
<file path=[Content_Types].xml><?xml version="1.0" encoding="utf-8"?>
<Types xmlns="http://schemas.openxmlformats.org/package/2006/content-types">
  <Default Extension="fntdata" ContentType="application/x-fontdata"/>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ink/inkAction1.xml" ContentType="application/vnd.ms-office.inkAction+xml"/>
  <Override PartName="/ppt/notesSlides/notesSlide5.xml" ContentType="application/vnd.openxmlformats-officedocument.presentationml.notesSlide+xml"/>
  <Override PartName="/ppt/notesSlides/notesSlide6.xml" ContentType="application/vnd.openxmlformats-officedocument.presentationml.notesSlide+xml"/>
  <Override PartName="/ppt/ink/inkAction2.xml" ContentType="application/vnd.ms-office.inkAction+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ink/inkAction3.xml" ContentType="application/vnd.ms-office.inkAction+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1" r:id="rId1"/>
  </p:sldMasterIdLst>
  <p:notesMasterIdLst>
    <p:notesMasterId r:id="rId31"/>
  </p:notesMasterIdLst>
  <p:sldIdLst>
    <p:sldId id="256" r:id="rId2"/>
    <p:sldId id="286" r:id="rId3"/>
    <p:sldId id="317" r:id="rId4"/>
    <p:sldId id="257" r:id="rId5"/>
    <p:sldId id="292" r:id="rId6"/>
    <p:sldId id="291" r:id="rId7"/>
    <p:sldId id="294" r:id="rId8"/>
    <p:sldId id="296" r:id="rId9"/>
    <p:sldId id="293" r:id="rId10"/>
    <p:sldId id="297" r:id="rId11"/>
    <p:sldId id="298" r:id="rId12"/>
    <p:sldId id="305" r:id="rId13"/>
    <p:sldId id="295" r:id="rId14"/>
    <p:sldId id="300" r:id="rId15"/>
    <p:sldId id="301" r:id="rId16"/>
    <p:sldId id="302" r:id="rId17"/>
    <p:sldId id="303" r:id="rId18"/>
    <p:sldId id="304" r:id="rId19"/>
    <p:sldId id="299" r:id="rId20"/>
    <p:sldId id="307" r:id="rId21"/>
    <p:sldId id="308" r:id="rId22"/>
    <p:sldId id="306" r:id="rId23"/>
    <p:sldId id="309" r:id="rId24"/>
    <p:sldId id="313" r:id="rId25"/>
    <p:sldId id="311" r:id="rId26"/>
    <p:sldId id="310" r:id="rId27"/>
    <p:sldId id="315" r:id="rId28"/>
    <p:sldId id="312" r:id="rId29"/>
    <p:sldId id="314" r:id="rId30"/>
  </p:sldIdLst>
  <p:sldSz cx="9144000" cy="5143500" type="screen16x9"/>
  <p:notesSz cx="6858000" cy="9144000"/>
  <p:embeddedFontLst>
    <p:embeddedFont>
      <p:font typeface="Barlow Semi Condensed" panose="020F0502020204030204" pitchFamily="34" charset="0"/>
      <p:regular r:id="rId32"/>
      <p:bold r:id="rId33"/>
      <p:italic r:id="rId34"/>
      <p:boldItalic r:id="rId35"/>
    </p:embeddedFont>
    <p:embeddedFont>
      <p:font typeface="Barlow Semi Condensed Light" panose="020F0302020204030204" pitchFamily="34" charset="0"/>
      <p:regular r:id="rId36"/>
      <p:bold r:id="rId37"/>
      <p:italic r:id="rId38"/>
      <p:boldItalic r:id="rId39"/>
    </p:embeddedFont>
    <p:embeddedFont>
      <p:font typeface="Barlow Semi Condensed Medium" panose="020F0502020204030204" pitchFamily="34" charset="0"/>
      <p:regular r:id="rId40"/>
      <p:bold r:id="rId41"/>
      <p:italic r:id="rId42"/>
      <p:boldItalic r:id="rId43"/>
    </p:embeddedFont>
    <p:embeddedFont>
      <p:font typeface="Cambria Math" panose="02040503050406030204" pitchFamily="18" charset="0"/>
      <p:regular r:id="rId44"/>
    </p:embeddedFont>
    <p:embeddedFont>
      <p:font typeface="Sue Ellen Francisco" panose="02000000000000000000" pitchFamily="2" charset="0"/>
      <p:regular r:id="rId4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9CB9C"/>
    <a:srgbClr val="B6D7A8"/>
    <a:srgbClr val="D5A6BD"/>
    <a:srgbClr val="103C3E"/>
    <a:srgbClr val="DD7E6B"/>
    <a:srgbClr val="EA99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260"/>
    <p:restoredTop sz="94658"/>
  </p:normalViewPr>
  <p:slideViewPr>
    <p:cSldViewPr snapToGrid="0">
      <p:cViewPr varScale="1">
        <p:scale>
          <a:sx n="160" d="100"/>
          <a:sy n="160" d="100"/>
        </p:scale>
        <p:origin x="552"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8.fntdata"/><Relationship Id="rId21" Type="http://schemas.openxmlformats.org/officeDocument/2006/relationships/slide" Target="slides/slide20.xml"/><Relationship Id="rId34" Type="http://schemas.openxmlformats.org/officeDocument/2006/relationships/font" Target="fonts/font3.fntdata"/><Relationship Id="rId42" Type="http://schemas.openxmlformats.org/officeDocument/2006/relationships/font" Target="fonts/font11.fntdata"/><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font" Target="fonts/font9.fntdata"/><Relationship Id="rId45" Type="http://schemas.openxmlformats.org/officeDocument/2006/relationships/font" Target="fonts/font14.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5.fntdata"/><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4" Type="http://schemas.openxmlformats.org/officeDocument/2006/relationships/font" Target="fonts/font1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4.fntdata"/><Relationship Id="rId43" Type="http://schemas.openxmlformats.org/officeDocument/2006/relationships/font" Target="fonts/font12.fntdata"/><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openxmlformats.org/officeDocument/2006/relationships/font" Target="fonts/font7.fntdata"/><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s>
</file>

<file path=ppt/ink/inkAction1.xml><?xml version="1.0" encoding="utf-8"?>
<iact:actions xmlns:iact="http://schemas.microsoft.com/office/powerpoint/2014/inkAction" lengthUnit="cm" timeUnit="ms">
  <inkml:definitions xmlns:inkml="http://www.w3.org/2003/InkML">
    <inkml:context xml:id="ctx0">
      <inkml:inkSource xml:id="inkSrc0">
        <inkml:traceFormat>
          <inkml:channel name="X" type="integer" min="-2.14748E9" max="2.14748E9" units="cm"/>
          <inkml:channel name="Y" type="integer" min="-2.14748E9" max="2.14748E9" units="cm"/>
          <inkml:channel name="F" type="integer" max="32767" units="dev"/>
          <inkml:channel name="T" type="integer" max="2.14748E9" units="dev"/>
        </inkml:traceFormat>
        <inkml:channelProperties>
          <inkml:channelProperty channel="X" name="resolution" value="1000" units="1/cm"/>
          <inkml:channelProperty channel="Y" name="resolution" value="1000" units="1/cm"/>
          <inkml:channelProperty channel="F" name="resolution" value="0" units="1/dev"/>
          <inkml:channelProperty channel="T" name="resolution" value="1" units="1/dev"/>
        </inkml:channelProperties>
      </inkml:inkSource>
      <inkml:timestamp xml:id="ts0" timeString="2024-12-13T03:20:41.067"/>
    </inkml:context>
    <inkml:brush xml:id="br0">
      <inkml:brushProperty name="width" value="0.05292" units="cm"/>
      <inkml:brushProperty name="height" value="0.05292" units="cm"/>
      <inkml:brushProperty name="color" value="#FF0000"/>
    </inkml:brush>
  </inkml:definitions>
  <iact:action type="add" startTime="52612">
    <iact:property name="dataType"/>
    <iact:actionData xml:id="d0">
      <inkml:trace xmlns:inkml="http://www.w3.org/2003/InkML" xml:id="stk0" contextRef="#ctx0" brushRef="#br0">9794 9100 24575 0,'-15'-16'0'4,"2"3"0"0,13 13 0 1,0-12 0-1,13 8 0 0,-10-8 0 1,9-1 0-1,14-15 0 0,-8-4 0 1,11 4 0-1,-4 9 0 1,-22 18 0-1,29-18 0 0,-15 3 0 1,18 0 0-1,-20-9 0 0,11 22 0 1,-11-22 0-1,14 9 0 1,-14 0 0-1,11-9 0 0,2 22 0 1,-13-10 0-1,1 1 0 0,4 9 0 1,1 2 0-1,-1-4 0 1,1-2 0-1,7 1 0 0,1-1 0 1,4 0 0-1,0-2 0 0,3-5 0 1,-1 0 0-1,-10 6 0 0,0 0 0 1,9-5 0-1,-1 1 0 1,-10 10 0-1,1 1 0 0,10-5 0 1,1-1 0-1,1 7 0 0,-3 0 0 1,-9 0 0-1,0 0 0 1,2 7 0-1,1-1 0 0,3-5 0 1,0 1 0-1,-6 11 0 0,1-1-805 1,7-10 1-1,-1 0 804 1,-10 9 0-1,-1 3 0 0,6-7 0 1,1 1 0-1,2 12 0 0,2 1 0 1,0-6 0-1,3-1 0 0,-1 2 0 1,-2 2 0-1,0 1 0 1,1 0 0-1,-2-3 0 0,1 0 0 1,1 0 0-1,0-1 0 0,-1 0 0 1,-1 0 0-1,1-1 0 1,0 0 0-1,-2-1 0 0,0 0 0 1,0-1 0-1,0 1 0 0,0 1 0 1,0 0 0-1,-1 0 0 1,-4-3 0-1,4-1 0 0,-2-1 0 1,7 9 0-1,-2 2-263 0,-6 0 1 1,1 1 262-1,1-6 0 0,2 0 0 1,0 2 0-1,1 9 0 1,-1 4 0-1,0-4 0 0,-5-9 0 1,0-3 0-1,1 2 0 0,5 8 0 1,2 1 0-1,-3-1 0 1,-1-1 0-1,1 0-292 0,-7-6 0 1,2 2 0-1,1 0 1 0,0 1 291 1,-2 0 0-1,1 1 0 1,-2 1 0-1,0 0 0 0,-2 2 0 1,-2 1 0-1,1 0 0 0,0 2 0 1,-1-2 0-1,2 1 0 1,0 1 0-1,-1 0 0 0,-2 0-330 1,0 5 0-1,-2 0 1 0,-2 1-1 1,2 1 330-1,-1-3 0 0,0 1 0 1,0 0 0-1,0 1 0 1,-1 0 0-1,1-1 0 0,-1 1 0 1,0-1 0-1,-1 1 0 0,-1 0 0 1,-1 1 0-1,-1 0 0 1,0 0 0-1,0 1 0 0,0 0 0 1,1-2 0-1,0 1 0 0,1 0 0 1,-1 0 0-1,0 0 0 1,-1-1 0-1,-2 1 0 0,-1 0 0 1,0-1 0-1,-1 1 0 0,2 1 0 1,1-2 0-1,1 2 0 0,1 1 0 1,0-1 0-1,-1-1 0 1,-1-1 0-1,1 8 0 0,-2-3 0 1,1 0 0-1,-1-1 0 0,1-3 0 1,0-2 0-1,-1 0 0 1,-1 0 0-1,-2-1 0 0,-1 1 0 1,-1 0 0-1,1-1-333 0,2 7 0 1,-1-1 1-1,0 3 332 1,-3-9 0-1,-1 2 0 0,0 1 0 1,1 0 0-1,0-3 0 0,2 1 0 1,1-2 0-1,0 0 0 0,-2 1 0 1,-3 7 0-1,-1 1 0 1,-1 0 0-1,-4-4 0 0,-4 1 0 1,-3-3 0-1,-2 1 0 0,3-6 0 1,0 0 0-1,-3-1 0 1,-2 0 0-1,-7 2 0 0,-4 0 0 1,-2-2 0-1,0-2 0 0,0-2 0 1,-1-1 0-1,-1-1 0 1,-2-2-656-1,1-2 1 0,-2-1-1 1,-1 0 1-1,1-1 0 0,3 0 243 1,1 0 1-1,2 1-1 0,1-2 1 1,-3-1 411-1,-2-1 0 1,-1-2 0-1,-2 0 0 0,1-2 0 1,1 0-711-1,1-3 1 0,0-1 0 1,1-1 0-1,0 0 710 1,2 2 0-1,-1-1 0 0,1-1 0 1,-4-2-9-1,4-4 1 0,-2-1 0 1,-1-3-1-1,-1 0 1 1,1-1 0-1,0-1 8 0,0 0 0 1,0-2 0-1,1 0 0 0,-1-1 0 1,0 1 0-1,0-1 0 1,1 1 0-1,-1 1 0 0,1-1 0 1,-1 0 0-1,-1 0 0 0,0-1 0 1,-1 1-125-1,3 0 0 0,0-1 0 1,-2 0 0-1,0 0 0 1,-1 0 0-1,1 1 0 0,1-1 1 1,0 2-1-1,2 1 125 0,-6 0 0 1,2 1 0-1,2 2 0 1,-1-1 0-1,-1-1 0 0,-1-1 0 1,4-2 0-1,-2 0 0 0,-1-2 0 1,0 0 0-1,0-1 0 1,0 0 0-1,2 0 0 0,0 0 0 1,0-1 0-1,1 1 0 0,0 0 0 1,1-1 0-1,0-1 0 0,1-2 0 1,-1 0 0-1,2-2 0 1,0-2 0-1,1-2 0 0,-1 0 0 1,1 0 0-1,1-1 0 0,1 2 0 1,2 0 0-1,-6-3 0 1,1 0 0-1,2 1 0 0,2-1 0 1,2-3 0-1,2-3 0 0,0-3 0 1,3-1 0-1,3-1 0 1,4 1 284-1,4 2 0 0,5 1 0 1,1 0 1-1,1-1-1 0,-1-1-284 1,-1 3 0-1,1 0 0 0,-1-1 0 1,0 0 0-1,2-2 0 1,1-2 0-1,0 2 0 0,2-2 0 1,1-1 0-1,0-2 0 0,1 0 0 1,0 0 0-1,0 1 0 1,1 0-192-1,-1 0 1 0,1 0 0 1,0 1 0-1,1-1 0 0,0 1 0 1,-1-1 0-1,2 0-1 1,-1 0 192-1,0 2 0 0,0 1 0 1,0-1 0-1,0 0 0 0,0 0 0 1,1 0 0-1,0 0 0 0,1 0 0 1,0-1 0-1,0 2 0 1,1-2 0-1,0 0 0 0,1 0 0 1,0 0 0-1,0 0 0 0,0 1 0 1,0 1 0-1,-1 1 0 1,0 2-46-1,2-7 0 0,0 1 0 1,-1 2 0-1,0 1 0 0,0 0 0 1,1 1 0-1,0 0 0 1,1 0 0-1,0 0 0 0,0 2 0 1,-1 2 0-1,1 4 0 0,1 3 0 1,1-1 0-1,-1 0 0 1</inkml:trace>
    </iact:actionData>
  </iact:action>
  <iact:action type="add" startTime="55271">
    <iact:property name="dataType"/>
    <iact:actionData xml:id="d1">
      <inkml:trace xmlns:inkml="http://www.w3.org/2003/InkML" xml:id="stk1" contextRef="#ctx0" brushRef="#br0">12714 7966 24575 0,'16'-32'0'7,"-25"-5"0"0,-7 5 0 0,6 21 0 0,-13-19 0 1,-4 3 0-1,-1 24 0 0,0-4 0 0,-1 1 0 1,5 4 0-1,1 4 0 0,-9 7 0 0,4 8 0 1,11 11 0-1,4 7 0 0,0-4 0 0,0 4 0 1,4 1-820-1,6-6 1 0,3 2 0 0,1-1 0 1,-2-1-274-1,-4 1 1 0,0-2 0 0,6-1 117 1,14 9 1-1,7-8 1833 0,-4-17 1 0,2-8-860 1,15-12 0-1,1-9 0 0,-13 4 0 0,0-3 0 1,-3-3-410-1,2-11 0 0,-3-4 1 0,-3 1-1 1,0 1 1-1,-4 1-1 0,-5-2 0 0,-1 0 1 1</inkml:trace>
    </iact:actionData>
  </iact:action>
  <iact:action type="add" startTime="55893">
    <iact:property name="dataType"/>
    <iact:actionData xml:id="d2">
      <inkml:trace xmlns:inkml="http://www.w3.org/2003/InkML" xml:id="stk2" contextRef="#ctx0" brushRef="#br0">12983 8192 24575 0,'29'16'0'15,"-1"-3"0"1,1-13 0-1,-1 0 0 1,-2 0 0-1,1 0 0 1,8 0 0-1,-8 0 0 1,0 0 0-1,1 0 0 1</inkml:trace>
    </iact:actionData>
  </iact:action>
  <iact:action type="add" startTime="56245">
    <iact:property name="dataType"/>
    <iact:actionData xml:id="d3">
      <inkml:trace xmlns:inkml="http://www.w3.org/2003/InkML" xml:id="stk3" contextRef="#ctx0" brushRef="#br0">13295 8022 24575 0,'16'-15'0'10,"22"2"0"0,-7 13 0 1,-9 5 0-1,0 3 0 0,3-1 0 1,-2 1 0-1,7 8 0 0,-13-2 0 1,0-3 0-1,12-8 0 0,-14 10 0 1,-2 0 0-1,-26 15 0 0,0-13 0 1,-2 1 0-1,-3 12 0 0,-2-2 0 1,-1-17 0-1,0 1 0 0,3 15 0 1,1 0 0-1,-11-6 0 0,18 1 0 1,4 1 0-1,6 7 0 0,16 1 0 1,-1-13 0-1,17 2 0 0,-12-10 0 1,2-1 0-1,10-2 0 0,3-1 0 1,-7 1 0-1,2-1 0 0,-3 0 0 1,-3-4 0-1,-1 0 0 0,15 0 0 1</inkml:trace>
    </iact:actionData>
  </iact:action>
  <iact:action type="add" startTime="56833">
    <iact:property name="dataType"/>
    <iact:actionData xml:id="d4">
      <inkml:trace xmlns:inkml="http://www.w3.org/2003/InkML" xml:id="stk4" contextRef="#ctx0" brushRef="#br0">13933 8164 24575 0,'22'-16'0'13,"5"4"0"1,-5 12 0 0,-1 0 0 0,-1 0 0 0,-1 0 0 0,19 0 0 0,-23 0 0 0,1 0 0 0,-3 0 0 0</inkml:trace>
    </iact:actionData>
  </iact:action>
  <iact:action type="add" startTime="57159">
    <iact:property name="dataType"/>
    <iact:actionData xml:id="d5">
      <inkml:trace xmlns:inkml="http://www.w3.org/2003/InkML" xml:id="stk5" contextRef="#ctx0" brushRef="#br0">13933 8433 24575 0,'24'8'0'8,"-1"0"0"0,-1-1 0 0,2-1 0 0,13-5 0 0,2-2 0 0,-3 1 0 0,0 0-547 0,-5 0 1 0,-2 0 0 0,-1 0 0 0,-2 0 0 0,2 0 0 0</inkml:trace>
    </iact:actionData>
  </iact:action>
  <iact:action type="add" startTime="57917">
    <iact:property name="dataType"/>
    <iact:actionData xml:id="d6">
      <inkml:trace xmlns:inkml="http://www.w3.org/2003/InkML" xml:id="stk6" contextRef="#ctx0" brushRef="#br0">14528 8164 24575 0,'21'0'0'11,"-1"0"0"1,12 0 0 0,1-1 0-1,0 2 0 1,2 12 0 0,3-11 0-1,2-1-945 1,-9 5 1 0,-2 0 944-1,2-5 0 1,-2-2 0 0,-6 1 0-1,-5 0 0 1,-5 0 0 0</inkml:trace>
    </iact:actionData>
  </iact:action>
  <iact:action type="add" startTime="58274">
    <iact:property name="dataType"/>
    <iact:actionData xml:id="d7">
      <inkml:trace xmlns:inkml="http://www.w3.org/2003/InkML" xml:id="stk7" contextRef="#ctx0" brushRef="#br0">14925 7866 24575 0,'-15'-15'0'6,"15"-11"0"1,15 23 0 0,1-22 0 0,5 16 0-1,2 2 0 1,10-8 0 0,-3 6 0 0,3 5 0 0,-5 9 0-1,0 5 0 1,-2 0 0 0,0-2 0 0,-1 3 0 0,-3 5 0-1,2 4 0 1,-4-2 0 0,8 7 0 0,-13 1 0 0,-2 0 0-1,3-1 0 1,-8-5 0 0,-3 1 0 0,-9-1 0 0,-5 1 0-1,-3 2 0 1,-4-2 0 0,-5-5 0 0,-2-1 0-1,1 3 0 1,-1 0 0 0,-2-3 0 0,-11-5 0 0,0-1 0-1,5 11 0 1,2 1 0 0,4-14 0 0,9 1 0 0,29 18 0-1,6-11 0 1,6-2 0 0,4-3 0 0,2-1-392 0,-5 3 1-1,2 2-1 1,0-2 392 0,0-6 0 0,1-2 0 0,-1 1 0-1,4 9 0 1,-1 1 0 0,2-1 0 0,0 0 0 0</inkml:trace>
    </iact:actionData>
  </iact:action>
  <iact:action type="add" startTime="59199">
    <iact:property name="dataType"/>
    <iact:actionData xml:id="d8">
      <inkml:trace xmlns:inkml="http://www.w3.org/2003/InkML" xml:id="stk8" contextRef="#ctx0" brushRef="#br0">16626 7583 24575 0,'8'20'0'7,"0"1"0"0,-6 11 0 1,-4 5 0-1,0-9 0 0,-2 2 0 1,0 2 0-1,-2-2-365 1,-3 7 1-1,-1-1 0 0,1 0 0 1,3 0 0-1,1-1 0 0,0-3 0 1,-1-5 0-1,0 0 0 1</inkml:trace>
    </iact:actionData>
  </iact:action>
  <iact:action type="add" startTime="59704">
    <iact:property name="dataType"/>
    <iact:actionData xml:id="d9">
      <inkml:trace xmlns:inkml="http://www.w3.org/2003/InkML" xml:id="stk9" contextRef="#ctx0" brushRef="#br0">16910 7696 24575 0,'-16'32'0'8,"3"-7"0"1,13-25 0 0,0 0 0 0,26 0 0-1,-20 0 0 1,32 0 0 0,-23 0 0 0,20 0 0 0,-5 13 0-1,-7-6 0 1,1 1 0 0,5 6 0 0,-1 1 0-1,-4-1 0 1,-1 0 0 0,4 0 0 0,0 0 0 0</inkml:trace>
    </iact:actionData>
  </iact:action>
  <iact:action type="add" startTime="60044">
    <iact:property name="dataType"/>
    <iact:actionData xml:id="d10">
      <inkml:trace xmlns:inkml="http://www.w3.org/2003/InkML" xml:id="stk10" contextRef="#ctx0" brushRef="#br0">17349 7470 24575 0,'0'-16'0'7,"0"3"0"1,13 13 0 0,-10 0 0 0,22 0 0-1,-9 0 0 1,3-1 0 0,3 2 0 0,-4 10 0 0,2 3 0-1,1 0 0 1,3 0 0 0,-2 2 0 0,6 14 0-1,-2 0 0 1,3-1 0 0,-1-1 0 0,-6-1 0 0,-4 0 0-1,-2 4 0 1,-3-3 0 0,-26-15 0 0,-3-13 0-1,-12 0 0 1,1-12 0 0,1-1 0 0,4 6 0 0,0-8 0-1,6 5 0 1,16 23 0 0,12 3 0 0,2 3 0 0,1 3 0-1,0-7 0 1,1 1 0 0,5 13 0 0,-1 2-1639-1,2-2 1 1,-3 0 425 0,-9-3 0 0,-1 2 1213 0,1-2 0-1,0 1 0 1,-5-2 0 0,-8 0 0 0,-6-2 0-1,-9 7 0 1,-5-4 0 0,0-8 0 0,-2-7 0 0,-3-8 0-1,0-6 0 1,6-3 0 0,3-4 0 0,-10-18 0 0</inkml:trace>
    </iact:actionData>
  </iact:action>
  <iact:action type="add" startTime="60860">
    <iact:property name="dataType"/>
    <iact:actionData xml:id="d11">
      <inkml:trace xmlns:inkml="http://www.w3.org/2003/InkML" xml:id="stk11" contextRef="#ctx0" brushRef="#br0">18143 7810 24575 0,'20'-2'0'14,"1"1"0"1,13 0 0 0,1 5 0 0,-9 9 0 0,-2 2 0 0,6-7 0 0,-6 0 0 0,-11 4 0 0</inkml:trace>
    </iact:actionData>
  </iact:action>
  <iact:action type="add" startTime="61159">
    <iact:property name="dataType"/>
    <iact:actionData xml:id="d12">
      <inkml:trace xmlns:inkml="http://www.w3.org/2003/InkML" xml:id="stk12" contextRef="#ctx0" brushRef="#br0">18086 7966 24575 0,'14'15'0'6,"1"1"0"0,3-2 0 0,4-3 0 0,12-4 0 0,2-1 0 0,-11 2 0 0,0 0-656 0,17-2 1 0,-5 3-1 0,-18 17 1 0,6-11 0 0</inkml:trace>
    </iact:actionData>
  </iact:action>
  <iact:action type="add" startTime="62015">
    <iact:property name="dataType"/>
    <iact:actionData xml:id="d13">
      <inkml:trace xmlns:inkml="http://www.w3.org/2003/InkML" xml:id="stk13" contextRef="#ctx0" brushRef="#br0">18837 7909 24575 0,'5'22'0'14,"0"0"0"0,-11 6 0 1,22-14 0-1,5-2 0 1,-5 3 0-1,16-1 0 0,2 1 0 1,-18-1 0-1,0 0 0 1,10-5 0-1,0-2 0 0,-7 5 0 1,-16-12 0-1,9 0 0 1</inkml:trace>
    </iact:actionData>
  </iact:action>
  <iact:action type="add" startTime="62562">
    <iact:property name="dataType"/>
    <iact:actionData xml:id="d14">
      <inkml:trace xmlns:inkml="http://www.w3.org/2003/InkML" xml:id="stk14" contextRef="#ctx0" brushRef="#br0">19036 7611 24575 0,'8'-16'0'7,"11"-9"0"0,-4 22 0 1,14-22 0-1,-9 23 0 0,1 1 0 1,10-12 0-1,-3 13 0 0,-2 13 0 1,-7-7 0-1,3 4 0 1,6 14 0-1,3 5 0 0,1-9 0 1,3 0 0-1,-4 0-1639 0,-5 4 1 1,-1-1 599-1,-4-6 1 1,2 1 0-1,-4-2 899 0,3 12 139 1,-2-5 0-1,2 4 0 0,-2 7 0 1,-2 3 0-1,-7-7 0 0,-2 1 0 1,-1 0-650-1,-1-1 0 1,-3 0 0-1,-2-2 650 0,-6 2 0 1,-5 0 0-1,-2 3 0 0,-6-3 0 1,-13-13 0-1,-3-3 0 1,8 1 0-1,1 2 0 0,-6 3 0 1,0-3 0-1,9-9 0 0,1 0-209 1,-2 6 1-1,0 0 208 0,-9 2 3276 1,-7-3-1298-1,35-13-1809 1,3 12-169-1,18-7 0 0,5 0 0 1,-1 22 0-1,9-16 0 0,1 0 0 1,-13 4 0-1,8-2 0 1,5 0 0-1,-2 1 0 0,-1 0 0 1,-2-4 0-1,-1-1 0 0,2 5 0 1,-2-3 0-1,2-11 0 1</inkml:trace>
    </iact:actionData>
  </iact:action>
  <iact:action type="add" startTime="66317">
    <iact:property name="dataType"/>
    <iact:actionData xml:id="d15">
      <inkml:trace xmlns:inkml="http://www.w3.org/2003/InkML" xml:id="stk15" contextRef="#ctx0" brushRef="#br0">12572 7257 24575 0,'-15'-16'0'22,"2"4"0"0,11 37 0 0,4 13 0 0,-2-4 0 1,0 7 0-1,0-1 0 0,0-18 0 0,13-10 0 0,2-12 0 1,14-12 0-1,-15-4 0 0,0-3 0 0,1-3 0 0,-2-2 0 1,-4-2 0-1,-2 2 0 0,6-5 0 0,-13 17 0 1</inkml:trace>
    </iact:actionData>
  </iact:action>
  <iact:action type="add" startTime="67092">
    <iact:property name="dataType"/>
    <iact:actionData xml:id="d16">
      <inkml:trace xmlns:inkml="http://www.w3.org/2003/InkML" xml:id="stk16" contextRef="#ctx0" brushRef="#br0">12388 7413 24575 0,'-3'-21'0'15,"-6"12"0"0,34 9 0 1,-9 3 0-1,6 11 0 0,3 4 0 1,-3-3 0-1,1-1 0 0,3-1 0 1,-1 0 0-1,3 12 0 0,-15-25 0 1</inkml:trace>
    </iact:actionData>
  </iact:action>
</iact:actions>
</file>

<file path=ppt/ink/inkAction2.xml><?xml version="1.0" encoding="utf-8"?>
<iact:actions xmlns:iact="http://schemas.microsoft.com/office/powerpoint/2014/inkAction" lengthUnit="cm" timeUnit="ms">
  <inkml:definitions xmlns:inkml="http://www.w3.org/2003/InkML">
    <inkml:context xml:id="ctx0">
      <inkml:inkSource xml:id="inkSrc0">
        <inkml:traceFormat>
          <inkml:channel name="X" type="integer" min="-2.14748E9" max="2.14748E9" units="cm"/>
          <inkml:channel name="Y" type="integer" min="-2.14748E9" max="2.14748E9" units="cm"/>
          <inkml:channel name="F" type="integer" max="32767" units="dev"/>
          <inkml:channel name="T" type="integer" max="2.14748E9" units="dev"/>
        </inkml:traceFormat>
        <inkml:channelProperties>
          <inkml:channelProperty channel="X" name="resolution" value="1000" units="1/cm"/>
          <inkml:channelProperty channel="Y" name="resolution" value="1000" units="1/cm"/>
          <inkml:channelProperty channel="F" name="resolution" value="0" units="1/dev"/>
          <inkml:channelProperty channel="T" name="resolution" value="1" units="1/dev"/>
        </inkml:channelProperties>
      </inkml:inkSource>
      <inkml:timestamp xml:id="ts0" timeString="2024-12-13T03:20:41.067"/>
    </inkml:context>
    <inkml:brush xml:id="br0">
      <inkml:brushProperty name="width" value="0.05292" units="cm"/>
      <inkml:brushProperty name="height" value="0.05292" units="cm"/>
      <inkml:brushProperty name="color" value="#FF0000"/>
    </inkml:brush>
    <inkml:context xml:id="ctx1">
      <inkml:inkSource xml:id="inkSrc32">
        <inkml:traceFormat>
          <inkml:channel name="X" type="integer" min="-2.14748E9" max="2.14748E9" units="cm"/>
          <inkml:channel name="Y" type="integer" min="-2.14748E9" max="2.14748E9" units="cm"/>
          <inkml:channel name="T" type="integer" max="2.14748E9" units="dev"/>
        </inkml:traceFormat>
        <inkml:channelProperties>
          <inkml:channelProperty channel="X" name="resolution" value="1000" units="1/cm"/>
          <inkml:channelProperty channel="Y" name="resolution" value="1000" units="1/cm"/>
          <inkml:channelProperty channel="T" name="resolution" value="1" units="1/dev"/>
        </inkml:channelProperties>
      </inkml:inkSource>
      <inkml:timestamp xml:id="ts1" timeString="2024-12-13T03:20:41.067"/>
    </inkml:context>
    <inkml:brush xml:id="br1">
      <inkml:brushProperty name="width" value="0.055" units="cm"/>
      <inkml:brushProperty name="height" value="0.055" units="cm"/>
    </inkml:brush>
  </inkml:definitions>
  <iact:action type="add" startTime="8032">
    <iact:property name="dataType"/>
    <iact:actionData xml:id="d0">
      <inkml:trace xmlns:inkml="http://www.w3.org/2003/InkML" xml:id="stk0" contextRef="#ctx0" brushRef="#br0">9851 5017 24575 0,'16'13'0'15,"-4"-10"0"0,-12 10 0 0,0-1 0 0,13-9 0 0,-10 23 0 0,10-23 0 0,-13 22 0 0,0-22 0 0,0 10 0 0,6-1 0 0,-4 4 0 1,4 12 0-1,6 1 0 0,4-13 0 0,0 9 0 0,9-9 0 0,-22-1 0 0,10-2 0 0,0-1 0 0,2 4 0 0,1 0 0 0,9 3 0 1,-9-5 0-1,0-5 0 0,9 4 0 0,-22-13 0 0,22 13 0 0,-22-10 0 0,10 9 0 0,0 1 0 0,2-10 0 0,14 10 0 0,-1-1 0 1,-12-8 0-1,9 21 0 0,-22-22 0 0,22 9 0 0,-9-12 0 0,0 13 0 0,9-10 0 0,-16 22 0 0,6-21 0 0,1 8 0 0,-1 1 0 0,-9-10 0 1,17 4 0-1,5-1 0 0,3-6 0 0,-3 6 0 0,1 0 0 0,0-4 0 0,-1-1-484 0,-6 6 0 0,0-1 484 0,4-5 0 0,1-2-122 1,0 1 0-1,1 0 0 0,-1 0 122 0,9 0 0 0,1 0 0 0,-5 0 0 0,2 0 0 0,-4 0 0 0,-4-1 0 0,-2 2 0 0,3 5 0 1,0 0 0-1,-5-4 0 0,0 0 0 0,6 4 0 0,1 0 0 0,0-5 0 0,-2-2 0 0,5 1 474 0,-7 1 1 0,0-2-475 0,7-11 192 1,-8 10 1-1,2 0-193 0,-5-4 0 0,1 0 0 0,2 5 0 0,-1 2 0 0,8-1 0 0,-9 0 0 0,-3 0 0 0,-3 0 0 0,9-13 0 0,-22 10 0 1,23-9 0-1,-23-1 0 0,22 10 0 0,-22-10 0 0,10 1 0 0,-1 8 0 0,-9-8 0 0,10-1 0 0,0 10 0 0,-10-22 0 0,9 22 0 1,-12-22 0-1,13 21 0 0,-10-21 0 0,10 22 0 0,-13-22 0 0,0 9 0 0,0 0 0 0,0-3 0 0,0 5 0 0,0-8 0 0,0-6 0 1,0 0 0-1,0 12 0 0,0 3 0 0,-13 1 0 0,10 8 0 0,-10-21 0 0,13 22 0 0,0-22 0 0,0 22 0 0,-12-22 0 0,-4 9 0 1</inkml:trace>
    </iact:actionData>
  </iact:action>
  <iact:action type="add" startTime="12415">
    <iact:property name="dataType"/>
    <iact:actionData xml:id="d1">
      <inkml:trace xmlns:inkml="http://www.w3.org/2003/InkML" xml:id="stk1" contextRef="#ctx0" brushRef="#br0">12913 4351 24575 0,'15'-23'0'6,"-2"4"0"0,6-7 0 0,-2 20 0 0,6-19 0 1,1 0 0-1,8 18-1639 0,-18-12 1 0,0 1 1203 1,11 15 851-1,-5-9 0 0,1-2-416 0,2 6 0 1,2 1 0-1,1 2 0 0,3 0 0 0,-2-1 0 0,-4-7 0 1,1 1 0-1,8 10 0 0,2 0 0 0,4-10 0 1,0-1 0-1,-7 11 0 0,2 1 0 0,-4-3 0 1,2-1 0-1,-3 2 0 0,1 1 0 0,-1 4 0 0,6 3 0 1,1 2 0-1,2 0 0 0,-1 2-580 0,0 4 1 1,0 2 579-1,-3-2 0 0,-3 3 1162 0,-2 9 1 1,-1 3-1163-1,-6-8 0 0,1 0 0 0,-2 0 0 0,4 5 0 1,0 4 0-1,-2-3 0 0,3 5 0 0,0 0 0 1,-6-5 0-1,-6 0 0 0,-1-1 0 0,3-1 0 1,4 4 0-1,-2 0 0 0,-5-1 0 0,-9 9 0 1,-3-3 0-1,7-9 0 0,-1 0 0 0,-5 9 0 0,-2 0 0 1,1-2 29-1,0 4-29 0,0 4 0 0,-13-1 0 1,8-10 0-1,-5 1 0 0,-8-9 0 0,-5-1 0 1,-3-2 0-1,-1-1 0 0,-3-1 0 0,-1-2-662 0,0 2 1 1,-1-1 0-1,-2-2 661 0,-2-3 0 0,-3-2 0 1,1 0 0-1,4-1 0 0,-4 2 0 0,0 0 0 1,2-4 0-1,-6 1 0 0,0-2 0 0,5-3 0 0,-1-4 0 1,0-4 0-1,8 2 0 0,-5-1 0 0,-2-2 0 1,1 0 0-1,3-1 0 0,2-4 0 0,2-1 0 1,1 0 0-1,-1-1-535 0,-6-2 0 0,-3 1 1 0,2-2-1 1,3 0 535-1,2-4 0 0,3 0 0 0,2 0 0 1,-3-2 0-1,5 0 0 0,8-3 0 0,3 0 0 1,5 9 0-1,1 1 0 0,0-3 0 0,1 1 0 1</inkml:trace>
    </iact:actionData>
  </iact:action>
  <iact:action type="add" startTime="15187">
    <iact:property name="dataType"/>
    <iact:actionData xml:id="d2">
      <inkml:trace xmlns:inkml="http://www.w3.org/2003/InkML" xml:id="stk2" contextRef="#ctx0" brushRef="#br0">10375 4961 24575 0,'22'-3'0'18,"-7"-7"0"1,-9 23 0 0,-6-1 0-1,0-9 0 1,13 10 0 0,-10 0 0-1,9-10 0 1,-12 9 0 0,0-12 0 0,0 0 0-1,13 0 0 1,-10 0 0 0,10 0 0-1,-13 13 0 1,0-10 0 0,12 10 0-1,-9-13 0 1,10 0 0 0,-13 0 0 0,0 0 0-1,13 0 0 1,-10 12 0 0,9-9 0-1,1 10 0 1,-10-13 0 0,10 0 0 0,-13 13 0-1,0-10 0 1,0 9 0 0,12-12 0-1,-9 0 0 1,10 13 0 0,0-10 0-1,-10 10 0 1,9-13 0 0,-12 0 0 0,0 0 0-1,13 0 0 1,-10 0 0 0,10 12 0-1,-13-8 0 1,12 8 0 0,-8-12 0-1,8 0 0 1,-12 0 0 0,0 0 0 0,13 13 0-1,-10-10 0 1,9 9 0 0,1-12 0-1,-10 0 0 1,10 0 0 0,-13 13 0 0,0-10 0-1,12 10 0 1,-8-13 0 0,8 0 0-1,-12 0 0 1,0 0 0 0,13 12 0-1,-10-8 0 1,9 8 0 0,-12-12 0 0,13 0 0-1,-10 0 0 1,10 0 0 0,-13 0 0-1,0 0 0 1,12 0 0 0,-8 0 0-1,8 0 0 1,-12 0 0 0,0 13 0 0,0-10 0-1,13 10 0 1,-10-13 0 0,10 0 0-1,-13 0 0 1,0 0 0 0,12 0 0 0,-9 0 0-1,10 0 0 1,-1 0 0 0,-8 0 0-1,8 0 0 1,-12 0 0 0,0-13 0-1,7 10 0 1,-6-10 0 0,5 13 0 0,7 0 0-1,-10 0 0 1,10 0 0 0,-13 0 0-1,0 0 0 1,12 0 0 0,-8 0 0-1,8 0 0 1,-12-12 0 0,0 8 0 0,13-8 0-1,-10 12 0 1,9 0 0 0,1-13 0-1,-10 10 0 1,10-10 0 0,-13 13 0 0,12 0 0-1,-8 0 0 1,8-12 0 0,1 9 0-1,-10-10 0 1,10 13 0 0,-13 0 0-1,12-12 0 1,-9 8 0 0,10-8 0 0,-1-1 0-1,-8 10 0 1,21-10 0 0,-22 13 0-1,10-12 0 1,-13 9 0 0,0-10 0 0</inkml:trace>
    </iact:actionData>
  </iact:action>
  <iact:action type="add" startTime="18953">
    <iact:property name="dataType"/>
    <iact:actionData xml:id="d3">
      <inkml:trace xmlns:inkml="http://www.w3.org/2003/InkML" xml:id="stk3" contextRef="#ctx0" brushRef="#br0">14869 4408 24575 0,'-16'-16'0'5,"3"4"0"0,13 12 0 0,-12 0 0 0,21-13 0 0,-6 4 0 0,13-6 0 0,5-2 0 0,5-5 0 0,-4 5 0 0,5 4 0 1,-4-2 0-1,6-6 0 0,2-1 0 0,-4 4 0 0,4 1 0 0,1 3 0 0,-1 3 0 0,5-1 0 0,0 1 0 0,-3 1 0 1,-5-1 0-1,-2 2 0 0,2 0-215 0,9 3 1 0,3 2 0 0,-4 2 214 0,-6 1 0 0,-2 2 0 0,1 1 0 0,1 2 0 1,0 2 0-1,-5 2 0 0,0 2 0 0,0 1 0 0,4 2 0 0,0 2 0 0,-2 1 0 0,-3 1 0 0,-1 2 0 0,-1 2 0 1,2 3 0-1,0 1 0 0,-2 1 0 0,-4-2 0 0,0 0 0 0,-1 2 0 0,1-2 0 0,0 1 0 0,0 2 0 0,-4 1 0 1,-4 8 0-1,-5 4 0 0,0-1 0 0,0-3 0 0,5-3 0 0,0-4 0 0,-5 4-640 0,-7 5 0 0,-7 4 1 0,-1-1-1 1,0-6 640-1,2-6 0 0,-5-2 0 0,-1-3 0 0,-5 3 0 0,-3 1 0 0,0 0 0 0,2-2 0 0,0-1 0 0,1-2 0 1,0 0 0-1,-2 0 0 0,-5 6 0 0,-2 1 0 0,-1-1 0 0,-1-3 0 0,0-5 0 0,-1-1 0 0,0-2 0 0,0-2 0 1,-5 2 0-1,0-3 0 0,-2-5 0 0,7-6 0 0,-1-2 0 0,-2-2 0 0,-1-3 0 0,1-3 0 0,1-3 0 0,0-3 0 1,-1-3 0-1,1-1 0 0,0-2 0 0,1-1-547 0,0 0 1 0,1-3 0 0,1-1 0 0,0-1 0 0,1 0 0 0,0-1 138 1,0 1 0-1,0-2 1 0,0 0-1 0,2 0 0 0,2 0 1 0,3 0 133 0,1-3 1 0,3 0-1 0,3 0 1 0,0 0 273 1,0-1 0-1,1 0 0 0,1 1 0 0,4-1 0 0,5-3 0 0,3 0 0 0,0-1 0 0,-2-1 0 0,-1-2 0 0,0 1 0 1,2 2 0-1,2 3 0 0,1 3 0 0,2-1 0 0,3-5 0 0,4-1 0 0,-1 6 0 0,7-7 0 0,-2 6 0 0,0 0 0 1</inkml:trace>
    </iact:actionData>
  </iact:action>
  <iact:action type="add" startTime="20291">
    <iact:property name="dataType"/>
    <iact:actionData xml:id="d4">
      <inkml:trace xmlns:inkml="http://www.w3.org/2003/InkML" xml:id="stk4" contextRef="#ctx0" brushRef="#br0">17789 4280 24575 0,'-16'-28'0'10,"13"49"0"0,4 22 0 0,1-3 0 1,-1-8 0-1,1 4-547 0,0-8 1 1,1 6 0-1,0 4 0 0,-1 0 0 1,0-1 0-1,-1-4-10 0,-3 0 0 0,-2-1 0 1,0-2 0-1,1 1 556 0,2 9 0 1,1-1 0-1,-2-4 0 0,-5-1 0 1,1-5 0-1,6 9 0 0,0-22 0 1</inkml:trace>
    </iact:actionData>
  </iact:action>
  <iact:action type="add" startTime="21142">
    <iact:property name="dataType"/>
    <iact:actionData xml:id="d5">
      <inkml:trace xmlns:inkml="http://www.w3.org/2003/InkML" xml:id="stk5" contextRef="#ctx0" brushRef="#br0">18313 4493 24575 0,'0'22'0'9,"0"0"0"0,0 4 0 0,0 2 0 0,-3 2 0 0,-2 2 0 1,0 0-1639-1,-2 6 1 0,-1 0 545 0,2-2 1 0,1 2 0 1,0-4 1121-1,-2 0 0 0,1-5 1 0,6 3-1 0,0-7 1 1</inkml:trace>
    </iact:actionData>
  </iact:action>
  <iact:action type="add" startTime="21749">
    <iact:property name="dataType"/>
    <iact:actionData xml:id="d6">
      <inkml:trace xmlns:inkml="http://www.w3.org/2003/InkML" xml:id="stk6" contextRef="#ctx0" brushRef="#br0">19007 4139 24575 0,'13'-29'0'8,"-3"13"0"0,7 9 0 0,5 2 0 0,16 5 0 0,-12 3 0 0,4 1 0 0,-4 1 0 0,-7 3 0 0,-1 0 0 0,10 5 0 0,-5 3 0 1,-11 12 0-1,-8 0 0 0,-3-2 0 0,-2 2 0 0,-11 5 0 0,-5 0-370 0,4-8 1 0,-1 0 0 0,-3-1 369 0,-5 2 0 0,-2-1 0 0,1 0 0 1,-5 5 0-1,2-4 0 0,3-10 0 0,4 0 0 0,6 5 0 0,7-4 0 0,6-14 0 0,0 9 0 0,0 1 0 0,6 3 0 0,11 10 0 0,5 1 0 1,4-9 0-1,2-1-1093 0,-1 5 1 0,3 3 0 0,-2-6-291 0,3-9 0 0,-2-1 1383 0,-1 8 0 0,-3-3 0 0,4-12 0 0,-1 4 0 1</inkml:trace>
    </iact:actionData>
  </iact:action>
  <iact:action type="add" startTime="23224">
    <iact:property name="dataType"/>
    <iact:actionData xml:id="d7">
      <inkml:trace xmlns:inkml="http://www.w3.org/2003/InkML" xml:id="stk7" contextRef="#ctx0" brushRef="#br0">17618 6010 24575 0,'-15'0'0'9,"2"0"0"0,13 0 0 1,0 0 0-1,50-26 0 0,-24 20 0 1,6-7 0-1,2 1 0 0,-6 12 0 1,-8-1 0-1,1 2 0 0,1 4 0 1,0 2 0-1,1 0 0 0,-2 2 0 1,8 20 0-1,-17-1 0 0,-24 0 0 1,-4 1 0-1,-4-15 0 0,-1 0 0 1,5 0 0-1,0 0 0 0,-5 1 0 1,2-1 0-1,3 1 0 0,3-2 0 1,13-13 0-1,0 13 0 0,13 15 0 1,3 3 0-1,-4-10 0 0,4-1 0 1,4-3 0-1,1 1 0 0,-5 10 0 1,-1-1 0-1,14 2 0 0,-13 1 0 1,-7 3 0-1,-19-2 0 0,4 3 0 1,-3 1-413-1,-10-3 0 0,-6-4 413 1,0-7 0-1,-4-2 0 0,1-2 0 1,3-5 0-1,0-2 0 0,-1-4 0 1,-9-3 0-1,-1-4 0 0,3-1 0 1,7 2 0-1,3-3 0 0,-3-8 0 1,8-3 0-1,18-2 0 1</inkml:trace>
    </iact:actionData>
  </iact:action>
  <iact:action type="add" startTime="24064">
    <iact:property name="dataType"/>
    <iact:actionData xml:id="d8">
      <inkml:trace xmlns:inkml="http://www.w3.org/2003/InkML" xml:id="stk8" contextRef="#ctx0" brushRef="#br0">18143 6321 24575 0,'28'-15'0'9,"-12"-11"0"1,-3 23 0 0,-1-9 0 0,17-1 0-1,-8 11 0 1,2 1 0 0,-1-6 0 0,0 1-285-1,-1 6 1 1,-1 0 0 0,-5 0 0 0,-2 0-1 0</inkml:trace>
    </iact:actionData>
  </iact:action>
  <iact:action type="add" startTime="24826">
    <iact:property name="dataType"/>
    <iact:actionData xml:id="d9">
      <inkml:trace xmlns:inkml="http://www.w3.org/2003/InkML" xml:id="stk9" contextRef="#ctx0" brushRef="#br0">18256 6973 24575 0,'-15'-15'0'11,"2"-11"0"1,13 23 0-1,-13-9 0 1,10 12 0-1,-9 0 0 1,12 0 0 0,0 0 0-1,0 25 0 1,-6-4 0-1,-1 2 0 1,6 0 0 0,-1 1 0-1,-13 5 0 1,5-4 0-1,19-9 0 1,-6-4 0 0</inkml:trace>
    </iact:actionData>
  </iact:action>
  <iact:action type="add" startTime="25402">
    <iact:property name="dataType"/>
    <iact:actionData xml:id="d10">
      <inkml:trace xmlns:inkml="http://www.w3.org/2003/InkML" xml:id="stk10" contextRef="#ctx0" brushRef="#br0">18837 5797 24575 0,'0'38'0'10,"-12"-11"0"0,9-9 0 0,-10-2 0 1,0 13 0-1,6-10 0 0,-1 2 0 1,0 2 0-1,0-1 0 0,-6 0 0 1,3 0-1639-1,9-1 1 0,1-1-1639 0,-12-5 1328 1,13 11 1949-1,0-23 1719 0,13 9-1719 1,2-24 0-1,1 9 0 0,8-10 0 1,2 0 0-1,9 10 0 0,-9-4 0 0,3-3 0 1,-2 2 0-1,-2 6 0 0,-3 1 0 1,0-6 0-1,-3 1 0 0,-6 6 0 1</inkml:trace>
    </iact:actionData>
  </iact:action>
  <iact:action type="add" startTime="25865">
    <iact:property name="dataType"/>
    <iact:actionData xml:id="d11">
      <inkml:trace xmlns:inkml="http://www.w3.org/2003/InkML" xml:id="stk11" contextRef="#ctx0" brushRef="#br0">19050 5797 24575 0,'2'25'0'3,"-1"0"0"1,-1 5 0 0,-1 8 0 0,-1 2 0 0,-1-1 0 0,0-5-1093 0,-2-1 1 0,-1-4 0 0,-1 4 922 0,2-2 1-1,0 4 0 1,0 2 0 0,-1 0 0 0,1-2 0 0,0-5 169 0,-1 1 0 0,1-4 0 0,0 1 0 0,1 3 0 0,0 3 0-1,0 0 0 1,0-4 0 0,0-1 0 0,-1-3 0 0,2 1 0 0,2 6 0 0,1 1 0 0,1-6 0 0,-1 0 0 0,0-15 0 0</inkml:trace>
    </iact:actionData>
  </iact:action>
  <iact:action type="add" startTime="26381">
    <iact:property name="dataType"/>
    <iact:actionData xml:id="d12">
      <inkml:trace xmlns:inkml="http://www.w3.org/2003/InkML" xml:id="stk12" contextRef="#ctx0" brushRef="#br0">19688 5797 24575 0,'-3'-16'0'11,"6"4"0"1,13 12 0 0,-4 0 0-1,13 0 0 1,-6-13 0 0,2 12 0 0,-1-1 0-1,-4-11 0 1,-3 26 0 0,-13 3 0 0</inkml:trace>
    </iact:actionData>
  </iact:action>
  <iact:action type="add" startTime="26665">
    <iact:property name="dataType"/>
    <iact:actionData xml:id="d13">
      <inkml:trace xmlns:inkml="http://www.w3.org/2003/InkML" xml:id="stk13" contextRef="#ctx0" brushRef="#br0">19560 6208 24575 0,'3'16'0'6,"20"-8"0"1,10-4 0 0,-3-2 0 0,3-3 0 0,1 0 0 0,1 1 0-1,1 0 0 1,-3 0-656 0,4 0 1 0,-5 0-1 0,6 0 1 0,-22 0 0 0</inkml:trace>
    </iact:actionData>
  </iact:action>
  <iact:action type="add" startTime="28169">
    <iact:property name="dataType"/>
    <iact:actionData xml:id="d14">
      <inkml:trace xmlns:inkml="http://www.w3.org/2003/InkML" xml:id="stk14" contextRef="#ctx0" brushRef="#br0">20000 4351 24575 0,'-16'-8'0'10,"3"2"0"1,13 6 0 0,0 0 0 0,13 0 0 0,3 0 0 0,18 0 0 0,-13 1 0 0,1-2 0 0,3-5 0 0,0-1 0 0,-2 6 0 0,-2-1 0 0,0-4 0 0,-1 0 0 0</inkml:trace>
    </iact:actionData>
  </iact:action>
  <iact:action type="add" startTime="28499">
    <iact:property name="dataType"/>
    <iact:actionData xml:id="d15">
      <inkml:trace xmlns:inkml="http://www.w3.org/2003/InkML" xml:id="stk15" contextRef="#ctx0" brushRef="#br0">19971 4606 24575 0,'24'8'0'6,"0"0"0"1,9 5 0-1,3-12 0 1,0-2 0-1,-1 1-1639 1,-7 0 1-1,-3 0 1451 1,-9 0 1-1,9 0-1 1,-9 0 1 0</inkml:trace>
    </iact:actionData>
  </iact:action>
  <iact:action type="add" startTime="29265">
    <iact:property name="dataType"/>
    <iact:actionData xml:id="d16">
      <inkml:trace xmlns:inkml="http://www.w3.org/2003/InkML" xml:id="stk16" contextRef="#ctx0" brushRef="#br0">20793 4025 24575 0,'0'0'0'49</inkml:trace>
    </iact:actionData>
  </iact:action>
  <iact:action type="add" startTime="29706">
    <iact:property name="dataType"/>
    <iact:actionData xml:id="d17">
      <inkml:trace xmlns:inkml="http://www.w3.org/2003/InkML" xml:id="stk17" contextRef="#ctx0" brushRef="#br0">20680 4195 24575 0,'28'3'0'12,"-12"7"0"0,9-15 0 1,1-3 0-1,-4 8 0 0,3-6 0 1,3 0 0-1,-7 4 0 0,-1 1 0 1,12-12 0-1,-4 13 0 0,-15 0 0 1</inkml:trace>
    </iact:actionData>
  </iact:action>
  <iact:action type="add" startTime="30048">
    <iact:property name="dataType"/>
    <iact:actionData xml:id="d18">
      <inkml:trace xmlns:inkml="http://www.w3.org/2003/InkML" xml:id="stk18" contextRef="#ctx0" brushRef="#br0">21091 3969 24575 0,'28'12'0'5,"-18"18"0"1,-4 6 0-1,7-10 0 1,-1 2-410-1,-8 10 0 1,-5 5 1 0,2-5-1-1,5-8 1 1,0-3-1-1,-6 10 0 1,0 0 1 0</inkml:trace>
    </iact:actionData>
  </iact:action>
  <iact:action type="add" startTime="30601">
    <iact:property name="dataType"/>
    <iact:actionData xml:id="d19">
      <inkml:trace xmlns:inkml="http://www.w3.org/2003/InkML" xml:id="stk19" contextRef="#ctx0" brushRef="#br0">20354 5981 24575 0,'28'0'0'15,"-12"0"0"1,14-5 0 0,3-2 0 0,-14-1 0-1,0 0 0 1,13 0 0 0,-1 0 0 0,2-4 0 0</inkml:trace>
    </iact:actionData>
  </iact:action>
  <iact:action type="add" startTime="30915">
    <iact:property name="dataType"/>
    <iact:actionData xml:id="d20">
      <inkml:trace xmlns:inkml="http://www.w3.org/2003/InkML" xml:id="stk20" contextRef="#ctx0" brushRef="#br0">20822 5712 24575 0,'31'-3'0'4,"7"6"0"0,-34 27 0 1,-5 6 0-1,14-4-656 0,-11-5 1 1,-1 10-1-1,-2 4 1 0,-1-2 0 1,2-5-984-1,0 3 1 0,0 1 982 1,-2-3 1-1,-1 7-1 0,0 3 1 1,0-3 0-1,1-7 375 0,1 3 0 1,-1-4 0-1,-2-6 0 0,-1 0 0 1,1-4 0-1,4 11 0 1</inkml:trace>
    </iact:actionData>
  </iact:action>
  <iact:action type="add" startTime="32344">
    <iact:property name="dataType"/>
    <iact:actionData xml:id="d21">
      <inkml:trace xmlns:inkml="http://www.w3.org/2003/InkML" xml:id="stk21" contextRef="#ctx0" brushRef="#br0">17930 5301 24575 0,'-15'-16'0'10,"2"4"0"1,13 12 0-1,-13 0 0 1,10 0 0-1,-9 0 0 1,12 0 0-1,0 0 0 1,0-13 0 0,12 22 0-1,17 7 0 1,2 3 0-1,-18-2 0 1,1 2 0-1,11 1 0 1,6 0 0 0,-5 0 0-1,-10 1 0 1,-1-1-875-1,6-4 1 1,2 0 874-1,3 10 0 1,2 1 0 0,-6-11 0-1,2-2 0 1,-1 0 0-1,3 2 0 1,-2 0 0-1,4 5 0 1,-2-5 0 0,-1-12 0-1,-9 8 0 1,12-12 0-1,-12 0 0 1,-3 0 0-1,-1 13 0 1,4 3 0 0</inkml:trace>
    </iact:actionData>
  </iact:action>
  <iact:action type="add" startTime="34281">
    <iact:property name="dataType"/>
    <iact:actionData xml:id="d22">
      <inkml:trace xmlns:inkml="http://www.w3.org/2003/InkML" xml:id="stk22" contextRef="#ctx0" brushRef="#br0">19163 7087 24575 0,'0'-16'0'11,"-25"7"0"1,-6 5 0 0,4 4 0 0,-3-1 0 0,0 2 0 0,5 12 0 0,9-10 0 0,-12 10 0 0,12-13 0 0,3 0 0-1,13 0 0 1,0 0 0 0,0 12 0 0,0-8 0 0,-5 18 0 0,-2 6 0 0,4 7 0 0,-9-7 0 0,-2 0 0 0,6-6 0 0,1-3 0-1,-9 10 0 1,3-14 0 0,26-2 0 0,-10-13 0 0,20 0 0 0,5 0 0 0,-6 0 0 0,12 0 0 0,4 0 0 0,-15-1 0-1,0 2 0 1,9 10 0 0,-1 3 0 0,-8-3 0 0,-2 3 0 0,-3 12 0 0,-8 3 0 0,-12 3 0 0,-8-1 0 0,-4 1 0 0,-4-4 0-1,-2-4 0 1,-4-4 0 0,-5-3 0 0,-2-8 0 0,8-14 0 0,0-3 0 0,-8 6 0 0,-1 1 0 0,4-5 0 0,0-1 0 0</inkml:trace>
    </iact:actionData>
  </iact:action>
  <iact:action type="add" startTime="35421">
    <iact:property name="dataType"/>
    <iact:actionData xml:id="d23">
      <inkml:trace xmlns:inkml="http://www.w3.org/2003/InkML" xml:id="stk23" contextRef="#ctx0" brushRef="#br0">19078 4932 24575 0,'-15'29'0'8,"-4"-1"0"1,17-12 0 0,-4 9 0 0,-7 3 0 0,-3 4 0 0,2-12 0 0,0 1 0 0,-2 7 0 0,-2-8 0-1,-1 1-768 1,9 1 1 0,1 0 767 0,-16 6 0 0,-4 1 0 0,10-5 0 0,0 2 0 0,0-1 0 0,-4 7 0-1,-1-2 0 1,6-9 0 0,0 0 0 0,1 0 0 0,-4 6 0 0,1-1 0 0,-2-4 0 0,0 1 0 0,-3 5 0-1,-1 0 0 1,5-9 0 0,-3 0 0 0,1 0 0 0,2 0 0 0,-1 1 0 0,-1-2 0 0,0-3 0 0,-2 0 0-1,1-1 100 1,-11 4 0 0,1-2-100 0,4-1 0 0,3-3-1541 0,-5-2 1541 0,-5 2 0 0,33-12 0 0,-8 0 1059-1,12 0-1059 1,-13 13 168 0,10-10-168 0,-9 10 1649 0,12-13-1649 0,12 0 0 0,4 12 0 0,0-9 0 0,-4 10 0 0</inkml:trace>
    </iact:actionData>
  </iact:action>
  <iact:action type="add" startTime="36866">
    <iact:property name="dataType"/>
    <iact:actionData xml:id="d24">
      <inkml:trace xmlns:inkml="http://www.w3.org/2003/InkML" xml:id="stk24" contextRef="#ctx0" brushRef="#br0">17845 7144 24575 0,'16'15'0'11,"-3"-2"0"1,-13-13 0 0,-13 0 0 0,-3 0 0 0,-12 0 0 0,0 0 0 0,8 6 0-1,-1 0 0 1,-2-5 0 0,1 2 0 0,0 9 0 0,0 1 0 0,1-12 0 0,1 1 0 0,5 11 0-1,-11-13 0 1,23 0 0 0,-9 0 0 0,12 0 0 0,0 0 0 0,0 12 0 0,0-9 0 0,0 22 0-1,0-21 0 1,0 8 0 0,0 1 0 0,0-10 0 0,0 22 0 0,0-9 0 0,6 6 0 0,0 3 0-1,-3 8 0 1,4-9 0 0,-1 0 0 0,-6 4 0 0,0-12 0 0,0-4 0 0,0-12 0 0,0 0 0-1,13 0 0 1,2 13 0 0,14-10 0 0,-10 3 0 0,3 1 0 0,12-1 0 0,1 0 0-1,-10 1 0 1,0 2 0 0,2 3 0 0,1 2 0 0,-4 1 0 0,-6-1 0 0,-4 3 0 0,-2 7 0-1,-2 4 0 1,-4-1 0 0,-4-2 0 0,-4 0 0 0,-4 1 0 0,-3 1 0 0,-4-4-342 0,-7-5 1-1,-4-5 0 1,-2-1 341 0,-2-3 0 0,-1-2 0 0,-2-1 0 0,-2-1 0 0,-2-1 0 0,2-1 0-1,-4-1 0 1,2-4 0 0,2-3 0 0,6-2 0 0,10-3 0 0,-2-17 0 0,19 5 0 0</inkml:trace>
    </iact:actionData>
  </iact:action>
  <iact:action type="remove" startTime="40080">
    <iact:property name="style" value="instant"/>
    <iact:actionData xml:id="d25" ref="#d7"/>
    <iact:actionData xml:id="d26">
      <inkml:trace xmlns:inkml="http://www.w3.org/2003/InkML" xml:id="stk25" contextRef="#ctx0" brushRef="#br0">17618 6010 24575 0,'-15'0'0'9,"2"0"0"0,13 0 0 1,0 0 0-1,50-26 0 0,-24 20 0 1,6-7 0-1,2 1 0 0,-6 12 0 1,-8-1 0-1,1 2 0 0,1 4 0 1,0 2 0-1,1 0 0 0,-2 2 0 1,8 20 0-1,-17-1 0 0,-24 0 0 1,-4 1 0-1,-4-15 0 0,-1 0 0 1,5 0 0-1,0 0 0 0,-5 1 0 1,2-1 0-1,3 1 0 0,3-2 0 1,13-13 0-1,0 13 0 0,13 15 0 1,3 3 0-1,-4-10 0 0,4-1 0 1,4-3 0-1,1 1 0 0,-5 10 0 1,-1-1 0-1,14 2 0 0,-13 1 0 1,-7 3 0-1,-19-2 0 0,4 3 0 1,-3 1-413-1,-10-3 0 0,-6-4 413 1,0-7 0-1,-4-2 0 0,1-2 0 1,3-5 0-1,0-2 0 0,-1-4 0 1,-9-3 0-1,-1-4 0 0,3-1 0 1,7 2 0-1,3-3 0 0,-3-8 0 1,8-3 0-1,18-2 0 1</inkml:trace>
    </iact:actionData>
  </iact:action>
  <iact:action type="remove" startTime="40278">
    <iact:property name="style" value="instant"/>
    <iact:actionData xml:id="d27" ref="#d24"/>
    <iact:actionData xml:id="d28">
      <inkml:trace xmlns:inkml="http://www.w3.org/2003/InkML" xml:id="stk26" contextRef="#ctx0" brushRef="#br0">17845 7144 24575 0,'16'15'0'11,"-3"-2"0"1,-13-13 0 0,-13 0 0 0,-3 0 0 0,-12 0 0 0,0 0 0 0,8 6 0-1,-1 0 0 1,-2-5 0 0,1 2 0 0,0 9 0 0,0 1 0 0,1-12 0 0,1 1 0 0,5 11 0-1,-11-13 0 1,23 0 0 0,-9 0 0 0,12 0 0 0,0 0 0 0,0 12 0 0,0-9 0 0,0 22 0-1,0-21 0 1,0 8 0 0,0 1 0 0,0-10 0 0,0 22 0 0,0-9 0 0,6 6 0 0,0 3 0-1,-3 8 0 1,4-9 0 0,-1 0 0 0,-6 4 0 0,0-12 0 0,0-4 0 0,0-12 0 0,0 0 0-1,13 0 0 1,2 13 0 0,14-10 0 0,-10 3 0 0,3 1 0 0,12-1 0 0,1 0 0-1,-10 1 0 1,0 2 0 0,2 3 0 0,1 2 0 0,-4 1 0 0,-6-1 0 0,-4 3 0 0,-2 7 0-1,-2 4 0 1,-4-1 0 0,-4-2 0 0,-4 0 0 0,-4 1 0 0,-3 1 0 0,-4-4-342 0,-7-5 1-1,-4-5 0 1,-2-1 341 0,-2-3 0 0,-1-2 0 0,-2-1 0 0,-2-1 0 0,-2-1 0 0,2-1 0-1,-4-1 0 1,2-4 0 0,2-3 0 0,6-2 0 0,10-3 0 0,-2-17 0 0,19 5 0 0</inkml:trace>
    </iact:actionData>
  </iact:action>
  <iact:action type="remove" startTime="40391">
    <iact:property name="style" value="instant"/>
    <iact:actionData xml:id="d29" ref="#d21"/>
    <iact:actionData xml:id="d30">
      <inkml:trace xmlns:inkml="http://www.w3.org/2003/InkML" xml:id="stk27" contextRef="#ctx0" brushRef="#br0">17930 5301 24575 0,'-15'-16'0'10,"2"4"0"1,13 12 0-1,-13 0 0 1,10 0 0-1,-9 0 0 1,12 0 0-1,0 0 0 1,0-13 0 0,12 22 0-1,17 7 0 1,2 3 0-1,-18-2 0 1,1 2 0-1,11 1 0 1,6 0 0 0,-5 0 0-1,-10 1 0 1,-1-1-875-1,6-4 1 1,2 0 874-1,3 10 0 1,2 1 0 0,-6-11 0-1,2-2 0 1,-1 0 0-1,3 2 0 1,-2 0 0-1,4 5 0 1,-2-5 0 0,-1-12 0-1,-9 8 0 1,12-12 0-1,-12 0 0 1,-3 0 0-1,-1 13 0 1,4 3 0 0</inkml:trace>
    </iact:actionData>
  </iact:action>
  <iact:action type="remove" startTime="40438">
    <iact:property name="style" value="instant"/>
    <iact:actionData xml:id="d31" ref="#d23"/>
    <iact:actionData xml:id="d32">
      <inkml:trace xmlns:inkml="http://www.w3.org/2003/InkML" xml:id="stk28" contextRef="#ctx0" brushRef="#br0">19078 4932 24575 0,'-15'29'0'8,"-4"-1"0"1,17-12 0 0,-4 9 0 0,-7 3 0 0,-3 4 0 0,2-12 0 0,0 1 0 0,-2 7 0 0,-2-8 0-1,-1 1-768 1,9 1 1 0,1 0 767 0,-16 6 0 0,-4 1 0 0,10-5 0 0,0 2 0 0,0-1 0 0,-4 7 0-1,-1-2 0 1,6-9 0 0,0 0 0 0,1 0 0 0,-4 6 0 0,1-1 0 0,-2-4 0 0,0 1 0 0,-3 5 0-1,-1 0 0 1,5-9 0 0,-3 0 0 0,1 0 0 0,2 0 0 0,-1 1 0 0,-1-2 0 0,0-3 0 0,-2 0 0-1,1-1 100 1,-11 4 0 0,1-2-100 0,4-1 0 0,3-3-1541 0,-5-2 1541 0,-5 2 0 0,33-12 0 0,-8 0 1059-1,12 0-1059 1,-13 13 168 0,10-10-168 0,-9 10 1649 0,12-13-1649 0,12 0 0 0,4 12 0 0,0-9 0 0,-4 10 0 0</inkml:trace>
    </iact:actionData>
  </iact:action>
  <iact:action type="remove" startTime="40473">
    <iact:property name="style" value="instant"/>
    <iact:actionData xml:id="d33" ref="#d11"/>
    <iact:actionData xml:id="d34">
      <inkml:trace xmlns:inkml="http://www.w3.org/2003/InkML" xml:id="stk29" contextRef="#ctx0" brushRef="#br0">19050 5797 24575 0,'2'25'0'3,"-1"0"0"1,-1 5 0 0,-1 8 0 0,-1 2 0 0,-1-1 0 0,0-5-1093 0,-2-1 1 0,-1-4 0 0,-1 4 922 0,2-2 1-1,0 4 0 1,0 2 0 0,-1 0 0 0,1-2 0 0,0-5 169 0,-1 1 0 0,1-4 0 0,0 1 0 0,1 3 0 0,0 3 0-1,0 0 0 1,0-4 0 0,0-1 0 0,-1-3 0 0,2 1 0 0,2 6 0 0,1 1 0 0,1-6 0 0,-1 0 0 0,0-15 0 0</inkml:trace>
    </iact:actionData>
  </iact:action>
  <iact:action type="remove" startTime="40484">
    <iact:property name="style" value="instant"/>
    <iact:actionData xml:id="d35" ref="#d10"/>
    <iact:actionData xml:id="d36">
      <inkml:trace xmlns:inkml="http://www.w3.org/2003/InkML" xml:id="stk30" contextRef="#ctx0" brushRef="#br0">18837 5797 24575 0,'0'38'0'10,"-12"-11"0"0,9-9 0 0,-10-2 0 1,0 13 0-1,6-10 0 0,-1 2 0 1,0 2 0-1,0-1 0 0,-6 0 0 1,3 0-1639-1,9-1 1 0,1-1-1639 0,-12-5 1328 1,13 11 1949-1,0-23 1719 0,13 9-1719 1,2-24 0-1,1 9 0 0,8-10 0 1,2 0 0-1,9 10 0 0,-9-4 0 0,3-3 0 1,-2 2 0-1,-2 6 0 0,-3 1 0 1,0-6 0-1,-3 1 0 0,-6 6 0 1</inkml:trace>
    </iact:actionData>
  </iact:action>
  <iact:action type="remove" startTime="40820">
    <iact:property name="style" value="instant"/>
    <iact:actionData xml:id="d37" ref="#d9"/>
    <iact:actionData xml:id="d38">
      <inkml:trace xmlns:inkml="http://www.w3.org/2003/InkML" xml:id="stk31" contextRef="#ctx0" brushRef="#br0">18256 6973 24575 0,'-15'-15'0'11,"2"-11"0"1,13 23 0-1,-13-9 0 1,10 12 0-1,-9 0 0 1,12 0 0 0,0 0 0-1,0 25 0 1,-6-4 0-1,-1 2 0 1,6 0 0 0,-1 1 0-1,-13 5 0 1,5-4 0-1,19-9 0 1,-6-4 0 0</inkml:trace>
    </iact:actionData>
  </iact:action>
  <iact:action type="add" startTime="40015">
    <iact:property name="dataType" value="strokeEraser"/>
    <iact:actionData xml:id="d39">
      <inkml:trace xmlns:inkml="http://www.w3.org/2003/InkML" xml:id="stk32" contextRef="#ctx1" brushRef="#br1">17122 7413 0,'57'-42'5,"85"-100"0,-114 113 1,0 1-1,1-29 0,28 29 1,-1-29-1,-42 1 1,43-1-1,0 14 0,-1-13 1,1-1-1,0 0 1,155-169-1,-183 197 0,113 1 1,-142 28-1,28 28 1,0 1-1,-28-1 0,29 0 1,-29 29-1,28 0 1,0-1-1,-28 1 0,29 28 1,-29-42-1,28 42 1,-28-29-1,0 29 0,0-28 1,0 28-1,0 0 1,0-28-1,-28 14 0,28-15 1,-29 29-1,1-28 1,-29 0-1,29 0 0,0-1 1,-29-27-1,29-29 1,-1 0-1,-28 0 0,43 0 1,-14-29-1,-29 1 1,29-29-1,-29-28 0,29 0 1,-29-28-1,29 14 1,-1-15-1,29-28 0,-28 29 1,28-15-1,0-13 1,28 27-1,1-27 0,-29 41 1,57-13-1,-29 0 1,0-1-1,114-183 0,-100 183 1,157-155-1,-114 184 1,0 0-1,0 0 0,-14 56 1,14-27-1,-28 27 1,28 29-1,-29 0 0,1 29 1,0-1-1,-29 29 1,29 113-1,-57-71 0,0 14 1,0 29-1,0-28 1,0 13-1,-29-14 0,1 29 1,-29 184-1,57-212 1,-56 84-1,56-141 0,0 14 1,-29-15-1,29 1 1,0-29-1,-28 1 0,28-1 1,0 0-1,-28-28 1,-1 0-1,1 0 0,0-28 1,-1-29-1,1 1 1,-29-29-1,29-15 0,14-41 1,-15-1-1,1 14 1,28-42-1,0 0 0,0 0 1,28 43-1,100-313 1,42 185-1,-113 227 0,-29-1 1,0 1-1,29 0 1,-29 28-1,1-29 0,-15 29 1,-14 29-1,28-1 1,-28 0-1,0 57 0,0 0 1,-28 29-1,28 13 1,-14 43-1,-15 1 0,1 13 1,-29 14-1,29 29 1,-29-43-1,1 15 0,-1-43 1,0 14-1,1-29 1,-1-27-1,14-29 0,15-43 1,-29-13-1,29-29 1,-29 0-1,29-29 0,0-13 1,-1-15-1,1-56 1,0-1-1,-1-27 0,1 13 1,0-14-1,28-28 1</inkml:trace>
    </iact:actionData>
  </iact:action>
</iact:actions>
</file>

<file path=ppt/ink/inkAction3.xml><?xml version="1.0" encoding="utf-8"?>
<iact:actions xmlns:iact="http://schemas.microsoft.com/office/powerpoint/2014/inkAction" lengthUnit="cm" timeUnit="ms">
  <inkml:definitions xmlns:inkml="http://www.w3.org/2003/InkML">
    <inkml:context xml:id="ctx0">
      <inkml:inkSource xml:id="inkSrc0">
        <inkml:traceFormat>
          <inkml:channel name="X" type="integer" min="-2.14748E9" max="2.14748E9" units="cm"/>
          <inkml:channel name="Y" type="integer" min="-2.14748E9" max="2.14748E9" units="cm"/>
          <inkml:channel name="F" type="integer" max="32767" units="dev"/>
          <inkml:channel name="T" type="integer" max="2.14748E9" units="dev"/>
        </inkml:traceFormat>
        <inkml:channelProperties>
          <inkml:channelProperty channel="X" name="resolution" value="1000" units="1/cm"/>
          <inkml:channelProperty channel="Y" name="resolution" value="1000" units="1/cm"/>
          <inkml:channelProperty channel="F" name="resolution" value="0" units="1/dev"/>
          <inkml:channelProperty channel="T" name="resolution" value="1" units="1/dev"/>
        </inkml:channelProperties>
      </inkml:inkSource>
      <inkml:timestamp xml:id="ts0" timeString="2024-12-13T04:10:33.604"/>
    </inkml:context>
    <inkml:brush xml:id="br0">
      <inkml:brushProperty name="width" value="0.05292" units="cm"/>
      <inkml:brushProperty name="height" value="0.05292" units="cm"/>
      <inkml:brushProperty name="color" value="#FF0000"/>
    </inkml:brush>
  </inkml:definitions>
  <iact:action type="add" startTime="64491">
    <iact:property name="dataType"/>
    <iact:actionData xml:id="d0">
      <inkml:trace xmlns:inkml="http://www.w3.org/2003/InkML" xml:id="stk0" contextRef="#ctx0" brushRef="#br0">19858 8433 24575 0,'16'-8'0'8,"-4"2"0"0,-12 6 0 0,0 0 0 0,-50 69 0 0,37-39-287 0,-5-1 1 1,-5 5 0-1,1 1 286 0,7 0 0 0,2 2 0 0,0-2-378 0,2-5 1 1,0-2 0-1,-1 5 377 0,1 0 0 0,-1 5 0 0,0 3 0 0,0 0 0 0,1-2 0 1,3-5-1093-1,0 1 1 0,2-3 0 0,1 1 658 0,-3 6 0 0,0 3 0 1,1-1 0-1,4-5 434 0,7 3 0 0,5-2-328 0,0-9 0 0,1 1 0 0,-1 0 1 1,-2-1-1-1,-1-1 0 0,0 0 1 0,3 0-1 0,-1 1 0 0,0-1 1 1</inkml:trace>
    </iact:actionData>
  </iact:action>
  <iact:action type="add" startTime="66198">
    <iact:property name="dataType"/>
    <iact:actionData xml:id="d1">
      <inkml:trace xmlns:inkml="http://www.w3.org/2003/InkML" xml:id="stk1" contextRef="#ctx0" brushRef="#br0">19886 9043 24575 0,'-31'0'0'15,"43"0"0"1,16 0 0 0,4 0 0-1,-7-1 0 1,1 2 0 0,5 2 0-1,3 2 0 1,-5-1 0 0,7 0 0-1,2 2 0 1,0 0 0 0,-7-6-820-1,-5 0 1 1,-26 0 0 0,0 0 0 0</inkml:trace>
    </iact:actionData>
  </iact:action>
  <iact:action type="add" startTime="66925">
    <iact:property name="dataType"/>
    <iact:actionData xml:id="d2">
      <inkml:trace xmlns:inkml="http://www.w3.org/2003/InkML" xml:id="stk2" contextRef="#ctx0" brushRef="#br0">20552 8958 24575 0,'-15'-16'0'7,"2"3"0"1,26 7 0-1,-10-8 0 1,22 5 0-1,-22-17 0 1,10 23 0-1,6-22 0 1,-2 22 0-1,18-10 0 1,-8 23 0-1,-1 5 0 1,-4 4 0 0,4-5 0-1,-1 1 0 1,-10 4 0-1,1-18 0 1,9 18 0-1,-9 9 0 1,-2-12 0-1,0 0 0 1,1 4 0-1,-1 1 0 1,2 7 0 0,9 1 0-1,-11-9 0 1,0 0 0-1,1-4 0 1,2 0 0-1,6 11 0 1,1 0 0-1,-9-11 0 1,0-1 0-1,8 7 0 1,1-3 0-1,8-3 0 1,-12-9 0 0,0-2 0-1,9-5 0 1,-1 0 0-1,-19-17 0 1,-2-3 0-1,6-3 0 1,-6-2 0-1,-2-3 0 1,-3 7 0-1,-1 1 0 1,6-2 0 0,-1 0 0-1,-5 0 0 1,-2 0 0-1,2 1 0 1,-2 1 0-1,-5-1 0 1,-1 1 0-1,4-12 0 1,-9 4 0-1,-1 9 0 1,10 5 0-1,-10 5 0 1,1-4 0 0,8 13 0-1,-8 0 0 1,-1 0 0-1,10 0 0 1,-22 13 0-1,22-10 0 1,-10 9 0-1,1-5 0 1,8-6 0-1,-21 18 0 1,22-16 0 0,-22 22 0-1,15 4 0 1,4-8 0-1,-2 2 0 1,-1 5 0-1,-1 1 0 1,3-7 0-1,-1 0 0 1,-11 6 0-1,-3-3 0 1,0-8 0-1,0-2 0 1,-7 0 0 0,1-2 0-1,6-5 0 1,0-3 0-1,-11-8 0 1,0-7-722-1,8-1 1 1,1-4 0-1,0 0 721 1,1 1 0-1,0-2 0 1,0-1 0 0,-5-9 0-1,0-2 0 1,4 0 0-1,3-2 0 1,4 0 0-1,-5 1 0 1,3 1 0-1,3-6 0 1,3 7 0-1,13 18 0 1,0-4 0 0</inkml:trace>
    </iact:actionData>
  </iact:action>
  <iact:action type="add" startTime="68442">
    <iact:property name="dataType"/>
    <iact:actionData xml:id="d3">
      <inkml:trace xmlns:inkml="http://www.w3.org/2003/InkML" xml:id="stk3" contextRef="#ctx0" brushRef="#br0">21587 9411 24575 0,'0'22'0'8,"-6"18"0"0,-8-28 0 0,9 12 0 0,0 3 0 0,-14-5 0 0,0 0-1639 0,16 7 1 0,0 2 1622 0,-15 4 0 0,-2-1 16 0,12-4 0 0,1-3 566 0,-9 4-566 0,3 7 0 0,26-35 0 0,3 10 0 1</inkml:trace>
    </iact:actionData>
  </iact:action>
  <iact:action type="add" startTime="69217">
    <iact:property name="dataType"/>
    <iact:actionData xml:id="d4">
      <inkml:trace xmlns:inkml="http://www.w3.org/2003/InkML" xml:id="stk4" contextRef="#ctx0" brushRef="#br0">22480 8958 24575 0,'16'-22'0'6,"-4"8"0"1,-12 7 0 0,-12-5 0 0,9-4 0 0,-22 0 0 0,9 4 0 0,-13 12 0 0,1 12 0 0,-6 4 0 0,2 3 0 0,19-4 0 0,1 3-411 0,-12 4 1-1,-5 4 0 1,6-2 410 0,12-1 0 0,3 2 0 0,-1 0 0 0,-2 3 0 0,3 0-8 0,1 1 0 0,3 0 0 0,2-1 8 0,7 4 0 0,3-1 0 0,-1-2 0-1,2-5 0 1,6-11 0 0,23-26 0 0,-19 10 0 0,7-8 0 0,2-3 0 0,3-2 0 0,-4-3 0 0,0-3 0 0,-11 6 0 0,-1 1 1229 0,14-14-1229 0,-4 4 26-1,-22 9-26 1,9 13 0 0,-12-6 0 0,-12 34 0 0,9-9 0 0,-10 13 0 0,1 8 0 0,10 0 0 0,0 1-1093 0,-5-6 1 0,-3 0 0 0,2-1-547 0,7 3 1-1,-1 3 1592 1,-3-9 0 0,-3 5 0 0,-1 2 0 0,0-1 0 0,2-4-662 0,0 3 0 0,2-4 1 0,-2 4 707 0,0 4 0 0,0 5 0 0,-1-1 0 0,2-4-10-1,0-3 1 1,1-4 0 0,3-1 9 0,7 5 0 0,3-2 0 0,-2-1 0 0,4-2 0 0,8 2 0 0,5-8 0 0,-2-19 0 0,2-5 0 0,6 3 0 0,-2-7 0-1,-8-13 0 1,-3-7 0 0,0 2 0 0,7-1 0 0,-4-3-361 0,-8-4 1 0,-5-5 0 0,-1 2 360 0,3 4 0 0,-3-1 0 0,-3 2 0 0,-2-1 0 0,-2 1 0-1,-6-8 0 1,-3 1 0 0,-3-1 0 0,-2 2 1638 0,6 5 0 0,-5 3-1002 0,-9 7 0 0,-6 2 0 0,8 3-636 0,10-4 0 0,-19-1 0 0,-1 2 0 0,16 2 0 0</inkml:trace>
    </iact:actionData>
  </iact:action>
  <iact:action type="add" startTime="70413">
    <iact:property name="dataType"/>
    <iact:actionData xml:id="d5">
      <inkml:trace xmlns:inkml="http://www.w3.org/2003/InkML" xml:id="stk5" contextRef="#ctx0" brushRef="#br0">22664 8632 24575 0,'21'27'0'11,"-1"-1"0"0,-1-4 0 0,1 3 0 0,-2 1 0 0,-2 2 0 1,4-1 0-1,1 3-917 0,-6 2 0 0,1 2 917 0,1-3 0 1,2 1 0-1,-1 1 0 0,-3-2 0 0,0-1 0 0,-1 4 0 1,-2-1 0-1,-1 2 0 0,0 1 0 0,-1-2-712 0,1 0 0 0,-1-2 0 1,-3 3 712-1,-4 3 0 0,-3 5 0 0,-1-2 0 0,-1-4 0 1,2 1 0-1,-3 0 0 0,-4-6 0 0,-4 3 0 0,-1 0 0 1,4-5 0-1,5-4 0 0,0-2 0 0,-10 9 0 0,1 0 0 1</inkml:trace>
    </iact:actionData>
  </iact:action>
</iact:action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79a51b9ee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79a51b9ee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1">
          <a:extLst>
            <a:ext uri="{FF2B5EF4-FFF2-40B4-BE49-F238E27FC236}">
              <a16:creationId xmlns:a16="http://schemas.microsoft.com/office/drawing/2014/main" id="{F22B509B-F7CA-FF07-2DDC-76C14C3F535B}"/>
            </a:ext>
          </a:extLst>
        </p:cNvPr>
        <p:cNvGrpSpPr/>
        <p:nvPr/>
      </p:nvGrpSpPr>
      <p:grpSpPr>
        <a:xfrm>
          <a:off x="0" y="0"/>
          <a:ext cx="0" cy="0"/>
          <a:chOff x="0" y="0"/>
          <a:chExt cx="0" cy="0"/>
        </a:xfrm>
      </p:grpSpPr>
      <p:sp>
        <p:nvSpPr>
          <p:cNvPr id="622" name="Google Shape;622;gc00eae5ad3_0_33:notes">
            <a:extLst>
              <a:ext uri="{FF2B5EF4-FFF2-40B4-BE49-F238E27FC236}">
                <a16:creationId xmlns:a16="http://schemas.microsoft.com/office/drawing/2014/main" id="{4AF05D00-0A3C-B1D0-8492-6502EA6440E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3" name="Google Shape;623;gc00eae5ad3_0_33:notes">
            <a:extLst>
              <a:ext uri="{FF2B5EF4-FFF2-40B4-BE49-F238E27FC236}">
                <a16:creationId xmlns:a16="http://schemas.microsoft.com/office/drawing/2014/main" id="{73F323EF-F62C-660C-80C0-C8A83023325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06620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1">
          <a:extLst>
            <a:ext uri="{FF2B5EF4-FFF2-40B4-BE49-F238E27FC236}">
              <a16:creationId xmlns:a16="http://schemas.microsoft.com/office/drawing/2014/main" id="{C6B1F7A2-AC85-5974-4F39-F17E2DEF42D6}"/>
            </a:ext>
          </a:extLst>
        </p:cNvPr>
        <p:cNvGrpSpPr/>
        <p:nvPr/>
      </p:nvGrpSpPr>
      <p:grpSpPr>
        <a:xfrm>
          <a:off x="0" y="0"/>
          <a:ext cx="0" cy="0"/>
          <a:chOff x="0" y="0"/>
          <a:chExt cx="0" cy="0"/>
        </a:xfrm>
      </p:grpSpPr>
      <p:sp>
        <p:nvSpPr>
          <p:cNvPr id="622" name="Google Shape;622;gc00eae5ad3_0_33:notes">
            <a:extLst>
              <a:ext uri="{FF2B5EF4-FFF2-40B4-BE49-F238E27FC236}">
                <a16:creationId xmlns:a16="http://schemas.microsoft.com/office/drawing/2014/main" id="{A0AA9CA1-5E65-FF2E-2BF6-7E0EEF5653D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3" name="Google Shape;623;gc00eae5ad3_0_33:notes">
            <a:extLst>
              <a:ext uri="{FF2B5EF4-FFF2-40B4-BE49-F238E27FC236}">
                <a16:creationId xmlns:a16="http://schemas.microsoft.com/office/drawing/2014/main" id="{085F7FB8-7B61-4A8E-541F-F02A584706A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314044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1">
          <a:extLst>
            <a:ext uri="{FF2B5EF4-FFF2-40B4-BE49-F238E27FC236}">
              <a16:creationId xmlns:a16="http://schemas.microsoft.com/office/drawing/2014/main" id="{B3E6F7B9-157C-8A01-B0EE-136D0C8367AC}"/>
            </a:ext>
          </a:extLst>
        </p:cNvPr>
        <p:cNvGrpSpPr/>
        <p:nvPr/>
      </p:nvGrpSpPr>
      <p:grpSpPr>
        <a:xfrm>
          <a:off x="0" y="0"/>
          <a:ext cx="0" cy="0"/>
          <a:chOff x="0" y="0"/>
          <a:chExt cx="0" cy="0"/>
        </a:xfrm>
      </p:grpSpPr>
      <p:sp>
        <p:nvSpPr>
          <p:cNvPr id="622" name="Google Shape;622;gc00eae5ad3_0_33:notes">
            <a:extLst>
              <a:ext uri="{FF2B5EF4-FFF2-40B4-BE49-F238E27FC236}">
                <a16:creationId xmlns:a16="http://schemas.microsoft.com/office/drawing/2014/main" id="{9FE96AE6-5646-F466-3219-D98A1F37D3A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3" name="Google Shape;623;gc00eae5ad3_0_33:notes">
            <a:extLst>
              <a:ext uri="{FF2B5EF4-FFF2-40B4-BE49-F238E27FC236}">
                <a16:creationId xmlns:a16="http://schemas.microsoft.com/office/drawing/2014/main" id="{CB69F84D-5AD8-30B1-F1D1-1A8CD2A2331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769838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1">
          <a:extLst>
            <a:ext uri="{FF2B5EF4-FFF2-40B4-BE49-F238E27FC236}">
              <a16:creationId xmlns:a16="http://schemas.microsoft.com/office/drawing/2014/main" id="{70819E09-FFCF-F908-6273-7055F2EBC45D}"/>
            </a:ext>
          </a:extLst>
        </p:cNvPr>
        <p:cNvGrpSpPr/>
        <p:nvPr/>
      </p:nvGrpSpPr>
      <p:grpSpPr>
        <a:xfrm>
          <a:off x="0" y="0"/>
          <a:ext cx="0" cy="0"/>
          <a:chOff x="0" y="0"/>
          <a:chExt cx="0" cy="0"/>
        </a:xfrm>
      </p:grpSpPr>
      <p:sp>
        <p:nvSpPr>
          <p:cNvPr id="622" name="Google Shape;622;gc00eae5ad3_0_33:notes">
            <a:extLst>
              <a:ext uri="{FF2B5EF4-FFF2-40B4-BE49-F238E27FC236}">
                <a16:creationId xmlns:a16="http://schemas.microsoft.com/office/drawing/2014/main" id="{DFFA500E-DC7D-DF49-4318-8B48E618DC4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3" name="Google Shape;623;gc00eae5ad3_0_33:notes">
            <a:extLst>
              <a:ext uri="{FF2B5EF4-FFF2-40B4-BE49-F238E27FC236}">
                <a16:creationId xmlns:a16="http://schemas.microsoft.com/office/drawing/2014/main" id="{A265B8E2-EF26-8AC0-8583-23A9D2B6033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856428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1">
          <a:extLst>
            <a:ext uri="{FF2B5EF4-FFF2-40B4-BE49-F238E27FC236}">
              <a16:creationId xmlns:a16="http://schemas.microsoft.com/office/drawing/2014/main" id="{D9FCCDAF-746F-6FFF-03AC-C6D32841884A}"/>
            </a:ext>
          </a:extLst>
        </p:cNvPr>
        <p:cNvGrpSpPr/>
        <p:nvPr/>
      </p:nvGrpSpPr>
      <p:grpSpPr>
        <a:xfrm>
          <a:off x="0" y="0"/>
          <a:ext cx="0" cy="0"/>
          <a:chOff x="0" y="0"/>
          <a:chExt cx="0" cy="0"/>
        </a:xfrm>
      </p:grpSpPr>
      <p:sp>
        <p:nvSpPr>
          <p:cNvPr id="622" name="Google Shape;622;gc00eae5ad3_0_33:notes">
            <a:extLst>
              <a:ext uri="{FF2B5EF4-FFF2-40B4-BE49-F238E27FC236}">
                <a16:creationId xmlns:a16="http://schemas.microsoft.com/office/drawing/2014/main" id="{B2672094-E71B-A8E6-631D-F9C9C6557EB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3" name="Google Shape;623;gc00eae5ad3_0_33:notes">
            <a:extLst>
              <a:ext uri="{FF2B5EF4-FFF2-40B4-BE49-F238E27FC236}">
                <a16:creationId xmlns:a16="http://schemas.microsoft.com/office/drawing/2014/main" id="{0206474B-8468-0FC2-1D9D-E6456E1BBA0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386122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1">
          <a:extLst>
            <a:ext uri="{FF2B5EF4-FFF2-40B4-BE49-F238E27FC236}">
              <a16:creationId xmlns:a16="http://schemas.microsoft.com/office/drawing/2014/main" id="{5EC7E848-6520-319D-5093-6629088D9123}"/>
            </a:ext>
          </a:extLst>
        </p:cNvPr>
        <p:cNvGrpSpPr/>
        <p:nvPr/>
      </p:nvGrpSpPr>
      <p:grpSpPr>
        <a:xfrm>
          <a:off x="0" y="0"/>
          <a:ext cx="0" cy="0"/>
          <a:chOff x="0" y="0"/>
          <a:chExt cx="0" cy="0"/>
        </a:xfrm>
      </p:grpSpPr>
      <p:sp>
        <p:nvSpPr>
          <p:cNvPr id="622" name="Google Shape;622;gc00eae5ad3_0_33:notes">
            <a:extLst>
              <a:ext uri="{FF2B5EF4-FFF2-40B4-BE49-F238E27FC236}">
                <a16:creationId xmlns:a16="http://schemas.microsoft.com/office/drawing/2014/main" id="{4B1605E9-9150-BE8F-9974-B17EEFE0AF4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3" name="Google Shape;623;gc00eae5ad3_0_33:notes">
            <a:extLst>
              <a:ext uri="{FF2B5EF4-FFF2-40B4-BE49-F238E27FC236}">
                <a16:creationId xmlns:a16="http://schemas.microsoft.com/office/drawing/2014/main" id="{0BBAD8E4-4CA5-09F1-A9E8-167F95EA8BC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913123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1">
          <a:extLst>
            <a:ext uri="{FF2B5EF4-FFF2-40B4-BE49-F238E27FC236}">
              <a16:creationId xmlns:a16="http://schemas.microsoft.com/office/drawing/2014/main" id="{7F3130BB-4333-9D28-31D5-4068AB20B55D}"/>
            </a:ext>
          </a:extLst>
        </p:cNvPr>
        <p:cNvGrpSpPr/>
        <p:nvPr/>
      </p:nvGrpSpPr>
      <p:grpSpPr>
        <a:xfrm>
          <a:off x="0" y="0"/>
          <a:ext cx="0" cy="0"/>
          <a:chOff x="0" y="0"/>
          <a:chExt cx="0" cy="0"/>
        </a:xfrm>
      </p:grpSpPr>
      <p:sp>
        <p:nvSpPr>
          <p:cNvPr id="622" name="Google Shape;622;gc00eae5ad3_0_33:notes">
            <a:extLst>
              <a:ext uri="{FF2B5EF4-FFF2-40B4-BE49-F238E27FC236}">
                <a16:creationId xmlns:a16="http://schemas.microsoft.com/office/drawing/2014/main" id="{019A3594-444E-9639-F1C7-D3334045AE2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3" name="Google Shape;623;gc00eae5ad3_0_33:notes">
            <a:extLst>
              <a:ext uri="{FF2B5EF4-FFF2-40B4-BE49-F238E27FC236}">
                <a16:creationId xmlns:a16="http://schemas.microsoft.com/office/drawing/2014/main" id="{534AD738-FC04-E5AA-C527-DB9030EF985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102719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1">
          <a:extLst>
            <a:ext uri="{FF2B5EF4-FFF2-40B4-BE49-F238E27FC236}">
              <a16:creationId xmlns:a16="http://schemas.microsoft.com/office/drawing/2014/main" id="{CD28BB7B-2FE2-1179-0B10-365E750AADB3}"/>
            </a:ext>
          </a:extLst>
        </p:cNvPr>
        <p:cNvGrpSpPr/>
        <p:nvPr/>
      </p:nvGrpSpPr>
      <p:grpSpPr>
        <a:xfrm>
          <a:off x="0" y="0"/>
          <a:ext cx="0" cy="0"/>
          <a:chOff x="0" y="0"/>
          <a:chExt cx="0" cy="0"/>
        </a:xfrm>
      </p:grpSpPr>
      <p:sp>
        <p:nvSpPr>
          <p:cNvPr id="622" name="Google Shape;622;gc00eae5ad3_0_33:notes">
            <a:extLst>
              <a:ext uri="{FF2B5EF4-FFF2-40B4-BE49-F238E27FC236}">
                <a16:creationId xmlns:a16="http://schemas.microsoft.com/office/drawing/2014/main" id="{8BA44933-AF2B-FA68-6A0C-BC8C217FE00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3" name="Google Shape;623;gc00eae5ad3_0_33:notes">
            <a:extLst>
              <a:ext uri="{FF2B5EF4-FFF2-40B4-BE49-F238E27FC236}">
                <a16:creationId xmlns:a16="http://schemas.microsoft.com/office/drawing/2014/main" id="{9400CEF5-32FF-B731-DB80-E2E9BE05BF8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602245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1">
          <a:extLst>
            <a:ext uri="{FF2B5EF4-FFF2-40B4-BE49-F238E27FC236}">
              <a16:creationId xmlns:a16="http://schemas.microsoft.com/office/drawing/2014/main" id="{A5420D74-EFDF-381C-099C-1F62F021C11E}"/>
            </a:ext>
          </a:extLst>
        </p:cNvPr>
        <p:cNvGrpSpPr/>
        <p:nvPr/>
      </p:nvGrpSpPr>
      <p:grpSpPr>
        <a:xfrm>
          <a:off x="0" y="0"/>
          <a:ext cx="0" cy="0"/>
          <a:chOff x="0" y="0"/>
          <a:chExt cx="0" cy="0"/>
        </a:xfrm>
      </p:grpSpPr>
      <p:sp>
        <p:nvSpPr>
          <p:cNvPr id="622" name="Google Shape;622;gc00eae5ad3_0_33:notes">
            <a:extLst>
              <a:ext uri="{FF2B5EF4-FFF2-40B4-BE49-F238E27FC236}">
                <a16:creationId xmlns:a16="http://schemas.microsoft.com/office/drawing/2014/main" id="{13226DEE-38CD-4A05-09D6-E4C3D1DA237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3" name="Google Shape;623;gc00eae5ad3_0_33:notes">
            <a:extLst>
              <a:ext uri="{FF2B5EF4-FFF2-40B4-BE49-F238E27FC236}">
                <a16:creationId xmlns:a16="http://schemas.microsoft.com/office/drawing/2014/main" id="{6FB9C7AE-ACBE-FF87-E7C2-C17249F1BB8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925668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1">
          <a:extLst>
            <a:ext uri="{FF2B5EF4-FFF2-40B4-BE49-F238E27FC236}">
              <a16:creationId xmlns:a16="http://schemas.microsoft.com/office/drawing/2014/main" id="{8C5BB66A-3D75-240D-1F8D-850FB63ECCA3}"/>
            </a:ext>
          </a:extLst>
        </p:cNvPr>
        <p:cNvGrpSpPr/>
        <p:nvPr/>
      </p:nvGrpSpPr>
      <p:grpSpPr>
        <a:xfrm>
          <a:off x="0" y="0"/>
          <a:ext cx="0" cy="0"/>
          <a:chOff x="0" y="0"/>
          <a:chExt cx="0" cy="0"/>
        </a:xfrm>
      </p:grpSpPr>
      <p:sp>
        <p:nvSpPr>
          <p:cNvPr id="622" name="Google Shape;622;gc00eae5ad3_0_33:notes">
            <a:extLst>
              <a:ext uri="{FF2B5EF4-FFF2-40B4-BE49-F238E27FC236}">
                <a16:creationId xmlns:a16="http://schemas.microsoft.com/office/drawing/2014/main" id="{734379D1-4F67-492E-606B-590362E28E2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3" name="Google Shape;623;gc00eae5ad3_0_33:notes">
            <a:extLst>
              <a:ext uri="{FF2B5EF4-FFF2-40B4-BE49-F238E27FC236}">
                <a16:creationId xmlns:a16="http://schemas.microsoft.com/office/drawing/2014/main" id="{0AF24FDC-1698-9C0A-B45A-9C6F3426E50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737619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0"/>
        <p:cNvGrpSpPr/>
        <p:nvPr/>
      </p:nvGrpSpPr>
      <p:grpSpPr>
        <a:xfrm>
          <a:off x="0" y="0"/>
          <a:ext cx="0" cy="0"/>
          <a:chOff x="0" y="0"/>
          <a:chExt cx="0" cy="0"/>
        </a:xfrm>
      </p:grpSpPr>
      <p:sp>
        <p:nvSpPr>
          <p:cNvPr id="2481" name="Google Shape;2481;gc00eae5ad3_0_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2" name="Google Shape;2482;gc00eae5ad3_0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1">
          <a:extLst>
            <a:ext uri="{FF2B5EF4-FFF2-40B4-BE49-F238E27FC236}">
              <a16:creationId xmlns:a16="http://schemas.microsoft.com/office/drawing/2014/main" id="{8EED0355-1EBD-3B5B-8FCE-AA322FBE61A6}"/>
            </a:ext>
          </a:extLst>
        </p:cNvPr>
        <p:cNvGrpSpPr/>
        <p:nvPr/>
      </p:nvGrpSpPr>
      <p:grpSpPr>
        <a:xfrm>
          <a:off x="0" y="0"/>
          <a:ext cx="0" cy="0"/>
          <a:chOff x="0" y="0"/>
          <a:chExt cx="0" cy="0"/>
        </a:xfrm>
      </p:grpSpPr>
      <p:sp>
        <p:nvSpPr>
          <p:cNvPr id="622" name="Google Shape;622;gc00eae5ad3_0_33:notes">
            <a:extLst>
              <a:ext uri="{FF2B5EF4-FFF2-40B4-BE49-F238E27FC236}">
                <a16:creationId xmlns:a16="http://schemas.microsoft.com/office/drawing/2014/main" id="{087310A3-C3F8-A6F6-1072-BC5A437D4D5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3" name="Google Shape;623;gc00eae5ad3_0_33:notes">
            <a:extLst>
              <a:ext uri="{FF2B5EF4-FFF2-40B4-BE49-F238E27FC236}">
                <a16:creationId xmlns:a16="http://schemas.microsoft.com/office/drawing/2014/main" id="{3AFF4D5C-6FA9-643E-3D2A-8C0F6181E86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9786696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1">
          <a:extLst>
            <a:ext uri="{FF2B5EF4-FFF2-40B4-BE49-F238E27FC236}">
              <a16:creationId xmlns:a16="http://schemas.microsoft.com/office/drawing/2014/main" id="{F744608C-8D14-30E2-CE4D-979EC9C39E62}"/>
            </a:ext>
          </a:extLst>
        </p:cNvPr>
        <p:cNvGrpSpPr/>
        <p:nvPr/>
      </p:nvGrpSpPr>
      <p:grpSpPr>
        <a:xfrm>
          <a:off x="0" y="0"/>
          <a:ext cx="0" cy="0"/>
          <a:chOff x="0" y="0"/>
          <a:chExt cx="0" cy="0"/>
        </a:xfrm>
      </p:grpSpPr>
      <p:sp>
        <p:nvSpPr>
          <p:cNvPr id="622" name="Google Shape;622;gc00eae5ad3_0_33:notes">
            <a:extLst>
              <a:ext uri="{FF2B5EF4-FFF2-40B4-BE49-F238E27FC236}">
                <a16:creationId xmlns:a16="http://schemas.microsoft.com/office/drawing/2014/main" id="{91AC8207-7A3E-A3BE-D9C3-59C51E55E2C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3" name="Google Shape;623;gc00eae5ad3_0_33:notes">
            <a:extLst>
              <a:ext uri="{FF2B5EF4-FFF2-40B4-BE49-F238E27FC236}">
                <a16:creationId xmlns:a16="http://schemas.microsoft.com/office/drawing/2014/main" id="{71E32DD2-14F1-CDD2-BB67-465F568BA21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6764681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1">
          <a:extLst>
            <a:ext uri="{FF2B5EF4-FFF2-40B4-BE49-F238E27FC236}">
              <a16:creationId xmlns:a16="http://schemas.microsoft.com/office/drawing/2014/main" id="{7AC5E1BA-8E79-53BD-46B6-7485E2E46764}"/>
            </a:ext>
          </a:extLst>
        </p:cNvPr>
        <p:cNvGrpSpPr/>
        <p:nvPr/>
      </p:nvGrpSpPr>
      <p:grpSpPr>
        <a:xfrm>
          <a:off x="0" y="0"/>
          <a:ext cx="0" cy="0"/>
          <a:chOff x="0" y="0"/>
          <a:chExt cx="0" cy="0"/>
        </a:xfrm>
      </p:grpSpPr>
      <p:sp>
        <p:nvSpPr>
          <p:cNvPr id="622" name="Google Shape;622;gc00eae5ad3_0_33:notes">
            <a:extLst>
              <a:ext uri="{FF2B5EF4-FFF2-40B4-BE49-F238E27FC236}">
                <a16:creationId xmlns:a16="http://schemas.microsoft.com/office/drawing/2014/main" id="{09AFB7C1-EC34-DC5B-67CF-3A5870933A6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3" name="Google Shape;623;gc00eae5ad3_0_33:notes">
            <a:extLst>
              <a:ext uri="{FF2B5EF4-FFF2-40B4-BE49-F238E27FC236}">
                <a16:creationId xmlns:a16="http://schemas.microsoft.com/office/drawing/2014/main" id="{02AAA3BA-8166-B6ED-B6F5-056DDD5045F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8003749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1">
          <a:extLst>
            <a:ext uri="{FF2B5EF4-FFF2-40B4-BE49-F238E27FC236}">
              <a16:creationId xmlns:a16="http://schemas.microsoft.com/office/drawing/2014/main" id="{7658EC7D-3C97-4621-1D9F-77834D489495}"/>
            </a:ext>
          </a:extLst>
        </p:cNvPr>
        <p:cNvGrpSpPr/>
        <p:nvPr/>
      </p:nvGrpSpPr>
      <p:grpSpPr>
        <a:xfrm>
          <a:off x="0" y="0"/>
          <a:ext cx="0" cy="0"/>
          <a:chOff x="0" y="0"/>
          <a:chExt cx="0" cy="0"/>
        </a:xfrm>
      </p:grpSpPr>
      <p:sp>
        <p:nvSpPr>
          <p:cNvPr id="622" name="Google Shape;622;gc00eae5ad3_0_33:notes">
            <a:extLst>
              <a:ext uri="{FF2B5EF4-FFF2-40B4-BE49-F238E27FC236}">
                <a16:creationId xmlns:a16="http://schemas.microsoft.com/office/drawing/2014/main" id="{544724AF-866B-4625-CD39-CFA32A4A0BB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3" name="Google Shape;623;gc00eae5ad3_0_33:notes">
            <a:extLst>
              <a:ext uri="{FF2B5EF4-FFF2-40B4-BE49-F238E27FC236}">
                <a16:creationId xmlns:a16="http://schemas.microsoft.com/office/drawing/2014/main" id="{CE24A112-9098-2117-A796-7ED169CBE7B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6322350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1">
          <a:extLst>
            <a:ext uri="{FF2B5EF4-FFF2-40B4-BE49-F238E27FC236}">
              <a16:creationId xmlns:a16="http://schemas.microsoft.com/office/drawing/2014/main" id="{3ECB4191-9D8C-9C67-7F7F-96B06B307F26}"/>
            </a:ext>
          </a:extLst>
        </p:cNvPr>
        <p:cNvGrpSpPr/>
        <p:nvPr/>
      </p:nvGrpSpPr>
      <p:grpSpPr>
        <a:xfrm>
          <a:off x="0" y="0"/>
          <a:ext cx="0" cy="0"/>
          <a:chOff x="0" y="0"/>
          <a:chExt cx="0" cy="0"/>
        </a:xfrm>
      </p:grpSpPr>
      <p:sp>
        <p:nvSpPr>
          <p:cNvPr id="622" name="Google Shape;622;gc00eae5ad3_0_33:notes">
            <a:extLst>
              <a:ext uri="{FF2B5EF4-FFF2-40B4-BE49-F238E27FC236}">
                <a16:creationId xmlns:a16="http://schemas.microsoft.com/office/drawing/2014/main" id="{7D28D4D7-72AB-CAC6-FD4B-A99B5906115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3" name="Google Shape;623;gc00eae5ad3_0_33:notes">
            <a:extLst>
              <a:ext uri="{FF2B5EF4-FFF2-40B4-BE49-F238E27FC236}">
                <a16:creationId xmlns:a16="http://schemas.microsoft.com/office/drawing/2014/main" id="{29D9D763-5036-030D-CAE9-C47C028AFBB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6557967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1">
          <a:extLst>
            <a:ext uri="{FF2B5EF4-FFF2-40B4-BE49-F238E27FC236}">
              <a16:creationId xmlns:a16="http://schemas.microsoft.com/office/drawing/2014/main" id="{5619B5AD-3D94-698F-F137-60AE437587C9}"/>
            </a:ext>
          </a:extLst>
        </p:cNvPr>
        <p:cNvGrpSpPr/>
        <p:nvPr/>
      </p:nvGrpSpPr>
      <p:grpSpPr>
        <a:xfrm>
          <a:off x="0" y="0"/>
          <a:ext cx="0" cy="0"/>
          <a:chOff x="0" y="0"/>
          <a:chExt cx="0" cy="0"/>
        </a:xfrm>
      </p:grpSpPr>
      <p:sp>
        <p:nvSpPr>
          <p:cNvPr id="622" name="Google Shape;622;gc00eae5ad3_0_33:notes">
            <a:extLst>
              <a:ext uri="{FF2B5EF4-FFF2-40B4-BE49-F238E27FC236}">
                <a16:creationId xmlns:a16="http://schemas.microsoft.com/office/drawing/2014/main" id="{96E30DEC-AB8E-EADD-B449-84BDDBE9441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3" name="Google Shape;623;gc00eae5ad3_0_33:notes">
            <a:extLst>
              <a:ext uri="{FF2B5EF4-FFF2-40B4-BE49-F238E27FC236}">
                <a16:creationId xmlns:a16="http://schemas.microsoft.com/office/drawing/2014/main" id="{C7CE6196-380D-66DD-1801-136320BD7D3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7509046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1">
          <a:extLst>
            <a:ext uri="{FF2B5EF4-FFF2-40B4-BE49-F238E27FC236}">
              <a16:creationId xmlns:a16="http://schemas.microsoft.com/office/drawing/2014/main" id="{00D9B129-A02D-8A02-5611-BCE1CCE36718}"/>
            </a:ext>
          </a:extLst>
        </p:cNvPr>
        <p:cNvGrpSpPr/>
        <p:nvPr/>
      </p:nvGrpSpPr>
      <p:grpSpPr>
        <a:xfrm>
          <a:off x="0" y="0"/>
          <a:ext cx="0" cy="0"/>
          <a:chOff x="0" y="0"/>
          <a:chExt cx="0" cy="0"/>
        </a:xfrm>
      </p:grpSpPr>
      <p:sp>
        <p:nvSpPr>
          <p:cNvPr id="622" name="Google Shape;622;gc00eae5ad3_0_33:notes">
            <a:extLst>
              <a:ext uri="{FF2B5EF4-FFF2-40B4-BE49-F238E27FC236}">
                <a16:creationId xmlns:a16="http://schemas.microsoft.com/office/drawing/2014/main" id="{7919AAB3-8DA0-6C92-459E-A1CB513B61F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3" name="Google Shape;623;gc00eae5ad3_0_33:notes">
            <a:extLst>
              <a:ext uri="{FF2B5EF4-FFF2-40B4-BE49-F238E27FC236}">
                <a16:creationId xmlns:a16="http://schemas.microsoft.com/office/drawing/2014/main" id="{10F8EC28-391E-69B3-C359-4384946842E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0550548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1">
          <a:extLst>
            <a:ext uri="{FF2B5EF4-FFF2-40B4-BE49-F238E27FC236}">
              <a16:creationId xmlns:a16="http://schemas.microsoft.com/office/drawing/2014/main" id="{5959289B-D001-0D1E-BF15-B61E2D9D49DE}"/>
            </a:ext>
          </a:extLst>
        </p:cNvPr>
        <p:cNvGrpSpPr/>
        <p:nvPr/>
      </p:nvGrpSpPr>
      <p:grpSpPr>
        <a:xfrm>
          <a:off x="0" y="0"/>
          <a:ext cx="0" cy="0"/>
          <a:chOff x="0" y="0"/>
          <a:chExt cx="0" cy="0"/>
        </a:xfrm>
      </p:grpSpPr>
      <p:sp>
        <p:nvSpPr>
          <p:cNvPr id="622" name="Google Shape;622;gc00eae5ad3_0_33:notes">
            <a:extLst>
              <a:ext uri="{FF2B5EF4-FFF2-40B4-BE49-F238E27FC236}">
                <a16:creationId xmlns:a16="http://schemas.microsoft.com/office/drawing/2014/main" id="{DB556ECB-0CAA-D4A2-D362-93016E58255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3" name="Google Shape;623;gc00eae5ad3_0_33:notes">
            <a:extLst>
              <a:ext uri="{FF2B5EF4-FFF2-40B4-BE49-F238E27FC236}">
                <a16:creationId xmlns:a16="http://schemas.microsoft.com/office/drawing/2014/main" id="{1D1E0EA2-3376-972A-AB4B-5583972DF96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4540743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1">
          <a:extLst>
            <a:ext uri="{FF2B5EF4-FFF2-40B4-BE49-F238E27FC236}">
              <a16:creationId xmlns:a16="http://schemas.microsoft.com/office/drawing/2014/main" id="{B3B693E5-913D-7C5E-2F0B-721B3B3EFE39}"/>
            </a:ext>
          </a:extLst>
        </p:cNvPr>
        <p:cNvGrpSpPr/>
        <p:nvPr/>
      </p:nvGrpSpPr>
      <p:grpSpPr>
        <a:xfrm>
          <a:off x="0" y="0"/>
          <a:ext cx="0" cy="0"/>
          <a:chOff x="0" y="0"/>
          <a:chExt cx="0" cy="0"/>
        </a:xfrm>
      </p:grpSpPr>
      <p:sp>
        <p:nvSpPr>
          <p:cNvPr id="622" name="Google Shape;622;gc00eae5ad3_0_33:notes">
            <a:extLst>
              <a:ext uri="{FF2B5EF4-FFF2-40B4-BE49-F238E27FC236}">
                <a16:creationId xmlns:a16="http://schemas.microsoft.com/office/drawing/2014/main" id="{9D23BF62-D7B2-3E0E-773A-55AB0C7EEA8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3" name="Google Shape;623;gc00eae5ad3_0_33:notes">
            <a:extLst>
              <a:ext uri="{FF2B5EF4-FFF2-40B4-BE49-F238E27FC236}">
                <a16:creationId xmlns:a16="http://schemas.microsoft.com/office/drawing/2014/main" id="{0B689398-7D04-E8C0-83D4-A1FA28A6F23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9569560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1">
          <a:extLst>
            <a:ext uri="{FF2B5EF4-FFF2-40B4-BE49-F238E27FC236}">
              <a16:creationId xmlns:a16="http://schemas.microsoft.com/office/drawing/2014/main" id="{2B3097C2-2CD9-363B-95B1-96DEA8839FE4}"/>
            </a:ext>
          </a:extLst>
        </p:cNvPr>
        <p:cNvGrpSpPr/>
        <p:nvPr/>
      </p:nvGrpSpPr>
      <p:grpSpPr>
        <a:xfrm>
          <a:off x="0" y="0"/>
          <a:ext cx="0" cy="0"/>
          <a:chOff x="0" y="0"/>
          <a:chExt cx="0" cy="0"/>
        </a:xfrm>
      </p:grpSpPr>
      <p:sp>
        <p:nvSpPr>
          <p:cNvPr id="622" name="Google Shape;622;gc00eae5ad3_0_33:notes">
            <a:extLst>
              <a:ext uri="{FF2B5EF4-FFF2-40B4-BE49-F238E27FC236}">
                <a16:creationId xmlns:a16="http://schemas.microsoft.com/office/drawing/2014/main" id="{7A54DB95-8B32-E66E-A2B1-C26CAA5F98D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3" name="Google Shape;623;gc00eae5ad3_0_33:notes">
            <a:extLst>
              <a:ext uri="{FF2B5EF4-FFF2-40B4-BE49-F238E27FC236}">
                <a16:creationId xmlns:a16="http://schemas.microsoft.com/office/drawing/2014/main" id="{5FB52E38-6037-D97A-1FD0-FB11A3F0D6C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77909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79a51b9ee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79a51b9ee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803293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1"/>
        <p:cNvGrpSpPr/>
        <p:nvPr/>
      </p:nvGrpSpPr>
      <p:grpSpPr>
        <a:xfrm>
          <a:off x="0" y="0"/>
          <a:ext cx="0" cy="0"/>
          <a:chOff x="0" y="0"/>
          <a:chExt cx="0" cy="0"/>
        </a:xfrm>
      </p:grpSpPr>
      <p:sp>
        <p:nvSpPr>
          <p:cNvPr id="622" name="Google Shape;622;gc00eae5ad3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3" name="Google Shape;623;gc00eae5ad3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solidFill>
                  <a:srgbClr val="FFFFFF"/>
                </a:solidFill>
                <a:latin typeface="Barlow Semi Condensed Light"/>
                <a:ea typeface="Barlow Semi Condensed Light"/>
                <a:cs typeface="Barlow Semi Condensed Light"/>
                <a:sym typeface="Barlow Semi Condensed Light"/>
              </a:rPr>
              <a:t>In plain English, if we take all ordered pairs of </a:t>
            </a:r>
            <a:r>
              <a:rPr lang="en-US" b="1" dirty="0">
                <a:solidFill>
                  <a:schemeClr val="tx2">
                    <a:lumMod val="60000"/>
                    <a:lumOff val="40000"/>
                  </a:schemeClr>
                </a:solidFill>
                <a:latin typeface="Barlow Semi Condensed Light"/>
                <a:ea typeface="Barlow Semi Condensed Light"/>
                <a:cs typeface="Barlow Semi Condensed Light"/>
                <a:sym typeface="Barlow Semi Condensed Light"/>
              </a:rPr>
              <a:t>natural numbers</a:t>
            </a:r>
            <a:r>
              <a:rPr lang="en-US" b="1" dirty="0">
                <a:solidFill>
                  <a:srgbClr val="FFFFFF"/>
                </a:solidFill>
                <a:latin typeface="Barlow Semi Condensed Light"/>
                <a:ea typeface="Barlow Semi Condensed Light"/>
                <a:cs typeface="Barlow Semi Condensed Light"/>
                <a:sym typeface="Barlow Semi Condensed Light"/>
              </a:rPr>
              <a:t> </a:t>
            </a:r>
            <a:r>
              <a:rPr lang="en-US" dirty="0">
                <a:solidFill>
                  <a:srgbClr val="FFFFFF"/>
                </a:solidFill>
                <a:latin typeface="Barlow Semi Condensed Light"/>
                <a:ea typeface="Barlow Semi Condensed Light"/>
                <a:cs typeface="Barlow Semi Condensed Light"/>
                <a:sym typeface="Barlow Semi Condensed Light"/>
              </a:rPr>
              <a:t>that have the same difference (more literally where the first number is same amount bigger [or smaller] than the second number in the pair), then we can say all of those ordered pairs are equivalent to each other and can be grouped together. We can name each group (equivalence classes) of pairs based on their difference, so if we take the group where the first number is 2 smaller than the second number then we can name that group -2. From that we can take each name say each of those group names is how we define an </a:t>
            </a:r>
            <a:r>
              <a:rPr lang="en-US" b="1" dirty="0">
                <a:solidFill>
                  <a:srgbClr val="EA9999"/>
                </a:solidFill>
                <a:latin typeface="Barlow Semi Condensed Light"/>
                <a:ea typeface="Barlow Semi Condensed Light"/>
                <a:cs typeface="Barlow Semi Condensed Light"/>
                <a:sym typeface="Barlow Semi Condensed Light"/>
              </a:rPr>
              <a:t>integer</a:t>
            </a:r>
            <a:r>
              <a:rPr lang="en-US" dirty="0">
                <a:solidFill>
                  <a:srgbClr val="FFFFFF"/>
                </a:solidFill>
                <a:latin typeface="Barlow Semi Condensed Light"/>
                <a:ea typeface="Barlow Semi Condensed Light"/>
                <a:cs typeface="Barlow Semi Condensed Light"/>
                <a:sym typeface="Barlow Semi Condensed Light"/>
              </a:rPr>
              <a:t>, so the </a:t>
            </a:r>
            <a:r>
              <a:rPr lang="en-US" b="1" dirty="0">
                <a:solidFill>
                  <a:srgbClr val="EA9999"/>
                </a:solidFill>
                <a:latin typeface="Barlow Semi Condensed Light"/>
                <a:ea typeface="Barlow Semi Condensed Light"/>
                <a:cs typeface="Barlow Semi Condensed Light"/>
                <a:sym typeface="Barlow Semi Condensed Light"/>
              </a:rPr>
              <a:t>integer</a:t>
            </a:r>
            <a:r>
              <a:rPr lang="en-US" dirty="0">
                <a:solidFill>
                  <a:srgbClr val="FFFFFF"/>
                </a:solidFill>
                <a:latin typeface="Barlow Semi Condensed Light"/>
                <a:ea typeface="Barlow Semi Condensed Light"/>
                <a:cs typeface="Barlow Semi Condensed Light"/>
                <a:sym typeface="Barlow Semi Condensed Light"/>
              </a:rPr>
              <a:t> -2 represents that group. </a:t>
            </a:r>
          </a:p>
          <a:p>
            <a:pPr marL="0" lvl="0" indent="0" algn="l" rtl="0">
              <a:spcBef>
                <a:spcPts val="0"/>
              </a:spcBef>
              <a:spcAft>
                <a:spcPts val="0"/>
              </a:spcAft>
              <a:buNone/>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solidFill>
                  <a:srgbClr val="FFFFFF"/>
                </a:solidFill>
                <a:latin typeface="Barlow Semi Condensed Light"/>
                <a:ea typeface="Barlow Semi Condensed Light"/>
                <a:cs typeface="Barlow Semi Condensed Light"/>
                <a:sym typeface="Barlow Semi Condensed Light"/>
              </a:rPr>
              <a:t>In order to do this, we have to construct an equivalence relation that shows that each pair within each group can be seen as equivalent to each other. Doing so justifies them being grouped together. To make this relation, we can’t use subtraction since subtraction might give us a negative number which aren’t defined for the </a:t>
            </a:r>
            <a:r>
              <a:rPr lang="en-US" dirty="0">
                <a:solidFill>
                  <a:schemeClr val="tx2">
                    <a:lumMod val="60000"/>
                    <a:lumOff val="40000"/>
                  </a:schemeClr>
                </a:solidFill>
                <a:latin typeface="Barlow Semi Condensed Light"/>
                <a:ea typeface="Barlow Semi Condensed Light"/>
                <a:cs typeface="Barlow Semi Condensed Light"/>
                <a:sym typeface="Barlow Semi Condensed Light"/>
              </a:rPr>
              <a:t>natural numbers</a:t>
            </a:r>
            <a:r>
              <a:rPr lang="en-US" dirty="0">
                <a:solidFill>
                  <a:srgbClr val="FFFFFF"/>
                </a:solidFill>
                <a:latin typeface="Barlow Semi Condensed Light"/>
                <a:ea typeface="Barlow Semi Condensed Light"/>
                <a:cs typeface="Barlow Semi Condensed Light"/>
                <a:sym typeface="Barlow Semi Condensed Light"/>
              </a:rPr>
              <a:t>, so we will take the first number in one pair and add it to the second number of another pair and if it is equal to the second number of the first pair added with the first number in the other pair then we can see that the both pairs have the same difference between each of their first and second numbers, which shows that in this way they are equivalent.</a:t>
            </a:r>
          </a:p>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1">
          <a:extLst>
            <a:ext uri="{FF2B5EF4-FFF2-40B4-BE49-F238E27FC236}">
              <a16:creationId xmlns:a16="http://schemas.microsoft.com/office/drawing/2014/main" id="{6A289E77-77D0-F61D-EC5F-FEFBC6B61968}"/>
            </a:ext>
          </a:extLst>
        </p:cNvPr>
        <p:cNvGrpSpPr/>
        <p:nvPr/>
      </p:nvGrpSpPr>
      <p:grpSpPr>
        <a:xfrm>
          <a:off x="0" y="0"/>
          <a:ext cx="0" cy="0"/>
          <a:chOff x="0" y="0"/>
          <a:chExt cx="0" cy="0"/>
        </a:xfrm>
      </p:grpSpPr>
      <p:sp>
        <p:nvSpPr>
          <p:cNvPr id="622" name="Google Shape;622;gc00eae5ad3_0_33:notes">
            <a:extLst>
              <a:ext uri="{FF2B5EF4-FFF2-40B4-BE49-F238E27FC236}">
                <a16:creationId xmlns:a16="http://schemas.microsoft.com/office/drawing/2014/main" id="{94322E1B-BC48-0F3E-60CB-020E27CE2FC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3" name="Google Shape;623;gc00eae5ad3_0_33:notes">
            <a:extLst>
              <a:ext uri="{FF2B5EF4-FFF2-40B4-BE49-F238E27FC236}">
                <a16:creationId xmlns:a16="http://schemas.microsoft.com/office/drawing/2014/main" id="{ECEB0CB0-B7FB-9C73-804E-844072EE4A4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518050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1">
          <a:extLst>
            <a:ext uri="{FF2B5EF4-FFF2-40B4-BE49-F238E27FC236}">
              <a16:creationId xmlns:a16="http://schemas.microsoft.com/office/drawing/2014/main" id="{29C03D4D-4A5A-250D-CF9B-F458AD14FB56}"/>
            </a:ext>
          </a:extLst>
        </p:cNvPr>
        <p:cNvGrpSpPr/>
        <p:nvPr/>
      </p:nvGrpSpPr>
      <p:grpSpPr>
        <a:xfrm>
          <a:off x="0" y="0"/>
          <a:ext cx="0" cy="0"/>
          <a:chOff x="0" y="0"/>
          <a:chExt cx="0" cy="0"/>
        </a:xfrm>
      </p:grpSpPr>
      <p:sp>
        <p:nvSpPr>
          <p:cNvPr id="622" name="Google Shape;622;gc00eae5ad3_0_33:notes">
            <a:extLst>
              <a:ext uri="{FF2B5EF4-FFF2-40B4-BE49-F238E27FC236}">
                <a16:creationId xmlns:a16="http://schemas.microsoft.com/office/drawing/2014/main" id="{7ED19057-110A-DB25-0271-58BD681862C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3" name="Google Shape;623;gc00eae5ad3_0_33:notes">
            <a:extLst>
              <a:ext uri="{FF2B5EF4-FFF2-40B4-BE49-F238E27FC236}">
                <a16:creationId xmlns:a16="http://schemas.microsoft.com/office/drawing/2014/main" id="{7BB5294A-6506-8DCA-CD10-8088A1D9D0D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595556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1">
          <a:extLst>
            <a:ext uri="{FF2B5EF4-FFF2-40B4-BE49-F238E27FC236}">
              <a16:creationId xmlns:a16="http://schemas.microsoft.com/office/drawing/2014/main" id="{10313EA8-0BAB-5BD5-3C58-A0A8424B7730}"/>
            </a:ext>
          </a:extLst>
        </p:cNvPr>
        <p:cNvGrpSpPr/>
        <p:nvPr/>
      </p:nvGrpSpPr>
      <p:grpSpPr>
        <a:xfrm>
          <a:off x="0" y="0"/>
          <a:ext cx="0" cy="0"/>
          <a:chOff x="0" y="0"/>
          <a:chExt cx="0" cy="0"/>
        </a:xfrm>
      </p:grpSpPr>
      <p:sp>
        <p:nvSpPr>
          <p:cNvPr id="622" name="Google Shape;622;gc00eae5ad3_0_33:notes">
            <a:extLst>
              <a:ext uri="{FF2B5EF4-FFF2-40B4-BE49-F238E27FC236}">
                <a16:creationId xmlns:a16="http://schemas.microsoft.com/office/drawing/2014/main" id="{919D05E6-DB11-4728-EB9B-0D64B04D90B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3" name="Google Shape;623;gc00eae5ad3_0_33:notes">
            <a:extLst>
              <a:ext uri="{FF2B5EF4-FFF2-40B4-BE49-F238E27FC236}">
                <a16:creationId xmlns:a16="http://schemas.microsoft.com/office/drawing/2014/main" id="{139AEB4D-0755-7887-131C-18497A1664B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452175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1">
          <a:extLst>
            <a:ext uri="{FF2B5EF4-FFF2-40B4-BE49-F238E27FC236}">
              <a16:creationId xmlns:a16="http://schemas.microsoft.com/office/drawing/2014/main" id="{89DFE48E-4885-457B-BB66-81C9D7E3B10A}"/>
            </a:ext>
          </a:extLst>
        </p:cNvPr>
        <p:cNvGrpSpPr/>
        <p:nvPr/>
      </p:nvGrpSpPr>
      <p:grpSpPr>
        <a:xfrm>
          <a:off x="0" y="0"/>
          <a:ext cx="0" cy="0"/>
          <a:chOff x="0" y="0"/>
          <a:chExt cx="0" cy="0"/>
        </a:xfrm>
      </p:grpSpPr>
      <p:sp>
        <p:nvSpPr>
          <p:cNvPr id="622" name="Google Shape;622;gc00eae5ad3_0_33:notes">
            <a:extLst>
              <a:ext uri="{FF2B5EF4-FFF2-40B4-BE49-F238E27FC236}">
                <a16:creationId xmlns:a16="http://schemas.microsoft.com/office/drawing/2014/main" id="{4A2AF5E8-9C10-96EA-E70C-27353E6A7F5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3" name="Google Shape;623;gc00eae5ad3_0_33:notes">
            <a:extLst>
              <a:ext uri="{FF2B5EF4-FFF2-40B4-BE49-F238E27FC236}">
                <a16:creationId xmlns:a16="http://schemas.microsoft.com/office/drawing/2014/main" id="{B6F7E819-3871-AD41-1C08-055361BE2B3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676330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1">
          <a:extLst>
            <a:ext uri="{FF2B5EF4-FFF2-40B4-BE49-F238E27FC236}">
              <a16:creationId xmlns:a16="http://schemas.microsoft.com/office/drawing/2014/main" id="{619160D4-ED62-CDA7-85CF-2F7EDDD73B1C}"/>
            </a:ext>
          </a:extLst>
        </p:cNvPr>
        <p:cNvGrpSpPr/>
        <p:nvPr/>
      </p:nvGrpSpPr>
      <p:grpSpPr>
        <a:xfrm>
          <a:off x="0" y="0"/>
          <a:ext cx="0" cy="0"/>
          <a:chOff x="0" y="0"/>
          <a:chExt cx="0" cy="0"/>
        </a:xfrm>
      </p:grpSpPr>
      <p:sp>
        <p:nvSpPr>
          <p:cNvPr id="622" name="Google Shape;622;gc00eae5ad3_0_33:notes">
            <a:extLst>
              <a:ext uri="{FF2B5EF4-FFF2-40B4-BE49-F238E27FC236}">
                <a16:creationId xmlns:a16="http://schemas.microsoft.com/office/drawing/2014/main" id="{F3D7CD51-7109-4DA8-FFDB-56C2AC7374A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3" name="Google Shape;623;gc00eae5ad3_0_33:notes">
            <a:extLst>
              <a:ext uri="{FF2B5EF4-FFF2-40B4-BE49-F238E27FC236}">
                <a16:creationId xmlns:a16="http://schemas.microsoft.com/office/drawing/2014/main" id="{F93145C7-19BF-0206-637A-682C46EE3FF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149297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png"/><Relationship Id="rId5" Type="http://schemas.openxmlformats.org/officeDocument/2006/relationships/image" Target="../media/image1.jp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1.xml"/><Relationship Id="rId7" Type="http://schemas.openxmlformats.org/officeDocument/2006/relationships/image" Target="../media/image2.png"/><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85.png"/><Relationship Id="rId5" Type="http://schemas.openxmlformats.org/officeDocument/2006/relationships/image" Target="../media/image1.jp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1.xml"/><Relationship Id="rId7" Type="http://schemas.openxmlformats.org/officeDocument/2006/relationships/image" Target="../media/image2.png"/><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86.png"/><Relationship Id="rId5" Type="http://schemas.openxmlformats.org/officeDocument/2006/relationships/image" Target="../media/image1.jp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2.xml"/><Relationship Id="rId1" Type="http://schemas.openxmlformats.org/officeDocument/2006/relationships/slideLayout" Target="../slideLayouts/slideLayout11.xml"/><Relationship Id="rId4" Type="http://schemas.openxmlformats.org/officeDocument/2006/relationships/image" Target="../media/image87.png"/></Relationships>
</file>

<file path=ppt/slides/_rels/slide13.xml.rels><?xml version="1.0" encoding="UTF-8" standalone="yes"?>
<Relationships xmlns="http://schemas.openxmlformats.org/package/2006/relationships"><Relationship Id="rId8" Type="http://schemas.openxmlformats.org/officeDocument/2006/relationships/image" Target="../media/image90.png"/><Relationship Id="rId13" Type="http://schemas.openxmlformats.org/officeDocument/2006/relationships/image" Target="../media/image95.png"/><Relationship Id="rId18" Type="http://schemas.openxmlformats.org/officeDocument/2006/relationships/image" Target="../media/image100.png"/><Relationship Id="rId3" Type="http://schemas.openxmlformats.org/officeDocument/2006/relationships/slideLayout" Target="../slideLayouts/slideLayout11.xml"/><Relationship Id="rId21" Type="http://schemas.openxmlformats.org/officeDocument/2006/relationships/image" Target="../media/image52.png"/><Relationship Id="rId7" Type="http://schemas.openxmlformats.org/officeDocument/2006/relationships/image" Target="../media/image89.png"/><Relationship Id="rId12" Type="http://schemas.openxmlformats.org/officeDocument/2006/relationships/image" Target="../media/image94.png"/><Relationship Id="rId17" Type="http://schemas.openxmlformats.org/officeDocument/2006/relationships/image" Target="../media/image99.png"/><Relationship Id="rId2" Type="http://schemas.openxmlformats.org/officeDocument/2006/relationships/audio" Target="../media/media11.m4a"/><Relationship Id="rId16" Type="http://schemas.openxmlformats.org/officeDocument/2006/relationships/image" Target="../media/image98.png"/><Relationship Id="rId20" Type="http://schemas.openxmlformats.org/officeDocument/2006/relationships/image" Target="../media/image102.png"/><Relationship Id="rId1" Type="http://schemas.microsoft.com/office/2007/relationships/media" Target="../media/media11.m4a"/><Relationship Id="rId6" Type="http://schemas.openxmlformats.org/officeDocument/2006/relationships/image" Target="../media/image88.png"/><Relationship Id="rId11" Type="http://schemas.openxmlformats.org/officeDocument/2006/relationships/image" Target="../media/image93.png"/><Relationship Id="rId5" Type="http://schemas.openxmlformats.org/officeDocument/2006/relationships/image" Target="../media/image1.jpg"/><Relationship Id="rId15" Type="http://schemas.openxmlformats.org/officeDocument/2006/relationships/image" Target="../media/image97.png"/><Relationship Id="rId10" Type="http://schemas.openxmlformats.org/officeDocument/2006/relationships/image" Target="../media/image92.png"/><Relationship Id="rId19" Type="http://schemas.openxmlformats.org/officeDocument/2006/relationships/image" Target="../media/image101.png"/><Relationship Id="rId4" Type="http://schemas.openxmlformats.org/officeDocument/2006/relationships/notesSlide" Target="../notesSlides/notesSlide13.xml"/><Relationship Id="rId9" Type="http://schemas.openxmlformats.org/officeDocument/2006/relationships/image" Target="../media/image91.png"/><Relationship Id="rId14" Type="http://schemas.openxmlformats.org/officeDocument/2006/relationships/image" Target="../media/image96.png"/><Relationship Id="rId22"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1.xml"/><Relationship Id="rId7" Type="http://schemas.openxmlformats.org/officeDocument/2006/relationships/image" Target="../media/image2.png"/><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103.png"/><Relationship Id="rId5" Type="http://schemas.openxmlformats.org/officeDocument/2006/relationships/image" Target="../media/image1.jp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1.xml"/><Relationship Id="rId7" Type="http://schemas.openxmlformats.org/officeDocument/2006/relationships/image" Target="../media/image2.png"/><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104.png"/><Relationship Id="rId5" Type="http://schemas.openxmlformats.org/officeDocument/2006/relationships/image" Target="../media/image1.jp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8" Type="http://schemas.openxmlformats.org/officeDocument/2006/relationships/image" Target="../media/image107.png"/><Relationship Id="rId13" Type="http://schemas.openxmlformats.org/officeDocument/2006/relationships/image" Target="../media/image69.png"/><Relationship Id="rId18" Type="http://schemas.openxmlformats.org/officeDocument/2006/relationships/image" Target="../media/image67.png"/><Relationship Id="rId3" Type="http://schemas.openxmlformats.org/officeDocument/2006/relationships/slideLayout" Target="../slideLayouts/slideLayout11.xml"/><Relationship Id="rId21" Type="http://schemas.openxmlformats.org/officeDocument/2006/relationships/image" Target="../media/image113.png"/><Relationship Id="rId7" Type="http://schemas.openxmlformats.org/officeDocument/2006/relationships/image" Target="../media/image106.png"/><Relationship Id="rId12" Type="http://schemas.openxmlformats.org/officeDocument/2006/relationships/image" Target="../media/image68.png"/><Relationship Id="rId17" Type="http://schemas.openxmlformats.org/officeDocument/2006/relationships/image" Target="../media/image66.png"/><Relationship Id="rId2" Type="http://schemas.openxmlformats.org/officeDocument/2006/relationships/audio" Target="../media/media14.m4a"/><Relationship Id="rId16" Type="http://schemas.openxmlformats.org/officeDocument/2006/relationships/image" Target="../media/image72.png"/><Relationship Id="rId20" Type="http://schemas.openxmlformats.org/officeDocument/2006/relationships/image" Target="../media/image112.png"/><Relationship Id="rId1" Type="http://schemas.microsoft.com/office/2007/relationships/media" Target="../media/media14.m4a"/><Relationship Id="rId6" Type="http://schemas.openxmlformats.org/officeDocument/2006/relationships/image" Target="../media/image105.png"/><Relationship Id="rId11" Type="http://schemas.openxmlformats.org/officeDocument/2006/relationships/image" Target="../media/image110.png"/><Relationship Id="rId5" Type="http://schemas.openxmlformats.org/officeDocument/2006/relationships/image" Target="../media/image1.jpg"/><Relationship Id="rId15" Type="http://schemas.openxmlformats.org/officeDocument/2006/relationships/image" Target="../media/image71.png"/><Relationship Id="rId23" Type="http://schemas.openxmlformats.org/officeDocument/2006/relationships/image" Target="../media/image2.png"/><Relationship Id="rId10" Type="http://schemas.openxmlformats.org/officeDocument/2006/relationships/image" Target="../media/image109.png"/><Relationship Id="rId19" Type="http://schemas.openxmlformats.org/officeDocument/2006/relationships/image" Target="../media/image111.png"/><Relationship Id="rId4" Type="http://schemas.openxmlformats.org/officeDocument/2006/relationships/notesSlide" Target="../notesSlides/notesSlide16.xml"/><Relationship Id="rId9" Type="http://schemas.openxmlformats.org/officeDocument/2006/relationships/image" Target="../media/image108.png"/><Relationship Id="rId14" Type="http://schemas.openxmlformats.org/officeDocument/2006/relationships/image" Target="../media/image70.png"/><Relationship Id="rId22" Type="http://schemas.openxmlformats.org/officeDocument/2006/relationships/image" Target="../media/image114.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1.xml"/><Relationship Id="rId7" Type="http://schemas.openxmlformats.org/officeDocument/2006/relationships/image" Target="../media/image2.png"/><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115.png"/><Relationship Id="rId5" Type="http://schemas.openxmlformats.org/officeDocument/2006/relationships/image" Target="../media/image1.jp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1.xml"/><Relationship Id="rId7" Type="http://schemas.openxmlformats.org/officeDocument/2006/relationships/image" Target="../media/image2.png"/><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image" Target="../media/image116.png"/><Relationship Id="rId5" Type="http://schemas.openxmlformats.org/officeDocument/2006/relationships/image" Target="../media/image1.jpg"/><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8" Type="http://schemas.openxmlformats.org/officeDocument/2006/relationships/image" Target="../media/image118.png"/><Relationship Id="rId3" Type="http://schemas.openxmlformats.org/officeDocument/2006/relationships/slideLayout" Target="../slideLayouts/slideLayout11.xml"/><Relationship Id="rId7" Type="http://schemas.microsoft.com/office/2011/relationships/inkAction" Target="../ink/inkAction3.xml"/><Relationship Id="rId2" Type="http://schemas.openxmlformats.org/officeDocument/2006/relationships/audio" Target="../media/media17.m4a"/><Relationship Id="rId1" Type="http://schemas.microsoft.com/office/2007/relationships/media" Target="../media/media17.m4a"/><Relationship Id="rId6" Type="http://schemas.openxmlformats.org/officeDocument/2006/relationships/image" Target="../media/image117.png"/><Relationship Id="rId5" Type="http://schemas.openxmlformats.org/officeDocument/2006/relationships/image" Target="../media/image1.jpg"/><Relationship Id="rId4" Type="http://schemas.openxmlformats.org/officeDocument/2006/relationships/notesSlide" Target="../notesSlides/notesSlide19.xml"/><Relationship Id="rId9"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2.png"/><Relationship Id="rId5" Type="http://schemas.openxmlformats.org/officeDocument/2006/relationships/image" Target="../media/image1.jp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8" Type="http://schemas.openxmlformats.org/officeDocument/2006/relationships/image" Target="../media/image121.png"/><Relationship Id="rId13" Type="http://schemas.openxmlformats.org/officeDocument/2006/relationships/image" Target="../media/image2.png"/><Relationship Id="rId3" Type="http://schemas.openxmlformats.org/officeDocument/2006/relationships/slideLayout" Target="../slideLayouts/slideLayout11.xml"/><Relationship Id="rId7" Type="http://schemas.openxmlformats.org/officeDocument/2006/relationships/image" Target="../media/image120.png"/><Relationship Id="rId12" Type="http://schemas.openxmlformats.org/officeDocument/2006/relationships/image" Target="../media/image125.png"/><Relationship Id="rId2" Type="http://schemas.openxmlformats.org/officeDocument/2006/relationships/audio" Target="../media/media18.m4a"/><Relationship Id="rId1" Type="http://schemas.microsoft.com/office/2007/relationships/media" Target="../media/media18.m4a"/><Relationship Id="rId6" Type="http://schemas.openxmlformats.org/officeDocument/2006/relationships/image" Target="../media/image119.png"/><Relationship Id="rId11" Type="http://schemas.openxmlformats.org/officeDocument/2006/relationships/image" Target="../media/image124.png"/><Relationship Id="rId5" Type="http://schemas.openxmlformats.org/officeDocument/2006/relationships/image" Target="../media/image1.jpg"/><Relationship Id="rId10" Type="http://schemas.openxmlformats.org/officeDocument/2006/relationships/image" Target="../media/image123.png"/><Relationship Id="rId4" Type="http://schemas.openxmlformats.org/officeDocument/2006/relationships/notesSlide" Target="../notesSlides/notesSlide20.xml"/><Relationship Id="rId9" Type="http://schemas.openxmlformats.org/officeDocument/2006/relationships/image" Target="../media/image122.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1.xml"/><Relationship Id="rId7" Type="http://schemas.openxmlformats.org/officeDocument/2006/relationships/image" Target="../media/image2.png"/><Relationship Id="rId2" Type="http://schemas.openxmlformats.org/officeDocument/2006/relationships/audio" Target="../media/media19.m4a"/><Relationship Id="rId1" Type="http://schemas.microsoft.com/office/2007/relationships/media" Target="../media/media19.m4a"/><Relationship Id="rId6" Type="http://schemas.openxmlformats.org/officeDocument/2006/relationships/image" Target="../media/image126.png"/><Relationship Id="rId5" Type="http://schemas.openxmlformats.org/officeDocument/2006/relationships/image" Target="../media/image1.jpg"/><Relationship Id="rId4"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1.xml"/><Relationship Id="rId7" Type="http://schemas.openxmlformats.org/officeDocument/2006/relationships/image" Target="../media/image2.png"/><Relationship Id="rId2" Type="http://schemas.openxmlformats.org/officeDocument/2006/relationships/audio" Target="../media/media20.m4a"/><Relationship Id="rId1" Type="http://schemas.microsoft.com/office/2007/relationships/media" Target="../media/media20.m4a"/><Relationship Id="rId6" Type="http://schemas.openxmlformats.org/officeDocument/2006/relationships/image" Target="../media/image127.png"/><Relationship Id="rId5" Type="http://schemas.openxmlformats.org/officeDocument/2006/relationships/image" Target="../media/image1.jpg"/><Relationship Id="rId4"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11.xml"/><Relationship Id="rId7" Type="http://schemas.openxmlformats.org/officeDocument/2006/relationships/image" Target="../media/image2.png"/><Relationship Id="rId2" Type="http://schemas.openxmlformats.org/officeDocument/2006/relationships/audio" Target="../media/media21.m4a"/><Relationship Id="rId1" Type="http://schemas.microsoft.com/office/2007/relationships/media" Target="../media/media21.m4a"/><Relationship Id="rId6" Type="http://schemas.openxmlformats.org/officeDocument/2006/relationships/image" Target="../media/image128.png"/><Relationship Id="rId5" Type="http://schemas.openxmlformats.org/officeDocument/2006/relationships/image" Target="../media/image1.jpg"/><Relationship Id="rId4"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11.xml"/><Relationship Id="rId7" Type="http://schemas.openxmlformats.org/officeDocument/2006/relationships/image" Target="../media/image2.png"/><Relationship Id="rId2" Type="http://schemas.openxmlformats.org/officeDocument/2006/relationships/audio" Target="../media/media22.m4a"/><Relationship Id="rId1" Type="http://schemas.microsoft.com/office/2007/relationships/media" Target="../media/media22.m4a"/><Relationship Id="rId6" Type="http://schemas.openxmlformats.org/officeDocument/2006/relationships/image" Target="../media/image129.png"/><Relationship Id="rId5" Type="http://schemas.openxmlformats.org/officeDocument/2006/relationships/image" Target="../media/image1.jpg"/><Relationship Id="rId4"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11.xml"/><Relationship Id="rId7" Type="http://schemas.openxmlformats.org/officeDocument/2006/relationships/image" Target="../media/image2.png"/><Relationship Id="rId2" Type="http://schemas.openxmlformats.org/officeDocument/2006/relationships/audio" Target="../media/media23.m4a"/><Relationship Id="rId1" Type="http://schemas.microsoft.com/office/2007/relationships/media" Target="../media/media23.m4a"/><Relationship Id="rId6" Type="http://schemas.openxmlformats.org/officeDocument/2006/relationships/image" Target="../media/image130.png"/><Relationship Id="rId5" Type="http://schemas.openxmlformats.org/officeDocument/2006/relationships/image" Target="../media/image1.jpg"/><Relationship Id="rId4"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11.xml"/><Relationship Id="rId7" Type="http://schemas.openxmlformats.org/officeDocument/2006/relationships/image" Target="../media/image2.png"/><Relationship Id="rId2" Type="http://schemas.openxmlformats.org/officeDocument/2006/relationships/audio" Target="../media/media24.m4a"/><Relationship Id="rId1" Type="http://schemas.microsoft.com/office/2007/relationships/media" Target="../media/media24.m4a"/><Relationship Id="rId6" Type="http://schemas.openxmlformats.org/officeDocument/2006/relationships/image" Target="../media/image131.png"/><Relationship Id="rId5" Type="http://schemas.openxmlformats.org/officeDocument/2006/relationships/image" Target="../media/image1.jpg"/><Relationship Id="rId4"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11.xml"/><Relationship Id="rId7" Type="http://schemas.openxmlformats.org/officeDocument/2006/relationships/image" Target="../media/image2.png"/><Relationship Id="rId2" Type="http://schemas.openxmlformats.org/officeDocument/2006/relationships/audio" Target="../media/media25.m4a"/><Relationship Id="rId1" Type="http://schemas.microsoft.com/office/2007/relationships/media" Target="../media/media25.m4a"/><Relationship Id="rId6" Type="http://schemas.openxmlformats.org/officeDocument/2006/relationships/image" Target="../media/image132.png"/><Relationship Id="rId5" Type="http://schemas.openxmlformats.org/officeDocument/2006/relationships/image" Target="../media/image1.jpg"/><Relationship Id="rId4"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8.xml"/><Relationship Id="rId1" Type="http://schemas.openxmlformats.org/officeDocument/2006/relationships/slideLayout" Target="../slideLayouts/slideLayout11.xml"/><Relationship Id="rId4" Type="http://schemas.openxmlformats.org/officeDocument/2006/relationships/image" Target="../media/image133.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audio" Target="../media/media26.m4a"/><Relationship Id="rId1" Type="http://schemas.microsoft.com/office/2007/relationships/media" Target="../media/media26.m4a"/><Relationship Id="rId6" Type="http://schemas.openxmlformats.org/officeDocument/2006/relationships/image" Target="../media/image2.png"/><Relationship Id="rId5" Type="http://schemas.openxmlformats.org/officeDocument/2006/relationships/image" Target="../media/image1.jpg"/><Relationship Id="rId4"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2.png"/><Relationship Id="rId5" Type="http://schemas.openxmlformats.org/officeDocument/2006/relationships/image" Target="../media/image1.jp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3" Type="http://schemas.openxmlformats.org/officeDocument/2006/relationships/image" Target="../media/image10.png"/><Relationship Id="rId18" Type="http://schemas.openxmlformats.org/officeDocument/2006/relationships/image" Target="../media/image15.png"/><Relationship Id="rId26" Type="http://schemas.openxmlformats.org/officeDocument/2006/relationships/image" Target="../media/image23.png"/><Relationship Id="rId3" Type="http://schemas.openxmlformats.org/officeDocument/2006/relationships/slideLayout" Target="../slideLayouts/slideLayout11.xml"/><Relationship Id="rId21" Type="http://schemas.openxmlformats.org/officeDocument/2006/relationships/image" Target="../media/image18.png"/><Relationship Id="rId34" Type="http://schemas.microsoft.com/office/2011/relationships/inkAction" Target="../ink/inkAction1.xml"/><Relationship Id="rId7" Type="http://schemas.openxmlformats.org/officeDocument/2006/relationships/image" Target="../media/image4.png"/><Relationship Id="rId12" Type="http://schemas.openxmlformats.org/officeDocument/2006/relationships/image" Target="../media/image9.png"/><Relationship Id="rId17" Type="http://schemas.openxmlformats.org/officeDocument/2006/relationships/image" Target="../media/image14.png"/><Relationship Id="rId25" Type="http://schemas.openxmlformats.org/officeDocument/2006/relationships/image" Target="../media/image22.png"/><Relationship Id="rId33" Type="http://schemas.openxmlformats.org/officeDocument/2006/relationships/image" Target="../media/image30.png"/><Relationship Id="rId2" Type="http://schemas.openxmlformats.org/officeDocument/2006/relationships/audio" Target="../media/media4.m4a"/><Relationship Id="rId16" Type="http://schemas.openxmlformats.org/officeDocument/2006/relationships/image" Target="../media/image13.png"/><Relationship Id="rId20" Type="http://schemas.openxmlformats.org/officeDocument/2006/relationships/image" Target="../media/image17.png"/><Relationship Id="rId29" Type="http://schemas.openxmlformats.org/officeDocument/2006/relationships/image" Target="../media/image26.png"/><Relationship Id="rId1" Type="http://schemas.microsoft.com/office/2007/relationships/media" Target="../media/media4.m4a"/><Relationship Id="rId6" Type="http://schemas.openxmlformats.org/officeDocument/2006/relationships/image" Target="../media/image3.png"/><Relationship Id="rId11" Type="http://schemas.openxmlformats.org/officeDocument/2006/relationships/image" Target="../media/image8.png"/><Relationship Id="rId24" Type="http://schemas.openxmlformats.org/officeDocument/2006/relationships/image" Target="../media/image21.png"/><Relationship Id="rId32" Type="http://schemas.openxmlformats.org/officeDocument/2006/relationships/image" Target="../media/image29.png"/><Relationship Id="rId5" Type="http://schemas.openxmlformats.org/officeDocument/2006/relationships/image" Target="../media/image1.jpg"/><Relationship Id="rId15" Type="http://schemas.openxmlformats.org/officeDocument/2006/relationships/image" Target="../media/image12.png"/><Relationship Id="rId23" Type="http://schemas.openxmlformats.org/officeDocument/2006/relationships/image" Target="../media/image20.png"/><Relationship Id="rId28" Type="http://schemas.openxmlformats.org/officeDocument/2006/relationships/image" Target="../media/image25.png"/><Relationship Id="rId36" Type="http://schemas.openxmlformats.org/officeDocument/2006/relationships/image" Target="../media/image2.png"/><Relationship Id="rId10" Type="http://schemas.openxmlformats.org/officeDocument/2006/relationships/image" Target="../media/image7.png"/><Relationship Id="rId19" Type="http://schemas.openxmlformats.org/officeDocument/2006/relationships/image" Target="../media/image16.png"/><Relationship Id="rId31" Type="http://schemas.openxmlformats.org/officeDocument/2006/relationships/image" Target="../media/image28.png"/><Relationship Id="rId4" Type="http://schemas.openxmlformats.org/officeDocument/2006/relationships/notesSlide" Target="../notesSlides/notesSlide4.xml"/><Relationship Id="rId9" Type="http://schemas.openxmlformats.org/officeDocument/2006/relationships/image" Target="../media/image6.png"/><Relationship Id="rId14" Type="http://schemas.openxmlformats.org/officeDocument/2006/relationships/image" Target="../media/image11.png"/><Relationship Id="rId22" Type="http://schemas.openxmlformats.org/officeDocument/2006/relationships/image" Target="../media/image19.png"/><Relationship Id="rId27" Type="http://schemas.openxmlformats.org/officeDocument/2006/relationships/image" Target="../media/image24.png"/><Relationship Id="rId30" Type="http://schemas.openxmlformats.org/officeDocument/2006/relationships/image" Target="../media/image27.png"/><Relationship Id="rId35" Type="http://schemas.openxmlformats.org/officeDocument/2006/relationships/image" Target="../media/image31.png"/><Relationship Id="rId8" Type="http://schemas.openxmlformats.org/officeDocument/2006/relationships/image" Target="../media/image5.png"/></Relationships>
</file>

<file path=ppt/slides/_rels/slide5.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41.png"/><Relationship Id="rId18" Type="http://schemas.openxmlformats.org/officeDocument/2006/relationships/image" Target="../media/image46.png"/><Relationship Id="rId26" Type="http://schemas.openxmlformats.org/officeDocument/2006/relationships/image" Target="../media/image54.png"/><Relationship Id="rId3" Type="http://schemas.openxmlformats.org/officeDocument/2006/relationships/image" Target="../media/image1.jpg"/><Relationship Id="rId21" Type="http://schemas.openxmlformats.org/officeDocument/2006/relationships/image" Target="../media/image49.png"/><Relationship Id="rId7" Type="http://schemas.openxmlformats.org/officeDocument/2006/relationships/image" Target="../media/image35.png"/><Relationship Id="rId12" Type="http://schemas.openxmlformats.org/officeDocument/2006/relationships/image" Target="../media/image40.png"/><Relationship Id="rId17" Type="http://schemas.openxmlformats.org/officeDocument/2006/relationships/image" Target="../media/image45.png"/><Relationship Id="rId25" Type="http://schemas.openxmlformats.org/officeDocument/2006/relationships/image" Target="../media/image53.png"/><Relationship Id="rId2" Type="http://schemas.openxmlformats.org/officeDocument/2006/relationships/notesSlide" Target="../notesSlides/notesSlide5.xml"/><Relationship Id="rId16" Type="http://schemas.openxmlformats.org/officeDocument/2006/relationships/image" Target="../media/image44.png"/><Relationship Id="rId20" Type="http://schemas.openxmlformats.org/officeDocument/2006/relationships/image" Target="../media/image48.png"/><Relationship Id="rId29" Type="http://schemas.openxmlformats.org/officeDocument/2006/relationships/image" Target="../media/image57.png"/><Relationship Id="rId1" Type="http://schemas.openxmlformats.org/officeDocument/2006/relationships/slideLayout" Target="../slideLayouts/slideLayout11.xml"/><Relationship Id="rId6" Type="http://schemas.openxmlformats.org/officeDocument/2006/relationships/image" Target="../media/image34.png"/><Relationship Id="rId11" Type="http://schemas.openxmlformats.org/officeDocument/2006/relationships/image" Target="../media/image39.png"/><Relationship Id="rId24" Type="http://schemas.openxmlformats.org/officeDocument/2006/relationships/image" Target="../media/image52.png"/><Relationship Id="rId5" Type="http://schemas.openxmlformats.org/officeDocument/2006/relationships/image" Target="../media/image33.png"/><Relationship Id="rId15" Type="http://schemas.openxmlformats.org/officeDocument/2006/relationships/image" Target="../media/image43.png"/><Relationship Id="rId23" Type="http://schemas.openxmlformats.org/officeDocument/2006/relationships/image" Target="../media/image51.png"/><Relationship Id="rId28" Type="http://schemas.openxmlformats.org/officeDocument/2006/relationships/image" Target="../media/image56.png"/><Relationship Id="rId10" Type="http://schemas.openxmlformats.org/officeDocument/2006/relationships/image" Target="../media/image38.png"/><Relationship Id="rId19" Type="http://schemas.openxmlformats.org/officeDocument/2006/relationships/image" Target="../media/image47.png"/><Relationship Id="rId4" Type="http://schemas.openxmlformats.org/officeDocument/2006/relationships/image" Target="../media/image32.png"/><Relationship Id="rId9" Type="http://schemas.openxmlformats.org/officeDocument/2006/relationships/image" Target="../media/image37.png"/><Relationship Id="rId14" Type="http://schemas.openxmlformats.org/officeDocument/2006/relationships/image" Target="../media/image42.png"/><Relationship Id="rId22" Type="http://schemas.openxmlformats.org/officeDocument/2006/relationships/image" Target="../media/image50.png"/><Relationship Id="rId27" Type="http://schemas.openxmlformats.org/officeDocument/2006/relationships/image" Target="../media/image55.png"/><Relationship Id="rId30" Type="http://schemas.openxmlformats.org/officeDocument/2006/relationships/image" Target="../media/image58.png"/></Relationships>
</file>

<file path=ppt/slides/_rels/slide6.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slideLayout" Target="../slideLayouts/slideLayout11.xml"/><Relationship Id="rId7" Type="http://schemas.microsoft.com/office/2011/relationships/inkAction" Target="../ink/inkAction2.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59.png"/><Relationship Id="rId5" Type="http://schemas.openxmlformats.org/officeDocument/2006/relationships/image" Target="../media/image1.jpg"/><Relationship Id="rId4" Type="http://schemas.openxmlformats.org/officeDocument/2006/relationships/notesSlide" Target="../notesSlides/notesSlide6.xml"/><Relationship Id="rId9"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1.xml"/><Relationship Id="rId7" Type="http://schemas.openxmlformats.org/officeDocument/2006/relationships/image" Target="../media/image2.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61.png"/><Relationship Id="rId5" Type="http://schemas.openxmlformats.org/officeDocument/2006/relationships/image" Target="../media/image1.jp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8" Type="http://schemas.openxmlformats.org/officeDocument/2006/relationships/image" Target="../media/image64.png"/><Relationship Id="rId13" Type="http://schemas.openxmlformats.org/officeDocument/2006/relationships/image" Target="../media/image69.png"/><Relationship Id="rId18" Type="http://schemas.openxmlformats.org/officeDocument/2006/relationships/image" Target="../media/image74.png"/><Relationship Id="rId26" Type="http://schemas.openxmlformats.org/officeDocument/2006/relationships/image" Target="../media/image82.png"/><Relationship Id="rId3" Type="http://schemas.openxmlformats.org/officeDocument/2006/relationships/slideLayout" Target="../slideLayouts/slideLayout11.xml"/><Relationship Id="rId21" Type="http://schemas.openxmlformats.org/officeDocument/2006/relationships/image" Target="../media/image77.png"/><Relationship Id="rId7" Type="http://schemas.openxmlformats.org/officeDocument/2006/relationships/image" Target="../media/image63.png"/><Relationship Id="rId12" Type="http://schemas.openxmlformats.org/officeDocument/2006/relationships/image" Target="../media/image68.png"/><Relationship Id="rId17" Type="http://schemas.openxmlformats.org/officeDocument/2006/relationships/image" Target="../media/image73.png"/><Relationship Id="rId25" Type="http://schemas.openxmlformats.org/officeDocument/2006/relationships/image" Target="../media/image81.png"/><Relationship Id="rId2" Type="http://schemas.openxmlformats.org/officeDocument/2006/relationships/audio" Target="../media/media7.m4a"/><Relationship Id="rId16" Type="http://schemas.openxmlformats.org/officeDocument/2006/relationships/image" Target="../media/image72.png"/><Relationship Id="rId20" Type="http://schemas.openxmlformats.org/officeDocument/2006/relationships/image" Target="../media/image76.png"/><Relationship Id="rId1" Type="http://schemas.microsoft.com/office/2007/relationships/media" Target="../media/media7.m4a"/><Relationship Id="rId6" Type="http://schemas.openxmlformats.org/officeDocument/2006/relationships/image" Target="../media/image62.png"/><Relationship Id="rId11" Type="http://schemas.openxmlformats.org/officeDocument/2006/relationships/image" Target="../media/image67.png"/><Relationship Id="rId24" Type="http://schemas.openxmlformats.org/officeDocument/2006/relationships/image" Target="../media/image80.png"/><Relationship Id="rId5" Type="http://schemas.openxmlformats.org/officeDocument/2006/relationships/image" Target="../media/image1.jpg"/><Relationship Id="rId15" Type="http://schemas.openxmlformats.org/officeDocument/2006/relationships/image" Target="../media/image71.png"/><Relationship Id="rId23" Type="http://schemas.openxmlformats.org/officeDocument/2006/relationships/image" Target="../media/image79.png"/><Relationship Id="rId28" Type="http://schemas.openxmlformats.org/officeDocument/2006/relationships/image" Target="../media/image2.png"/><Relationship Id="rId10" Type="http://schemas.openxmlformats.org/officeDocument/2006/relationships/image" Target="../media/image66.png"/><Relationship Id="rId19" Type="http://schemas.openxmlformats.org/officeDocument/2006/relationships/image" Target="../media/image75.png"/><Relationship Id="rId4" Type="http://schemas.openxmlformats.org/officeDocument/2006/relationships/notesSlide" Target="../notesSlides/notesSlide8.xml"/><Relationship Id="rId9" Type="http://schemas.openxmlformats.org/officeDocument/2006/relationships/image" Target="../media/image65.png"/><Relationship Id="rId14" Type="http://schemas.openxmlformats.org/officeDocument/2006/relationships/image" Target="../media/image70.png"/><Relationship Id="rId22" Type="http://schemas.openxmlformats.org/officeDocument/2006/relationships/image" Target="../media/image78.png"/><Relationship Id="rId27" Type="http://schemas.openxmlformats.org/officeDocument/2006/relationships/image" Target="../media/image83.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1.xml"/><Relationship Id="rId7" Type="http://schemas.openxmlformats.org/officeDocument/2006/relationships/image" Target="../media/image2.png"/><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84.png"/><Relationship Id="rId5" Type="http://schemas.openxmlformats.org/officeDocument/2006/relationships/image" Target="../media/image1.jp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5">
            <a:alphaModFix/>
          </a:blip>
          <a:stretch>
            <a:fillRect/>
          </a:stretch>
        </a:blipFill>
        <a:effectLst/>
      </p:bgPr>
    </p:bg>
    <p:spTree>
      <p:nvGrpSpPr>
        <p:cNvPr id="1" name="Shape 102"/>
        <p:cNvGrpSpPr/>
        <p:nvPr/>
      </p:nvGrpSpPr>
      <p:grpSpPr>
        <a:xfrm>
          <a:off x="0" y="0"/>
          <a:ext cx="0" cy="0"/>
          <a:chOff x="0" y="0"/>
          <a:chExt cx="0" cy="0"/>
        </a:xfrm>
      </p:grpSpPr>
      <p:sp>
        <p:nvSpPr>
          <p:cNvPr id="103" name="Google Shape;103;p27"/>
          <p:cNvSpPr/>
          <p:nvPr/>
        </p:nvSpPr>
        <p:spPr>
          <a:xfrm>
            <a:off x="760908" y="722746"/>
            <a:ext cx="4188696" cy="3305266"/>
          </a:xfrm>
          <a:custGeom>
            <a:avLst/>
            <a:gdLst/>
            <a:ahLst/>
            <a:cxnLst/>
            <a:rect l="l" t="t" r="r" b="b"/>
            <a:pathLst>
              <a:path w="90191" h="71169" extrusionOk="0">
                <a:moveTo>
                  <a:pt x="51262" y="4765"/>
                </a:moveTo>
                <a:cubicBezTo>
                  <a:pt x="51543" y="4765"/>
                  <a:pt x="51822" y="4770"/>
                  <a:pt x="52107" y="4781"/>
                </a:cubicBezTo>
                <a:cubicBezTo>
                  <a:pt x="53975" y="4833"/>
                  <a:pt x="54987" y="5361"/>
                  <a:pt x="55432" y="6154"/>
                </a:cubicBezTo>
                <a:cubicBezTo>
                  <a:pt x="51794" y="7210"/>
                  <a:pt x="48217" y="9267"/>
                  <a:pt x="46121" y="10663"/>
                </a:cubicBezTo>
                <a:cubicBezTo>
                  <a:pt x="46025" y="10731"/>
                  <a:pt x="45925" y="10799"/>
                  <a:pt x="45825" y="10863"/>
                </a:cubicBezTo>
                <a:cubicBezTo>
                  <a:pt x="45553" y="10363"/>
                  <a:pt x="45052" y="9947"/>
                  <a:pt x="44389" y="9719"/>
                </a:cubicBezTo>
                <a:cubicBezTo>
                  <a:pt x="46153" y="8262"/>
                  <a:pt x="44493" y="6181"/>
                  <a:pt x="42360" y="6181"/>
                </a:cubicBezTo>
                <a:cubicBezTo>
                  <a:pt x="42252" y="6181"/>
                  <a:pt x="42140" y="6190"/>
                  <a:pt x="42032" y="6198"/>
                </a:cubicBezTo>
                <a:cubicBezTo>
                  <a:pt x="44973" y="5302"/>
                  <a:pt x="48058" y="4765"/>
                  <a:pt x="51262" y="4765"/>
                </a:cubicBezTo>
                <a:close/>
                <a:moveTo>
                  <a:pt x="53559" y="12371"/>
                </a:moveTo>
                <a:lnTo>
                  <a:pt x="53559" y="12371"/>
                </a:lnTo>
                <a:cubicBezTo>
                  <a:pt x="53323" y="12716"/>
                  <a:pt x="53087" y="13044"/>
                  <a:pt x="52859" y="13348"/>
                </a:cubicBezTo>
                <a:cubicBezTo>
                  <a:pt x="52583" y="13296"/>
                  <a:pt x="52315" y="13252"/>
                  <a:pt x="52038" y="13216"/>
                </a:cubicBezTo>
                <a:cubicBezTo>
                  <a:pt x="52551" y="12916"/>
                  <a:pt x="53059" y="12632"/>
                  <a:pt x="53559" y="12371"/>
                </a:cubicBezTo>
                <a:close/>
                <a:moveTo>
                  <a:pt x="60457" y="10499"/>
                </a:moveTo>
                <a:cubicBezTo>
                  <a:pt x="60693" y="10607"/>
                  <a:pt x="60869" y="10772"/>
                  <a:pt x="60978" y="10999"/>
                </a:cubicBezTo>
                <a:cubicBezTo>
                  <a:pt x="61593" y="12308"/>
                  <a:pt x="60645" y="13856"/>
                  <a:pt x="59453" y="15213"/>
                </a:cubicBezTo>
                <a:cubicBezTo>
                  <a:pt x="58601" y="15592"/>
                  <a:pt x="57772" y="16017"/>
                  <a:pt x="56965" y="16465"/>
                </a:cubicBezTo>
                <a:cubicBezTo>
                  <a:pt x="57004" y="16417"/>
                  <a:pt x="57044" y="16369"/>
                  <a:pt x="57080" y="16325"/>
                </a:cubicBezTo>
                <a:cubicBezTo>
                  <a:pt x="58365" y="14737"/>
                  <a:pt x="59685" y="12648"/>
                  <a:pt x="60457" y="10499"/>
                </a:cubicBezTo>
                <a:close/>
                <a:moveTo>
                  <a:pt x="48430" y="17945"/>
                </a:moveTo>
                <a:lnTo>
                  <a:pt x="48430" y="17945"/>
                </a:lnTo>
                <a:cubicBezTo>
                  <a:pt x="47685" y="18670"/>
                  <a:pt x="46889" y="19346"/>
                  <a:pt x="46041" y="19985"/>
                </a:cubicBezTo>
                <a:cubicBezTo>
                  <a:pt x="45949" y="19542"/>
                  <a:pt x="45721" y="19121"/>
                  <a:pt x="45397" y="18766"/>
                </a:cubicBezTo>
                <a:cubicBezTo>
                  <a:pt x="46389" y="18382"/>
                  <a:pt x="47405" y="18098"/>
                  <a:pt x="48430" y="17945"/>
                </a:cubicBezTo>
                <a:close/>
                <a:moveTo>
                  <a:pt x="14204" y="18897"/>
                </a:moveTo>
                <a:lnTo>
                  <a:pt x="14204" y="18897"/>
                </a:lnTo>
                <a:cubicBezTo>
                  <a:pt x="11908" y="21130"/>
                  <a:pt x="9710" y="23439"/>
                  <a:pt x="7582" y="25787"/>
                </a:cubicBezTo>
                <a:cubicBezTo>
                  <a:pt x="8911" y="23163"/>
                  <a:pt x="11455" y="20874"/>
                  <a:pt x="14204" y="18897"/>
                </a:cubicBezTo>
                <a:close/>
                <a:moveTo>
                  <a:pt x="35198" y="24947"/>
                </a:moveTo>
                <a:cubicBezTo>
                  <a:pt x="35198" y="25015"/>
                  <a:pt x="35202" y="25084"/>
                  <a:pt x="35206" y="25152"/>
                </a:cubicBezTo>
                <a:cubicBezTo>
                  <a:pt x="34670" y="25728"/>
                  <a:pt x="34138" y="26304"/>
                  <a:pt x="33606" y="26880"/>
                </a:cubicBezTo>
                <a:cubicBezTo>
                  <a:pt x="32177" y="27564"/>
                  <a:pt x="30768" y="28253"/>
                  <a:pt x="29412" y="28960"/>
                </a:cubicBezTo>
                <a:cubicBezTo>
                  <a:pt x="31313" y="27600"/>
                  <a:pt x="33257" y="26275"/>
                  <a:pt x="35198" y="24947"/>
                </a:cubicBezTo>
                <a:close/>
                <a:moveTo>
                  <a:pt x="82050" y="30753"/>
                </a:moveTo>
                <a:cubicBezTo>
                  <a:pt x="83182" y="32002"/>
                  <a:pt x="81618" y="35483"/>
                  <a:pt x="80535" y="37715"/>
                </a:cubicBezTo>
                <a:cubicBezTo>
                  <a:pt x="80363" y="37691"/>
                  <a:pt x="80191" y="37683"/>
                  <a:pt x="80015" y="37679"/>
                </a:cubicBezTo>
                <a:cubicBezTo>
                  <a:pt x="80631" y="36171"/>
                  <a:pt x="81051" y="34635"/>
                  <a:pt x="81103" y="33122"/>
                </a:cubicBezTo>
                <a:cubicBezTo>
                  <a:pt x="81243" y="32969"/>
                  <a:pt x="81383" y="32829"/>
                  <a:pt x="81519" y="32677"/>
                </a:cubicBezTo>
                <a:cubicBezTo>
                  <a:pt x="81984" y="32162"/>
                  <a:pt x="82100" y="31625"/>
                  <a:pt x="81995" y="31133"/>
                </a:cubicBezTo>
                <a:cubicBezTo>
                  <a:pt x="82113" y="30996"/>
                  <a:pt x="82150" y="30866"/>
                  <a:pt x="82050" y="30753"/>
                </a:cubicBezTo>
                <a:close/>
                <a:moveTo>
                  <a:pt x="24039" y="37231"/>
                </a:moveTo>
                <a:lnTo>
                  <a:pt x="24039" y="37231"/>
                </a:lnTo>
                <a:cubicBezTo>
                  <a:pt x="21838" y="39604"/>
                  <a:pt x="19629" y="41972"/>
                  <a:pt x="17396" y="44321"/>
                </a:cubicBezTo>
                <a:cubicBezTo>
                  <a:pt x="17372" y="44333"/>
                  <a:pt x="17353" y="44341"/>
                  <a:pt x="17329" y="44353"/>
                </a:cubicBezTo>
                <a:lnTo>
                  <a:pt x="17329" y="44353"/>
                </a:lnTo>
                <a:cubicBezTo>
                  <a:pt x="18181" y="43385"/>
                  <a:pt x="19001" y="42448"/>
                  <a:pt x="19730" y="41552"/>
                </a:cubicBezTo>
                <a:cubicBezTo>
                  <a:pt x="20634" y="40444"/>
                  <a:pt x="21462" y="39287"/>
                  <a:pt x="22262" y="38116"/>
                </a:cubicBezTo>
                <a:cubicBezTo>
                  <a:pt x="22866" y="37823"/>
                  <a:pt x="23459" y="37527"/>
                  <a:pt x="24039" y="37231"/>
                </a:cubicBezTo>
                <a:close/>
                <a:moveTo>
                  <a:pt x="47909" y="45757"/>
                </a:moveTo>
                <a:lnTo>
                  <a:pt x="47909" y="45757"/>
                </a:lnTo>
                <a:cubicBezTo>
                  <a:pt x="47757" y="46286"/>
                  <a:pt x="47613" y="46818"/>
                  <a:pt x="47486" y="47350"/>
                </a:cubicBezTo>
                <a:cubicBezTo>
                  <a:pt x="45705" y="49346"/>
                  <a:pt x="43813" y="51271"/>
                  <a:pt x="41816" y="53144"/>
                </a:cubicBezTo>
                <a:cubicBezTo>
                  <a:pt x="41844" y="52991"/>
                  <a:pt x="41868" y="52843"/>
                  <a:pt x="41896" y="52695"/>
                </a:cubicBezTo>
                <a:cubicBezTo>
                  <a:pt x="41988" y="52195"/>
                  <a:pt x="42108" y="51703"/>
                  <a:pt x="42228" y="51207"/>
                </a:cubicBezTo>
                <a:cubicBezTo>
                  <a:pt x="42801" y="50491"/>
                  <a:pt x="43377" y="49778"/>
                  <a:pt x="43961" y="49067"/>
                </a:cubicBezTo>
                <a:cubicBezTo>
                  <a:pt x="45292" y="47974"/>
                  <a:pt x="46609" y="46873"/>
                  <a:pt x="47909" y="45757"/>
                </a:cubicBezTo>
                <a:close/>
                <a:moveTo>
                  <a:pt x="42628" y="36615"/>
                </a:moveTo>
                <a:lnTo>
                  <a:pt x="42628" y="36615"/>
                </a:lnTo>
                <a:cubicBezTo>
                  <a:pt x="42092" y="37539"/>
                  <a:pt x="41576" y="38483"/>
                  <a:pt x="41072" y="39440"/>
                </a:cubicBezTo>
                <a:cubicBezTo>
                  <a:pt x="38243" y="42389"/>
                  <a:pt x="35550" y="45409"/>
                  <a:pt x="33054" y="48386"/>
                </a:cubicBezTo>
                <a:cubicBezTo>
                  <a:pt x="32457" y="49094"/>
                  <a:pt x="31549" y="50295"/>
                  <a:pt x="30624" y="51719"/>
                </a:cubicBezTo>
                <a:cubicBezTo>
                  <a:pt x="29200" y="52808"/>
                  <a:pt x="27560" y="53999"/>
                  <a:pt x="25708" y="54564"/>
                </a:cubicBezTo>
                <a:cubicBezTo>
                  <a:pt x="25887" y="53667"/>
                  <a:pt x="26260" y="52788"/>
                  <a:pt x="26727" y="51927"/>
                </a:cubicBezTo>
                <a:cubicBezTo>
                  <a:pt x="30284" y="47514"/>
                  <a:pt x="34550" y="43436"/>
                  <a:pt x="38747" y="39324"/>
                </a:cubicBezTo>
                <a:cubicBezTo>
                  <a:pt x="40083" y="38479"/>
                  <a:pt x="41372" y="37571"/>
                  <a:pt x="42628" y="36615"/>
                </a:cubicBezTo>
                <a:close/>
                <a:moveTo>
                  <a:pt x="64182" y="53560"/>
                </a:moveTo>
                <a:lnTo>
                  <a:pt x="64182" y="53560"/>
                </a:lnTo>
                <a:cubicBezTo>
                  <a:pt x="63086" y="55377"/>
                  <a:pt x="61750" y="57681"/>
                  <a:pt x="60065" y="59650"/>
                </a:cubicBezTo>
                <a:cubicBezTo>
                  <a:pt x="60278" y="58717"/>
                  <a:pt x="60553" y="57777"/>
                  <a:pt x="60885" y="56836"/>
                </a:cubicBezTo>
                <a:cubicBezTo>
                  <a:pt x="60954" y="56708"/>
                  <a:pt x="61026" y="56581"/>
                  <a:pt x="61098" y="56452"/>
                </a:cubicBezTo>
                <a:cubicBezTo>
                  <a:pt x="62141" y="55504"/>
                  <a:pt x="63170" y="54536"/>
                  <a:pt x="64182" y="53560"/>
                </a:cubicBezTo>
                <a:close/>
                <a:moveTo>
                  <a:pt x="72865" y="51691"/>
                </a:moveTo>
                <a:cubicBezTo>
                  <a:pt x="71520" y="53840"/>
                  <a:pt x="70128" y="55876"/>
                  <a:pt x="68499" y="57901"/>
                </a:cubicBezTo>
                <a:cubicBezTo>
                  <a:pt x="67219" y="59497"/>
                  <a:pt x="65931" y="61085"/>
                  <a:pt x="64518" y="62598"/>
                </a:cubicBezTo>
                <a:cubicBezTo>
                  <a:pt x="65811" y="61118"/>
                  <a:pt x="66939" y="59521"/>
                  <a:pt x="67971" y="58012"/>
                </a:cubicBezTo>
                <a:cubicBezTo>
                  <a:pt x="69323" y="56044"/>
                  <a:pt x="70560" y="54020"/>
                  <a:pt x="71768" y="51983"/>
                </a:cubicBezTo>
                <a:cubicBezTo>
                  <a:pt x="72148" y="51903"/>
                  <a:pt x="72509" y="51803"/>
                  <a:pt x="72865" y="51691"/>
                </a:cubicBezTo>
                <a:close/>
                <a:moveTo>
                  <a:pt x="40544" y="62790"/>
                </a:moveTo>
                <a:lnTo>
                  <a:pt x="40544" y="62790"/>
                </a:lnTo>
                <a:cubicBezTo>
                  <a:pt x="40515" y="63059"/>
                  <a:pt x="40544" y="63323"/>
                  <a:pt x="40616" y="63578"/>
                </a:cubicBezTo>
                <a:cubicBezTo>
                  <a:pt x="39656" y="63839"/>
                  <a:pt x="38687" y="64010"/>
                  <a:pt x="37715" y="64067"/>
                </a:cubicBezTo>
                <a:cubicBezTo>
                  <a:pt x="38675" y="63694"/>
                  <a:pt x="39619" y="63266"/>
                  <a:pt x="40544" y="62790"/>
                </a:cubicBezTo>
                <a:close/>
                <a:moveTo>
                  <a:pt x="50186" y="0"/>
                </a:moveTo>
                <a:cubicBezTo>
                  <a:pt x="45685" y="0"/>
                  <a:pt x="40923" y="1348"/>
                  <a:pt x="36618" y="3181"/>
                </a:cubicBezTo>
                <a:cubicBezTo>
                  <a:pt x="36178" y="2361"/>
                  <a:pt x="35154" y="1729"/>
                  <a:pt x="34077" y="1729"/>
                </a:cubicBezTo>
                <a:cubicBezTo>
                  <a:pt x="33826" y="1729"/>
                  <a:pt x="33573" y="1764"/>
                  <a:pt x="33325" y="1836"/>
                </a:cubicBezTo>
                <a:cubicBezTo>
                  <a:pt x="27968" y="3409"/>
                  <a:pt x="24286" y="7651"/>
                  <a:pt x="21090" y="11575"/>
                </a:cubicBezTo>
                <a:cubicBezTo>
                  <a:pt x="19313" y="12495"/>
                  <a:pt x="17597" y="13472"/>
                  <a:pt x="15956" y="14456"/>
                </a:cubicBezTo>
                <a:cubicBezTo>
                  <a:pt x="10915" y="17477"/>
                  <a:pt x="5053" y="21594"/>
                  <a:pt x="3577" y="26860"/>
                </a:cubicBezTo>
                <a:cubicBezTo>
                  <a:pt x="3376" y="27580"/>
                  <a:pt x="3833" y="28441"/>
                  <a:pt x="4774" y="28609"/>
                </a:cubicBezTo>
                <a:cubicBezTo>
                  <a:pt x="4861" y="28624"/>
                  <a:pt x="4953" y="28628"/>
                  <a:pt x="5042" y="28640"/>
                </a:cubicBezTo>
                <a:cubicBezTo>
                  <a:pt x="3733" y="30133"/>
                  <a:pt x="2445" y="31629"/>
                  <a:pt x="1168" y="33126"/>
                </a:cubicBezTo>
                <a:cubicBezTo>
                  <a:pt x="0" y="34490"/>
                  <a:pt x="1320" y="36059"/>
                  <a:pt x="2937" y="36459"/>
                </a:cubicBezTo>
                <a:cubicBezTo>
                  <a:pt x="2625" y="37339"/>
                  <a:pt x="2429" y="38247"/>
                  <a:pt x="2373" y="39191"/>
                </a:cubicBezTo>
                <a:cubicBezTo>
                  <a:pt x="2329" y="39955"/>
                  <a:pt x="2933" y="40904"/>
                  <a:pt x="3789" y="41236"/>
                </a:cubicBezTo>
                <a:cubicBezTo>
                  <a:pt x="4061" y="41340"/>
                  <a:pt x="4342" y="41436"/>
                  <a:pt x="4621" y="41520"/>
                </a:cubicBezTo>
                <a:cubicBezTo>
                  <a:pt x="2949" y="44141"/>
                  <a:pt x="1600" y="46878"/>
                  <a:pt x="848" y="49826"/>
                </a:cubicBezTo>
                <a:cubicBezTo>
                  <a:pt x="484" y="51263"/>
                  <a:pt x="1876" y="52795"/>
                  <a:pt x="3544" y="52795"/>
                </a:cubicBezTo>
                <a:cubicBezTo>
                  <a:pt x="3813" y="52795"/>
                  <a:pt x="4089" y="52755"/>
                  <a:pt x="4366" y="52668"/>
                </a:cubicBezTo>
                <a:lnTo>
                  <a:pt x="4366" y="52668"/>
                </a:lnTo>
                <a:cubicBezTo>
                  <a:pt x="2809" y="55332"/>
                  <a:pt x="1720" y="58105"/>
                  <a:pt x="1568" y="60982"/>
                </a:cubicBezTo>
                <a:cubicBezTo>
                  <a:pt x="1496" y="62334"/>
                  <a:pt x="3016" y="63318"/>
                  <a:pt x="4497" y="63318"/>
                </a:cubicBezTo>
                <a:cubicBezTo>
                  <a:pt x="5182" y="63318"/>
                  <a:pt x="5858" y="63107"/>
                  <a:pt x="6370" y="62630"/>
                </a:cubicBezTo>
                <a:cubicBezTo>
                  <a:pt x="7862" y="61229"/>
                  <a:pt x="9330" y="59809"/>
                  <a:pt x="10791" y="58381"/>
                </a:cubicBezTo>
                <a:cubicBezTo>
                  <a:pt x="10867" y="59585"/>
                  <a:pt x="12395" y="60505"/>
                  <a:pt x="13856" y="60505"/>
                </a:cubicBezTo>
                <a:cubicBezTo>
                  <a:pt x="14344" y="60505"/>
                  <a:pt x="14824" y="60406"/>
                  <a:pt x="15241" y="60173"/>
                </a:cubicBezTo>
                <a:lnTo>
                  <a:pt x="15241" y="60173"/>
                </a:lnTo>
                <a:cubicBezTo>
                  <a:pt x="14912" y="60926"/>
                  <a:pt x="14604" y="61682"/>
                  <a:pt x="14332" y="62459"/>
                </a:cubicBezTo>
                <a:cubicBezTo>
                  <a:pt x="13856" y="63827"/>
                  <a:pt x="15272" y="65527"/>
                  <a:pt x="17001" y="65527"/>
                </a:cubicBezTo>
                <a:cubicBezTo>
                  <a:pt x="17281" y="65527"/>
                  <a:pt x="17573" y="65483"/>
                  <a:pt x="17861" y="65383"/>
                </a:cubicBezTo>
                <a:cubicBezTo>
                  <a:pt x="21290" y="64215"/>
                  <a:pt x="24371" y="62654"/>
                  <a:pt x="27228" y="60858"/>
                </a:cubicBezTo>
                <a:lnTo>
                  <a:pt x="27228" y="60858"/>
                </a:lnTo>
                <a:cubicBezTo>
                  <a:pt x="27076" y="61590"/>
                  <a:pt x="26960" y="62334"/>
                  <a:pt x="26919" y="63090"/>
                </a:cubicBezTo>
                <a:cubicBezTo>
                  <a:pt x="26847" y="64455"/>
                  <a:pt x="28296" y="65427"/>
                  <a:pt x="29820" y="65495"/>
                </a:cubicBezTo>
                <a:lnTo>
                  <a:pt x="29893" y="65495"/>
                </a:lnTo>
                <a:cubicBezTo>
                  <a:pt x="30513" y="66884"/>
                  <a:pt x="31729" y="68028"/>
                  <a:pt x="33778" y="68612"/>
                </a:cubicBezTo>
                <a:cubicBezTo>
                  <a:pt x="34958" y="68948"/>
                  <a:pt x="36158" y="69096"/>
                  <a:pt x="37355" y="69096"/>
                </a:cubicBezTo>
                <a:cubicBezTo>
                  <a:pt x="41888" y="69096"/>
                  <a:pt x="46441" y="66952"/>
                  <a:pt x="50262" y="64627"/>
                </a:cubicBezTo>
                <a:cubicBezTo>
                  <a:pt x="51059" y="64315"/>
                  <a:pt x="51822" y="63938"/>
                  <a:pt x="52543" y="63506"/>
                </a:cubicBezTo>
                <a:lnTo>
                  <a:pt x="52543" y="63506"/>
                </a:lnTo>
                <a:cubicBezTo>
                  <a:pt x="52419" y="64287"/>
                  <a:pt x="52339" y="65087"/>
                  <a:pt x="52311" y="65903"/>
                </a:cubicBezTo>
                <a:cubicBezTo>
                  <a:pt x="52271" y="67120"/>
                  <a:pt x="53479" y="68160"/>
                  <a:pt x="54871" y="68328"/>
                </a:cubicBezTo>
                <a:cubicBezTo>
                  <a:pt x="55900" y="69912"/>
                  <a:pt x="57833" y="71168"/>
                  <a:pt x="59977" y="71168"/>
                </a:cubicBezTo>
                <a:cubicBezTo>
                  <a:pt x="60169" y="71168"/>
                  <a:pt x="60365" y="71157"/>
                  <a:pt x="60561" y="71137"/>
                </a:cubicBezTo>
                <a:cubicBezTo>
                  <a:pt x="64062" y="70760"/>
                  <a:pt x="66615" y="68263"/>
                  <a:pt x="68712" y="66123"/>
                </a:cubicBezTo>
                <a:cubicBezTo>
                  <a:pt x="72237" y="62526"/>
                  <a:pt x="75282" y="58629"/>
                  <a:pt x="77870" y="54536"/>
                </a:cubicBezTo>
                <a:cubicBezTo>
                  <a:pt x="81003" y="49582"/>
                  <a:pt x="83964" y="44525"/>
                  <a:pt x="86285" y="39268"/>
                </a:cubicBezTo>
                <a:cubicBezTo>
                  <a:pt x="87789" y="35867"/>
                  <a:pt x="90190" y="30217"/>
                  <a:pt x="86388" y="27232"/>
                </a:cubicBezTo>
                <a:cubicBezTo>
                  <a:pt x="85184" y="26288"/>
                  <a:pt x="83904" y="25900"/>
                  <a:pt x="82615" y="25900"/>
                </a:cubicBezTo>
                <a:cubicBezTo>
                  <a:pt x="81579" y="25900"/>
                  <a:pt x="80539" y="26151"/>
                  <a:pt x="79539" y="26568"/>
                </a:cubicBezTo>
                <a:cubicBezTo>
                  <a:pt x="80971" y="24576"/>
                  <a:pt x="82451" y="22611"/>
                  <a:pt x="84048" y="20722"/>
                </a:cubicBezTo>
                <a:cubicBezTo>
                  <a:pt x="85533" y="18962"/>
                  <a:pt x="83504" y="17185"/>
                  <a:pt x="81419" y="17185"/>
                </a:cubicBezTo>
                <a:cubicBezTo>
                  <a:pt x="80743" y="17185"/>
                  <a:pt x="80063" y="17374"/>
                  <a:pt x="79495" y="17806"/>
                </a:cubicBezTo>
                <a:cubicBezTo>
                  <a:pt x="78102" y="18870"/>
                  <a:pt x="76818" y="19990"/>
                  <a:pt x="75602" y="21150"/>
                </a:cubicBezTo>
                <a:cubicBezTo>
                  <a:pt x="75057" y="20338"/>
                  <a:pt x="74061" y="19946"/>
                  <a:pt x="72948" y="19946"/>
                </a:cubicBezTo>
                <a:cubicBezTo>
                  <a:pt x="72732" y="19946"/>
                  <a:pt x="72512" y="19961"/>
                  <a:pt x="72292" y="19990"/>
                </a:cubicBezTo>
                <a:cubicBezTo>
                  <a:pt x="72213" y="20002"/>
                  <a:pt x="72132" y="20018"/>
                  <a:pt x="72052" y="20030"/>
                </a:cubicBezTo>
                <a:cubicBezTo>
                  <a:pt x="72252" y="19346"/>
                  <a:pt x="72364" y="18654"/>
                  <a:pt x="72348" y="17957"/>
                </a:cubicBezTo>
                <a:cubicBezTo>
                  <a:pt x="72292" y="15797"/>
                  <a:pt x="70576" y="14421"/>
                  <a:pt x="68416" y="13852"/>
                </a:cubicBezTo>
                <a:cubicBezTo>
                  <a:pt x="68023" y="13400"/>
                  <a:pt x="67447" y="13080"/>
                  <a:pt x="66735" y="13008"/>
                </a:cubicBezTo>
                <a:cubicBezTo>
                  <a:pt x="67147" y="11043"/>
                  <a:pt x="66675" y="9079"/>
                  <a:pt x="64738" y="7267"/>
                </a:cubicBezTo>
                <a:cubicBezTo>
                  <a:pt x="63678" y="6270"/>
                  <a:pt x="62385" y="5742"/>
                  <a:pt x="60974" y="5553"/>
                </a:cubicBezTo>
                <a:cubicBezTo>
                  <a:pt x="60561" y="3749"/>
                  <a:pt x="59312" y="2177"/>
                  <a:pt x="56773" y="1169"/>
                </a:cubicBezTo>
                <a:cubicBezTo>
                  <a:pt x="54708" y="353"/>
                  <a:pt x="52479" y="0"/>
                  <a:pt x="50186" y="0"/>
                </a:cubicBezTo>
                <a:close/>
              </a:path>
            </a:pathLst>
          </a:custGeom>
          <a:solidFill>
            <a:srgbClr val="FFFFFF">
              <a:alpha val="8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27"/>
          <p:cNvSpPr/>
          <p:nvPr/>
        </p:nvSpPr>
        <p:spPr>
          <a:xfrm>
            <a:off x="1281225" y="1132560"/>
            <a:ext cx="2995566" cy="2485638"/>
          </a:xfrm>
          <a:custGeom>
            <a:avLst/>
            <a:gdLst/>
            <a:ahLst/>
            <a:cxnLst/>
            <a:rect l="l" t="t" r="r" b="b"/>
            <a:pathLst>
              <a:path w="110793" h="91933" extrusionOk="0">
                <a:moveTo>
                  <a:pt x="50743" y="6275"/>
                </a:moveTo>
                <a:cubicBezTo>
                  <a:pt x="53200" y="6275"/>
                  <a:pt x="56857" y="7419"/>
                  <a:pt x="59430" y="8276"/>
                </a:cubicBezTo>
                <a:cubicBezTo>
                  <a:pt x="59393" y="8455"/>
                  <a:pt x="59374" y="8636"/>
                  <a:pt x="59374" y="8815"/>
                </a:cubicBezTo>
                <a:cubicBezTo>
                  <a:pt x="57073" y="8172"/>
                  <a:pt x="54732" y="7731"/>
                  <a:pt x="52420" y="7679"/>
                </a:cubicBezTo>
                <a:cubicBezTo>
                  <a:pt x="52191" y="7535"/>
                  <a:pt x="51975" y="7387"/>
                  <a:pt x="51744" y="7243"/>
                </a:cubicBezTo>
                <a:cubicBezTo>
                  <a:pt x="51131" y="6867"/>
                  <a:pt x="50503" y="6708"/>
                  <a:pt x="49899" y="6708"/>
                </a:cubicBezTo>
                <a:cubicBezTo>
                  <a:pt x="49727" y="6708"/>
                  <a:pt x="49555" y="6719"/>
                  <a:pt x="49387" y="6743"/>
                </a:cubicBezTo>
                <a:cubicBezTo>
                  <a:pt x="49259" y="6667"/>
                  <a:pt x="49139" y="6623"/>
                  <a:pt x="49022" y="6623"/>
                </a:cubicBezTo>
                <a:cubicBezTo>
                  <a:pt x="48943" y="6623"/>
                  <a:pt x="48867" y="6647"/>
                  <a:pt x="48795" y="6691"/>
                </a:cubicBezTo>
                <a:cubicBezTo>
                  <a:pt x="49263" y="6395"/>
                  <a:pt x="49940" y="6275"/>
                  <a:pt x="50743" y="6275"/>
                </a:cubicBezTo>
                <a:close/>
                <a:moveTo>
                  <a:pt x="80740" y="16318"/>
                </a:moveTo>
                <a:lnTo>
                  <a:pt x="80740" y="16318"/>
                </a:lnTo>
                <a:cubicBezTo>
                  <a:pt x="84017" y="17727"/>
                  <a:pt x="87121" y="19182"/>
                  <a:pt x="90214" y="20887"/>
                </a:cubicBezTo>
                <a:cubicBezTo>
                  <a:pt x="92648" y="22231"/>
                  <a:pt x="95072" y="23584"/>
                  <a:pt x="97381" y="25064"/>
                </a:cubicBezTo>
                <a:cubicBezTo>
                  <a:pt x="95116" y="23708"/>
                  <a:pt x="92687" y="22528"/>
                  <a:pt x="90386" y="21443"/>
                </a:cubicBezTo>
                <a:cubicBezTo>
                  <a:pt x="87382" y="20027"/>
                  <a:pt x="84293" y="18730"/>
                  <a:pt x="81188" y="17466"/>
                </a:cubicBezTo>
                <a:cubicBezTo>
                  <a:pt x="81068" y="17066"/>
                  <a:pt x="80916" y="16686"/>
                  <a:pt x="80740" y="16318"/>
                </a:cubicBezTo>
                <a:close/>
                <a:moveTo>
                  <a:pt x="83589" y="25417"/>
                </a:moveTo>
                <a:lnTo>
                  <a:pt x="83589" y="25417"/>
                </a:lnTo>
                <a:cubicBezTo>
                  <a:pt x="86362" y="26565"/>
                  <a:pt x="89878" y="27965"/>
                  <a:pt x="92883" y="29734"/>
                </a:cubicBezTo>
                <a:cubicBezTo>
                  <a:pt x="91459" y="29509"/>
                  <a:pt x="90022" y="29221"/>
                  <a:pt x="88591" y="28874"/>
                </a:cubicBezTo>
                <a:cubicBezTo>
                  <a:pt x="88399" y="28802"/>
                  <a:pt x="88202" y="28726"/>
                  <a:pt x="88006" y="28650"/>
                </a:cubicBezTo>
                <a:cubicBezTo>
                  <a:pt x="86554" y="27553"/>
                  <a:pt x="85081" y="26477"/>
                  <a:pt x="83589" y="25417"/>
                </a:cubicBezTo>
                <a:close/>
                <a:moveTo>
                  <a:pt x="20022" y="28573"/>
                </a:moveTo>
                <a:cubicBezTo>
                  <a:pt x="21687" y="28573"/>
                  <a:pt x="23488" y="29394"/>
                  <a:pt x="25108" y="30374"/>
                </a:cubicBezTo>
                <a:cubicBezTo>
                  <a:pt x="25688" y="31262"/>
                  <a:pt x="26332" y="32135"/>
                  <a:pt x="27017" y="32979"/>
                </a:cubicBezTo>
                <a:cubicBezTo>
                  <a:pt x="26949" y="32942"/>
                  <a:pt x="26873" y="32899"/>
                  <a:pt x="26801" y="32859"/>
                </a:cubicBezTo>
                <a:cubicBezTo>
                  <a:pt x="24384" y="31514"/>
                  <a:pt x="21199" y="30130"/>
                  <a:pt x="17918" y="29322"/>
                </a:cubicBezTo>
                <a:cubicBezTo>
                  <a:pt x="18086" y="29073"/>
                  <a:pt x="18338" y="28885"/>
                  <a:pt x="18683" y="28774"/>
                </a:cubicBezTo>
                <a:cubicBezTo>
                  <a:pt x="19115" y="28634"/>
                  <a:pt x="19562" y="28573"/>
                  <a:pt x="20022" y="28573"/>
                </a:cubicBezTo>
                <a:close/>
                <a:moveTo>
                  <a:pt x="20775" y="36552"/>
                </a:moveTo>
                <a:cubicBezTo>
                  <a:pt x="21299" y="36800"/>
                  <a:pt x="21799" y="37048"/>
                  <a:pt x="22263" y="37288"/>
                </a:cubicBezTo>
                <a:cubicBezTo>
                  <a:pt x="22183" y="37572"/>
                  <a:pt x="22119" y="37856"/>
                  <a:pt x="22063" y="38140"/>
                </a:cubicBezTo>
                <a:cubicBezTo>
                  <a:pt x="21603" y="37604"/>
                  <a:pt x="21175" y="37076"/>
                  <a:pt x="20775" y="36552"/>
                </a:cubicBezTo>
                <a:close/>
                <a:moveTo>
                  <a:pt x="29277" y="41930"/>
                </a:moveTo>
                <a:lnTo>
                  <a:pt x="29277" y="41930"/>
                </a:lnTo>
                <a:cubicBezTo>
                  <a:pt x="30378" y="42705"/>
                  <a:pt x="31414" y="43542"/>
                  <a:pt x="32386" y="44430"/>
                </a:cubicBezTo>
                <a:cubicBezTo>
                  <a:pt x="31710" y="44526"/>
                  <a:pt x="31070" y="44766"/>
                  <a:pt x="30526" y="45106"/>
                </a:cubicBezTo>
                <a:cubicBezTo>
                  <a:pt x="29946" y="44066"/>
                  <a:pt x="29505" y="43001"/>
                  <a:pt x="29277" y="41930"/>
                </a:cubicBezTo>
                <a:close/>
                <a:moveTo>
                  <a:pt x="11292" y="34587"/>
                </a:moveTo>
                <a:cubicBezTo>
                  <a:pt x="12905" y="38401"/>
                  <a:pt x="16042" y="42149"/>
                  <a:pt x="18174" y="44350"/>
                </a:cubicBezTo>
                <a:cubicBezTo>
                  <a:pt x="18270" y="44450"/>
                  <a:pt x="18374" y="44554"/>
                  <a:pt x="18474" y="44658"/>
                </a:cubicBezTo>
                <a:cubicBezTo>
                  <a:pt x="17710" y="44942"/>
                  <a:pt x="17078" y="45466"/>
                  <a:pt x="16733" y="46166"/>
                </a:cubicBezTo>
                <a:cubicBezTo>
                  <a:pt x="16077" y="45618"/>
                  <a:pt x="15337" y="45387"/>
                  <a:pt x="14621" y="45387"/>
                </a:cubicBezTo>
                <a:cubicBezTo>
                  <a:pt x="12788" y="45387"/>
                  <a:pt x="11112" y="46911"/>
                  <a:pt x="11361" y="48635"/>
                </a:cubicBezTo>
                <a:cubicBezTo>
                  <a:pt x="9872" y="45282"/>
                  <a:pt x="9040" y="41753"/>
                  <a:pt x="9195" y="38072"/>
                </a:cubicBezTo>
                <a:cubicBezTo>
                  <a:pt x="9280" y="36111"/>
                  <a:pt x="10088" y="35051"/>
                  <a:pt x="11292" y="34587"/>
                </a:cubicBezTo>
                <a:close/>
                <a:moveTo>
                  <a:pt x="71694" y="42469"/>
                </a:moveTo>
                <a:lnTo>
                  <a:pt x="71694" y="42469"/>
                </a:lnTo>
                <a:cubicBezTo>
                  <a:pt x="72497" y="42633"/>
                  <a:pt x="73310" y="42781"/>
                  <a:pt x="74122" y="42918"/>
                </a:cubicBezTo>
                <a:cubicBezTo>
                  <a:pt x="77167" y="44783"/>
                  <a:pt x="80104" y="46766"/>
                  <a:pt x="82957" y="48859"/>
                </a:cubicBezTo>
                <a:cubicBezTo>
                  <a:pt x="82728" y="48831"/>
                  <a:pt x="82497" y="48807"/>
                  <a:pt x="82272" y="48775"/>
                </a:cubicBezTo>
                <a:cubicBezTo>
                  <a:pt x="81516" y="48679"/>
                  <a:pt x="80760" y="48555"/>
                  <a:pt x="80008" y="48427"/>
                </a:cubicBezTo>
                <a:cubicBezTo>
                  <a:pt x="78911" y="47831"/>
                  <a:pt x="77823" y="47223"/>
                  <a:pt x="76739" y="46611"/>
                </a:cubicBezTo>
                <a:cubicBezTo>
                  <a:pt x="75075" y="45219"/>
                  <a:pt x="73394" y="43834"/>
                  <a:pt x="71694" y="42469"/>
                </a:cubicBezTo>
                <a:close/>
                <a:moveTo>
                  <a:pt x="98873" y="50120"/>
                </a:moveTo>
                <a:cubicBezTo>
                  <a:pt x="99269" y="51124"/>
                  <a:pt x="99529" y="52140"/>
                  <a:pt x="99617" y="53156"/>
                </a:cubicBezTo>
                <a:cubicBezTo>
                  <a:pt x="99053" y="52153"/>
                  <a:pt x="98397" y="51164"/>
                  <a:pt x="97673" y="50192"/>
                </a:cubicBezTo>
                <a:lnTo>
                  <a:pt x="97673" y="50192"/>
                </a:lnTo>
                <a:cubicBezTo>
                  <a:pt x="97780" y="50199"/>
                  <a:pt x="97889" y="50203"/>
                  <a:pt x="97996" y="50203"/>
                </a:cubicBezTo>
                <a:cubicBezTo>
                  <a:pt x="98297" y="50203"/>
                  <a:pt x="98589" y="50175"/>
                  <a:pt x="98873" y="50120"/>
                </a:cubicBezTo>
                <a:close/>
                <a:moveTo>
                  <a:pt x="40269" y="55789"/>
                </a:moveTo>
                <a:cubicBezTo>
                  <a:pt x="41144" y="56349"/>
                  <a:pt x="42025" y="56906"/>
                  <a:pt x="42906" y="57466"/>
                </a:cubicBezTo>
                <a:cubicBezTo>
                  <a:pt x="43946" y="58962"/>
                  <a:pt x="44994" y="60439"/>
                  <a:pt x="46074" y="61859"/>
                </a:cubicBezTo>
                <a:cubicBezTo>
                  <a:pt x="44001" y="59867"/>
                  <a:pt x="41981" y="57830"/>
                  <a:pt x="39957" y="55797"/>
                </a:cubicBezTo>
                <a:cubicBezTo>
                  <a:pt x="40060" y="55797"/>
                  <a:pt x="40164" y="55793"/>
                  <a:pt x="40269" y="55789"/>
                </a:cubicBezTo>
                <a:close/>
                <a:moveTo>
                  <a:pt x="57753" y="48007"/>
                </a:moveTo>
                <a:lnTo>
                  <a:pt x="57753" y="48007"/>
                </a:lnTo>
                <a:cubicBezTo>
                  <a:pt x="59162" y="48567"/>
                  <a:pt x="60602" y="49111"/>
                  <a:pt x="62054" y="49640"/>
                </a:cubicBezTo>
                <a:cubicBezTo>
                  <a:pt x="66556" y="52604"/>
                  <a:pt x="71165" y="55429"/>
                  <a:pt x="75699" y="58046"/>
                </a:cubicBezTo>
                <a:cubicBezTo>
                  <a:pt x="76783" y="58670"/>
                  <a:pt x="78611" y="59623"/>
                  <a:pt x="80784" y="60587"/>
                </a:cubicBezTo>
                <a:cubicBezTo>
                  <a:pt x="82449" y="62083"/>
                  <a:pt x="84265" y="63804"/>
                  <a:pt x="85125" y="65744"/>
                </a:cubicBezTo>
                <a:cubicBezTo>
                  <a:pt x="83757" y="65556"/>
                  <a:pt x="82416" y="65168"/>
                  <a:pt x="81100" y="64672"/>
                </a:cubicBezTo>
                <a:cubicBezTo>
                  <a:pt x="74370" y="60947"/>
                  <a:pt x="68156" y="56474"/>
                  <a:pt x="61879" y="52076"/>
                </a:cubicBezTo>
                <a:cubicBezTo>
                  <a:pt x="60594" y="50676"/>
                  <a:pt x="59206" y="49324"/>
                  <a:pt x="57753" y="48007"/>
                </a:cubicBezTo>
                <a:close/>
                <a:moveTo>
                  <a:pt x="58690" y="67497"/>
                </a:moveTo>
                <a:cubicBezTo>
                  <a:pt x="62311" y="69802"/>
                  <a:pt x="65919" y="72114"/>
                  <a:pt x="69505" y="74455"/>
                </a:cubicBezTo>
                <a:cubicBezTo>
                  <a:pt x="69521" y="74479"/>
                  <a:pt x="69533" y="74503"/>
                  <a:pt x="69548" y="74527"/>
                </a:cubicBezTo>
                <a:cubicBezTo>
                  <a:pt x="68076" y="73630"/>
                  <a:pt x="66648" y="72775"/>
                  <a:pt x="65284" y="72010"/>
                </a:cubicBezTo>
                <a:cubicBezTo>
                  <a:pt x="63587" y="71062"/>
                  <a:pt x="61827" y="70193"/>
                  <a:pt x="60038" y="69353"/>
                </a:cubicBezTo>
                <a:cubicBezTo>
                  <a:pt x="59594" y="68721"/>
                  <a:pt x="59142" y="68101"/>
                  <a:pt x="58690" y="67497"/>
                </a:cubicBezTo>
                <a:close/>
                <a:moveTo>
                  <a:pt x="30729" y="77800"/>
                </a:moveTo>
                <a:cubicBezTo>
                  <a:pt x="34134" y="80208"/>
                  <a:pt x="37656" y="82513"/>
                  <a:pt x="41240" y="84742"/>
                </a:cubicBezTo>
                <a:cubicBezTo>
                  <a:pt x="37235" y="83349"/>
                  <a:pt x="33743" y="80681"/>
                  <a:pt x="30729" y="77800"/>
                </a:cubicBezTo>
                <a:close/>
                <a:moveTo>
                  <a:pt x="50300" y="1"/>
                </a:moveTo>
                <a:cubicBezTo>
                  <a:pt x="47687" y="1"/>
                  <a:pt x="45246" y="557"/>
                  <a:pt x="43441" y="2138"/>
                </a:cubicBezTo>
                <a:cubicBezTo>
                  <a:pt x="40832" y="4418"/>
                  <a:pt x="41004" y="6967"/>
                  <a:pt x="42425" y="9319"/>
                </a:cubicBezTo>
                <a:cubicBezTo>
                  <a:pt x="39384" y="7820"/>
                  <a:pt x="36391" y="6263"/>
                  <a:pt x="33506" y="4590"/>
                </a:cubicBezTo>
                <a:cubicBezTo>
                  <a:pt x="32866" y="4218"/>
                  <a:pt x="32222" y="4058"/>
                  <a:pt x="31614" y="4058"/>
                </a:cubicBezTo>
                <a:cubicBezTo>
                  <a:pt x="28862" y="4058"/>
                  <a:pt x="26849" y="7367"/>
                  <a:pt x="29065" y="9364"/>
                </a:cubicBezTo>
                <a:cubicBezTo>
                  <a:pt x="30686" y="10824"/>
                  <a:pt x="32394" y="12172"/>
                  <a:pt x="34162" y="13445"/>
                </a:cubicBezTo>
                <a:cubicBezTo>
                  <a:pt x="32682" y="14130"/>
                  <a:pt x="32122" y="15482"/>
                  <a:pt x="32394" y="16918"/>
                </a:cubicBezTo>
                <a:cubicBezTo>
                  <a:pt x="32410" y="17002"/>
                  <a:pt x="32439" y="17082"/>
                  <a:pt x="32454" y="17166"/>
                </a:cubicBezTo>
                <a:cubicBezTo>
                  <a:pt x="31482" y="16970"/>
                  <a:pt x="30498" y="16854"/>
                  <a:pt x="29510" y="16854"/>
                </a:cubicBezTo>
                <a:cubicBezTo>
                  <a:pt x="29438" y="16854"/>
                  <a:pt x="29366" y="16854"/>
                  <a:pt x="29294" y="16858"/>
                </a:cubicBezTo>
                <a:cubicBezTo>
                  <a:pt x="25996" y="16914"/>
                  <a:pt x="23900" y="18715"/>
                  <a:pt x="23032" y="20975"/>
                </a:cubicBezTo>
                <a:cubicBezTo>
                  <a:pt x="22347" y="21391"/>
                  <a:pt x="21855" y="21995"/>
                  <a:pt x="21747" y="22736"/>
                </a:cubicBezTo>
                <a:cubicBezTo>
                  <a:pt x="21095" y="22643"/>
                  <a:pt x="20443" y="22595"/>
                  <a:pt x="19795" y="22591"/>
                </a:cubicBezTo>
                <a:cubicBezTo>
                  <a:pt x="17458" y="22591"/>
                  <a:pt x="15154" y="23244"/>
                  <a:pt x="12988" y="24833"/>
                </a:cubicBezTo>
                <a:cubicBezTo>
                  <a:pt x="11472" y="25945"/>
                  <a:pt x="10668" y="27297"/>
                  <a:pt x="10380" y="28781"/>
                </a:cubicBezTo>
                <a:cubicBezTo>
                  <a:pt x="7627" y="29210"/>
                  <a:pt x="5226" y="30518"/>
                  <a:pt x="3690" y="33182"/>
                </a:cubicBezTo>
                <a:cubicBezTo>
                  <a:pt x="0" y="39588"/>
                  <a:pt x="2541" y="47491"/>
                  <a:pt x="6759" y="54305"/>
                </a:cubicBezTo>
                <a:cubicBezTo>
                  <a:pt x="5222" y="54873"/>
                  <a:pt x="4118" y="56369"/>
                  <a:pt x="4711" y="57758"/>
                </a:cubicBezTo>
                <a:cubicBezTo>
                  <a:pt x="7111" y="63375"/>
                  <a:pt x="13573" y="67237"/>
                  <a:pt x="19562" y="70585"/>
                </a:cubicBezTo>
                <a:cubicBezTo>
                  <a:pt x="20967" y="72446"/>
                  <a:pt x="22456" y="74247"/>
                  <a:pt x="23952" y="75963"/>
                </a:cubicBezTo>
                <a:cubicBezTo>
                  <a:pt x="28561" y="81249"/>
                  <a:pt x="34843" y="87395"/>
                  <a:pt x="42877" y="88943"/>
                </a:cubicBezTo>
                <a:cubicBezTo>
                  <a:pt x="43045" y="88975"/>
                  <a:pt x="43221" y="88991"/>
                  <a:pt x="43397" y="88991"/>
                </a:cubicBezTo>
                <a:cubicBezTo>
                  <a:pt x="44354" y="88991"/>
                  <a:pt x="45322" y="88518"/>
                  <a:pt x="45538" y="87687"/>
                </a:cubicBezTo>
                <a:cubicBezTo>
                  <a:pt x="45562" y="87595"/>
                  <a:pt x="45570" y="87499"/>
                  <a:pt x="45589" y="87406"/>
                </a:cubicBezTo>
                <a:cubicBezTo>
                  <a:pt x="47862" y="88775"/>
                  <a:pt x="50143" y="90127"/>
                  <a:pt x="52428" y="91464"/>
                </a:cubicBezTo>
                <a:cubicBezTo>
                  <a:pt x="52980" y="91792"/>
                  <a:pt x="53556" y="91932"/>
                  <a:pt x="54117" y="91932"/>
                </a:cubicBezTo>
                <a:cubicBezTo>
                  <a:pt x="55657" y="91932"/>
                  <a:pt x="57065" y="90856"/>
                  <a:pt x="57513" y="89611"/>
                </a:cubicBezTo>
                <a:cubicBezTo>
                  <a:pt x="58854" y="89940"/>
                  <a:pt x="60242" y="90147"/>
                  <a:pt x="61679" y="90204"/>
                </a:cubicBezTo>
                <a:cubicBezTo>
                  <a:pt x="61718" y="90204"/>
                  <a:pt x="61759" y="90208"/>
                  <a:pt x="61799" y="90208"/>
                </a:cubicBezTo>
                <a:cubicBezTo>
                  <a:pt x="62939" y="90208"/>
                  <a:pt x="64307" y="89587"/>
                  <a:pt x="64795" y="88723"/>
                </a:cubicBezTo>
                <a:cubicBezTo>
                  <a:pt x="64959" y="88435"/>
                  <a:pt x="65099" y="88143"/>
                  <a:pt x="65232" y="87846"/>
                </a:cubicBezTo>
                <a:cubicBezTo>
                  <a:pt x="69225" y="89599"/>
                  <a:pt x="73402" y="91015"/>
                  <a:pt x="77895" y="91800"/>
                </a:cubicBezTo>
                <a:cubicBezTo>
                  <a:pt x="78135" y="91844"/>
                  <a:pt x="78375" y="91864"/>
                  <a:pt x="78615" y="91864"/>
                </a:cubicBezTo>
                <a:cubicBezTo>
                  <a:pt x="80928" y="91864"/>
                  <a:pt x="83093" y="90007"/>
                  <a:pt x="82233" y="88115"/>
                </a:cubicBezTo>
                <a:lnTo>
                  <a:pt x="82233" y="88115"/>
                </a:lnTo>
                <a:cubicBezTo>
                  <a:pt x="86297" y="89748"/>
                  <a:pt x="90527" y="90887"/>
                  <a:pt x="94912" y="91048"/>
                </a:cubicBezTo>
                <a:cubicBezTo>
                  <a:pt x="94960" y="91048"/>
                  <a:pt x="95008" y="91052"/>
                  <a:pt x="95056" y="91052"/>
                </a:cubicBezTo>
                <a:cubicBezTo>
                  <a:pt x="97985" y="91052"/>
                  <a:pt x="99697" y="87678"/>
                  <a:pt x="97425" y="86014"/>
                </a:cubicBezTo>
                <a:cubicBezTo>
                  <a:pt x="95289" y="84450"/>
                  <a:pt x="93123" y="82909"/>
                  <a:pt x="90947" y="81381"/>
                </a:cubicBezTo>
                <a:cubicBezTo>
                  <a:pt x="93392" y="81273"/>
                  <a:pt x="95080" y="78456"/>
                  <a:pt x="93684" y="76716"/>
                </a:cubicBezTo>
                <a:lnTo>
                  <a:pt x="93684" y="76716"/>
                </a:lnTo>
                <a:cubicBezTo>
                  <a:pt x="94824" y="77059"/>
                  <a:pt x="95980" y="77379"/>
                  <a:pt x="97165" y="77667"/>
                </a:cubicBezTo>
                <a:cubicBezTo>
                  <a:pt x="97444" y="77732"/>
                  <a:pt x="97732" y="77763"/>
                  <a:pt x="98020" y="77763"/>
                </a:cubicBezTo>
                <a:cubicBezTo>
                  <a:pt x="100249" y="77763"/>
                  <a:pt x="102582" y="75896"/>
                  <a:pt x="101626" y="73966"/>
                </a:cubicBezTo>
                <a:cubicBezTo>
                  <a:pt x="99845" y="70374"/>
                  <a:pt x="97464" y="67148"/>
                  <a:pt x="94720" y="64151"/>
                </a:cubicBezTo>
                <a:lnTo>
                  <a:pt x="94720" y="64151"/>
                </a:lnTo>
                <a:cubicBezTo>
                  <a:pt x="95841" y="64312"/>
                  <a:pt x="96973" y="64432"/>
                  <a:pt x="98129" y="64476"/>
                </a:cubicBezTo>
                <a:lnTo>
                  <a:pt x="98277" y="64476"/>
                </a:lnTo>
                <a:cubicBezTo>
                  <a:pt x="100277" y="64476"/>
                  <a:pt x="101694" y="62995"/>
                  <a:pt x="101794" y="61435"/>
                </a:cubicBezTo>
                <a:cubicBezTo>
                  <a:pt x="101798" y="61407"/>
                  <a:pt x="101794" y="61383"/>
                  <a:pt x="101798" y="61359"/>
                </a:cubicBezTo>
                <a:cubicBezTo>
                  <a:pt x="103911" y="60707"/>
                  <a:pt x="105659" y="59434"/>
                  <a:pt x="106548" y="57285"/>
                </a:cubicBezTo>
                <a:cubicBezTo>
                  <a:pt x="109000" y="51364"/>
                  <a:pt x="104955" y="45071"/>
                  <a:pt x="100469" y="40009"/>
                </a:cubicBezTo>
                <a:cubicBezTo>
                  <a:pt x="99994" y="39173"/>
                  <a:pt x="99422" y="38373"/>
                  <a:pt x="98761" y="37612"/>
                </a:cubicBezTo>
                <a:lnTo>
                  <a:pt x="98761" y="37612"/>
                </a:lnTo>
                <a:cubicBezTo>
                  <a:pt x="99954" y="37744"/>
                  <a:pt x="101174" y="37828"/>
                  <a:pt x="102419" y="37856"/>
                </a:cubicBezTo>
                <a:cubicBezTo>
                  <a:pt x="102450" y="37856"/>
                  <a:pt x="102478" y="37860"/>
                  <a:pt x="102510" y="37860"/>
                </a:cubicBezTo>
                <a:cubicBezTo>
                  <a:pt x="104327" y="37860"/>
                  <a:pt x="105863" y="36608"/>
                  <a:pt x="106119" y="35175"/>
                </a:cubicBezTo>
                <a:cubicBezTo>
                  <a:pt x="108752" y="33999"/>
                  <a:pt x="110792" y="31699"/>
                  <a:pt x="110400" y="29210"/>
                </a:cubicBezTo>
                <a:cubicBezTo>
                  <a:pt x="109824" y="25540"/>
                  <a:pt x="106020" y="22864"/>
                  <a:pt x="102755" y="20667"/>
                </a:cubicBezTo>
                <a:cubicBezTo>
                  <a:pt x="97269" y="16970"/>
                  <a:pt x="91327" y="13781"/>
                  <a:pt x="85081" y="11068"/>
                </a:cubicBezTo>
                <a:cubicBezTo>
                  <a:pt x="77523" y="7783"/>
                  <a:pt x="69817" y="4678"/>
                  <a:pt x="61794" y="2246"/>
                </a:cubicBezTo>
                <a:cubicBezTo>
                  <a:pt x="58666" y="1293"/>
                  <a:pt x="54280" y="1"/>
                  <a:pt x="50300" y="1"/>
                </a:cubicBezTo>
                <a:close/>
              </a:path>
            </a:pathLst>
          </a:custGeom>
          <a:solidFill>
            <a:srgbClr val="FFFFFF">
              <a:alpha val="8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27"/>
          <p:cNvSpPr txBox="1"/>
          <p:nvPr/>
        </p:nvSpPr>
        <p:spPr>
          <a:xfrm>
            <a:off x="760908" y="998338"/>
            <a:ext cx="4036200" cy="22350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None/>
            </a:pPr>
            <a:r>
              <a:rPr lang="en" sz="4600" dirty="0">
                <a:solidFill>
                  <a:srgbClr val="F9CB9C"/>
                </a:solidFill>
                <a:latin typeface="Sue Ellen Francisco"/>
                <a:ea typeface="Sue Ellen Francisco"/>
                <a:cs typeface="Sue Ellen Francisco"/>
                <a:sym typeface="Sue Ellen Francisco"/>
              </a:rPr>
              <a:t>CONSTRUCTING THE REAL NUMBERS FROM THE NATURAL NUMBERS </a:t>
            </a:r>
            <a:endParaRPr sz="4500" dirty="0">
              <a:solidFill>
                <a:srgbClr val="F9CB9C"/>
              </a:solidFill>
              <a:highlight>
                <a:srgbClr val="FFFFFF"/>
              </a:highlight>
              <a:latin typeface="Sue Ellen Francisco"/>
              <a:ea typeface="Sue Ellen Francisco"/>
              <a:cs typeface="Sue Ellen Francisco"/>
              <a:sym typeface="Sue Ellen Francisco"/>
            </a:endParaRPr>
          </a:p>
        </p:txBody>
      </p:sp>
      <p:sp>
        <p:nvSpPr>
          <p:cNvPr id="620" name="Google Shape;620;p27"/>
          <p:cNvSpPr txBox="1"/>
          <p:nvPr/>
        </p:nvSpPr>
        <p:spPr>
          <a:xfrm>
            <a:off x="3851297" y="1144936"/>
            <a:ext cx="3910500" cy="3567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US" sz="1500" dirty="0">
                <a:solidFill>
                  <a:srgbClr val="FFFFFF"/>
                </a:solidFill>
                <a:latin typeface="Barlow Semi Condensed"/>
                <a:ea typeface="Barlow Semi Condensed"/>
                <a:cs typeface="Barlow Semi Condensed"/>
                <a:sym typeface="Barlow Semi Condensed"/>
              </a:rPr>
              <a:t>Samuel Spencer</a:t>
            </a:r>
          </a:p>
          <a:p>
            <a:pPr marL="0" lvl="0" indent="0" algn="r" rtl="0">
              <a:spcBef>
                <a:spcPts val="0"/>
              </a:spcBef>
              <a:spcAft>
                <a:spcPts val="0"/>
              </a:spcAft>
              <a:buNone/>
            </a:pPr>
            <a:endParaRPr lang="en-US" sz="1500" dirty="0">
              <a:solidFill>
                <a:srgbClr val="FFFFFF"/>
              </a:solidFill>
              <a:latin typeface="Barlow Semi Condensed"/>
              <a:ea typeface="Barlow Semi Condensed"/>
              <a:cs typeface="Barlow Semi Condensed"/>
              <a:sym typeface="Barlow Semi Condensed"/>
            </a:endParaRPr>
          </a:p>
          <a:p>
            <a:pPr marL="0" lvl="0" indent="0" algn="r" rtl="0">
              <a:spcBef>
                <a:spcPts val="0"/>
              </a:spcBef>
              <a:spcAft>
                <a:spcPts val="0"/>
              </a:spcAft>
              <a:buNone/>
            </a:pPr>
            <a:r>
              <a:rPr lang="en-US" sz="1500" dirty="0">
                <a:solidFill>
                  <a:srgbClr val="FFFFFF"/>
                </a:solidFill>
                <a:latin typeface="Barlow Semi Condensed"/>
                <a:ea typeface="Barlow Semi Condensed"/>
                <a:cs typeface="Barlow Semi Condensed"/>
                <a:sym typeface="Barlow Semi Condensed"/>
              </a:rPr>
              <a:t>James Bowling</a:t>
            </a:r>
          </a:p>
          <a:p>
            <a:pPr marL="0" lvl="0" indent="0" algn="r" rtl="0">
              <a:spcBef>
                <a:spcPts val="0"/>
              </a:spcBef>
              <a:spcAft>
                <a:spcPts val="0"/>
              </a:spcAft>
              <a:buNone/>
            </a:pPr>
            <a:endParaRPr lang="en-US" sz="1500" dirty="0">
              <a:solidFill>
                <a:srgbClr val="FFFFFF"/>
              </a:solidFill>
              <a:latin typeface="Barlow Semi Condensed"/>
              <a:ea typeface="Barlow Semi Condensed"/>
              <a:cs typeface="Barlow Semi Condensed"/>
              <a:sym typeface="Barlow Semi Condensed"/>
            </a:endParaRPr>
          </a:p>
          <a:p>
            <a:pPr marL="0" lvl="0" indent="0" algn="r" rtl="0">
              <a:spcBef>
                <a:spcPts val="0"/>
              </a:spcBef>
              <a:spcAft>
                <a:spcPts val="0"/>
              </a:spcAft>
              <a:buNone/>
            </a:pPr>
            <a:r>
              <a:rPr lang="en-US" sz="1500" dirty="0">
                <a:solidFill>
                  <a:srgbClr val="FFFFFF"/>
                </a:solidFill>
                <a:latin typeface="Barlow Semi Condensed"/>
                <a:ea typeface="Barlow Semi Condensed"/>
                <a:cs typeface="Barlow Semi Condensed"/>
                <a:sym typeface="Barlow Semi Condensed"/>
              </a:rPr>
              <a:t>MAT-470-10426-M01</a:t>
            </a:r>
          </a:p>
          <a:p>
            <a:pPr marL="0" lvl="0" indent="0" algn="r" rtl="0">
              <a:spcBef>
                <a:spcPts val="0"/>
              </a:spcBef>
              <a:spcAft>
                <a:spcPts val="0"/>
              </a:spcAft>
              <a:buNone/>
            </a:pPr>
            <a:endParaRPr lang="en-US" sz="1500" dirty="0">
              <a:solidFill>
                <a:srgbClr val="FFFFFF"/>
              </a:solidFill>
              <a:latin typeface="Barlow Semi Condensed"/>
              <a:ea typeface="Barlow Semi Condensed"/>
              <a:cs typeface="Barlow Semi Condensed"/>
              <a:sym typeface="Barlow Semi Condensed"/>
            </a:endParaRPr>
          </a:p>
          <a:p>
            <a:pPr marL="0" lvl="0" indent="0" algn="r" rtl="0">
              <a:spcBef>
                <a:spcPts val="0"/>
              </a:spcBef>
              <a:spcAft>
                <a:spcPts val="0"/>
              </a:spcAft>
              <a:buNone/>
            </a:pPr>
            <a:r>
              <a:rPr lang="en-US" sz="1500" dirty="0">
                <a:solidFill>
                  <a:srgbClr val="FFFFFF"/>
                </a:solidFill>
                <a:latin typeface="Barlow Semi Condensed"/>
                <a:ea typeface="Barlow Semi Condensed"/>
                <a:cs typeface="Barlow Semi Condensed"/>
                <a:sym typeface="Barlow Semi Condensed"/>
              </a:rPr>
              <a:t>December 9, 2024</a:t>
            </a:r>
          </a:p>
          <a:p>
            <a:pPr marL="0" lvl="0" indent="0" algn="r" rtl="0">
              <a:spcBef>
                <a:spcPts val="0"/>
              </a:spcBef>
              <a:spcAft>
                <a:spcPts val="0"/>
              </a:spcAft>
              <a:buNone/>
            </a:pPr>
            <a:endParaRPr lang="en-US" sz="1500" dirty="0">
              <a:solidFill>
                <a:srgbClr val="FFFFFF"/>
              </a:solidFill>
              <a:latin typeface="Barlow Semi Condensed"/>
              <a:ea typeface="Barlow Semi Condensed"/>
              <a:cs typeface="Barlow Semi Condensed"/>
              <a:sym typeface="Barlow Semi Condensed"/>
            </a:endParaRPr>
          </a:p>
          <a:p>
            <a:pPr marL="0" lvl="0" indent="0" algn="r" rtl="0">
              <a:spcBef>
                <a:spcPts val="0"/>
              </a:spcBef>
              <a:spcAft>
                <a:spcPts val="0"/>
              </a:spcAft>
              <a:buNone/>
            </a:pPr>
            <a:endParaRPr sz="1500" dirty="0">
              <a:solidFill>
                <a:srgbClr val="FFFFFF"/>
              </a:solidFill>
              <a:latin typeface="Barlow Semi Condensed"/>
              <a:ea typeface="Barlow Semi Condensed"/>
              <a:cs typeface="Barlow Semi Condensed"/>
              <a:sym typeface="Barlow Semi Condensed"/>
            </a:endParaRPr>
          </a:p>
        </p:txBody>
      </p:sp>
      <p:pic>
        <p:nvPicPr>
          <p:cNvPr id="17" name="Audio 16">
            <a:extLst>
              <a:ext uri="{FF2B5EF4-FFF2-40B4-BE49-F238E27FC236}">
                <a16:creationId xmlns:a16="http://schemas.microsoft.com/office/drawing/2014/main" id="{6452E7DA-0826-C3B7-B3C7-B676FCCC63B0}"/>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78800" y="41783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3375"/>
    </mc:Choice>
    <mc:Fallback xmlns="">
      <p:transition spd="slow" advTm="1337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7"/>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5">
            <a:alphaModFix/>
          </a:blip>
          <a:stretch>
            <a:fillRect/>
          </a:stretch>
        </a:blipFill>
        <a:effectLst/>
      </p:bgPr>
    </p:bg>
    <p:spTree>
      <p:nvGrpSpPr>
        <p:cNvPr id="1" name="Shape 624">
          <a:extLst>
            <a:ext uri="{FF2B5EF4-FFF2-40B4-BE49-F238E27FC236}">
              <a16:creationId xmlns:a16="http://schemas.microsoft.com/office/drawing/2014/main" id="{39A2F114-7E92-D57E-7ED9-F91536E89629}"/>
            </a:ext>
          </a:extLst>
        </p:cNvPr>
        <p:cNvGrpSpPr/>
        <p:nvPr/>
      </p:nvGrpSpPr>
      <p:grpSpPr>
        <a:xfrm>
          <a:off x="0" y="0"/>
          <a:ext cx="0" cy="0"/>
          <a:chOff x="0" y="0"/>
          <a:chExt cx="0" cy="0"/>
        </a:xfrm>
      </p:grpSpPr>
      <p:sp>
        <p:nvSpPr>
          <p:cNvPr id="625" name="Google Shape;625;p28">
            <a:extLst>
              <a:ext uri="{FF2B5EF4-FFF2-40B4-BE49-F238E27FC236}">
                <a16:creationId xmlns:a16="http://schemas.microsoft.com/office/drawing/2014/main" id="{85AFE4BC-FB2E-1EA8-7E79-87FD88EAA64A}"/>
              </a:ext>
            </a:extLst>
          </p:cNvPr>
          <p:cNvSpPr txBox="1"/>
          <p:nvPr/>
        </p:nvSpPr>
        <p:spPr>
          <a:xfrm>
            <a:off x="710250" y="265676"/>
            <a:ext cx="7723500" cy="40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500" dirty="0">
                <a:solidFill>
                  <a:srgbClr val="FFFFFF"/>
                </a:solidFill>
                <a:latin typeface="Sue Ellen Francisco"/>
                <a:ea typeface="Sue Ellen Francisco"/>
                <a:cs typeface="Sue Ellen Francisco"/>
                <a:sym typeface="Sue Ellen Francisco"/>
              </a:rPr>
              <a:t>DEFINING ARITHMETIC OPPERATIONS FOR </a:t>
            </a:r>
            <a:r>
              <a:rPr lang="en-US" sz="2500" b="1" dirty="0">
                <a:solidFill>
                  <a:srgbClr val="EA9999"/>
                </a:solidFill>
                <a:latin typeface="Sue Ellen Francisco"/>
                <a:ea typeface="Sue Ellen Francisco"/>
                <a:cs typeface="Sue Ellen Francisco"/>
                <a:sym typeface="Sue Ellen Francisco"/>
              </a:rPr>
              <a:t>INTEGERS</a:t>
            </a:r>
            <a:r>
              <a:rPr lang="en-US" sz="2500" dirty="0">
                <a:solidFill>
                  <a:srgbClr val="FFFFFF"/>
                </a:solidFill>
                <a:latin typeface="Sue Ellen Francisco"/>
                <a:ea typeface="Sue Ellen Francisco"/>
                <a:cs typeface="Sue Ellen Francisco"/>
                <a:sym typeface="Sue Ellen Francisco"/>
              </a:rPr>
              <a:t> CONTINUED</a:t>
            </a:r>
          </a:p>
        </p:txBody>
      </p:sp>
      <mc:AlternateContent xmlns:mc="http://schemas.openxmlformats.org/markup-compatibility/2006" xmlns:a14="http://schemas.microsoft.com/office/drawing/2010/main">
        <mc:Choice Requires="a14">
          <p:sp>
            <p:nvSpPr>
              <p:cNvPr id="626" name="Google Shape;626;p28">
                <a:extLst>
                  <a:ext uri="{FF2B5EF4-FFF2-40B4-BE49-F238E27FC236}">
                    <a16:creationId xmlns:a16="http://schemas.microsoft.com/office/drawing/2014/main" id="{6E03221A-7FA1-ED04-ED08-AD98A04D8C5B}"/>
                  </a:ext>
                </a:extLst>
              </p:cNvPr>
              <p:cNvSpPr txBox="1"/>
              <p:nvPr/>
            </p:nvSpPr>
            <p:spPr>
              <a:xfrm>
                <a:off x="624300" y="600599"/>
                <a:ext cx="7895400" cy="3179400"/>
              </a:xfrm>
              <a:prstGeom prst="rect">
                <a:avLst/>
              </a:prstGeom>
              <a:noFill/>
              <a:ln>
                <a:noFill/>
              </a:ln>
            </p:spPr>
            <p:txBody>
              <a:bodyPr spcFirstLastPara="1" wrap="square" lIns="91425" tIns="91425" rIns="91425" bIns="91425" anchor="t" anchorCtr="0">
                <a:noAutofit/>
              </a:bodyPr>
              <a:lstStyle/>
              <a:p>
                <a:pPr>
                  <a:lnSpc>
                    <a:spcPct val="115000"/>
                  </a:lnSpc>
                </a:pPr>
                <a:r>
                  <a:rPr lang="en-US" sz="1600" dirty="0">
                    <a:solidFill>
                      <a:schemeClr val="accent1"/>
                    </a:solidFill>
                    <a:latin typeface="Sue Ellen Francisco"/>
                    <a:sym typeface="Barlow Semi Condensed Light"/>
                  </a:rPr>
                  <a:t>MULTIPLICATION: </a:t>
                </a:r>
                <a:r>
                  <a:rPr lang="en-US" dirty="0">
                    <a:solidFill>
                      <a:srgbClr val="FFFFFF"/>
                    </a:solidFill>
                    <a:latin typeface="Barlow Semi Condensed Light"/>
                    <a:cs typeface="Barlow Semi Condensed Light"/>
                    <a:sym typeface="Barlow Semi Condensed Light"/>
                  </a:rPr>
                  <a:t>To show that multiplication is preserved under </a:t>
                </a:r>
                <a14:m>
                  <m:oMath xmlns:m="http://schemas.openxmlformats.org/officeDocument/2006/math">
                    <m:r>
                      <a:rPr lang="en-US" b="0" i="1" smtClean="0">
                        <a:solidFill>
                          <a:srgbClr val="FFFFFF"/>
                        </a:solidFill>
                        <a:latin typeface="Cambria Math" panose="02040503050406030204" pitchFamily="18" charset="0"/>
                        <a:cs typeface="Barlow Semi Condensed Light"/>
                        <a:sym typeface="Barlow Semi Condensed Light"/>
                      </a:rPr>
                      <m:t>~</m:t>
                    </m:r>
                  </m:oMath>
                </a14:m>
                <a:r>
                  <a:rPr lang="en-US" dirty="0">
                    <a:solidFill>
                      <a:srgbClr val="FFFFFF"/>
                    </a:solidFill>
                    <a:latin typeface="Barlow Semi Condensed Light"/>
                    <a:cs typeface="Barlow Semi Condensed Light"/>
                    <a:sym typeface="Barlow Semi Condensed Light"/>
                  </a:rPr>
                  <a:t>, we will show the following is well-defined under</a:t>
                </a:r>
                <a14:m>
                  <m:oMath xmlns:m="http://schemas.openxmlformats.org/officeDocument/2006/math">
                    <m:r>
                      <a:rPr lang="en-US" b="0" i="0" smtClean="0">
                        <a:solidFill>
                          <a:srgbClr val="FFFFFF"/>
                        </a:solidFill>
                        <a:latin typeface="Cambria Math" panose="02040503050406030204" pitchFamily="18" charset="0"/>
                        <a:cs typeface="Barlow Semi Condensed Light"/>
                        <a:sym typeface="Barlow Semi Condensed Light"/>
                      </a:rPr>
                      <m:t> </m:t>
                    </m:r>
                    <m:r>
                      <a:rPr lang="en-US" b="0" i="1" smtClean="0">
                        <a:solidFill>
                          <a:srgbClr val="FFFFFF"/>
                        </a:solidFill>
                        <a:latin typeface="Cambria Math" panose="02040503050406030204" pitchFamily="18" charset="0"/>
                        <a:cs typeface="Barlow Semi Condensed Light"/>
                        <a:sym typeface="Barlow Semi Condensed Light"/>
                      </a:rPr>
                      <m:t>~</m:t>
                    </m:r>
                  </m:oMath>
                </a14:m>
                <a:r>
                  <a:rPr lang="en-US" dirty="0">
                    <a:solidFill>
                      <a:srgbClr val="FFFFFF"/>
                    </a:solidFill>
                    <a:latin typeface="Barlow Semi Condensed Light"/>
                    <a:cs typeface="Barlow Semi Condensed Light"/>
                    <a:sym typeface="Barlow Semi Condensed Light"/>
                  </a:rPr>
                  <a:t>: </a:t>
                </a:r>
              </a:p>
              <a:p>
                <a:pPr algn="ctr">
                  <a:lnSpc>
                    <a:spcPct val="115000"/>
                  </a:lnSpc>
                </a:pPr>
                <a14:m>
                  <m:oMathPara xmlns:m="http://schemas.openxmlformats.org/officeDocument/2006/math">
                    <m:oMathParaPr>
                      <m:jc m:val="centerGroup"/>
                    </m:oMathParaPr>
                    <m:oMath xmlns:m="http://schemas.openxmlformats.org/officeDocument/2006/math">
                      <m:sSub>
                        <m:sSubPr>
                          <m:ctrlPr>
                            <a:rPr lang="en-US" i="1" smtClean="0">
                              <a:solidFill>
                                <a:srgbClr val="FFFFFF"/>
                              </a:solidFill>
                              <a:latin typeface="Cambria Math" panose="02040503050406030204" pitchFamily="18" charset="0"/>
                              <a:cs typeface="Barlow Semi Condensed Light"/>
                              <a:sym typeface="Barlow Semi Condensed Light"/>
                            </a:rPr>
                          </m:ctrlPr>
                        </m:sSubPr>
                        <m:e>
                          <m:r>
                            <a:rPr lang="en-US" b="0" i="1" smtClean="0">
                              <a:solidFill>
                                <a:schemeClr val="accent4"/>
                              </a:solidFill>
                              <a:latin typeface="Cambria Math" panose="02040503050406030204" pitchFamily="18" charset="0"/>
                              <a:cs typeface="Barlow Semi Condensed Light"/>
                              <a:sym typeface="Barlow Semi Condensed Light"/>
                            </a:rPr>
                            <m:t>𝐴</m:t>
                          </m:r>
                        </m:e>
                        <m:sub>
                          <m:r>
                            <a:rPr lang="en-US" i="1" smtClean="0">
                              <a:solidFill>
                                <a:srgbClr val="EA9999"/>
                              </a:solidFill>
                              <a:latin typeface="Cambria Math" panose="02040503050406030204" pitchFamily="18" charset="0"/>
                              <a:ea typeface="Cambria Math" panose="02040503050406030204" pitchFamily="18" charset="0"/>
                              <a:cs typeface="Barlow Semi Condensed Light"/>
                              <a:sym typeface="Barlow Semi Condensed Light"/>
                            </a:rPr>
                            <m:t>ℤ</m:t>
                          </m:r>
                        </m:sub>
                      </m:sSub>
                      <m:sSub>
                        <m:sSubPr>
                          <m:ctrlPr>
                            <a:rPr lang="en-US" b="0" i="1" smtClean="0">
                              <a:solidFill>
                                <a:srgbClr val="FFFFFF"/>
                              </a:solidFill>
                              <a:latin typeface="Cambria Math" panose="02040503050406030204" pitchFamily="18" charset="0"/>
                              <a:cs typeface="Barlow Semi Condensed Light"/>
                              <a:sym typeface="Barlow Semi Condensed Light"/>
                            </a:rPr>
                          </m:ctrlPr>
                        </m:sSubPr>
                        <m:e>
                          <m:r>
                            <a:rPr lang="en-US" b="0" i="1" smtClean="0">
                              <a:solidFill>
                                <a:schemeClr val="accent5"/>
                              </a:solidFill>
                              <a:latin typeface="Cambria Math" panose="02040503050406030204" pitchFamily="18" charset="0"/>
                              <a:cs typeface="Barlow Semi Condensed Light"/>
                              <a:sym typeface="Barlow Semi Condensed Light"/>
                            </a:rPr>
                            <m:t>𝐵</m:t>
                          </m:r>
                        </m:e>
                        <m:sub>
                          <m:r>
                            <a:rPr lang="en-US" b="0" i="1" smtClean="0">
                              <a:solidFill>
                                <a:srgbClr val="EA9999"/>
                              </a:solidFill>
                              <a:latin typeface="Cambria Math" panose="02040503050406030204" pitchFamily="18" charset="0"/>
                              <a:ea typeface="Cambria Math" panose="02040503050406030204" pitchFamily="18" charset="0"/>
                              <a:cs typeface="Barlow Semi Condensed Light"/>
                              <a:sym typeface="Barlow Semi Condensed Light"/>
                            </a:rPr>
                            <m:t>ℤ</m:t>
                          </m:r>
                        </m:sub>
                      </m:sSub>
                      <m:r>
                        <a:rPr lang="en-US" b="0" i="1" smtClean="0">
                          <a:solidFill>
                            <a:srgbClr val="FFFFFF"/>
                          </a:solidFill>
                          <a:latin typeface="Cambria Math" panose="02040503050406030204" pitchFamily="18" charset="0"/>
                          <a:cs typeface="Barlow Semi Condensed Light"/>
                          <a:sym typeface="Barlow Semi Condensed Light"/>
                        </a:rPr>
                        <m:t>=</m:t>
                      </m:r>
                      <m:d>
                        <m:dPr>
                          <m:begChr m:val="["/>
                          <m:endChr m:val="]"/>
                          <m:ctrlPr>
                            <a:rPr lang="en-US" b="0" i="1" smtClean="0">
                              <a:solidFill>
                                <a:srgbClr val="FFFFFF"/>
                              </a:solidFill>
                              <a:latin typeface="Cambria Math" panose="02040503050406030204" pitchFamily="18" charset="0"/>
                              <a:cs typeface="Barlow Semi Condensed Light"/>
                              <a:sym typeface="Barlow Semi Condensed Light"/>
                            </a:rPr>
                          </m:ctrlPr>
                        </m:dPr>
                        <m:e>
                          <m:d>
                            <m:dPr>
                              <m:begChr m:val="⟨"/>
                              <m:endChr m:val="⟩"/>
                              <m:ctrlPr>
                                <a:rPr lang="en-US" b="0" i="1" smtClean="0">
                                  <a:solidFill>
                                    <a:schemeClr val="accent4"/>
                                  </a:solidFill>
                                  <a:latin typeface="Cambria Math" panose="02040503050406030204" pitchFamily="18" charset="0"/>
                                  <a:cs typeface="Barlow Semi Condensed Light"/>
                                  <a:sym typeface="Barlow Semi Condensed Light"/>
                                </a:rPr>
                              </m:ctrlPr>
                            </m:dPr>
                            <m:e>
                              <m:sSub>
                                <m:sSubPr>
                                  <m:ctrlPr>
                                    <a:rPr lang="en-US" b="0" i="1" smtClean="0">
                                      <a:solidFill>
                                        <a:schemeClr val="accent4"/>
                                      </a:solidFill>
                                      <a:latin typeface="Cambria Math" panose="02040503050406030204" pitchFamily="18" charset="0"/>
                                      <a:cs typeface="Barlow Semi Condensed Light"/>
                                      <a:sym typeface="Barlow Semi Condensed Light"/>
                                    </a:rPr>
                                  </m:ctrlPr>
                                </m:sSubPr>
                                <m:e>
                                  <m:r>
                                    <a:rPr lang="en-US" b="0" i="1" smtClean="0">
                                      <a:solidFill>
                                        <a:schemeClr val="accent4"/>
                                      </a:solidFill>
                                      <a:latin typeface="Cambria Math" panose="02040503050406030204" pitchFamily="18" charset="0"/>
                                      <a:cs typeface="Barlow Semi Condensed Light"/>
                                      <a:sym typeface="Barlow Semi Condensed Light"/>
                                    </a:rPr>
                                    <m:t>𝑎</m:t>
                                  </m:r>
                                </m:e>
                                <m:sub>
                                  <m:r>
                                    <a:rPr lang="en-US" b="0" i="1" smtClean="0">
                                      <a:solidFill>
                                        <a:schemeClr val="accent4"/>
                                      </a:solidFill>
                                      <a:latin typeface="Cambria Math" panose="02040503050406030204" pitchFamily="18" charset="0"/>
                                      <a:cs typeface="Barlow Semi Condensed Light"/>
                                      <a:sym typeface="Barlow Semi Condensed Light"/>
                                    </a:rPr>
                                    <m:t>1</m:t>
                                  </m:r>
                                </m:sub>
                              </m:sSub>
                              <m:r>
                                <a:rPr lang="en-US" b="0" i="1" smtClean="0">
                                  <a:solidFill>
                                    <a:schemeClr val="accent4"/>
                                  </a:solidFill>
                                  <a:latin typeface="Cambria Math" panose="02040503050406030204" pitchFamily="18" charset="0"/>
                                  <a:cs typeface="Barlow Semi Condensed Light"/>
                                  <a:sym typeface="Barlow Semi Condensed Light"/>
                                </a:rPr>
                                <m:t>,</m:t>
                              </m:r>
                              <m:sSub>
                                <m:sSubPr>
                                  <m:ctrlPr>
                                    <a:rPr lang="en-US" b="0" i="1" smtClean="0">
                                      <a:solidFill>
                                        <a:schemeClr val="accent4"/>
                                      </a:solidFill>
                                      <a:latin typeface="Cambria Math" panose="02040503050406030204" pitchFamily="18" charset="0"/>
                                      <a:cs typeface="Barlow Semi Condensed Light"/>
                                      <a:sym typeface="Barlow Semi Condensed Light"/>
                                    </a:rPr>
                                  </m:ctrlPr>
                                </m:sSubPr>
                                <m:e>
                                  <m:r>
                                    <a:rPr lang="en-US" b="0" i="1" smtClean="0">
                                      <a:solidFill>
                                        <a:schemeClr val="accent4"/>
                                      </a:solidFill>
                                      <a:latin typeface="Cambria Math" panose="02040503050406030204" pitchFamily="18" charset="0"/>
                                      <a:cs typeface="Barlow Semi Condensed Light"/>
                                      <a:sym typeface="Barlow Semi Condensed Light"/>
                                    </a:rPr>
                                    <m:t>𝑎</m:t>
                                  </m:r>
                                </m:e>
                                <m:sub>
                                  <m:r>
                                    <a:rPr lang="en-US" b="0" i="1" smtClean="0">
                                      <a:solidFill>
                                        <a:schemeClr val="accent4"/>
                                      </a:solidFill>
                                      <a:latin typeface="Cambria Math" panose="02040503050406030204" pitchFamily="18" charset="0"/>
                                      <a:cs typeface="Barlow Semi Condensed Light"/>
                                      <a:sym typeface="Barlow Semi Condensed Light"/>
                                    </a:rPr>
                                    <m:t>2</m:t>
                                  </m:r>
                                </m:sub>
                              </m:sSub>
                            </m:e>
                          </m:d>
                        </m:e>
                      </m:d>
                      <m:d>
                        <m:dPr>
                          <m:begChr m:val="["/>
                          <m:endChr m:val="]"/>
                          <m:ctrlPr>
                            <a:rPr lang="en-US" i="1">
                              <a:solidFill>
                                <a:srgbClr val="FFFFFF"/>
                              </a:solidFill>
                              <a:latin typeface="Cambria Math" panose="02040503050406030204" pitchFamily="18" charset="0"/>
                              <a:cs typeface="Barlow Semi Condensed Light"/>
                              <a:sym typeface="Barlow Semi Condensed Light"/>
                            </a:rPr>
                          </m:ctrlPr>
                        </m:dPr>
                        <m:e>
                          <m:d>
                            <m:dPr>
                              <m:begChr m:val="⟨"/>
                              <m:endChr m:val="⟩"/>
                              <m:ctrlPr>
                                <a:rPr lang="en-US" i="1" smtClean="0">
                                  <a:solidFill>
                                    <a:schemeClr val="accent5"/>
                                  </a:solidFill>
                                  <a:latin typeface="Cambria Math" panose="02040503050406030204" pitchFamily="18" charset="0"/>
                                  <a:cs typeface="Barlow Semi Condensed Light"/>
                                  <a:sym typeface="Barlow Semi Condensed Light"/>
                                </a:rPr>
                              </m:ctrlPr>
                            </m:dPr>
                            <m:e>
                              <m:sSub>
                                <m:sSubPr>
                                  <m:ctrlPr>
                                    <a:rPr lang="en-US" i="1" smtClean="0">
                                      <a:solidFill>
                                        <a:schemeClr val="accent5"/>
                                      </a:solidFill>
                                      <a:latin typeface="Cambria Math" panose="02040503050406030204" pitchFamily="18" charset="0"/>
                                      <a:cs typeface="Barlow Semi Condensed Light"/>
                                      <a:sym typeface="Barlow Semi Condensed Light"/>
                                    </a:rPr>
                                  </m:ctrlPr>
                                </m:sSubPr>
                                <m:e>
                                  <m:r>
                                    <a:rPr lang="en-US" b="0" i="1" smtClean="0">
                                      <a:solidFill>
                                        <a:schemeClr val="accent5"/>
                                      </a:solidFill>
                                      <a:latin typeface="Cambria Math" panose="02040503050406030204" pitchFamily="18" charset="0"/>
                                      <a:cs typeface="Barlow Semi Condensed Light"/>
                                      <a:sym typeface="Barlow Semi Condensed Light"/>
                                    </a:rPr>
                                    <m:t>𝑏</m:t>
                                  </m:r>
                                </m:e>
                                <m:sub>
                                  <m:r>
                                    <a:rPr lang="en-US" i="1">
                                      <a:solidFill>
                                        <a:schemeClr val="accent5"/>
                                      </a:solidFill>
                                      <a:latin typeface="Cambria Math" panose="02040503050406030204" pitchFamily="18" charset="0"/>
                                      <a:cs typeface="Barlow Semi Condensed Light"/>
                                      <a:sym typeface="Barlow Semi Condensed Light"/>
                                    </a:rPr>
                                    <m:t>1</m:t>
                                  </m:r>
                                </m:sub>
                              </m:sSub>
                              <m:r>
                                <a:rPr lang="en-US" i="1">
                                  <a:solidFill>
                                    <a:schemeClr val="accent5"/>
                                  </a:solidFill>
                                  <a:latin typeface="Cambria Math" panose="02040503050406030204" pitchFamily="18" charset="0"/>
                                  <a:cs typeface="Barlow Semi Condensed Light"/>
                                  <a:sym typeface="Barlow Semi Condensed Light"/>
                                </a:rPr>
                                <m:t>,</m:t>
                              </m:r>
                              <m:sSub>
                                <m:sSubPr>
                                  <m:ctrlPr>
                                    <a:rPr lang="en-US" i="1">
                                      <a:solidFill>
                                        <a:schemeClr val="accent5"/>
                                      </a:solidFill>
                                      <a:latin typeface="Cambria Math" panose="02040503050406030204" pitchFamily="18" charset="0"/>
                                      <a:cs typeface="Barlow Semi Condensed Light"/>
                                      <a:sym typeface="Barlow Semi Condensed Light"/>
                                    </a:rPr>
                                  </m:ctrlPr>
                                </m:sSubPr>
                                <m:e>
                                  <m:r>
                                    <a:rPr lang="en-US" b="0" i="1" smtClean="0">
                                      <a:solidFill>
                                        <a:schemeClr val="accent5"/>
                                      </a:solidFill>
                                      <a:latin typeface="Cambria Math" panose="02040503050406030204" pitchFamily="18" charset="0"/>
                                      <a:cs typeface="Barlow Semi Condensed Light"/>
                                      <a:sym typeface="Barlow Semi Condensed Light"/>
                                    </a:rPr>
                                    <m:t>𝑏</m:t>
                                  </m:r>
                                </m:e>
                                <m:sub>
                                  <m:r>
                                    <a:rPr lang="en-US" i="1">
                                      <a:solidFill>
                                        <a:schemeClr val="accent5"/>
                                      </a:solidFill>
                                      <a:latin typeface="Cambria Math" panose="02040503050406030204" pitchFamily="18" charset="0"/>
                                      <a:cs typeface="Barlow Semi Condensed Light"/>
                                      <a:sym typeface="Barlow Semi Condensed Light"/>
                                    </a:rPr>
                                    <m:t>2</m:t>
                                  </m:r>
                                </m:sub>
                              </m:sSub>
                            </m:e>
                          </m:d>
                        </m:e>
                      </m:d>
                      <m:r>
                        <a:rPr lang="en-US" b="0" i="1" smtClean="0">
                          <a:solidFill>
                            <a:srgbClr val="FFFFFF"/>
                          </a:solidFill>
                          <a:latin typeface="Cambria Math" panose="02040503050406030204" pitchFamily="18" charset="0"/>
                          <a:cs typeface="Barlow Semi Condensed Light"/>
                          <a:sym typeface="Barlow Semi Condensed Light"/>
                        </a:rPr>
                        <m:t>=</m:t>
                      </m:r>
                      <m:d>
                        <m:dPr>
                          <m:begChr m:val="["/>
                          <m:endChr m:val="]"/>
                          <m:ctrlPr>
                            <a:rPr lang="en-US" i="1">
                              <a:solidFill>
                                <a:srgbClr val="FFFFFF"/>
                              </a:solidFill>
                              <a:latin typeface="Cambria Math" panose="02040503050406030204" pitchFamily="18" charset="0"/>
                              <a:cs typeface="Barlow Semi Condensed Light"/>
                              <a:sym typeface="Barlow Semi Condensed Light"/>
                            </a:rPr>
                          </m:ctrlPr>
                        </m:dPr>
                        <m:e>
                          <m:d>
                            <m:dPr>
                              <m:begChr m:val="⟨"/>
                              <m:endChr m:val="⟩"/>
                              <m:ctrlPr>
                                <a:rPr lang="en-US" i="1">
                                  <a:solidFill>
                                    <a:srgbClr val="FFFFFF"/>
                                  </a:solidFill>
                                  <a:latin typeface="Cambria Math" panose="02040503050406030204" pitchFamily="18" charset="0"/>
                                  <a:cs typeface="Barlow Semi Condensed Light"/>
                                  <a:sym typeface="Barlow Semi Condensed Light"/>
                                </a:rPr>
                              </m:ctrlPr>
                            </m:dPr>
                            <m:e>
                              <m:sSub>
                                <m:sSubPr>
                                  <m:ctrlPr>
                                    <a:rPr lang="en-US" i="1" smtClean="0">
                                      <a:solidFill>
                                        <a:schemeClr val="accent4"/>
                                      </a:solidFill>
                                      <a:latin typeface="Cambria Math" panose="02040503050406030204" pitchFamily="18" charset="0"/>
                                      <a:cs typeface="Barlow Semi Condensed Light"/>
                                      <a:sym typeface="Barlow Semi Condensed Light"/>
                                    </a:rPr>
                                  </m:ctrlPr>
                                </m:sSubPr>
                                <m:e>
                                  <m:r>
                                    <a:rPr lang="en-US" i="1">
                                      <a:solidFill>
                                        <a:schemeClr val="accent4"/>
                                      </a:solidFill>
                                      <a:latin typeface="Cambria Math" panose="02040503050406030204" pitchFamily="18" charset="0"/>
                                      <a:cs typeface="Barlow Semi Condensed Light"/>
                                      <a:sym typeface="Barlow Semi Condensed Light"/>
                                    </a:rPr>
                                    <m:t>𝑎</m:t>
                                  </m:r>
                                </m:e>
                                <m:sub>
                                  <m:r>
                                    <a:rPr lang="en-US" i="1">
                                      <a:solidFill>
                                        <a:schemeClr val="accent4"/>
                                      </a:solidFill>
                                      <a:latin typeface="Cambria Math" panose="02040503050406030204" pitchFamily="18" charset="0"/>
                                      <a:cs typeface="Barlow Semi Condensed Light"/>
                                      <a:sym typeface="Barlow Semi Condensed Light"/>
                                    </a:rPr>
                                    <m:t>1</m:t>
                                  </m:r>
                                </m:sub>
                              </m:sSub>
                              <m:sSub>
                                <m:sSubPr>
                                  <m:ctrlPr>
                                    <a:rPr lang="en-US" i="1" smtClean="0">
                                      <a:solidFill>
                                        <a:schemeClr val="accent5"/>
                                      </a:solidFill>
                                      <a:latin typeface="Cambria Math" panose="02040503050406030204" pitchFamily="18" charset="0"/>
                                      <a:cs typeface="Barlow Semi Condensed Light"/>
                                      <a:sym typeface="Barlow Semi Condensed Light"/>
                                    </a:rPr>
                                  </m:ctrlPr>
                                </m:sSubPr>
                                <m:e>
                                  <m:r>
                                    <a:rPr lang="en-US" b="0" i="1" smtClean="0">
                                      <a:solidFill>
                                        <a:schemeClr val="accent5"/>
                                      </a:solidFill>
                                      <a:latin typeface="Cambria Math" panose="02040503050406030204" pitchFamily="18" charset="0"/>
                                      <a:cs typeface="Barlow Semi Condensed Light"/>
                                      <a:sym typeface="Barlow Semi Condensed Light"/>
                                    </a:rPr>
                                    <m:t>𝑏</m:t>
                                  </m:r>
                                </m:e>
                                <m:sub>
                                  <m:r>
                                    <a:rPr lang="en-US" b="0" i="1" smtClean="0">
                                      <a:solidFill>
                                        <a:schemeClr val="accent5"/>
                                      </a:solidFill>
                                      <a:latin typeface="Cambria Math" panose="02040503050406030204" pitchFamily="18" charset="0"/>
                                      <a:cs typeface="Barlow Semi Condensed Light"/>
                                      <a:sym typeface="Barlow Semi Condensed Light"/>
                                    </a:rPr>
                                    <m:t>1</m:t>
                                  </m:r>
                                </m:sub>
                              </m:sSub>
                              <m:r>
                                <a:rPr lang="en-US" b="0" i="1" smtClean="0">
                                  <a:solidFill>
                                    <a:schemeClr val="bg1"/>
                                  </a:solidFill>
                                  <a:latin typeface="Cambria Math" panose="02040503050406030204" pitchFamily="18" charset="0"/>
                                  <a:cs typeface="Barlow Semi Condensed Light"/>
                                  <a:sym typeface="Barlow Semi Condensed Light"/>
                                </a:rPr>
                                <m:t>+</m:t>
                              </m:r>
                              <m:sSub>
                                <m:sSubPr>
                                  <m:ctrlPr>
                                    <a:rPr lang="en-US" i="1" smtClean="0">
                                      <a:solidFill>
                                        <a:schemeClr val="accent4"/>
                                      </a:solidFill>
                                      <a:latin typeface="Cambria Math" panose="02040503050406030204" pitchFamily="18" charset="0"/>
                                      <a:cs typeface="Barlow Semi Condensed Light"/>
                                      <a:sym typeface="Barlow Semi Condensed Light"/>
                                    </a:rPr>
                                  </m:ctrlPr>
                                </m:sSubPr>
                                <m:e>
                                  <m:r>
                                    <a:rPr lang="en-US" i="1">
                                      <a:solidFill>
                                        <a:schemeClr val="accent4"/>
                                      </a:solidFill>
                                      <a:latin typeface="Cambria Math" panose="02040503050406030204" pitchFamily="18" charset="0"/>
                                      <a:cs typeface="Barlow Semi Condensed Light"/>
                                      <a:sym typeface="Barlow Semi Condensed Light"/>
                                    </a:rPr>
                                    <m:t>𝑎</m:t>
                                  </m:r>
                                </m:e>
                                <m:sub>
                                  <m:r>
                                    <a:rPr lang="en-US" b="0" i="1" smtClean="0">
                                      <a:solidFill>
                                        <a:schemeClr val="accent4"/>
                                      </a:solidFill>
                                      <a:latin typeface="Cambria Math" panose="02040503050406030204" pitchFamily="18" charset="0"/>
                                      <a:cs typeface="Barlow Semi Condensed Light"/>
                                      <a:sym typeface="Barlow Semi Condensed Light"/>
                                    </a:rPr>
                                    <m:t>2</m:t>
                                  </m:r>
                                </m:sub>
                              </m:sSub>
                              <m:sSub>
                                <m:sSubPr>
                                  <m:ctrlPr>
                                    <a:rPr lang="en-US" i="1" smtClean="0">
                                      <a:solidFill>
                                        <a:schemeClr val="accent5"/>
                                      </a:solidFill>
                                      <a:latin typeface="Cambria Math" panose="02040503050406030204" pitchFamily="18" charset="0"/>
                                      <a:cs typeface="Barlow Semi Condensed Light"/>
                                      <a:sym typeface="Barlow Semi Condensed Light"/>
                                    </a:rPr>
                                  </m:ctrlPr>
                                </m:sSubPr>
                                <m:e>
                                  <m:r>
                                    <a:rPr lang="en-US" i="1">
                                      <a:solidFill>
                                        <a:schemeClr val="accent5"/>
                                      </a:solidFill>
                                      <a:latin typeface="Cambria Math" panose="02040503050406030204" pitchFamily="18" charset="0"/>
                                      <a:cs typeface="Barlow Semi Condensed Light"/>
                                      <a:sym typeface="Barlow Semi Condensed Light"/>
                                    </a:rPr>
                                    <m:t>𝑏</m:t>
                                  </m:r>
                                </m:e>
                                <m:sub>
                                  <m:r>
                                    <a:rPr lang="en-US" b="0" i="1" smtClean="0">
                                      <a:solidFill>
                                        <a:schemeClr val="accent5"/>
                                      </a:solidFill>
                                      <a:latin typeface="Cambria Math" panose="02040503050406030204" pitchFamily="18" charset="0"/>
                                      <a:cs typeface="Barlow Semi Condensed Light"/>
                                      <a:sym typeface="Barlow Semi Condensed Light"/>
                                    </a:rPr>
                                    <m:t>2</m:t>
                                  </m:r>
                                </m:sub>
                              </m:sSub>
                              <m:r>
                                <a:rPr lang="en-US" b="0" i="1" smtClean="0">
                                  <a:solidFill>
                                    <a:schemeClr val="bg1"/>
                                  </a:solidFill>
                                  <a:latin typeface="Cambria Math" panose="02040503050406030204" pitchFamily="18" charset="0"/>
                                  <a:cs typeface="Barlow Semi Condensed Light"/>
                                  <a:sym typeface="Barlow Semi Condensed Light"/>
                                </a:rPr>
                                <m:t>,</m:t>
                              </m:r>
                              <m:sSub>
                                <m:sSubPr>
                                  <m:ctrlPr>
                                    <a:rPr lang="en-US" i="1">
                                      <a:solidFill>
                                        <a:schemeClr val="accent4"/>
                                      </a:solidFill>
                                      <a:latin typeface="Cambria Math" panose="02040503050406030204" pitchFamily="18" charset="0"/>
                                      <a:cs typeface="Barlow Semi Condensed Light"/>
                                      <a:sym typeface="Barlow Semi Condensed Light"/>
                                    </a:rPr>
                                  </m:ctrlPr>
                                </m:sSubPr>
                                <m:e>
                                  <m:r>
                                    <a:rPr lang="en-US" i="1">
                                      <a:solidFill>
                                        <a:schemeClr val="accent4"/>
                                      </a:solidFill>
                                      <a:latin typeface="Cambria Math" panose="02040503050406030204" pitchFamily="18" charset="0"/>
                                      <a:cs typeface="Barlow Semi Condensed Light"/>
                                      <a:sym typeface="Barlow Semi Condensed Light"/>
                                    </a:rPr>
                                    <m:t>𝑎</m:t>
                                  </m:r>
                                </m:e>
                                <m:sub>
                                  <m:r>
                                    <a:rPr lang="en-US" i="1">
                                      <a:solidFill>
                                        <a:schemeClr val="accent4"/>
                                      </a:solidFill>
                                      <a:latin typeface="Cambria Math" panose="02040503050406030204" pitchFamily="18" charset="0"/>
                                      <a:cs typeface="Barlow Semi Condensed Light"/>
                                      <a:sym typeface="Barlow Semi Condensed Light"/>
                                    </a:rPr>
                                    <m:t>1</m:t>
                                  </m:r>
                                </m:sub>
                              </m:sSub>
                              <m:sSub>
                                <m:sSubPr>
                                  <m:ctrlPr>
                                    <a:rPr lang="en-US" i="1">
                                      <a:solidFill>
                                        <a:schemeClr val="accent5"/>
                                      </a:solidFill>
                                      <a:latin typeface="Cambria Math" panose="02040503050406030204" pitchFamily="18" charset="0"/>
                                      <a:cs typeface="Barlow Semi Condensed Light"/>
                                      <a:sym typeface="Barlow Semi Condensed Light"/>
                                    </a:rPr>
                                  </m:ctrlPr>
                                </m:sSubPr>
                                <m:e>
                                  <m:r>
                                    <a:rPr lang="en-US" i="1">
                                      <a:solidFill>
                                        <a:schemeClr val="accent5"/>
                                      </a:solidFill>
                                      <a:latin typeface="Cambria Math" panose="02040503050406030204" pitchFamily="18" charset="0"/>
                                      <a:cs typeface="Barlow Semi Condensed Light"/>
                                      <a:sym typeface="Barlow Semi Condensed Light"/>
                                    </a:rPr>
                                    <m:t>𝑏</m:t>
                                  </m:r>
                                </m:e>
                                <m:sub>
                                  <m:r>
                                    <a:rPr lang="en-US" i="1">
                                      <a:solidFill>
                                        <a:schemeClr val="accent5"/>
                                      </a:solidFill>
                                      <a:latin typeface="Cambria Math" panose="02040503050406030204" pitchFamily="18" charset="0"/>
                                      <a:cs typeface="Barlow Semi Condensed Light"/>
                                      <a:sym typeface="Barlow Semi Condensed Light"/>
                                    </a:rPr>
                                    <m:t>2</m:t>
                                  </m:r>
                                </m:sub>
                              </m:sSub>
                              <m:r>
                                <a:rPr lang="en-US" b="0" i="1" smtClean="0">
                                  <a:solidFill>
                                    <a:schemeClr val="bg1"/>
                                  </a:solidFill>
                                  <a:latin typeface="Cambria Math" panose="02040503050406030204" pitchFamily="18" charset="0"/>
                                  <a:cs typeface="Barlow Semi Condensed Light"/>
                                  <a:sym typeface="Barlow Semi Condensed Light"/>
                                </a:rPr>
                                <m:t>+</m:t>
                              </m:r>
                              <m:sSub>
                                <m:sSubPr>
                                  <m:ctrlPr>
                                    <a:rPr lang="en-US" i="1">
                                      <a:solidFill>
                                        <a:schemeClr val="accent4"/>
                                      </a:solidFill>
                                      <a:latin typeface="Cambria Math" panose="02040503050406030204" pitchFamily="18" charset="0"/>
                                      <a:cs typeface="Barlow Semi Condensed Light"/>
                                      <a:sym typeface="Barlow Semi Condensed Light"/>
                                    </a:rPr>
                                  </m:ctrlPr>
                                </m:sSubPr>
                                <m:e>
                                  <m:r>
                                    <a:rPr lang="en-US" i="1">
                                      <a:solidFill>
                                        <a:schemeClr val="accent4"/>
                                      </a:solidFill>
                                      <a:latin typeface="Cambria Math" panose="02040503050406030204" pitchFamily="18" charset="0"/>
                                      <a:cs typeface="Barlow Semi Condensed Light"/>
                                      <a:sym typeface="Barlow Semi Condensed Light"/>
                                    </a:rPr>
                                    <m:t>𝑎</m:t>
                                  </m:r>
                                </m:e>
                                <m:sub>
                                  <m:r>
                                    <a:rPr lang="en-US" i="1">
                                      <a:solidFill>
                                        <a:schemeClr val="accent4"/>
                                      </a:solidFill>
                                      <a:latin typeface="Cambria Math" panose="02040503050406030204" pitchFamily="18" charset="0"/>
                                      <a:cs typeface="Barlow Semi Condensed Light"/>
                                      <a:sym typeface="Barlow Semi Condensed Light"/>
                                    </a:rPr>
                                    <m:t>2</m:t>
                                  </m:r>
                                </m:sub>
                              </m:sSub>
                              <m:sSub>
                                <m:sSubPr>
                                  <m:ctrlPr>
                                    <a:rPr lang="en-US" i="1">
                                      <a:solidFill>
                                        <a:schemeClr val="accent5"/>
                                      </a:solidFill>
                                      <a:latin typeface="Cambria Math" panose="02040503050406030204" pitchFamily="18" charset="0"/>
                                      <a:cs typeface="Barlow Semi Condensed Light"/>
                                      <a:sym typeface="Barlow Semi Condensed Light"/>
                                    </a:rPr>
                                  </m:ctrlPr>
                                </m:sSubPr>
                                <m:e>
                                  <m:r>
                                    <a:rPr lang="en-US" i="1">
                                      <a:solidFill>
                                        <a:schemeClr val="accent5"/>
                                      </a:solidFill>
                                      <a:latin typeface="Cambria Math" panose="02040503050406030204" pitchFamily="18" charset="0"/>
                                      <a:cs typeface="Barlow Semi Condensed Light"/>
                                      <a:sym typeface="Barlow Semi Condensed Light"/>
                                    </a:rPr>
                                    <m:t>𝑏</m:t>
                                  </m:r>
                                </m:e>
                                <m:sub>
                                  <m:r>
                                    <a:rPr lang="en-US" i="1">
                                      <a:solidFill>
                                        <a:schemeClr val="accent5"/>
                                      </a:solidFill>
                                      <a:latin typeface="Cambria Math" panose="02040503050406030204" pitchFamily="18" charset="0"/>
                                      <a:cs typeface="Barlow Semi Condensed Light"/>
                                      <a:sym typeface="Barlow Semi Condensed Light"/>
                                    </a:rPr>
                                    <m:t>1</m:t>
                                  </m:r>
                                </m:sub>
                              </m:sSub>
                            </m:e>
                          </m:d>
                        </m:e>
                      </m:d>
                    </m:oMath>
                  </m:oMathPara>
                </a14:m>
                <a:endParaRPr lang="en-US" dirty="0">
                  <a:solidFill>
                    <a:srgbClr val="FFFFFF"/>
                  </a:solidFill>
                  <a:latin typeface="Barlow Semi Condensed Light"/>
                  <a:ea typeface="Barlow Semi Condensed Light"/>
                  <a:cs typeface="Barlow Semi Condensed Light"/>
                  <a:sym typeface="Barlow Semi Condensed Light"/>
                </a:endParaRPr>
              </a:p>
              <a:p>
                <a:pPr>
                  <a:lnSpc>
                    <a:spcPct val="115000"/>
                  </a:lnSpc>
                  <a:spcBef>
                    <a:spcPts val="1600"/>
                  </a:spcBef>
                </a:pPr>
                <a:r>
                  <a:rPr lang="en-US" dirty="0">
                    <a:solidFill>
                      <a:srgbClr val="FFFFFF"/>
                    </a:solidFill>
                    <a:latin typeface="Barlow Semi Condensed Light"/>
                    <a:ea typeface="Barlow Semi Condensed Light"/>
                    <a:cs typeface="Barlow Semi Condensed Light"/>
                    <a:sym typeface="Barlow Semi Condensed Light"/>
                  </a:rPr>
                  <a:t>Let’s say: </a:t>
                </a:r>
                <a14:m>
                  <m:oMath xmlns:m="http://schemas.openxmlformats.org/officeDocument/2006/math">
                    <m:d>
                      <m:dPr>
                        <m:begChr m:val="⟨"/>
                        <m:endChr m:val="⟩"/>
                        <m:ctrlPr>
                          <a:rPr lang="en-US" i="1" smtClean="0">
                            <a:solidFill>
                              <a:schemeClr val="accent4"/>
                            </a:solidFill>
                            <a:latin typeface="Cambria Math" panose="02040503050406030204" pitchFamily="18" charset="0"/>
                            <a:cs typeface="Barlow Semi Condensed Light"/>
                            <a:sym typeface="Barlow Semi Condensed Light"/>
                          </a:rPr>
                        </m:ctrlPr>
                      </m:dPr>
                      <m:e>
                        <m:r>
                          <a:rPr lang="en-US" i="1">
                            <a:solidFill>
                              <a:schemeClr val="accent4"/>
                            </a:solidFill>
                            <a:latin typeface="Cambria Math" panose="02040503050406030204" pitchFamily="18" charset="0"/>
                            <a:cs typeface="Barlow Semi Condensed Light"/>
                            <a:sym typeface="Barlow Semi Condensed Light"/>
                          </a:rPr>
                          <m:t>𝑎</m:t>
                        </m:r>
                        <m:r>
                          <a:rPr lang="en-US" i="1">
                            <a:solidFill>
                              <a:schemeClr val="accent4"/>
                            </a:solidFill>
                            <a:latin typeface="Cambria Math" panose="02040503050406030204" pitchFamily="18" charset="0"/>
                            <a:cs typeface="Barlow Semi Condensed Light"/>
                            <a:sym typeface="Barlow Semi Condensed Light"/>
                          </a:rPr>
                          <m:t>,</m:t>
                        </m:r>
                        <m:r>
                          <a:rPr lang="en-US" i="1">
                            <a:solidFill>
                              <a:schemeClr val="accent4"/>
                            </a:solidFill>
                            <a:latin typeface="Cambria Math" panose="02040503050406030204" pitchFamily="18" charset="0"/>
                            <a:cs typeface="Barlow Semi Condensed Light"/>
                            <a:sym typeface="Barlow Semi Condensed Light"/>
                          </a:rPr>
                          <m:t>𝑏</m:t>
                        </m:r>
                      </m:e>
                    </m:d>
                    <m:r>
                      <a:rPr lang="en-US" b="0" i="1" smtClean="0">
                        <a:solidFill>
                          <a:schemeClr val="bg1"/>
                        </a:solidFill>
                        <a:latin typeface="Cambria Math" panose="02040503050406030204" pitchFamily="18" charset="0"/>
                        <a:cs typeface="Barlow Semi Condensed Light"/>
                        <a:sym typeface="Barlow Semi Condensed Light"/>
                      </a:rPr>
                      <m:t>~</m:t>
                    </m:r>
                    <m:d>
                      <m:dPr>
                        <m:begChr m:val="⟨"/>
                        <m:endChr m:val="⟩"/>
                        <m:ctrlPr>
                          <a:rPr lang="en-US" i="1">
                            <a:solidFill>
                              <a:schemeClr val="accent4"/>
                            </a:solidFill>
                            <a:latin typeface="Cambria Math" panose="02040503050406030204" pitchFamily="18" charset="0"/>
                            <a:cs typeface="Barlow Semi Condensed Light"/>
                            <a:sym typeface="Barlow Semi Condensed Light"/>
                          </a:rPr>
                        </m:ctrlPr>
                      </m:dPr>
                      <m:e>
                        <m:r>
                          <a:rPr lang="en-US" b="0" i="1" smtClean="0">
                            <a:solidFill>
                              <a:schemeClr val="accent4"/>
                            </a:solidFill>
                            <a:latin typeface="Cambria Math" panose="02040503050406030204" pitchFamily="18" charset="0"/>
                            <a:cs typeface="Barlow Semi Condensed Light"/>
                            <a:sym typeface="Barlow Semi Condensed Light"/>
                          </a:rPr>
                          <m:t>𝑐</m:t>
                        </m:r>
                        <m:r>
                          <a:rPr lang="en-US" i="1">
                            <a:solidFill>
                              <a:schemeClr val="accent4"/>
                            </a:solidFill>
                            <a:latin typeface="Cambria Math" panose="02040503050406030204" pitchFamily="18" charset="0"/>
                            <a:cs typeface="Barlow Semi Condensed Light"/>
                            <a:sym typeface="Barlow Semi Condensed Light"/>
                          </a:rPr>
                          <m:t>,</m:t>
                        </m:r>
                        <m:r>
                          <a:rPr lang="en-US" b="0" i="1" smtClean="0">
                            <a:solidFill>
                              <a:schemeClr val="accent4"/>
                            </a:solidFill>
                            <a:latin typeface="Cambria Math" panose="02040503050406030204" pitchFamily="18" charset="0"/>
                            <a:cs typeface="Barlow Semi Condensed Light"/>
                            <a:sym typeface="Barlow Semi Condensed Light"/>
                          </a:rPr>
                          <m:t>𝑑</m:t>
                        </m:r>
                      </m:e>
                    </m:d>
                  </m:oMath>
                </a14:m>
                <a:r>
                  <a:rPr lang="en-US" dirty="0">
                    <a:solidFill>
                      <a:srgbClr val="FFFFFF"/>
                    </a:solidFill>
                    <a:latin typeface="Barlow Semi Condensed Light"/>
                    <a:cs typeface="Barlow Semi Condensed Light"/>
                    <a:sym typeface="Barlow Semi Condensed Light"/>
                  </a:rPr>
                  <a:t>and </a:t>
                </a:r>
                <a14:m>
                  <m:oMath xmlns:m="http://schemas.openxmlformats.org/officeDocument/2006/math">
                    <m:d>
                      <m:dPr>
                        <m:begChr m:val="⟨"/>
                        <m:endChr m:val="⟩"/>
                        <m:ctrlPr>
                          <a:rPr lang="en-US" i="1" smtClean="0">
                            <a:solidFill>
                              <a:schemeClr val="accent5"/>
                            </a:solidFill>
                            <a:latin typeface="Cambria Math" panose="02040503050406030204" pitchFamily="18" charset="0"/>
                            <a:cs typeface="Barlow Semi Condensed Light"/>
                            <a:sym typeface="Barlow Semi Condensed Light"/>
                          </a:rPr>
                        </m:ctrlPr>
                      </m:dPr>
                      <m:e>
                        <m:r>
                          <a:rPr lang="en-US" i="1">
                            <a:solidFill>
                              <a:schemeClr val="accent5"/>
                            </a:solidFill>
                            <a:latin typeface="Cambria Math" panose="02040503050406030204" pitchFamily="18" charset="0"/>
                            <a:cs typeface="Barlow Semi Condensed Light"/>
                            <a:sym typeface="Barlow Semi Condensed Light"/>
                          </a:rPr>
                          <m:t>𝑣</m:t>
                        </m:r>
                        <m:r>
                          <a:rPr lang="en-US" i="1">
                            <a:solidFill>
                              <a:schemeClr val="accent5"/>
                            </a:solidFill>
                            <a:latin typeface="Cambria Math" panose="02040503050406030204" pitchFamily="18" charset="0"/>
                            <a:cs typeface="Barlow Semi Condensed Light"/>
                            <a:sym typeface="Barlow Semi Condensed Light"/>
                          </a:rPr>
                          <m:t>,</m:t>
                        </m:r>
                        <m:r>
                          <a:rPr lang="en-US" i="1">
                            <a:solidFill>
                              <a:schemeClr val="accent5"/>
                            </a:solidFill>
                            <a:latin typeface="Cambria Math" panose="02040503050406030204" pitchFamily="18" charset="0"/>
                            <a:cs typeface="Barlow Semi Condensed Light"/>
                            <a:sym typeface="Barlow Semi Condensed Light"/>
                          </a:rPr>
                          <m:t>𝑥</m:t>
                        </m:r>
                      </m:e>
                    </m:d>
                    <m:r>
                      <a:rPr lang="en-US" i="1">
                        <a:solidFill>
                          <a:srgbClr val="FFFFFF"/>
                        </a:solidFill>
                        <a:latin typeface="Cambria Math" panose="02040503050406030204" pitchFamily="18" charset="0"/>
                        <a:cs typeface="Barlow Semi Condensed Light"/>
                        <a:sym typeface="Barlow Semi Condensed Light"/>
                      </a:rPr>
                      <m:t> ~</m:t>
                    </m:r>
                    <m:d>
                      <m:dPr>
                        <m:begChr m:val="⟨"/>
                        <m:endChr m:val="⟩"/>
                        <m:ctrlPr>
                          <a:rPr lang="en-US" i="1" smtClean="0">
                            <a:solidFill>
                              <a:schemeClr val="accent5"/>
                            </a:solidFill>
                            <a:latin typeface="Cambria Math" panose="02040503050406030204" pitchFamily="18" charset="0"/>
                            <a:cs typeface="Barlow Semi Condensed Light"/>
                            <a:sym typeface="Barlow Semi Condensed Light"/>
                          </a:rPr>
                        </m:ctrlPr>
                      </m:dPr>
                      <m:e>
                        <m:r>
                          <a:rPr lang="en-US" i="1">
                            <a:solidFill>
                              <a:schemeClr val="accent5"/>
                            </a:solidFill>
                            <a:latin typeface="Cambria Math" panose="02040503050406030204" pitchFamily="18" charset="0"/>
                            <a:cs typeface="Barlow Semi Condensed Light"/>
                            <a:sym typeface="Barlow Semi Condensed Light"/>
                          </a:rPr>
                          <m:t>𝑦</m:t>
                        </m:r>
                        <m:r>
                          <a:rPr lang="en-US" i="1">
                            <a:solidFill>
                              <a:schemeClr val="accent5"/>
                            </a:solidFill>
                            <a:latin typeface="Cambria Math" panose="02040503050406030204" pitchFamily="18" charset="0"/>
                            <a:cs typeface="Barlow Semi Condensed Light"/>
                            <a:sym typeface="Barlow Semi Condensed Light"/>
                          </a:rPr>
                          <m:t>,</m:t>
                        </m:r>
                        <m:r>
                          <a:rPr lang="en-US" i="1">
                            <a:solidFill>
                              <a:schemeClr val="accent5"/>
                            </a:solidFill>
                            <a:latin typeface="Cambria Math" panose="02040503050406030204" pitchFamily="18" charset="0"/>
                            <a:cs typeface="Barlow Semi Condensed Light"/>
                            <a:sym typeface="Barlow Semi Condensed Light"/>
                          </a:rPr>
                          <m:t>𝑧</m:t>
                        </m:r>
                      </m:e>
                    </m:d>
                  </m:oMath>
                </a14:m>
                <a:r>
                  <a:rPr lang="en-US" dirty="0">
                    <a:solidFill>
                      <a:srgbClr val="FFFFFF"/>
                    </a:solidFill>
                    <a:latin typeface="Barlow Semi Condensed Light"/>
                    <a:cs typeface="Barlow Semi Condensed Light"/>
                    <a:sym typeface="Barlow Semi Condensed Light"/>
                  </a:rPr>
                  <a:t>, so </a:t>
                </a:r>
                <a14:m>
                  <m:oMath xmlns:m="http://schemas.openxmlformats.org/officeDocument/2006/math">
                    <m:r>
                      <a:rPr lang="en-US" i="1">
                        <a:solidFill>
                          <a:schemeClr val="accent4"/>
                        </a:solidFill>
                        <a:latin typeface="Cambria Math" panose="02040503050406030204" pitchFamily="18" charset="0"/>
                        <a:cs typeface="Barlow Semi Condensed Light"/>
                        <a:sym typeface="Barlow Semi Condensed Light"/>
                      </a:rPr>
                      <m:t>𝑎</m:t>
                    </m:r>
                    <m:r>
                      <a:rPr lang="en-US" i="1">
                        <a:solidFill>
                          <a:srgbClr val="FFFFFF"/>
                        </a:solidFill>
                        <a:latin typeface="Cambria Math" panose="02040503050406030204" pitchFamily="18" charset="0"/>
                        <a:cs typeface="Barlow Semi Condensed Light"/>
                        <a:sym typeface="Barlow Semi Condensed Light"/>
                      </a:rPr>
                      <m:t>+</m:t>
                    </m:r>
                    <m:r>
                      <a:rPr lang="en-US" i="1">
                        <a:solidFill>
                          <a:schemeClr val="accent4"/>
                        </a:solidFill>
                        <a:latin typeface="Cambria Math" panose="02040503050406030204" pitchFamily="18" charset="0"/>
                        <a:cs typeface="Barlow Semi Condensed Light"/>
                        <a:sym typeface="Barlow Semi Condensed Light"/>
                      </a:rPr>
                      <m:t>𝑑</m:t>
                    </m:r>
                    <m:r>
                      <a:rPr lang="en-US" i="1">
                        <a:solidFill>
                          <a:srgbClr val="FFFFFF"/>
                        </a:solidFill>
                        <a:latin typeface="Cambria Math" panose="02040503050406030204" pitchFamily="18" charset="0"/>
                        <a:cs typeface="Barlow Semi Condensed Light"/>
                        <a:sym typeface="Barlow Semi Condensed Light"/>
                      </a:rPr>
                      <m:t>=</m:t>
                    </m:r>
                    <m:r>
                      <a:rPr lang="en-US" i="1">
                        <a:solidFill>
                          <a:schemeClr val="accent4"/>
                        </a:solidFill>
                        <a:latin typeface="Cambria Math" panose="02040503050406030204" pitchFamily="18" charset="0"/>
                        <a:cs typeface="Barlow Semi Condensed Light"/>
                        <a:sym typeface="Barlow Semi Condensed Light"/>
                      </a:rPr>
                      <m:t>𝑏</m:t>
                    </m:r>
                    <m:r>
                      <a:rPr lang="en-US" i="1">
                        <a:solidFill>
                          <a:srgbClr val="FFFFFF"/>
                        </a:solidFill>
                        <a:latin typeface="Cambria Math" panose="02040503050406030204" pitchFamily="18" charset="0"/>
                        <a:cs typeface="Barlow Semi Condensed Light"/>
                        <a:sym typeface="Barlow Semi Condensed Light"/>
                      </a:rPr>
                      <m:t>+</m:t>
                    </m:r>
                    <m:r>
                      <a:rPr lang="en-US" i="1">
                        <a:solidFill>
                          <a:schemeClr val="accent4"/>
                        </a:solidFill>
                        <a:latin typeface="Cambria Math" panose="02040503050406030204" pitchFamily="18" charset="0"/>
                        <a:cs typeface="Barlow Semi Condensed Light"/>
                        <a:sym typeface="Barlow Semi Condensed Light"/>
                      </a:rPr>
                      <m:t>𝑐</m:t>
                    </m:r>
                  </m:oMath>
                </a14:m>
                <a:r>
                  <a:rPr lang="en-US" dirty="0">
                    <a:solidFill>
                      <a:srgbClr val="FFFFFF"/>
                    </a:solidFill>
                    <a:latin typeface="Barlow Semi Condensed Light"/>
                    <a:cs typeface="Barlow Semi Condensed Light"/>
                    <a:sym typeface="Barlow Semi Condensed Light"/>
                  </a:rPr>
                  <a:t> and </a:t>
                </a:r>
                <a14:m>
                  <m:oMath xmlns:m="http://schemas.openxmlformats.org/officeDocument/2006/math">
                    <m:r>
                      <a:rPr lang="en-US" b="0" i="1" smtClean="0">
                        <a:solidFill>
                          <a:schemeClr val="accent5"/>
                        </a:solidFill>
                        <a:latin typeface="Cambria Math" panose="02040503050406030204" pitchFamily="18" charset="0"/>
                        <a:cs typeface="Barlow Semi Condensed Light"/>
                        <a:sym typeface="Barlow Semi Condensed Light"/>
                      </a:rPr>
                      <m:t>𝑣</m:t>
                    </m:r>
                    <m:r>
                      <a:rPr lang="en-US" b="0" i="1" smtClean="0">
                        <a:solidFill>
                          <a:srgbClr val="FFFFFF"/>
                        </a:solidFill>
                        <a:latin typeface="Cambria Math" panose="02040503050406030204" pitchFamily="18" charset="0"/>
                        <a:cs typeface="Barlow Semi Condensed Light"/>
                        <a:sym typeface="Barlow Semi Condensed Light"/>
                      </a:rPr>
                      <m:t>+</m:t>
                    </m:r>
                    <m:r>
                      <a:rPr lang="en-US" b="0" i="1" smtClean="0">
                        <a:solidFill>
                          <a:schemeClr val="accent5"/>
                        </a:solidFill>
                        <a:latin typeface="Cambria Math" panose="02040503050406030204" pitchFamily="18" charset="0"/>
                        <a:cs typeface="Barlow Semi Condensed Light"/>
                        <a:sym typeface="Barlow Semi Condensed Light"/>
                      </a:rPr>
                      <m:t>𝑧</m:t>
                    </m:r>
                    <m:r>
                      <a:rPr lang="en-US" b="0" i="1" smtClean="0">
                        <a:solidFill>
                          <a:srgbClr val="FFFFFF"/>
                        </a:solidFill>
                        <a:latin typeface="Cambria Math" panose="02040503050406030204" pitchFamily="18" charset="0"/>
                        <a:cs typeface="Barlow Semi Condensed Light"/>
                        <a:sym typeface="Barlow Semi Condensed Light"/>
                      </a:rPr>
                      <m:t>=</m:t>
                    </m:r>
                    <m:r>
                      <a:rPr lang="en-US" b="0" i="1" smtClean="0">
                        <a:solidFill>
                          <a:schemeClr val="accent5"/>
                        </a:solidFill>
                        <a:latin typeface="Cambria Math" panose="02040503050406030204" pitchFamily="18" charset="0"/>
                        <a:cs typeface="Barlow Semi Condensed Light"/>
                        <a:sym typeface="Barlow Semi Condensed Light"/>
                      </a:rPr>
                      <m:t>𝑥</m:t>
                    </m:r>
                    <m:r>
                      <a:rPr lang="en-US" b="0" i="1" smtClean="0">
                        <a:solidFill>
                          <a:srgbClr val="FFFFFF"/>
                        </a:solidFill>
                        <a:latin typeface="Cambria Math" panose="02040503050406030204" pitchFamily="18" charset="0"/>
                        <a:cs typeface="Barlow Semi Condensed Light"/>
                        <a:sym typeface="Barlow Semi Condensed Light"/>
                      </a:rPr>
                      <m:t>+</m:t>
                    </m:r>
                    <m:r>
                      <a:rPr lang="en-US" b="0" i="1" smtClean="0">
                        <a:solidFill>
                          <a:schemeClr val="accent5"/>
                        </a:solidFill>
                        <a:latin typeface="Cambria Math" panose="02040503050406030204" pitchFamily="18" charset="0"/>
                        <a:cs typeface="Barlow Semi Condensed Light"/>
                        <a:sym typeface="Barlow Semi Condensed Light"/>
                      </a:rPr>
                      <m:t>𝑦</m:t>
                    </m:r>
                  </m:oMath>
                </a14:m>
                <a:r>
                  <a:rPr lang="en-US" dirty="0">
                    <a:solidFill>
                      <a:srgbClr val="FFFFFF"/>
                    </a:solidFill>
                    <a:latin typeface="Barlow Semi Condensed Light"/>
                    <a:cs typeface="Barlow Semi Condensed Light"/>
                    <a:sym typeface="Barlow Semi Condensed Light"/>
                  </a:rPr>
                  <a:t>. We must show that </a:t>
                </a:r>
                <a14:m>
                  <m:oMath xmlns:m="http://schemas.openxmlformats.org/officeDocument/2006/math">
                    <m:d>
                      <m:dPr>
                        <m:begChr m:val="⟨"/>
                        <m:endChr m:val="⟩"/>
                        <m:ctrlPr>
                          <a:rPr lang="en-US" i="1">
                            <a:solidFill>
                              <a:schemeClr val="accent4"/>
                            </a:solidFill>
                            <a:latin typeface="Cambria Math" panose="02040503050406030204" pitchFamily="18" charset="0"/>
                            <a:cs typeface="Barlow Semi Condensed Light"/>
                            <a:sym typeface="Barlow Semi Condensed Light"/>
                          </a:rPr>
                        </m:ctrlPr>
                      </m:dPr>
                      <m:e>
                        <m:r>
                          <a:rPr lang="en-US" i="1">
                            <a:solidFill>
                              <a:schemeClr val="accent4"/>
                            </a:solidFill>
                            <a:latin typeface="Cambria Math" panose="02040503050406030204" pitchFamily="18" charset="0"/>
                            <a:cs typeface="Barlow Semi Condensed Light"/>
                            <a:sym typeface="Barlow Semi Condensed Light"/>
                          </a:rPr>
                          <m:t>𝑎</m:t>
                        </m:r>
                        <m:r>
                          <a:rPr lang="en-US" i="1">
                            <a:solidFill>
                              <a:schemeClr val="accent4"/>
                            </a:solidFill>
                            <a:latin typeface="Cambria Math" panose="02040503050406030204" pitchFamily="18" charset="0"/>
                            <a:cs typeface="Barlow Semi Condensed Light"/>
                            <a:sym typeface="Barlow Semi Condensed Light"/>
                          </a:rPr>
                          <m:t>,</m:t>
                        </m:r>
                        <m:r>
                          <a:rPr lang="en-US" i="1">
                            <a:solidFill>
                              <a:schemeClr val="accent4"/>
                            </a:solidFill>
                            <a:latin typeface="Cambria Math" panose="02040503050406030204" pitchFamily="18" charset="0"/>
                            <a:cs typeface="Barlow Semi Condensed Light"/>
                            <a:sym typeface="Barlow Semi Condensed Light"/>
                          </a:rPr>
                          <m:t>𝑏</m:t>
                        </m:r>
                      </m:e>
                    </m:d>
                    <m:d>
                      <m:dPr>
                        <m:begChr m:val="⟨"/>
                        <m:endChr m:val="⟩"/>
                        <m:ctrlPr>
                          <a:rPr lang="en-US" i="1">
                            <a:solidFill>
                              <a:schemeClr val="accent5"/>
                            </a:solidFill>
                            <a:latin typeface="Cambria Math" panose="02040503050406030204" pitchFamily="18" charset="0"/>
                            <a:cs typeface="Barlow Semi Condensed Light"/>
                            <a:sym typeface="Barlow Semi Condensed Light"/>
                          </a:rPr>
                        </m:ctrlPr>
                      </m:dPr>
                      <m:e>
                        <m:r>
                          <a:rPr lang="en-US" i="1">
                            <a:solidFill>
                              <a:schemeClr val="accent5"/>
                            </a:solidFill>
                            <a:latin typeface="Cambria Math" panose="02040503050406030204" pitchFamily="18" charset="0"/>
                            <a:cs typeface="Barlow Semi Condensed Light"/>
                            <a:sym typeface="Barlow Semi Condensed Light"/>
                          </a:rPr>
                          <m:t>𝑣</m:t>
                        </m:r>
                        <m:r>
                          <a:rPr lang="en-US" i="1">
                            <a:solidFill>
                              <a:schemeClr val="accent5"/>
                            </a:solidFill>
                            <a:latin typeface="Cambria Math" panose="02040503050406030204" pitchFamily="18" charset="0"/>
                            <a:cs typeface="Barlow Semi Condensed Light"/>
                            <a:sym typeface="Barlow Semi Condensed Light"/>
                          </a:rPr>
                          <m:t>,</m:t>
                        </m:r>
                        <m:r>
                          <a:rPr lang="en-US" i="1">
                            <a:solidFill>
                              <a:schemeClr val="accent5"/>
                            </a:solidFill>
                            <a:latin typeface="Cambria Math" panose="02040503050406030204" pitchFamily="18" charset="0"/>
                            <a:cs typeface="Barlow Semi Condensed Light"/>
                            <a:sym typeface="Barlow Semi Condensed Light"/>
                          </a:rPr>
                          <m:t>𝑥</m:t>
                        </m:r>
                      </m:e>
                    </m:d>
                    <m:r>
                      <a:rPr lang="en-US" b="0" i="1" smtClean="0">
                        <a:solidFill>
                          <a:schemeClr val="bg1"/>
                        </a:solidFill>
                        <a:latin typeface="Cambria Math" panose="02040503050406030204" pitchFamily="18" charset="0"/>
                        <a:cs typeface="Barlow Semi Condensed Light"/>
                        <a:sym typeface="Barlow Semi Condensed Light"/>
                      </a:rPr>
                      <m:t>=</m:t>
                    </m:r>
                    <m:d>
                      <m:dPr>
                        <m:begChr m:val="⟨"/>
                        <m:endChr m:val="⟩"/>
                        <m:ctrlPr>
                          <a:rPr lang="en-US" i="1">
                            <a:solidFill>
                              <a:schemeClr val="accent4"/>
                            </a:solidFill>
                            <a:latin typeface="Cambria Math" panose="02040503050406030204" pitchFamily="18" charset="0"/>
                            <a:cs typeface="Barlow Semi Condensed Light"/>
                            <a:sym typeface="Barlow Semi Condensed Light"/>
                          </a:rPr>
                        </m:ctrlPr>
                      </m:dPr>
                      <m:e>
                        <m:r>
                          <a:rPr lang="en-US" b="0" i="1" smtClean="0">
                            <a:solidFill>
                              <a:schemeClr val="accent4"/>
                            </a:solidFill>
                            <a:latin typeface="Cambria Math" panose="02040503050406030204" pitchFamily="18" charset="0"/>
                            <a:cs typeface="Barlow Semi Condensed Light"/>
                            <a:sym typeface="Barlow Semi Condensed Light"/>
                          </a:rPr>
                          <m:t>𝑐</m:t>
                        </m:r>
                        <m:r>
                          <a:rPr lang="en-US" i="1">
                            <a:solidFill>
                              <a:schemeClr val="accent4"/>
                            </a:solidFill>
                            <a:latin typeface="Cambria Math" panose="02040503050406030204" pitchFamily="18" charset="0"/>
                            <a:cs typeface="Barlow Semi Condensed Light"/>
                            <a:sym typeface="Barlow Semi Condensed Light"/>
                          </a:rPr>
                          <m:t>,</m:t>
                        </m:r>
                        <m:r>
                          <a:rPr lang="en-US" b="0" i="1" smtClean="0">
                            <a:solidFill>
                              <a:schemeClr val="accent4"/>
                            </a:solidFill>
                            <a:latin typeface="Cambria Math" panose="02040503050406030204" pitchFamily="18" charset="0"/>
                            <a:cs typeface="Barlow Semi Condensed Light"/>
                            <a:sym typeface="Barlow Semi Condensed Light"/>
                          </a:rPr>
                          <m:t>𝑑</m:t>
                        </m:r>
                      </m:e>
                    </m:d>
                    <m:d>
                      <m:dPr>
                        <m:begChr m:val="⟨"/>
                        <m:endChr m:val="⟩"/>
                        <m:ctrlPr>
                          <a:rPr lang="en-US" i="1">
                            <a:solidFill>
                              <a:schemeClr val="accent5"/>
                            </a:solidFill>
                            <a:latin typeface="Cambria Math" panose="02040503050406030204" pitchFamily="18" charset="0"/>
                            <a:cs typeface="Barlow Semi Condensed Light"/>
                            <a:sym typeface="Barlow Semi Condensed Light"/>
                          </a:rPr>
                        </m:ctrlPr>
                      </m:dPr>
                      <m:e>
                        <m:r>
                          <a:rPr lang="en-US" i="1">
                            <a:solidFill>
                              <a:schemeClr val="accent5"/>
                            </a:solidFill>
                            <a:latin typeface="Cambria Math" panose="02040503050406030204" pitchFamily="18" charset="0"/>
                            <a:cs typeface="Barlow Semi Condensed Light"/>
                            <a:sym typeface="Barlow Semi Condensed Light"/>
                          </a:rPr>
                          <m:t>𝑦</m:t>
                        </m:r>
                        <m:r>
                          <a:rPr lang="en-US" i="1">
                            <a:solidFill>
                              <a:schemeClr val="accent5"/>
                            </a:solidFill>
                            <a:latin typeface="Cambria Math" panose="02040503050406030204" pitchFamily="18" charset="0"/>
                            <a:cs typeface="Barlow Semi Condensed Light"/>
                            <a:sym typeface="Barlow Semi Condensed Light"/>
                          </a:rPr>
                          <m:t>,</m:t>
                        </m:r>
                        <m:r>
                          <a:rPr lang="en-US" i="1">
                            <a:solidFill>
                              <a:schemeClr val="accent5"/>
                            </a:solidFill>
                            <a:latin typeface="Cambria Math" panose="02040503050406030204" pitchFamily="18" charset="0"/>
                            <a:cs typeface="Barlow Semi Condensed Light"/>
                            <a:sym typeface="Barlow Semi Condensed Light"/>
                          </a:rPr>
                          <m:t>𝑧</m:t>
                        </m:r>
                      </m:e>
                    </m:d>
                  </m:oMath>
                </a14:m>
                <a:r>
                  <a:rPr lang="en-US" dirty="0">
                    <a:solidFill>
                      <a:srgbClr val="FFFFFF"/>
                    </a:solidFill>
                    <a:latin typeface="Barlow Semi Condensed Light"/>
                    <a:cs typeface="Barlow Semi Condensed Light"/>
                    <a:sym typeface="Barlow Semi Condensed Light"/>
                  </a:rPr>
                  <a:t>, meaning: </a:t>
                </a:r>
              </a:p>
              <a:p>
                <a:pPr>
                  <a:lnSpc>
                    <a:spcPct val="115000"/>
                  </a:lnSpc>
                  <a:spcBef>
                    <a:spcPts val="1600"/>
                  </a:spcBef>
                </a:pPr>
                <a14:m>
                  <m:oMathPara xmlns:m="http://schemas.openxmlformats.org/officeDocument/2006/math">
                    <m:oMathParaPr>
                      <m:jc m:val="centerGroup"/>
                    </m:oMathParaPr>
                    <m:oMath xmlns:m="http://schemas.openxmlformats.org/officeDocument/2006/math">
                      <m:d>
                        <m:dPr>
                          <m:begChr m:val="⟨"/>
                          <m:endChr m:val="⟩"/>
                          <m:ctrlPr>
                            <a:rPr lang="en-US" i="1">
                              <a:solidFill>
                                <a:schemeClr val="bg1"/>
                              </a:solidFill>
                              <a:latin typeface="Cambria Math" panose="02040503050406030204" pitchFamily="18" charset="0"/>
                              <a:cs typeface="Barlow Semi Condensed Light"/>
                              <a:sym typeface="Barlow Semi Condensed Light"/>
                            </a:rPr>
                          </m:ctrlPr>
                        </m:dPr>
                        <m:e>
                          <m:r>
                            <a:rPr lang="en-US" i="1">
                              <a:solidFill>
                                <a:schemeClr val="accent4"/>
                              </a:solidFill>
                              <a:latin typeface="Cambria Math" panose="02040503050406030204" pitchFamily="18" charset="0"/>
                              <a:cs typeface="Barlow Semi Condensed Light"/>
                              <a:sym typeface="Barlow Semi Condensed Light"/>
                            </a:rPr>
                            <m:t>𝑎</m:t>
                          </m:r>
                          <m:r>
                            <a:rPr lang="en-US" i="1">
                              <a:solidFill>
                                <a:schemeClr val="accent5"/>
                              </a:solidFill>
                              <a:latin typeface="Cambria Math" panose="02040503050406030204" pitchFamily="18" charset="0"/>
                              <a:cs typeface="Barlow Semi Condensed Light"/>
                              <a:sym typeface="Barlow Semi Condensed Light"/>
                            </a:rPr>
                            <m:t>𝑣</m:t>
                          </m:r>
                          <m:r>
                            <a:rPr lang="en-US" b="0" i="1" smtClean="0">
                              <a:solidFill>
                                <a:schemeClr val="bg1"/>
                              </a:solidFill>
                              <a:latin typeface="Cambria Math" panose="02040503050406030204" pitchFamily="18" charset="0"/>
                              <a:cs typeface="Barlow Semi Condensed Light"/>
                              <a:sym typeface="Barlow Semi Condensed Light"/>
                            </a:rPr>
                            <m:t>+</m:t>
                          </m:r>
                          <m:r>
                            <a:rPr lang="en-US" i="1">
                              <a:solidFill>
                                <a:schemeClr val="accent4"/>
                              </a:solidFill>
                              <a:latin typeface="Cambria Math" panose="02040503050406030204" pitchFamily="18" charset="0"/>
                              <a:cs typeface="Barlow Semi Condensed Light"/>
                              <a:sym typeface="Barlow Semi Condensed Light"/>
                            </a:rPr>
                            <m:t>𝑏</m:t>
                          </m:r>
                          <m:r>
                            <a:rPr lang="en-US" i="1">
                              <a:solidFill>
                                <a:schemeClr val="accent5"/>
                              </a:solidFill>
                              <a:latin typeface="Cambria Math" panose="02040503050406030204" pitchFamily="18" charset="0"/>
                              <a:cs typeface="Barlow Semi Condensed Light"/>
                              <a:sym typeface="Barlow Semi Condensed Light"/>
                            </a:rPr>
                            <m:t>𝑥</m:t>
                          </m:r>
                          <m:r>
                            <a:rPr lang="en-US" b="0" i="1" smtClean="0">
                              <a:solidFill>
                                <a:schemeClr val="bg1"/>
                              </a:solidFill>
                              <a:latin typeface="Cambria Math" panose="02040503050406030204" pitchFamily="18" charset="0"/>
                              <a:cs typeface="Barlow Semi Condensed Light"/>
                              <a:sym typeface="Barlow Semi Condensed Light"/>
                            </a:rPr>
                            <m:t>,</m:t>
                          </m:r>
                          <m:r>
                            <a:rPr lang="en-US" b="0" i="1" smtClean="0">
                              <a:solidFill>
                                <a:schemeClr val="accent4"/>
                              </a:solidFill>
                              <a:latin typeface="Cambria Math" panose="02040503050406030204" pitchFamily="18" charset="0"/>
                              <a:cs typeface="Barlow Semi Condensed Light"/>
                              <a:sym typeface="Barlow Semi Condensed Light"/>
                            </a:rPr>
                            <m:t>𝑎</m:t>
                          </m:r>
                          <m:r>
                            <a:rPr lang="en-US" b="0" i="1" smtClean="0">
                              <a:solidFill>
                                <a:schemeClr val="accent5"/>
                              </a:solidFill>
                              <a:latin typeface="Cambria Math" panose="02040503050406030204" pitchFamily="18" charset="0"/>
                              <a:cs typeface="Barlow Semi Condensed Light"/>
                              <a:sym typeface="Barlow Semi Condensed Light"/>
                            </a:rPr>
                            <m:t>𝑥</m:t>
                          </m:r>
                          <m:r>
                            <a:rPr lang="en-US" b="0" i="1" smtClean="0">
                              <a:solidFill>
                                <a:schemeClr val="bg1"/>
                              </a:solidFill>
                              <a:latin typeface="Cambria Math" panose="02040503050406030204" pitchFamily="18" charset="0"/>
                              <a:cs typeface="Barlow Semi Condensed Light"/>
                              <a:sym typeface="Barlow Semi Condensed Light"/>
                            </a:rPr>
                            <m:t>+</m:t>
                          </m:r>
                          <m:r>
                            <a:rPr lang="en-US" b="0" i="1" smtClean="0">
                              <a:solidFill>
                                <a:schemeClr val="accent4"/>
                              </a:solidFill>
                              <a:latin typeface="Cambria Math" panose="02040503050406030204" pitchFamily="18" charset="0"/>
                              <a:cs typeface="Barlow Semi Condensed Light"/>
                              <a:sym typeface="Barlow Semi Condensed Light"/>
                            </a:rPr>
                            <m:t>𝑏</m:t>
                          </m:r>
                          <m:r>
                            <a:rPr lang="en-US" b="0" i="1" smtClean="0">
                              <a:solidFill>
                                <a:schemeClr val="accent5"/>
                              </a:solidFill>
                              <a:latin typeface="Cambria Math" panose="02040503050406030204" pitchFamily="18" charset="0"/>
                              <a:cs typeface="Barlow Semi Condensed Light"/>
                              <a:sym typeface="Barlow Semi Condensed Light"/>
                            </a:rPr>
                            <m:t>𝑣</m:t>
                          </m:r>
                        </m:e>
                      </m:d>
                      <m:r>
                        <a:rPr lang="en-US" b="0" i="1" smtClean="0">
                          <a:solidFill>
                            <a:schemeClr val="bg1"/>
                          </a:solidFill>
                          <a:latin typeface="Cambria Math" panose="02040503050406030204" pitchFamily="18" charset="0"/>
                          <a:cs typeface="Barlow Semi Condensed Light"/>
                          <a:sym typeface="Barlow Semi Condensed Light"/>
                        </a:rPr>
                        <m:t>~</m:t>
                      </m:r>
                      <m:d>
                        <m:dPr>
                          <m:begChr m:val="⟨"/>
                          <m:endChr m:val="⟩"/>
                          <m:ctrlPr>
                            <a:rPr lang="en-US" i="1">
                              <a:solidFill>
                                <a:schemeClr val="bg1"/>
                              </a:solidFill>
                              <a:latin typeface="Cambria Math" panose="02040503050406030204" pitchFamily="18" charset="0"/>
                              <a:cs typeface="Barlow Semi Condensed Light"/>
                              <a:sym typeface="Barlow Semi Condensed Light"/>
                            </a:rPr>
                          </m:ctrlPr>
                        </m:dPr>
                        <m:e>
                          <m:r>
                            <a:rPr lang="en-US" b="0" i="1" smtClean="0">
                              <a:solidFill>
                                <a:schemeClr val="accent4"/>
                              </a:solidFill>
                              <a:latin typeface="Cambria Math" panose="02040503050406030204" pitchFamily="18" charset="0"/>
                              <a:cs typeface="Barlow Semi Condensed Light"/>
                              <a:sym typeface="Barlow Semi Condensed Light"/>
                            </a:rPr>
                            <m:t>𝑐</m:t>
                          </m:r>
                          <m:r>
                            <a:rPr lang="en-US" b="0" i="1" smtClean="0">
                              <a:solidFill>
                                <a:schemeClr val="accent5"/>
                              </a:solidFill>
                              <a:latin typeface="Cambria Math" panose="02040503050406030204" pitchFamily="18" charset="0"/>
                              <a:cs typeface="Barlow Semi Condensed Light"/>
                              <a:sym typeface="Barlow Semi Condensed Light"/>
                            </a:rPr>
                            <m:t>𝑦</m:t>
                          </m:r>
                          <m:r>
                            <a:rPr lang="en-US" b="0" i="1" smtClean="0">
                              <a:solidFill>
                                <a:schemeClr val="bg1"/>
                              </a:solidFill>
                              <a:latin typeface="Cambria Math" panose="02040503050406030204" pitchFamily="18" charset="0"/>
                              <a:cs typeface="Barlow Semi Condensed Light"/>
                              <a:sym typeface="Barlow Semi Condensed Light"/>
                            </a:rPr>
                            <m:t>+</m:t>
                          </m:r>
                          <m:r>
                            <a:rPr lang="en-US" b="0" i="1" smtClean="0">
                              <a:solidFill>
                                <a:schemeClr val="accent4"/>
                              </a:solidFill>
                              <a:latin typeface="Cambria Math" panose="02040503050406030204" pitchFamily="18" charset="0"/>
                              <a:cs typeface="Barlow Semi Condensed Light"/>
                              <a:sym typeface="Barlow Semi Condensed Light"/>
                            </a:rPr>
                            <m:t>𝑑</m:t>
                          </m:r>
                          <m:r>
                            <a:rPr lang="en-US" b="0" i="1" smtClean="0">
                              <a:solidFill>
                                <a:schemeClr val="accent5"/>
                              </a:solidFill>
                              <a:latin typeface="Cambria Math" panose="02040503050406030204" pitchFamily="18" charset="0"/>
                              <a:cs typeface="Barlow Semi Condensed Light"/>
                              <a:sym typeface="Barlow Semi Condensed Light"/>
                            </a:rPr>
                            <m:t>𝑧</m:t>
                          </m:r>
                          <m:r>
                            <a:rPr lang="en-US" b="0" i="1" smtClean="0">
                              <a:solidFill>
                                <a:schemeClr val="bg1"/>
                              </a:solidFill>
                              <a:latin typeface="Cambria Math" panose="02040503050406030204" pitchFamily="18" charset="0"/>
                              <a:cs typeface="Barlow Semi Condensed Light"/>
                              <a:sym typeface="Barlow Semi Condensed Light"/>
                            </a:rPr>
                            <m:t>,</m:t>
                          </m:r>
                          <m:r>
                            <a:rPr lang="en-US" b="0" i="1" smtClean="0">
                              <a:solidFill>
                                <a:schemeClr val="accent4"/>
                              </a:solidFill>
                              <a:latin typeface="Cambria Math" panose="02040503050406030204" pitchFamily="18" charset="0"/>
                              <a:cs typeface="Barlow Semi Condensed Light"/>
                              <a:sym typeface="Barlow Semi Condensed Light"/>
                            </a:rPr>
                            <m:t>𝑐</m:t>
                          </m:r>
                          <m:r>
                            <a:rPr lang="en-US" b="0" i="1" smtClean="0">
                              <a:solidFill>
                                <a:schemeClr val="accent5"/>
                              </a:solidFill>
                              <a:latin typeface="Cambria Math" panose="02040503050406030204" pitchFamily="18" charset="0"/>
                              <a:cs typeface="Barlow Semi Condensed Light"/>
                              <a:sym typeface="Barlow Semi Condensed Light"/>
                            </a:rPr>
                            <m:t>𝑧</m:t>
                          </m:r>
                          <m:r>
                            <a:rPr lang="en-US" b="0" i="1" smtClean="0">
                              <a:solidFill>
                                <a:schemeClr val="bg1"/>
                              </a:solidFill>
                              <a:latin typeface="Cambria Math" panose="02040503050406030204" pitchFamily="18" charset="0"/>
                              <a:cs typeface="Barlow Semi Condensed Light"/>
                              <a:sym typeface="Barlow Semi Condensed Light"/>
                            </a:rPr>
                            <m:t>+</m:t>
                          </m:r>
                          <m:r>
                            <a:rPr lang="en-US" b="0" i="1" smtClean="0">
                              <a:solidFill>
                                <a:schemeClr val="accent4"/>
                              </a:solidFill>
                              <a:latin typeface="Cambria Math" panose="02040503050406030204" pitchFamily="18" charset="0"/>
                              <a:cs typeface="Barlow Semi Condensed Light"/>
                              <a:sym typeface="Barlow Semi Condensed Light"/>
                            </a:rPr>
                            <m:t>𝑑</m:t>
                          </m:r>
                          <m:r>
                            <a:rPr lang="en-US" b="0" i="1" smtClean="0">
                              <a:solidFill>
                                <a:schemeClr val="accent5"/>
                              </a:solidFill>
                              <a:latin typeface="Cambria Math" panose="02040503050406030204" pitchFamily="18" charset="0"/>
                              <a:cs typeface="Barlow Semi Condensed Light"/>
                              <a:sym typeface="Barlow Semi Condensed Light"/>
                            </a:rPr>
                            <m:t>𝑦</m:t>
                          </m:r>
                        </m:e>
                      </m:d>
                      <m:r>
                        <a:rPr lang="en-US" b="0" i="1" smtClean="0">
                          <a:solidFill>
                            <a:schemeClr val="bg1"/>
                          </a:solidFill>
                          <a:latin typeface="Cambria Math" panose="02040503050406030204" pitchFamily="18" charset="0"/>
                          <a:cs typeface="Barlow Semi Condensed Light"/>
                          <a:sym typeface="Barlow Semi Condensed Light"/>
                        </a:rPr>
                        <m:t>↔</m:t>
                      </m:r>
                      <m:r>
                        <a:rPr lang="en-US" i="1">
                          <a:solidFill>
                            <a:schemeClr val="accent4"/>
                          </a:solidFill>
                          <a:latin typeface="Cambria Math" panose="02040503050406030204" pitchFamily="18" charset="0"/>
                          <a:cs typeface="Barlow Semi Condensed Light"/>
                          <a:sym typeface="Barlow Semi Condensed Light"/>
                        </a:rPr>
                        <m:t>𝑎</m:t>
                      </m:r>
                      <m:r>
                        <a:rPr lang="en-US" i="1">
                          <a:solidFill>
                            <a:schemeClr val="accent5"/>
                          </a:solidFill>
                          <a:latin typeface="Cambria Math" panose="02040503050406030204" pitchFamily="18" charset="0"/>
                          <a:cs typeface="Barlow Semi Condensed Light"/>
                          <a:sym typeface="Barlow Semi Condensed Light"/>
                        </a:rPr>
                        <m:t>𝑣</m:t>
                      </m:r>
                      <m:r>
                        <a:rPr lang="en-US" i="1">
                          <a:solidFill>
                            <a:schemeClr val="bg1"/>
                          </a:solidFill>
                          <a:latin typeface="Cambria Math" panose="02040503050406030204" pitchFamily="18" charset="0"/>
                          <a:cs typeface="Barlow Semi Condensed Light"/>
                          <a:sym typeface="Barlow Semi Condensed Light"/>
                        </a:rPr>
                        <m:t>+</m:t>
                      </m:r>
                      <m:r>
                        <a:rPr lang="en-US" i="1">
                          <a:solidFill>
                            <a:schemeClr val="accent4"/>
                          </a:solidFill>
                          <a:latin typeface="Cambria Math" panose="02040503050406030204" pitchFamily="18" charset="0"/>
                          <a:cs typeface="Barlow Semi Condensed Light"/>
                          <a:sym typeface="Barlow Semi Condensed Light"/>
                        </a:rPr>
                        <m:t>𝑏</m:t>
                      </m:r>
                      <m:r>
                        <a:rPr lang="en-US" i="1">
                          <a:solidFill>
                            <a:schemeClr val="accent5"/>
                          </a:solidFill>
                          <a:latin typeface="Cambria Math" panose="02040503050406030204" pitchFamily="18" charset="0"/>
                          <a:cs typeface="Barlow Semi Condensed Light"/>
                          <a:sym typeface="Barlow Semi Condensed Light"/>
                        </a:rPr>
                        <m:t>𝑥</m:t>
                      </m:r>
                      <m:r>
                        <a:rPr lang="en-US" b="0" i="1" smtClean="0">
                          <a:solidFill>
                            <a:schemeClr val="bg1"/>
                          </a:solidFill>
                          <a:latin typeface="Cambria Math" panose="02040503050406030204" pitchFamily="18" charset="0"/>
                          <a:cs typeface="Barlow Semi Condensed Light"/>
                          <a:sym typeface="Barlow Semi Condensed Light"/>
                        </a:rPr>
                        <m:t>+</m:t>
                      </m:r>
                      <m:r>
                        <a:rPr lang="en-US" b="0" i="1" smtClean="0">
                          <a:solidFill>
                            <a:schemeClr val="accent4"/>
                          </a:solidFill>
                          <a:latin typeface="Cambria Math" panose="02040503050406030204" pitchFamily="18" charset="0"/>
                          <a:cs typeface="Barlow Semi Condensed Light"/>
                          <a:sym typeface="Barlow Semi Condensed Light"/>
                        </a:rPr>
                        <m:t>𝑐</m:t>
                      </m:r>
                      <m:r>
                        <a:rPr lang="en-US" i="1">
                          <a:solidFill>
                            <a:schemeClr val="accent5"/>
                          </a:solidFill>
                          <a:latin typeface="Cambria Math" panose="02040503050406030204" pitchFamily="18" charset="0"/>
                          <a:cs typeface="Barlow Semi Condensed Light"/>
                          <a:sym typeface="Barlow Semi Condensed Light"/>
                        </a:rPr>
                        <m:t>𝑧</m:t>
                      </m:r>
                      <m:r>
                        <a:rPr lang="en-US" i="1">
                          <a:solidFill>
                            <a:schemeClr val="bg1"/>
                          </a:solidFill>
                          <a:latin typeface="Cambria Math" panose="02040503050406030204" pitchFamily="18" charset="0"/>
                          <a:cs typeface="Barlow Semi Condensed Light"/>
                          <a:sym typeface="Barlow Semi Condensed Light"/>
                        </a:rPr>
                        <m:t>+</m:t>
                      </m:r>
                      <m:r>
                        <a:rPr lang="en-US" b="0" i="1" smtClean="0">
                          <a:solidFill>
                            <a:schemeClr val="accent4"/>
                          </a:solidFill>
                          <a:latin typeface="Cambria Math" panose="02040503050406030204" pitchFamily="18" charset="0"/>
                          <a:cs typeface="Barlow Semi Condensed Light"/>
                          <a:sym typeface="Barlow Semi Condensed Light"/>
                        </a:rPr>
                        <m:t>𝑑</m:t>
                      </m:r>
                      <m:r>
                        <a:rPr lang="en-US" i="1">
                          <a:solidFill>
                            <a:schemeClr val="accent5"/>
                          </a:solidFill>
                          <a:latin typeface="Cambria Math" panose="02040503050406030204" pitchFamily="18" charset="0"/>
                          <a:cs typeface="Barlow Semi Condensed Light"/>
                          <a:sym typeface="Barlow Semi Condensed Light"/>
                        </a:rPr>
                        <m:t>𝑦</m:t>
                      </m:r>
                      <m:r>
                        <a:rPr lang="en-US" b="0" i="1" smtClean="0">
                          <a:solidFill>
                            <a:schemeClr val="bg1"/>
                          </a:solidFill>
                          <a:latin typeface="Cambria Math" panose="02040503050406030204" pitchFamily="18" charset="0"/>
                          <a:cs typeface="Barlow Semi Condensed Light"/>
                          <a:sym typeface="Barlow Semi Condensed Light"/>
                        </a:rPr>
                        <m:t>=</m:t>
                      </m:r>
                      <m:r>
                        <a:rPr lang="en-US" i="1">
                          <a:solidFill>
                            <a:schemeClr val="accent4"/>
                          </a:solidFill>
                          <a:latin typeface="Cambria Math" panose="02040503050406030204" pitchFamily="18" charset="0"/>
                          <a:cs typeface="Barlow Semi Condensed Light"/>
                          <a:sym typeface="Barlow Semi Condensed Light"/>
                        </a:rPr>
                        <m:t>𝑎</m:t>
                      </m:r>
                      <m:r>
                        <a:rPr lang="en-US" i="1">
                          <a:solidFill>
                            <a:schemeClr val="accent5"/>
                          </a:solidFill>
                          <a:latin typeface="Cambria Math" panose="02040503050406030204" pitchFamily="18" charset="0"/>
                          <a:cs typeface="Barlow Semi Condensed Light"/>
                          <a:sym typeface="Barlow Semi Condensed Light"/>
                        </a:rPr>
                        <m:t>𝑥</m:t>
                      </m:r>
                      <m:r>
                        <a:rPr lang="en-US" i="1">
                          <a:solidFill>
                            <a:schemeClr val="bg1"/>
                          </a:solidFill>
                          <a:latin typeface="Cambria Math" panose="02040503050406030204" pitchFamily="18" charset="0"/>
                          <a:cs typeface="Barlow Semi Condensed Light"/>
                          <a:sym typeface="Barlow Semi Condensed Light"/>
                        </a:rPr>
                        <m:t>+</m:t>
                      </m:r>
                      <m:r>
                        <a:rPr lang="en-US" i="1">
                          <a:solidFill>
                            <a:schemeClr val="accent4"/>
                          </a:solidFill>
                          <a:latin typeface="Cambria Math" panose="02040503050406030204" pitchFamily="18" charset="0"/>
                          <a:cs typeface="Barlow Semi Condensed Light"/>
                          <a:sym typeface="Barlow Semi Condensed Light"/>
                        </a:rPr>
                        <m:t>𝑏</m:t>
                      </m:r>
                      <m:r>
                        <a:rPr lang="en-US" i="1">
                          <a:solidFill>
                            <a:schemeClr val="accent5"/>
                          </a:solidFill>
                          <a:latin typeface="Cambria Math" panose="02040503050406030204" pitchFamily="18" charset="0"/>
                          <a:cs typeface="Barlow Semi Condensed Light"/>
                          <a:sym typeface="Barlow Semi Condensed Light"/>
                        </a:rPr>
                        <m:t>𝑣</m:t>
                      </m:r>
                      <m:r>
                        <a:rPr lang="en-US" i="1">
                          <a:solidFill>
                            <a:schemeClr val="bg1"/>
                          </a:solidFill>
                          <a:latin typeface="Cambria Math" panose="02040503050406030204" pitchFamily="18" charset="0"/>
                          <a:cs typeface="Barlow Semi Condensed Light"/>
                          <a:sym typeface="Barlow Semi Condensed Light"/>
                        </a:rPr>
                        <m:t>+</m:t>
                      </m:r>
                      <m:r>
                        <a:rPr lang="en-US" b="0" i="1" smtClean="0">
                          <a:solidFill>
                            <a:schemeClr val="accent4"/>
                          </a:solidFill>
                          <a:latin typeface="Cambria Math" panose="02040503050406030204" pitchFamily="18" charset="0"/>
                          <a:cs typeface="Barlow Semi Condensed Light"/>
                          <a:sym typeface="Barlow Semi Condensed Light"/>
                        </a:rPr>
                        <m:t>𝑐</m:t>
                      </m:r>
                      <m:r>
                        <a:rPr lang="en-US" i="1">
                          <a:solidFill>
                            <a:schemeClr val="accent5"/>
                          </a:solidFill>
                          <a:latin typeface="Cambria Math" panose="02040503050406030204" pitchFamily="18" charset="0"/>
                          <a:cs typeface="Barlow Semi Condensed Light"/>
                          <a:sym typeface="Barlow Semi Condensed Light"/>
                        </a:rPr>
                        <m:t>𝑦</m:t>
                      </m:r>
                      <m:r>
                        <a:rPr lang="en-US" i="1">
                          <a:solidFill>
                            <a:schemeClr val="bg1"/>
                          </a:solidFill>
                          <a:latin typeface="Cambria Math" panose="02040503050406030204" pitchFamily="18" charset="0"/>
                          <a:cs typeface="Barlow Semi Condensed Light"/>
                          <a:sym typeface="Barlow Semi Condensed Light"/>
                        </a:rPr>
                        <m:t>+</m:t>
                      </m:r>
                      <m:r>
                        <a:rPr lang="en-US" b="0" i="1" smtClean="0">
                          <a:solidFill>
                            <a:schemeClr val="accent4"/>
                          </a:solidFill>
                          <a:latin typeface="Cambria Math" panose="02040503050406030204" pitchFamily="18" charset="0"/>
                          <a:cs typeface="Barlow Semi Condensed Light"/>
                          <a:sym typeface="Barlow Semi Condensed Light"/>
                        </a:rPr>
                        <m:t>𝑑</m:t>
                      </m:r>
                      <m:r>
                        <a:rPr lang="en-US" i="1">
                          <a:solidFill>
                            <a:schemeClr val="accent5"/>
                          </a:solidFill>
                          <a:latin typeface="Cambria Math" panose="02040503050406030204" pitchFamily="18" charset="0"/>
                          <a:cs typeface="Barlow Semi Condensed Light"/>
                          <a:sym typeface="Barlow Semi Condensed Light"/>
                        </a:rPr>
                        <m:t>𝑧</m:t>
                      </m:r>
                    </m:oMath>
                  </m:oMathPara>
                </a14:m>
                <a:endParaRPr lang="en-US" dirty="0">
                  <a:solidFill>
                    <a:srgbClr val="FFFFFF"/>
                  </a:solidFill>
                  <a:latin typeface="Barlow Semi Condensed Light"/>
                  <a:cs typeface="Barlow Semi Condensed Light"/>
                  <a:sym typeface="Barlow Semi Condensed Light"/>
                </a:endParaRPr>
              </a:p>
              <a:p>
                <a:pPr>
                  <a:lnSpc>
                    <a:spcPct val="115000"/>
                  </a:lnSpc>
                  <a:spcBef>
                    <a:spcPts val="1600"/>
                  </a:spcBef>
                </a:pPr>
                <a:r>
                  <a:rPr lang="en-US" dirty="0">
                    <a:solidFill>
                      <a:srgbClr val="FFFFFF"/>
                    </a:solidFill>
                    <a:latin typeface="Barlow Semi Condensed Light"/>
                    <a:cs typeface="Barlow Semi Condensed Light"/>
                    <a:sym typeface="Barlow Semi Condensed Light"/>
                  </a:rPr>
                  <a:t>Take </a:t>
                </a:r>
                <a14:m>
                  <m:oMath xmlns:m="http://schemas.openxmlformats.org/officeDocument/2006/math">
                    <m:r>
                      <a:rPr lang="en-US" b="0" i="0" smtClean="0">
                        <a:solidFill>
                          <a:schemeClr val="bg1"/>
                        </a:solidFill>
                        <a:latin typeface="Cambria Math" panose="02040503050406030204" pitchFamily="18" charset="0"/>
                        <a:cs typeface="Barlow Semi Condensed Light"/>
                        <a:sym typeface="Barlow Semi Condensed Light"/>
                      </a:rPr>
                      <m:t>2(</m:t>
                    </m:r>
                    <m:r>
                      <a:rPr lang="en-US" i="1">
                        <a:solidFill>
                          <a:schemeClr val="accent4"/>
                        </a:solidFill>
                        <a:latin typeface="Cambria Math" panose="02040503050406030204" pitchFamily="18" charset="0"/>
                        <a:cs typeface="Barlow Semi Condensed Light"/>
                        <a:sym typeface="Barlow Semi Condensed Light"/>
                      </a:rPr>
                      <m:t>𝑎</m:t>
                    </m:r>
                    <m:r>
                      <a:rPr lang="en-US" i="1">
                        <a:solidFill>
                          <a:srgbClr val="FFFFFF"/>
                        </a:solidFill>
                        <a:latin typeface="Cambria Math" panose="02040503050406030204" pitchFamily="18" charset="0"/>
                        <a:cs typeface="Barlow Semi Condensed Light"/>
                        <a:sym typeface="Barlow Semi Condensed Light"/>
                      </a:rPr>
                      <m:t>+</m:t>
                    </m:r>
                    <m:r>
                      <a:rPr lang="en-US" i="1">
                        <a:solidFill>
                          <a:schemeClr val="accent4"/>
                        </a:solidFill>
                        <a:latin typeface="Cambria Math" panose="02040503050406030204" pitchFamily="18" charset="0"/>
                        <a:cs typeface="Barlow Semi Condensed Light"/>
                        <a:sym typeface="Barlow Semi Condensed Light"/>
                      </a:rPr>
                      <m:t>𝑑</m:t>
                    </m:r>
                    <m:r>
                      <a:rPr lang="en-US" b="0" i="0" smtClean="0">
                        <a:solidFill>
                          <a:schemeClr val="bg1"/>
                        </a:solidFill>
                        <a:latin typeface="Cambria Math" panose="02040503050406030204" pitchFamily="18" charset="0"/>
                        <a:cs typeface="Barlow Semi Condensed Light"/>
                        <a:sym typeface="Barlow Semi Condensed Light"/>
                      </a:rPr>
                      <m:t>)(</m:t>
                    </m:r>
                    <m:r>
                      <a:rPr lang="en-US" i="1">
                        <a:solidFill>
                          <a:schemeClr val="accent5"/>
                        </a:solidFill>
                        <a:latin typeface="Cambria Math" panose="02040503050406030204" pitchFamily="18" charset="0"/>
                        <a:cs typeface="Barlow Semi Condensed Light"/>
                        <a:sym typeface="Barlow Semi Condensed Light"/>
                      </a:rPr>
                      <m:t>𝑣</m:t>
                    </m:r>
                    <m:r>
                      <a:rPr lang="en-US" i="1">
                        <a:solidFill>
                          <a:srgbClr val="FFFFFF"/>
                        </a:solidFill>
                        <a:latin typeface="Cambria Math" panose="02040503050406030204" pitchFamily="18" charset="0"/>
                        <a:cs typeface="Barlow Semi Condensed Light"/>
                        <a:sym typeface="Barlow Semi Condensed Light"/>
                      </a:rPr>
                      <m:t>+</m:t>
                    </m:r>
                    <m:r>
                      <a:rPr lang="en-US" i="1">
                        <a:solidFill>
                          <a:schemeClr val="accent5"/>
                        </a:solidFill>
                        <a:latin typeface="Cambria Math" panose="02040503050406030204" pitchFamily="18" charset="0"/>
                        <a:cs typeface="Barlow Semi Condensed Light"/>
                        <a:sym typeface="Barlow Semi Condensed Light"/>
                      </a:rPr>
                      <m:t>𝑧</m:t>
                    </m:r>
                    <m:r>
                      <a:rPr lang="en-US" b="0" i="1" smtClean="0">
                        <a:solidFill>
                          <a:schemeClr val="bg1"/>
                        </a:solidFill>
                        <a:latin typeface="Cambria Math" panose="02040503050406030204" pitchFamily="18" charset="0"/>
                        <a:cs typeface="Barlow Semi Condensed Light"/>
                        <a:sym typeface="Barlow Semi Condensed Light"/>
                      </a:rPr>
                      <m:t>)</m:t>
                    </m:r>
                    <m:r>
                      <a:rPr lang="en-US" i="1">
                        <a:solidFill>
                          <a:srgbClr val="FFFFFF"/>
                        </a:solidFill>
                        <a:latin typeface="Cambria Math" panose="02040503050406030204" pitchFamily="18" charset="0"/>
                        <a:cs typeface="Barlow Semi Condensed Light"/>
                        <a:sym typeface="Barlow Semi Condensed Light"/>
                      </a:rPr>
                      <m:t>=</m:t>
                    </m:r>
                    <m:r>
                      <a:rPr lang="en-US">
                        <a:solidFill>
                          <a:schemeClr val="bg1"/>
                        </a:solidFill>
                        <a:latin typeface="Cambria Math" panose="02040503050406030204" pitchFamily="18" charset="0"/>
                        <a:cs typeface="Barlow Semi Condensed Light"/>
                        <a:sym typeface="Barlow Semi Condensed Light"/>
                      </a:rPr>
                      <m:t>2(</m:t>
                    </m:r>
                    <m:r>
                      <a:rPr lang="en-US" i="1">
                        <a:solidFill>
                          <a:schemeClr val="accent4"/>
                        </a:solidFill>
                        <a:latin typeface="Cambria Math" panose="02040503050406030204" pitchFamily="18" charset="0"/>
                        <a:cs typeface="Barlow Semi Condensed Light"/>
                        <a:sym typeface="Barlow Semi Condensed Light"/>
                      </a:rPr>
                      <m:t>𝑎</m:t>
                    </m:r>
                    <m:r>
                      <a:rPr lang="en-US" i="1">
                        <a:solidFill>
                          <a:srgbClr val="FFFFFF"/>
                        </a:solidFill>
                        <a:latin typeface="Cambria Math" panose="02040503050406030204" pitchFamily="18" charset="0"/>
                        <a:cs typeface="Barlow Semi Condensed Light"/>
                        <a:sym typeface="Barlow Semi Condensed Light"/>
                      </a:rPr>
                      <m:t>+</m:t>
                    </m:r>
                    <m:r>
                      <a:rPr lang="en-US" i="1">
                        <a:solidFill>
                          <a:schemeClr val="accent4"/>
                        </a:solidFill>
                        <a:latin typeface="Cambria Math" panose="02040503050406030204" pitchFamily="18" charset="0"/>
                        <a:cs typeface="Barlow Semi Condensed Light"/>
                        <a:sym typeface="Barlow Semi Condensed Light"/>
                      </a:rPr>
                      <m:t>𝑑</m:t>
                    </m:r>
                    <m:r>
                      <a:rPr lang="en-US">
                        <a:solidFill>
                          <a:schemeClr val="bg1"/>
                        </a:solidFill>
                        <a:latin typeface="Cambria Math" panose="02040503050406030204" pitchFamily="18" charset="0"/>
                        <a:cs typeface="Barlow Semi Condensed Light"/>
                        <a:sym typeface="Barlow Semi Condensed Light"/>
                      </a:rPr>
                      <m:t>)(</m:t>
                    </m:r>
                    <m:r>
                      <a:rPr lang="en-US" i="1">
                        <a:solidFill>
                          <a:schemeClr val="accent5"/>
                        </a:solidFill>
                        <a:latin typeface="Cambria Math" panose="02040503050406030204" pitchFamily="18" charset="0"/>
                        <a:cs typeface="Barlow Semi Condensed Light"/>
                        <a:sym typeface="Barlow Semi Condensed Light"/>
                      </a:rPr>
                      <m:t>𝑣</m:t>
                    </m:r>
                    <m:r>
                      <a:rPr lang="en-US" i="1">
                        <a:solidFill>
                          <a:srgbClr val="FFFFFF"/>
                        </a:solidFill>
                        <a:latin typeface="Cambria Math" panose="02040503050406030204" pitchFamily="18" charset="0"/>
                        <a:cs typeface="Barlow Semi Condensed Light"/>
                        <a:sym typeface="Barlow Semi Condensed Light"/>
                      </a:rPr>
                      <m:t>+</m:t>
                    </m:r>
                    <m:r>
                      <a:rPr lang="en-US" i="1">
                        <a:solidFill>
                          <a:schemeClr val="accent5"/>
                        </a:solidFill>
                        <a:latin typeface="Cambria Math" panose="02040503050406030204" pitchFamily="18" charset="0"/>
                        <a:cs typeface="Barlow Semi Condensed Light"/>
                        <a:sym typeface="Barlow Semi Condensed Light"/>
                      </a:rPr>
                      <m:t>𝑧</m:t>
                    </m:r>
                    <m:r>
                      <a:rPr lang="en-US" i="1">
                        <a:solidFill>
                          <a:schemeClr val="bg1"/>
                        </a:solidFill>
                        <a:latin typeface="Cambria Math" panose="02040503050406030204" pitchFamily="18" charset="0"/>
                        <a:cs typeface="Barlow Semi Condensed Light"/>
                        <a:sym typeface="Barlow Semi Condensed Light"/>
                      </a:rPr>
                      <m:t>)</m:t>
                    </m:r>
                  </m:oMath>
                </a14:m>
                <a:r>
                  <a:rPr lang="en-US" dirty="0">
                    <a:solidFill>
                      <a:srgbClr val="FFFFFF"/>
                    </a:solidFill>
                    <a:latin typeface="Barlow Semi Condensed Light"/>
                    <a:cs typeface="Barlow Semi Condensed Light"/>
                    <a:sym typeface="Barlow Semi Condensed Light"/>
                  </a:rPr>
                  <a:t>. Let’s distribute the 2:</a:t>
                </a:r>
                <a14:m>
                  <m:oMath xmlns:m="http://schemas.openxmlformats.org/officeDocument/2006/math">
                    <m:r>
                      <a:rPr lang="en-US" b="0" i="0" smtClean="0">
                        <a:solidFill>
                          <a:schemeClr val="bg1"/>
                        </a:solidFill>
                        <a:latin typeface="Cambria Math" panose="02040503050406030204" pitchFamily="18" charset="0"/>
                        <a:cs typeface="Barlow Semi Condensed Light"/>
                        <a:sym typeface="Barlow Semi Condensed Light"/>
                      </a:rPr>
                      <m:t> </m:t>
                    </m:r>
                    <m:r>
                      <a:rPr lang="en-US">
                        <a:solidFill>
                          <a:schemeClr val="bg1"/>
                        </a:solidFill>
                        <a:latin typeface="Cambria Math" panose="02040503050406030204" pitchFamily="18" charset="0"/>
                        <a:cs typeface="Barlow Semi Condensed Light"/>
                        <a:sym typeface="Barlow Semi Condensed Light"/>
                      </a:rPr>
                      <m:t>(</m:t>
                    </m:r>
                    <m:r>
                      <a:rPr lang="en-US" i="1">
                        <a:solidFill>
                          <a:schemeClr val="accent4"/>
                        </a:solidFill>
                        <a:latin typeface="Cambria Math" panose="02040503050406030204" pitchFamily="18" charset="0"/>
                        <a:cs typeface="Barlow Semi Condensed Light"/>
                        <a:sym typeface="Barlow Semi Condensed Light"/>
                      </a:rPr>
                      <m:t>𝑎</m:t>
                    </m:r>
                    <m:r>
                      <a:rPr lang="en-US" i="1">
                        <a:solidFill>
                          <a:srgbClr val="FFFFFF"/>
                        </a:solidFill>
                        <a:latin typeface="Cambria Math" panose="02040503050406030204" pitchFamily="18" charset="0"/>
                        <a:cs typeface="Barlow Semi Condensed Light"/>
                        <a:sym typeface="Barlow Semi Condensed Light"/>
                      </a:rPr>
                      <m:t>+</m:t>
                    </m:r>
                    <m:r>
                      <a:rPr lang="en-US" i="1">
                        <a:solidFill>
                          <a:schemeClr val="accent4"/>
                        </a:solidFill>
                        <a:latin typeface="Cambria Math" panose="02040503050406030204" pitchFamily="18" charset="0"/>
                        <a:cs typeface="Barlow Semi Condensed Light"/>
                        <a:sym typeface="Barlow Semi Condensed Light"/>
                      </a:rPr>
                      <m:t>𝑑</m:t>
                    </m:r>
                    <m:r>
                      <a:rPr lang="en-US">
                        <a:solidFill>
                          <a:schemeClr val="bg1"/>
                        </a:solidFill>
                        <a:latin typeface="Cambria Math" panose="02040503050406030204" pitchFamily="18" charset="0"/>
                        <a:cs typeface="Barlow Semi Condensed Light"/>
                        <a:sym typeface="Barlow Semi Condensed Light"/>
                      </a:rPr>
                      <m:t>)(</m:t>
                    </m:r>
                    <m:r>
                      <a:rPr lang="en-US" b="0" i="0" smtClean="0">
                        <a:solidFill>
                          <a:schemeClr val="bg1"/>
                        </a:solidFill>
                        <a:latin typeface="Cambria Math" panose="02040503050406030204" pitchFamily="18" charset="0"/>
                        <a:cs typeface="Barlow Semi Condensed Light"/>
                        <a:sym typeface="Barlow Semi Condensed Light"/>
                      </a:rPr>
                      <m:t>2</m:t>
                    </m:r>
                    <m:r>
                      <a:rPr lang="en-US" i="1">
                        <a:solidFill>
                          <a:schemeClr val="accent5"/>
                        </a:solidFill>
                        <a:latin typeface="Cambria Math" panose="02040503050406030204" pitchFamily="18" charset="0"/>
                        <a:cs typeface="Barlow Semi Condensed Light"/>
                        <a:sym typeface="Barlow Semi Condensed Light"/>
                      </a:rPr>
                      <m:t>𝑣</m:t>
                    </m:r>
                    <m:r>
                      <a:rPr lang="en-US" i="1">
                        <a:solidFill>
                          <a:srgbClr val="FFFFFF"/>
                        </a:solidFill>
                        <a:latin typeface="Cambria Math" panose="02040503050406030204" pitchFamily="18" charset="0"/>
                        <a:cs typeface="Barlow Semi Condensed Light"/>
                        <a:sym typeface="Barlow Semi Condensed Light"/>
                      </a:rPr>
                      <m:t>+</m:t>
                    </m:r>
                    <m:r>
                      <a:rPr lang="en-US" b="0" i="1" smtClean="0">
                        <a:solidFill>
                          <a:srgbClr val="FFFFFF"/>
                        </a:solidFill>
                        <a:latin typeface="Cambria Math" panose="02040503050406030204" pitchFamily="18" charset="0"/>
                        <a:cs typeface="Barlow Semi Condensed Light"/>
                        <a:sym typeface="Barlow Semi Condensed Light"/>
                      </a:rPr>
                      <m:t>2</m:t>
                    </m:r>
                    <m:r>
                      <a:rPr lang="en-US" i="1">
                        <a:solidFill>
                          <a:schemeClr val="accent5"/>
                        </a:solidFill>
                        <a:latin typeface="Cambria Math" panose="02040503050406030204" pitchFamily="18" charset="0"/>
                        <a:cs typeface="Barlow Semi Condensed Light"/>
                        <a:sym typeface="Barlow Semi Condensed Light"/>
                      </a:rPr>
                      <m:t>𝑧</m:t>
                    </m:r>
                    <m:r>
                      <a:rPr lang="en-US" i="1">
                        <a:solidFill>
                          <a:schemeClr val="bg1"/>
                        </a:solidFill>
                        <a:latin typeface="Cambria Math" panose="02040503050406030204" pitchFamily="18" charset="0"/>
                        <a:cs typeface="Barlow Semi Condensed Light"/>
                        <a:sym typeface="Barlow Semi Condensed Light"/>
                      </a:rPr>
                      <m:t>)</m:t>
                    </m:r>
                    <m:r>
                      <a:rPr lang="en-US" i="1">
                        <a:solidFill>
                          <a:srgbClr val="FFFFFF"/>
                        </a:solidFill>
                        <a:latin typeface="Cambria Math" panose="02040503050406030204" pitchFamily="18" charset="0"/>
                        <a:cs typeface="Barlow Semi Condensed Light"/>
                        <a:sym typeface="Barlow Semi Condensed Light"/>
                      </a:rPr>
                      <m:t>=</m:t>
                    </m:r>
                    <m:r>
                      <a:rPr lang="en-US">
                        <a:solidFill>
                          <a:schemeClr val="bg1"/>
                        </a:solidFill>
                        <a:latin typeface="Cambria Math" panose="02040503050406030204" pitchFamily="18" charset="0"/>
                        <a:cs typeface="Barlow Semi Condensed Light"/>
                        <a:sym typeface="Barlow Semi Condensed Light"/>
                      </a:rPr>
                      <m:t>(</m:t>
                    </m:r>
                    <m:r>
                      <a:rPr lang="en-US" b="0" i="0" smtClean="0">
                        <a:solidFill>
                          <a:schemeClr val="bg1"/>
                        </a:solidFill>
                        <a:latin typeface="Cambria Math" panose="02040503050406030204" pitchFamily="18" charset="0"/>
                        <a:cs typeface="Barlow Semi Condensed Light"/>
                        <a:sym typeface="Barlow Semi Condensed Light"/>
                      </a:rPr>
                      <m:t>2</m:t>
                    </m:r>
                    <m:r>
                      <a:rPr lang="en-US" i="1">
                        <a:solidFill>
                          <a:schemeClr val="accent4"/>
                        </a:solidFill>
                        <a:latin typeface="Cambria Math" panose="02040503050406030204" pitchFamily="18" charset="0"/>
                        <a:cs typeface="Barlow Semi Condensed Light"/>
                        <a:sym typeface="Barlow Semi Condensed Light"/>
                      </a:rPr>
                      <m:t>𝑎</m:t>
                    </m:r>
                    <m:r>
                      <a:rPr lang="en-US" i="1">
                        <a:solidFill>
                          <a:srgbClr val="FFFFFF"/>
                        </a:solidFill>
                        <a:latin typeface="Cambria Math" panose="02040503050406030204" pitchFamily="18" charset="0"/>
                        <a:cs typeface="Barlow Semi Condensed Light"/>
                        <a:sym typeface="Barlow Semi Condensed Light"/>
                      </a:rPr>
                      <m:t>+</m:t>
                    </m:r>
                    <m:r>
                      <a:rPr lang="en-US" b="0" i="1" smtClean="0">
                        <a:solidFill>
                          <a:srgbClr val="FFFFFF"/>
                        </a:solidFill>
                        <a:latin typeface="Cambria Math" panose="02040503050406030204" pitchFamily="18" charset="0"/>
                        <a:cs typeface="Barlow Semi Condensed Light"/>
                        <a:sym typeface="Barlow Semi Condensed Light"/>
                      </a:rPr>
                      <m:t>2</m:t>
                    </m:r>
                    <m:r>
                      <a:rPr lang="en-US" i="1">
                        <a:solidFill>
                          <a:schemeClr val="accent4"/>
                        </a:solidFill>
                        <a:latin typeface="Cambria Math" panose="02040503050406030204" pitchFamily="18" charset="0"/>
                        <a:cs typeface="Barlow Semi Condensed Light"/>
                        <a:sym typeface="Barlow Semi Condensed Light"/>
                      </a:rPr>
                      <m:t>𝑑</m:t>
                    </m:r>
                    <m:r>
                      <a:rPr lang="en-US">
                        <a:solidFill>
                          <a:schemeClr val="bg1"/>
                        </a:solidFill>
                        <a:latin typeface="Cambria Math" panose="02040503050406030204" pitchFamily="18" charset="0"/>
                        <a:cs typeface="Barlow Semi Condensed Light"/>
                        <a:sym typeface="Barlow Semi Condensed Light"/>
                      </a:rPr>
                      <m:t>)(</m:t>
                    </m:r>
                    <m:r>
                      <a:rPr lang="en-US" i="1">
                        <a:solidFill>
                          <a:schemeClr val="accent5"/>
                        </a:solidFill>
                        <a:latin typeface="Cambria Math" panose="02040503050406030204" pitchFamily="18" charset="0"/>
                        <a:cs typeface="Barlow Semi Condensed Light"/>
                        <a:sym typeface="Barlow Semi Condensed Light"/>
                      </a:rPr>
                      <m:t>𝑣</m:t>
                    </m:r>
                    <m:r>
                      <a:rPr lang="en-US" i="1">
                        <a:solidFill>
                          <a:srgbClr val="FFFFFF"/>
                        </a:solidFill>
                        <a:latin typeface="Cambria Math" panose="02040503050406030204" pitchFamily="18" charset="0"/>
                        <a:cs typeface="Barlow Semi Condensed Light"/>
                        <a:sym typeface="Barlow Semi Condensed Light"/>
                      </a:rPr>
                      <m:t>+</m:t>
                    </m:r>
                    <m:r>
                      <a:rPr lang="en-US" i="1">
                        <a:solidFill>
                          <a:schemeClr val="accent5"/>
                        </a:solidFill>
                        <a:latin typeface="Cambria Math" panose="02040503050406030204" pitchFamily="18" charset="0"/>
                        <a:cs typeface="Barlow Semi Condensed Light"/>
                        <a:sym typeface="Barlow Semi Condensed Light"/>
                      </a:rPr>
                      <m:t>𝑧</m:t>
                    </m:r>
                    <m:r>
                      <a:rPr lang="en-US" i="1">
                        <a:solidFill>
                          <a:schemeClr val="bg1"/>
                        </a:solidFill>
                        <a:latin typeface="Cambria Math" panose="02040503050406030204" pitchFamily="18" charset="0"/>
                        <a:cs typeface="Barlow Semi Condensed Light"/>
                        <a:sym typeface="Barlow Semi Condensed Light"/>
                      </a:rPr>
                      <m:t>)</m:t>
                    </m:r>
                  </m:oMath>
                </a14:m>
                <a:r>
                  <a:rPr lang="en-US" dirty="0">
                    <a:solidFill>
                      <a:srgbClr val="FFFFFF"/>
                    </a:solidFill>
                    <a:latin typeface="Barlow Semi Condensed Light"/>
                    <a:cs typeface="Barlow Semi Condensed Light"/>
                    <a:sym typeface="Barlow Semi Condensed Light"/>
                  </a:rPr>
                  <a:t>, Let’s expand to: </a:t>
                </a:r>
              </a:p>
              <a:p>
                <a:pPr>
                  <a:lnSpc>
                    <a:spcPct val="115000"/>
                  </a:lnSpc>
                  <a:spcBef>
                    <a:spcPts val="1600"/>
                  </a:spcBef>
                </a:pPr>
                <a14:m>
                  <m:oMathPara xmlns:m="http://schemas.openxmlformats.org/officeDocument/2006/math">
                    <m:oMathParaPr>
                      <m:jc m:val="centerGroup"/>
                    </m:oMathParaPr>
                    <m:oMath xmlns:m="http://schemas.openxmlformats.org/officeDocument/2006/math">
                      <m:r>
                        <a:rPr lang="en-US">
                          <a:solidFill>
                            <a:schemeClr val="bg1"/>
                          </a:solidFill>
                          <a:latin typeface="Cambria Math" panose="02040503050406030204" pitchFamily="18" charset="0"/>
                          <a:cs typeface="Barlow Semi Condensed Light"/>
                          <a:sym typeface="Barlow Semi Condensed Light"/>
                        </a:rPr>
                        <m:t>(</m:t>
                      </m:r>
                      <m:r>
                        <a:rPr lang="en-US" i="1">
                          <a:solidFill>
                            <a:schemeClr val="accent4"/>
                          </a:solidFill>
                          <a:latin typeface="Cambria Math" panose="02040503050406030204" pitchFamily="18" charset="0"/>
                          <a:cs typeface="Barlow Semi Condensed Light"/>
                          <a:sym typeface="Barlow Semi Condensed Light"/>
                        </a:rPr>
                        <m:t>𝑎</m:t>
                      </m:r>
                      <m:r>
                        <a:rPr lang="en-US" i="1">
                          <a:solidFill>
                            <a:srgbClr val="FFFFFF"/>
                          </a:solidFill>
                          <a:latin typeface="Cambria Math" panose="02040503050406030204" pitchFamily="18" charset="0"/>
                          <a:cs typeface="Barlow Semi Condensed Light"/>
                          <a:sym typeface="Barlow Semi Condensed Light"/>
                        </a:rPr>
                        <m:t>+</m:t>
                      </m:r>
                      <m:r>
                        <a:rPr lang="en-US" i="1">
                          <a:solidFill>
                            <a:schemeClr val="accent4"/>
                          </a:solidFill>
                          <a:latin typeface="Cambria Math" panose="02040503050406030204" pitchFamily="18" charset="0"/>
                          <a:cs typeface="Barlow Semi Condensed Light"/>
                          <a:sym typeface="Barlow Semi Condensed Light"/>
                        </a:rPr>
                        <m:t>𝑑</m:t>
                      </m:r>
                      <m:r>
                        <a:rPr lang="en-US">
                          <a:solidFill>
                            <a:schemeClr val="bg1"/>
                          </a:solidFill>
                          <a:latin typeface="Cambria Math" panose="02040503050406030204" pitchFamily="18" charset="0"/>
                          <a:cs typeface="Barlow Semi Condensed Light"/>
                          <a:sym typeface="Barlow Semi Condensed Light"/>
                        </a:rPr>
                        <m:t>)</m:t>
                      </m:r>
                      <m:r>
                        <a:rPr lang="en-US" b="0" i="0" smtClean="0">
                          <a:solidFill>
                            <a:schemeClr val="bg1"/>
                          </a:solidFill>
                          <a:latin typeface="Cambria Math" panose="02040503050406030204" pitchFamily="18" charset="0"/>
                          <a:cs typeface="Barlow Semi Condensed Light"/>
                          <a:sym typeface="Barlow Semi Condensed Light"/>
                        </a:rPr>
                        <m:t>(</m:t>
                      </m:r>
                      <m:d>
                        <m:dPr>
                          <m:ctrlPr>
                            <a:rPr lang="en-US" i="1">
                              <a:solidFill>
                                <a:schemeClr val="bg1"/>
                              </a:solidFill>
                              <a:latin typeface="Cambria Math" panose="02040503050406030204" pitchFamily="18" charset="0"/>
                              <a:cs typeface="Barlow Semi Condensed Light"/>
                              <a:sym typeface="Barlow Semi Condensed Light"/>
                            </a:rPr>
                          </m:ctrlPr>
                        </m:dPr>
                        <m:e>
                          <m:r>
                            <a:rPr lang="en-US" i="1">
                              <a:solidFill>
                                <a:schemeClr val="accent5"/>
                              </a:solidFill>
                              <a:latin typeface="Cambria Math" panose="02040503050406030204" pitchFamily="18" charset="0"/>
                              <a:cs typeface="Barlow Semi Condensed Light"/>
                              <a:sym typeface="Barlow Semi Condensed Light"/>
                            </a:rPr>
                            <m:t>𝑣</m:t>
                          </m:r>
                          <m:r>
                            <a:rPr lang="en-US" i="1">
                              <a:solidFill>
                                <a:srgbClr val="FFFFFF"/>
                              </a:solidFill>
                              <a:latin typeface="Cambria Math" panose="02040503050406030204" pitchFamily="18" charset="0"/>
                              <a:cs typeface="Barlow Semi Condensed Light"/>
                              <a:sym typeface="Barlow Semi Condensed Light"/>
                            </a:rPr>
                            <m:t>+</m:t>
                          </m:r>
                          <m:r>
                            <a:rPr lang="en-US" i="1">
                              <a:solidFill>
                                <a:schemeClr val="accent5"/>
                              </a:solidFill>
                              <a:latin typeface="Cambria Math" panose="02040503050406030204" pitchFamily="18" charset="0"/>
                              <a:cs typeface="Barlow Semi Condensed Light"/>
                              <a:sym typeface="Barlow Semi Condensed Light"/>
                            </a:rPr>
                            <m:t>𝑧</m:t>
                          </m:r>
                        </m:e>
                      </m:d>
                      <m:r>
                        <a:rPr lang="en-US" b="0" i="1" smtClean="0">
                          <a:solidFill>
                            <a:schemeClr val="bg1"/>
                          </a:solidFill>
                          <a:latin typeface="Cambria Math" panose="02040503050406030204" pitchFamily="18" charset="0"/>
                          <a:cs typeface="Barlow Semi Condensed Light"/>
                          <a:sym typeface="Barlow Semi Condensed Light"/>
                        </a:rPr>
                        <m:t>+</m:t>
                      </m:r>
                      <m:d>
                        <m:dPr>
                          <m:ctrlPr>
                            <a:rPr lang="en-US" i="1">
                              <a:solidFill>
                                <a:schemeClr val="bg1"/>
                              </a:solidFill>
                              <a:latin typeface="Cambria Math" panose="02040503050406030204" pitchFamily="18" charset="0"/>
                              <a:cs typeface="Barlow Semi Condensed Light"/>
                              <a:sym typeface="Barlow Semi Condensed Light"/>
                            </a:rPr>
                          </m:ctrlPr>
                        </m:dPr>
                        <m:e>
                          <m:r>
                            <a:rPr lang="en-US" i="1">
                              <a:solidFill>
                                <a:schemeClr val="accent5"/>
                              </a:solidFill>
                              <a:latin typeface="Cambria Math" panose="02040503050406030204" pitchFamily="18" charset="0"/>
                              <a:cs typeface="Barlow Semi Condensed Light"/>
                              <a:sym typeface="Barlow Semi Condensed Light"/>
                            </a:rPr>
                            <m:t>𝑣</m:t>
                          </m:r>
                          <m:r>
                            <a:rPr lang="en-US" i="1">
                              <a:solidFill>
                                <a:srgbClr val="FFFFFF"/>
                              </a:solidFill>
                              <a:latin typeface="Cambria Math" panose="02040503050406030204" pitchFamily="18" charset="0"/>
                              <a:cs typeface="Barlow Semi Condensed Light"/>
                              <a:sym typeface="Barlow Semi Condensed Light"/>
                            </a:rPr>
                            <m:t>+</m:t>
                          </m:r>
                          <m:r>
                            <a:rPr lang="en-US" i="1">
                              <a:solidFill>
                                <a:schemeClr val="accent5"/>
                              </a:solidFill>
                              <a:latin typeface="Cambria Math" panose="02040503050406030204" pitchFamily="18" charset="0"/>
                              <a:cs typeface="Barlow Semi Condensed Light"/>
                              <a:sym typeface="Barlow Semi Condensed Light"/>
                            </a:rPr>
                            <m:t>𝑧</m:t>
                          </m:r>
                        </m:e>
                      </m:d>
                      <m:r>
                        <a:rPr lang="en-US" b="0" i="1" smtClean="0">
                          <a:solidFill>
                            <a:schemeClr val="bg1"/>
                          </a:solidFill>
                          <a:latin typeface="Cambria Math" panose="02040503050406030204" pitchFamily="18" charset="0"/>
                          <a:cs typeface="Barlow Semi Condensed Light"/>
                          <a:sym typeface="Barlow Semi Condensed Light"/>
                        </a:rPr>
                        <m:t>)</m:t>
                      </m:r>
                      <m:r>
                        <a:rPr lang="en-US" i="1">
                          <a:solidFill>
                            <a:srgbClr val="FFFFFF"/>
                          </a:solidFill>
                          <a:latin typeface="Cambria Math" panose="02040503050406030204" pitchFamily="18" charset="0"/>
                          <a:cs typeface="Barlow Semi Condensed Light"/>
                          <a:sym typeface="Barlow Semi Condensed Light"/>
                        </a:rPr>
                        <m:t>=</m:t>
                      </m:r>
                      <m:r>
                        <a:rPr lang="en-US">
                          <a:solidFill>
                            <a:schemeClr val="bg1"/>
                          </a:solidFill>
                          <a:latin typeface="Cambria Math" panose="02040503050406030204" pitchFamily="18" charset="0"/>
                          <a:cs typeface="Barlow Semi Condensed Light"/>
                          <a:sym typeface="Barlow Semi Condensed Light"/>
                        </a:rPr>
                        <m:t>(</m:t>
                      </m:r>
                      <m:d>
                        <m:dPr>
                          <m:ctrlPr>
                            <a:rPr lang="en-US" b="0" i="1" smtClean="0">
                              <a:solidFill>
                                <a:schemeClr val="bg1"/>
                              </a:solidFill>
                              <a:latin typeface="Cambria Math" panose="02040503050406030204" pitchFamily="18" charset="0"/>
                              <a:cs typeface="Barlow Semi Condensed Light"/>
                              <a:sym typeface="Barlow Semi Condensed Light"/>
                            </a:rPr>
                          </m:ctrlPr>
                        </m:dPr>
                        <m:e>
                          <m:r>
                            <a:rPr lang="en-US" i="1">
                              <a:solidFill>
                                <a:schemeClr val="accent4"/>
                              </a:solidFill>
                              <a:latin typeface="Cambria Math" panose="02040503050406030204" pitchFamily="18" charset="0"/>
                              <a:cs typeface="Barlow Semi Condensed Light"/>
                              <a:sym typeface="Barlow Semi Condensed Light"/>
                            </a:rPr>
                            <m:t>𝑎</m:t>
                          </m:r>
                          <m:r>
                            <a:rPr lang="en-US" i="1">
                              <a:solidFill>
                                <a:srgbClr val="FFFFFF"/>
                              </a:solidFill>
                              <a:latin typeface="Cambria Math" panose="02040503050406030204" pitchFamily="18" charset="0"/>
                              <a:cs typeface="Barlow Semi Condensed Light"/>
                              <a:sym typeface="Barlow Semi Condensed Light"/>
                            </a:rPr>
                            <m:t>+</m:t>
                          </m:r>
                          <m:r>
                            <a:rPr lang="en-US" i="1">
                              <a:solidFill>
                                <a:schemeClr val="accent4"/>
                              </a:solidFill>
                              <a:latin typeface="Cambria Math" panose="02040503050406030204" pitchFamily="18" charset="0"/>
                              <a:cs typeface="Barlow Semi Condensed Light"/>
                              <a:sym typeface="Barlow Semi Condensed Light"/>
                            </a:rPr>
                            <m:t>𝑑</m:t>
                          </m:r>
                        </m:e>
                      </m:d>
                      <m:r>
                        <a:rPr lang="en-US" b="0" i="0" smtClean="0">
                          <a:solidFill>
                            <a:schemeClr val="bg1"/>
                          </a:solidFill>
                          <a:latin typeface="Cambria Math" panose="02040503050406030204" pitchFamily="18" charset="0"/>
                          <a:cs typeface="Barlow Semi Condensed Light"/>
                          <a:sym typeface="Barlow Semi Condensed Light"/>
                        </a:rPr>
                        <m:t>+</m:t>
                      </m:r>
                      <m:d>
                        <m:dPr>
                          <m:ctrlPr>
                            <a:rPr lang="en-US" i="1">
                              <a:solidFill>
                                <a:schemeClr val="bg1"/>
                              </a:solidFill>
                              <a:latin typeface="Cambria Math" panose="02040503050406030204" pitchFamily="18" charset="0"/>
                              <a:cs typeface="Barlow Semi Condensed Light"/>
                              <a:sym typeface="Barlow Semi Condensed Light"/>
                            </a:rPr>
                          </m:ctrlPr>
                        </m:dPr>
                        <m:e>
                          <m:r>
                            <a:rPr lang="en-US" i="1">
                              <a:solidFill>
                                <a:schemeClr val="accent4"/>
                              </a:solidFill>
                              <a:latin typeface="Cambria Math" panose="02040503050406030204" pitchFamily="18" charset="0"/>
                              <a:cs typeface="Barlow Semi Condensed Light"/>
                              <a:sym typeface="Barlow Semi Condensed Light"/>
                            </a:rPr>
                            <m:t>𝑎</m:t>
                          </m:r>
                          <m:r>
                            <a:rPr lang="en-US" i="1">
                              <a:solidFill>
                                <a:srgbClr val="FFFFFF"/>
                              </a:solidFill>
                              <a:latin typeface="Cambria Math" panose="02040503050406030204" pitchFamily="18" charset="0"/>
                              <a:cs typeface="Barlow Semi Condensed Light"/>
                              <a:sym typeface="Barlow Semi Condensed Light"/>
                            </a:rPr>
                            <m:t>+</m:t>
                          </m:r>
                          <m:r>
                            <a:rPr lang="en-US" i="1">
                              <a:solidFill>
                                <a:schemeClr val="accent4"/>
                              </a:solidFill>
                              <a:latin typeface="Cambria Math" panose="02040503050406030204" pitchFamily="18" charset="0"/>
                              <a:cs typeface="Barlow Semi Condensed Light"/>
                              <a:sym typeface="Barlow Semi Condensed Light"/>
                            </a:rPr>
                            <m:t>𝑑</m:t>
                          </m:r>
                        </m:e>
                      </m:d>
                      <m:r>
                        <a:rPr lang="en-US" b="0" i="0" smtClean="0">
                          <a:solidFill>
                            <a:schemeClr val="bg1"/>
                          </a:solidFill>
                          <a:latin typeface="Cambria Math" panose="02040503050406030204" pitchFamily="18" charset="0"/>
                          <a:cs typeface="Barlow Semi Condensed Light"/>
                          <a:sym typeface="Barlow Semi Condensed Light"/>
                        </a:rPr>
                        <m:t>)</m:t>
                      </m:r>
                      <m:r>
                        <a:rPr lang="en-US">
                          <a:solidFill>
                            <a:schemeClr val="bg1"/>
                          </a:solidFill>
                          <a:latin typeface="Cambria Math" panose="02040503050406030204" pitchFamily="18" charset="0"/>
                          <a:cs typeface="Barlow Semi Condensed Light"/>
                          <a:sym typeface="Barlow Semi Condensed Light"/>
                        </a:rPr>
                        <m:t>(</m:t>
                      </m:r>
                      <m:r>
                        <a:rPr lang="en-US" i="1">
                          <a:solidFill>
                            <a:schemeClr val="accent5"/>
                          </a:solidFill>
                          <a:latin typeface="Cambria Math" panose="02040503050406030204" pitchFamily="18" charset="0"/>
                          <a:cs typeface="Barlow Semi Condensed Light"/>
                          <a:sym typeface="Barlow Semi Condensed Light"/>
                        </a:rPr>
                        <m:t>𝑣</m:t>
                      </m:r>
                      <m:r>
                        <a:rPr lang="en-US" i="1">
                          <a:solidFill>
                            <a:srgbClr val="FFFFFF"/>
                          </a:solidFill>
                          <a:latin typeface="Cambria Math" panose="02040503050406030204" pitchFamily="18" charset="0"/>
                          <a:cs typeface="Barlow Semi Condensed Light"/>
                          <a:sym typeface="Barlow Semi Condensed Light"/>
                        </a:rPr>
                        <m:t>+</m:t>
                      </m:r>
                      <m:r>
                        <a:rPr lang="en-US" i="1">
                          <a:solidFill>
                            <a:schemeClr val="accent5"/>
                          </a:solidFill>
                          <a:latin typeface="Cambria Math" panose="02040503050406030204" pitchFamily="18" charset="0"/>
                          <a:cs typeface="Barlow Semi Condensed Light"/>
                          <a:sym typeface="Barlow Semi Condensed Light"/>
                        </a:rPr>
                        <m:t>𝑧</m:t>
                      </m:r>
                      <m:r>
                        <a:rPr lang="en-US" i="1">
                          <a:solidFill>
                            <a:schemeClr val="bg1"/>
                          </a:solidFill>
                          <a:latin typeface="Cambria Math" panose="02040503050406030204" pitchFamily="18" charset="0"/>
                          <a:cs typeface="Barlow Semi Condensed Light"/>
                          <a:sym typeface="Barlow Semi Condensed Light"/>
                        </a:rPr>
                        <m:t>)</m:t>
                      </m:r>
                    </m:oMath>
                  </m:oMathPara>
                </a14:m>
                <a:endParaRPr lang="en-US" dirty="0">
                  <a:solidFill>
                    <a:srgbClr val="FFFFFF"/>
                  </a:solidFill>
                  <a:latin typeface="Barlow Semi Condensed Light"/>
                  <a:cs typeface="Barlow Semi Condensed Light"/>
                  <a:sym typeface="Barlow Semi Condensed Light"/>
                </a:endParaRPr>
              </a:p>
              <a:p>
                <a:pPr>
                  <a:lnSpc>
                    <a:spcPct val="115000"/>
                  </a:lnSpc>
                  <a:spcBef>
                    <a:spcPts val="1600"/>
                  </a:spcBef>
                </a:pPr>
                <a:r>
                  <a:rPr lang="en-US" dirty="0">
                    <a:solidFill>
                      <a:srgbClr val="FFFFFF"/>
                    </a:solidFill>
                    <a:latin typeface="Barlow Semi Condensed Light"/>
                    <a:cs typeface="Barlow Semi Condensed Light"/>
                    <a:sym typeface="Barlow Semi Condensed Light"/>
                  </a:rPr>
                  <a:t>Since </a:t>
                </a:r>
                <a14:m>
                  <m:oMath xmlns:m="http://schemas.openxmlformats.org/officeDocument/2006/math">
                    <m:r>
                      <a:rPr lang="en-US" i="1">
                        <a:solidFill>
                          <a:schemeClr val="accent5"/>
                        </a:solidFill>
                        <a:latin typeface="Cambria Math" panose="02040503050406030204" pitchFamily="18" charset="0"/>
                        <a:cs typeface="Barlow Semi Condensed Light"/>
                        <a:sym typeface="Barlow Semi Condensed Light"/>
                      </a:rPr>
                      <m:t>𝑣</m:t>
                    </m:r>
                    <m:r>
                      <a:rPr lang="en-US" i="1">
                        <a:solidFill>
                          <a:srgbClr val="FFFFFF"/>
                        </a:solidFill>
                        <a:latin typeface="Cambria Math" panose="02040503050406030204" pitchFamily="18" charset="0"/>
                        <a:cs typeface="Barlow Semi Condensed Light"/>
                        <a:sym typeface="Barlow Semi Condensed Light"/>
                      </a:rPr>
                      <m:t>+</m:t>
                    </m:r>
                    <m:r>
                      <a:rPr lang="en-US" i="1">
                        <a:solidFill>
                          <a:schemeClr val="accent5"/>
                        </a:solidFill>
                        <a:latin typeface="Cambria Math" panose="02040503050406030204" pitchFamily="18" charset="0"/>
                        <a:cs typeface="Barlow Semi Condensed Light"/>
                        <a:sym typeface="Barlow Semi Condensed Light"/>
                      </a:rPr>
                      <m:t>𝑧</m:t>
                    </m:r>
                    <m:r>
                      <a:rPr lang="en-US" i="1">
                        <a:solidFill>
                          <a:srgbClr val="FFFFFF"/>
                        </a:solidFill>
                        <a:latin typeface="Cambria Math" panose="02040503050406030204" pitchFamily="18" charset="0"/>
                        <a:cs typeface="Barlow Semi Condensed Light"/>
                        <a:sym typeface="Barlow Semi Condensed Light"/>
                      </a:rPr>
                      <m:t>=</m:t>
                    </m:r>
                    <m:r>
                      <a:rPr lang="en-US" i="1">
                        <a:solidFill>
                          <a:schemeClr val="accent5"/>
                        </a:solidFill>
                        <a:latin typeface="Cambria Math" panose="02040503050406030204" pitchFamily="18" charset="0"/>
                        <a:cs typeface="Barlow Semi Condensed Light"/>
                        <a:sym typeface="Barlow Semi Condensed Light"/>
                      </a:rPr>
                      <m:t>𝑥</m:t>
                    </m:r>
                    <m:r>
                      <a:rPr lang="en-US" i="1">
                        <a:solidFill>
                          <a:srgbClr val="FFFFFF"/>
                        </a:solidFill>
                        <a:latin typeface="Cambria Math" panose="02040503050406030204" pitchFamily="18" charset="0"/>
                        <a:cs typeface="Barlow Semi Condensed Light"/>
                        <a:sym typeface="Barlow Semi Condensed Light"/>
                      </a:rPr>
                      <m:t>+</m:t>
                    </m:r>
                    <m:r>
                      <a:rPr lang="en-US" i="1">
                        <a:solidFill>
                          <a:schemeClr val="accent5"/>
                        </a:solidFill>
                        <a:latin typeface="Cambria Math" panose="02040503050406030204" pitchFamily="18" charset="0"/>
                        <a:cs typeface="Barlow Semi Condensed Light"/>
                        <a:sym typeface="Barlow Semi Condensed Light"/>
                      </a:rPr>
                      <m:t>𝑦</m:t>
                    </m:r>
                  </m:oMath>
                </a14:m>
                <a:r>
                  <a:rPr lang="en-US" dirty="0">
                    <a:solidFill>
                      <a:srgbClr val="FFFFFF"/>
                    </a:solidFill>
                    <a:latin typeface="Barlow Semi Condensed Light"/>
                    <a:cs typeface="Barlow Semi Condensed Light"/>
                    <a:sym typeface="Barlow Semi Condensed Light"/>
                  </a:rPr>
                  <a:t> and </a:t>
                </a:r>
                <a14:m>
                  <m:oMath xmlns:m="http://schemas.openxmlformats.org/officeDocument/2006/math">
                    <m:r>
                      <a:rPr lang="en-US" i="1">
                        <a:solidFill>
                          <a:schemeClr val="accent4"/>
                        </a:solidFill>
                        <a:latin typeface="Cambria Math" panose="02040503050406030204" pitchFamily="18" charset="0"/>
                        <a:cs typeface="Barlow Semi Condensed Light"/>
                        <a:sym typeface="Barlow Semi Condensed Light"/>
                      </a:rPr>
                      <m:t>𝑎</m:t>
                    </m:r>
                    <m:r>
                      <a:rPr lang="en-US" i="1">
                        <a:solidFill>
                          <a:srgbClr val="FFFFFF"/>
                        </a:solidFill>
                        <a:latin typeface="Cambria Math" panose="02040503050406030204" pitchFamily="18" charset="0"/>
                        <a:cs typeface="Barlow Semi Condensed Light"/>
                        <a:sym typeface="Barlow Semi Condensed Light"/>
                      </a:rPr>
                      <m:t>+</m:t>
                    </m:r>
                    <m:r>
                      <a:rPr lang="en-US" i="1">
                        <a:solidFill>
                          <a:schemeClr val="accent4"/>
                        </a:solidFill>
                        <a:latin typeface="Cambria Math" panose="02040503050406030204" pitchFamily="18" charset="0"/>
                        <a:cs typeface="Barlow Semi Condensed Light"/>
                        <a:sym typeface="Barlow Semi Condensed Light"/>
                      </a:rPr>
                      <m:t>𝑑</m:t>
                    </m:r>
                    <m:r>
                      <a:rPr lang="en-US" i="1">
                        <a:solidFill>
                          <a:srgbClr val="FFFFFF"/>
                        </a:solidFill>
                        <a:latin typeface="Cambria Math" panose="02040503050406030204" pitchFamily="18" charset="0"/>
                        <a:cs typeface="Barlow Semi Condensed Light"/>
                        <a:sym typeface="Barlow Semi Condensed Light"/>
                      </a:rPr>
                      <m:t>=</m:t>
                    </m:r>
                    <m:r>
                      <a:rPr lang="en-US" i="1">
                        <a:solidFill>
                          <a:schemeClr val="accent4"/>
                        </a:solidFill>
                        <a:latin typeface="Cambria Math" panose="02040503050406030204" pitchFamily="18" charset="0"/>
                        <a:cs typeface="Barlow Semi Condensed Light"/>
                        <a:sym typeface="Barlow Semi Condensed Light"/>
                      </a:rPr>
                      <m:t>𝑏</m:t>
                    </m:r>
                    <m:r>
                      <a:rPr lang="en-US" i="1">
                        <a:solidFill>
                          <a:srgbClr val="FFFFFF"/>
                        </a:solidFill>
                        <a:latin typeface="Cambria Math" panose="02040503050406030204" pitchFamily="18" charset="0"/>
                        <a:cs typeface="Barlow Semi Condensed Light"/>
                        <a:sym typeface="Barlow Semi Condensed Light"/>
                      </a:rPr>
                      <m:t>+</m:t>
                    </m:r>
                    <m:r>
                      <a:rPr lang="en-US" i="1">
                        <a:solidFill>
                          <a:schemeClr val="accent4"/>
                        </a:solidFill>
                        <a:latin typeface="Cambria Math" panose="02040503050406030204" pitchFamily="18" charset="0"/>
                        <a:cs typeface="Barlow Semi Condensed Light"/>
                        <a:sym typeface="Barlow Semi Condensed Light"/>
                      </a:rPr>
                      <m:t>𝑐</m:t>
                    </m:r>
                  </m:oMath>
                </a14:m>
                <a:r>
                  <a:rPr lang="en-US" dirty="0">
                    <a:solidFill>
                      <a:srgbClr val="FFFFFF"/>
                    </a:solidFill>
                    <a:latin typeface="Barlow Semi Condensed Light"/>
                    <a:cs typeface="Barlow Semi Condensed Light"/>
                    <a:sym typeface="Barlow Semi Condensed Light"/>
                  </a:rPr>
                  <a:t> , we can substitute </a:t>
                </a:r>
                <a14:m>
                  <m:oMath xmlns:m="http://schemas.openxmlformats.org/officeDocument/2006/math">
                    <m:r>
                      <a:rPr lang="en-US" i="1">
                        <a:solidFill>
                          <a:schemeClr val="accent5"/>
                        </a:solidFill>
                        <a:latin typeface="Cambria Math" panose="02040503050406030204" pitchFamily="18" charset="0"/>
                        <a:cs typeface="Barlow Semi Condensed Light"/>
                        <a:sym typeface="Barlow Semi Condensed Light"/>
                      </a:rPr>
                      <m:t>𝑥</m:t>
                    </m:r>
                    <m:r>
                      <a:rPr lang="en-US" i="1">
                        <a:solidFill>
                          <a:srgbClr val="FFFFFF"/>
                        </a:solidFill>
                        <a:latin typeface="Cambria Math" panose="02040503050406030204" pitchFamily="18" charset="0"/>
                        <a:cs typeface="Barlow Semi Condensed Light"/>
                        <a:sym typeface="Barlow Semi Condensed Light"/>
                      </a:rPr>
                      <m:t>+</m:t>
                    </m:r>
                    <m:r>
                      <a:rPr lang="en-US" i="1">
                        <a:solidFill>
                          <a:schemeClr val="accent5"/>
                        </a:solidFill>
                        <a:latin typeface="Cambria Math" panose="02040503050406030204" pitchFamily="18" charset="0"/>
                        <a:cs typeface="Barlow Semi Condensed Light"/>
                        <a:sym typeface="Barlow Semi Condensed Light"/>
                      </a:rPr>
                      <m:t>𝑦</m:t>
                    </m:r>
                  </m:oMath>
                </a14:m>
                <a:r>
                  <a:rPr lang="en-US" dirty="0">
                    <a:solidFill>
                      <a:srgbClr val="FFFFFF"/>
                    </a:solidFill>
                    <a:latin typeface="Barlow Semi Condensed Light"/>
                    <a:cs typeface="Barlow Semi Condensed Light"/>
                    <a:sym typeface="Barlow Semi Condensed Light"/>
                  </a:rPr>
                  <a:t> for </a:t>
                </a:r>
                <a14:m>
                  <m:oMath xmlns:m="http://schemas.openxmlformats.org/officeDocument/2006/math">
                    <m:r>
                      <a:rPr lang="en-US" i="1">
                        <a:solidFill>
                          <a:schemeClr val="accent5"/>
                        </a:solidFill>
                        <a:latin typeface="Cambria Math" panose="02040503050406030204" pitchFamily="18" charset="0"/>
                        <a:cs typeface="Barlow Semi Condensed Light"/>
                        <a:sym typeface="Barlow Semi Condensed Light"/>
                      </a:rPr>
                      <m:t>𝑣</m:t>
                    </m:r>
                    <m:r>
                      <a:rPr lang="en-US" i="1">
                        <a:solidFill>
                          <a:srgbClr val="FFFFFF"/>
                        </a:solidFill>
                        <a:latin typeface="Cambria Math" panose="02040503050406030204" pitchFamily="18" charset="0"/>
                        <a:cs typeface="Barlow Semi Condensed Light"/>
                        <a:sym typeface="Barlow Semi Condensed Light"/>
                      </a:rPr>
                      <m:t>+</m:t>
                    </m:r>
                    <m:r>
                      <a:rPr lang="en-US" i="1">
                        <a:solidFill>
                          <a:schemeClr val="accent5"/>
                        </a:solidFill>
                        <a:latin typeface="Cambria Math" panose="02040503050406030204" pitchFamily="18" charset="0"/>
                        <a:cs typeface="Barlow Semi Condensed Light"/>
                        <a:sym typeface="Barlow Semi Condensed Light"/>
                      </a:rPr>
                      <m:t>𝑧</m:t>
                    </m:r>
                  </m:oMath>
                </a14:m>
                <a:r>
                  <a:rPr lang="en-US" dirty="0">
                    <a:solidFill>
                      <a:srgbClr val="FFFFFF"/>
                    </a:solidFill>
                    <a:latin typeface="Barlow Semi Condensed Light"/>
                    <a:cs typeface="Barlow Semi Condensed Light"/>
                    <a:sym typeface="Barlow Semi Condensed Light"/>
                  </a:rPr>
                  <a:t> and </a:t>
                </a:r>
                <a14:m>
                  <m:oMath xmlns:m="http://schemas.openxmlformats.org/officeDocument/2006/math">
                    <m:r>
                      <a:rPr lang="en-US" i="1">
                        <a:solidFill>
                          <a:schemeClr val="accent4"/>
                        </a:solidFill>
                        <a:latin typeface="Cambria Math" panose="02040503050406030204" pitchFamily="18" charset="0"/>
                        <a:cs typeface="Barlow Semi Condensed Light"/>
                        <a:sym typeface="Barlow Semi Condensed Light"/>
                      </a:rPr>
                      <m:t>𝑏</m:t>
                    </m:r>
                    <m:r>
                      <a:rPr lang="en-US" i="1">
                        <a:solidFill>
                          <a:srgbClr val="FFFFFF"/>
                        </a:solidFill>
                        <a:latin typeface="Cambria Math" panose="02040503050406030204" pitchFamily="18" charset="0"/>
                        <a:cs typeface="Barlow Semi Condensed Light"/>
                        <a:sym typeface="Barlow Semi Condensed Light"/>
                      </a:rPr>
                      <m:t>+</m:t>
                    </m:r>
                    <m:r>
                      <a:rPr lang="en-US" i="1">
                        <a:solidFill>
                          <a:schemeClr val="accent4"/>
                        </a:solidFill>
                        <a:latin typeface="Cambria Math" panose="02040503050406030204" pitchFamily="18" charset="0"/>
                        <a:cs typeface="Barlow Semi Condensed Light"/>
                        <a:sym typeface="Barlow Semi Condensed Light"/>
                      </a:rPr>
                      <m:t>𝑐</m:t>
                    </m:r>
                  </m:oMath>
                </a14:m>
                <a:r>
                  <a:rPr lang="en-US" dirty="0">
                    <a:solidFill>
                      <a:srgbClr val="FFFFFF"/>
                    </a:solidFill>
                    <a:latin typeface="Barlow Semi Condensed Light"/>
                    <a:cs typeface="Barlow Semi Condensed Light"/>
                    <a:sym typeface="Barlow Semi Condensed Light"/>
                  </a:rPr>
                  <a:t> for </a:t>
                </a:r>
                <a14:m>
                  <m:oMath xmlns:m="http://schemas.openxmlformats.org/officeDocument/2006/math">
                    <m:r>
                      <a:rPr lang="en-US" i="1">
                        <a:solidFill>
                          <a:schemeClr val="accent4"/>
                        </a:solidFill>
                        <a:latin typeface="Cambria Math" panose="02040503050406030204" pitchFamily="18" charset="0"/>
                        <a:cs typeface="Barlow Semi Condensed Light"/>
                        <a:sym typeface="Barlow Semi Condensed Light"/>
                      </a:rPr>
                      <m:t>𝑎</m:t>
                    </m:r>
                    <m:r>
                      <a:rPr lang="en-US" i="1" smtClean="0">
                        <a:solidFill>
                          <a:srgbClr val="FFFFFF"/>
                        </a:solidFill>
                        <a:latin typeface="Cambria Math" panose="02040503050406030204" pitchFamily="18" charset="0"/>
                        <a:cs typeface="Barlow Semi Condensed Light"/>
                        <a:sym typeface="Barlow Semi Condensed Light"/>
                      </a:rPr>
                      <m:t>+</m:t>
                    </m:r>
                    <m:r>
                      <a:rPr lang="en-US" i="1" smtClean="0">
                        <a:solidFill>
                          <a:schemeClr val="accent4"/>
                        </a:solidFill>
                        <a:latin typeface="Cambria Math" panose="02040503050406030204" pitchFamily="18" charset="0"/>
                        <a:cs typeface="Barlow Semi Condensed Light"/>
                        <a:sym typeface="Barlow Semi Condensed Light"/>
                      </a:rPr>
                      <m:t>𝑑</m:t>
                    </m:r>
                  </m:oMath>
                </a14:m>
                <a:r>
                  <a:rPr lang="en-US" dirty="0">
                    <a:solidFill>
                      <a:srgbClr val="FFFFFF"/>
                    </a:solidFill>
                    <a:latin typeface="Barlow Semi Condensed Light"/>
                    <a:cs typeface="Barlow Semi Condensed Light"/>
                    <a:sym typeface="Barlow Semi Condensed Light"/>
                  </a:rPr>
                  <a:t>:</a:t>
                </a:r>
              </a:p>
              <a:p>
                <a:pPr>
                  <a:lnSpc>
                    <a:spcPct val="115000"/>
                  </a:lnSpc>
                  <a:spcBef>
                    <a:spcPts val="1600"/>
                  </a:spcBef>
                </a:pPr>
                <a14:m>
                  <m:oMathPara xmlns:m="http://schemas.openxmlformats.org/officeDocument/2006/math">
                    <m:oMathParaPr>
                      <m:jc m:val="centerGroup"/>
                    </m:oMathParaPr>
                    <m:oMath xmlns:m="http://schemas.openxmlformats.org/officeDocument/2006/math">
                      <m:r>
                        <a:rPr lang="en-US" smtClean="0">
                          <a:solidFill>
                            <a:schemeClr val="bg1"/>
                          </a:solidFill>
                          <a:latin typeface="Cambria Math" panose="02040503050406030204" pitchFamily="18" charset="0"/>
                          <a:cs typeface="Barlow Semi Condensed Light"/>
                          <a:sym typeface="Barlow Semi Condensed Light"/>
                        </a:rPr>
                        <m:t>(</m:t>
                      </m:r>
                      <m:r>
                        <a:rPr lang="en-US" i="1">
                          <a:solidFill>
                            <a:schemeClr val="accent4"/>
                          </a:solidFill>
                          <a:latin typeface="Cambria Math" panose="02040503050406030204" pitchFamily="18" charset="0"/>
                          <a:cs typeface="Barlow Semi Condensed Light"/>
                          <a:sym typeface="Barlow Semi Condensed Light"/>
                        </a:rPr>
                        <m:t>𝑎</m:t>
                      </m:r>
                      <m:r>
                        <a:rPr lang="en-US" i="1">
                          <a:solidFill>
                            <a:srgbClr val="FFFFFF"/>
                          </a:solidFill>
                          <a:latin typeface="Cambria Math" panose="02040503050406030204" pitchFamily="18" charset="0"/>
                          <a:cs typeface="Barlow Semi Condensed Light"/>
                          <a:sym typeface="Barlow Semi Condensed Light"/>
                        </a:rPr>
                        <m:t>+</m:t>
                      </m:r>
                      <m:r>
                        <a:rPr lang="en-US" i="1">
                          <a:solidFill>
                            <a:schemeClr val="accent4"/>
                          </a:solidFill>
                          <a:latin typeface="Cambria Math" panose="02040503050406030204" pitchFamily="18" charset="0"/>
                          <a:cs typeface="Barlow Semi Condensed Light"/>
                          <a:sym typeface="Barlow Semi Condensed Light"/>
                        </a:rPr>
                        <m:t>𝑑</m:t>
                      </m:r>
                      <m:r>
                        <a:rPr lang="en-US">
                          <a:solidFill>
                            <a:schemeClr val="bg1"/>
                          </a:solidFill>
                          <a:latin typeface="Cambria Math" panose="02040503050406030204" pitchFamily="18" charset="0"/>
                          <a:cs typeface="Barlow Semi Condensed Light"/>
                          <a:sym typeface="Barlow Semi Condensed Light"/>
                        </a:rPr>
                        <m:t>)</m:t>
                      </m:r>
                      <m:r>
                        <a:rPr lang="en-US" b="0" i="0" smtClean="0">
                          <a:solidFill>
                            <a:schemeClr val="bg1"/>
                          </a:solidFill>
                          <a:latin typeface="Cambria Math" panose="02040503050406030204" pitchFamily="18" charset="0"/>
                          <a:cs typeface="Barlow Semi Condensed Light"/>
                          <a:sym typeface="Barlow Semi Condensed Light"/>
                        </a:rPr>
                        <m:t>(</m:t>
                      </m:r>
                      <m:d>
                        <m:dPr>
                          <m:ctrlPr>
                            <a:rPr lang="en-US" i="1">
                              <a:solidFill>
                                <a:schemeClr val="bg1"/>
                              </a:solidFill>
                              <a:latin typeface="Cambria Math" panose="02040503050406030204" pitchFamily="18" charset="0"/>
                              <a:cs typeface="Barlow Semi Condensed Light"/>
                              <a:sym typeface="Barlow Semi Condensed Light"/>
                            </a:rPr>
                          </m:ctrlPr>
                        </m:dPr>
                        <m:e>
                          <m:r>
                            <a:rPr lang="en-US" i="1">
                              <a:solidFill>
                                <a:schemeClr val="accent5"/>
                              </a:solidFill>
                              <a:latin typeface="Cambria Math" panose="02040503050406030204" pitchFamily="18" charset="0"/>
                              <a:cs typeface="Barlow Semi Condensed Light"/>
                              <a:sym typeface="Barlow Semi Condensed Light"/>
                            </a:rPr>
                            <m:t>𝑣</m:t>
                          </m:r>
                          <m:r>
                            <a:rPr lang="en-US" i="1">
                              <a:solidFill>
                                <a:srgbClr val="FFFFFF"/>
                              </a:solidFill>
                              <a:latin typeface="Cambria Math" panose="02040503050406030204" pitchFamily="18" charset="0"/>
                              <a:cs typeface="Barlow Semi Condensed Light"/>
                              <a:sym typeface="Barlow Semi Condensed Light"/>
                            </a:rPr>
                            <m:t>+</m:t>
                          </m:r>
                          <m:r>
                            <a:rPr lang="en-US" i="1">
                              <a:solidFill>
                                <a:schemeClr val="accent5"/>
                              </a:solidFill>
                              <a:latin typeface="Cambria Math" panose="02040503050406030204" pitchFamily="18" charset="0"/>
                              <a:cs typeface="Barlow Semi Condensed Light"/>
                              <a:sym typeface="Barlow Semi Condensed Light"/>
                            </a:rPr>
                            <m:t>𝑧</m:t>
                          </m:r>
                        </m:e>
                      </m:d>
                      <m:r>
                        <a:rPr lang="en-US" b="0" i="1" smtClean="0">
                          <a:solidFill>
                            <a:schemeClr val="bg1"/>
                          </a:solidFill>
                          <a:latin typeface="Cambria Math" panose="02040503050406030204" pitchFamily="18" charset="0"/>
                          <a:cs typeface="Barlow Semi Condensed Light"/>
                          <a:sym typeface="Barlow Semi Condensed Light"/>
                        </a:rPr>
                        <m:t>+</m:t>
                      </m:r>
                      <m:d>
                        <m:dPr>
                          <m:ctrlPr>
                            <a:rPr lang="en-US" i="1">
                              <a:solidFill>
                                <a:schemeClr val="bg1"/>
                              </a:solidFill>
                              <a:latin typeface="Cambria Math" panose="02040503050406030204" pitchFamily="18" charset="0"/>
                              <a:cs typeface="Barlow Semi Condensed Light"/>
                              <a:sym typeface="Barlow Semi Condensed Light"/>
                            </a:rPr>
                          </m:ctrlPr>
                        </m:dPr>
                        <m:e>
                          <m:r>
                            <a:rPr lang="en-US" b="0" i="1" smtClean="0">
                              <a:solidFill>
                                <a:schemeClr val="accent5"/>
                              </a:solidFill>
                              <a:latin typeface="Cambria Math" panose="02040503050406030204" pitchFamily="18" charset="0"/>
                              <a:cs typeface="Barlow Semi Condensed Light"/>
                              <a:sym typeface="Barlow Semi Condensed Light"/>
                            </a:rPr>
                            <m:t>𝑥</m:t>
                          </m:r>
                          <m:r>
                            <a:rPr lang="en-US" i="1">
                              <a:solidFill>
                                <a:srgbClr val="FFFFFF"/>
                              </a:solidFill>
                              <a:latin typeface="Cambria Math" panose="02040503050406030204" pitchFamily="18" charset="0"/>
                              <a:cs typeface="Barlow Semi Condensed Light"/>
                              <a:sym typeface="Barlow Semi Condensed Light"/>
                            </a:rPr>
                            <m:t>+</m:t>
                          </m:r>
                          <m:r>
                            <a:rPr lang="en-US" b="0" i="1" smtClean="0">
                              <a:solidFill>
                                <a:schemeClr val="accent5"/>
                              </a:solidFill>
                              <a:latin typeface="Cambria Math" panose="02040503050406030204" pitchFamily="18" charset="0"/>
                              <a:cs typeface="Barlow Semi Condensed Light"/>
                              <a:sym typeface="Barlow Semi Condensed Light"/>
                            </a:rPr>
                            <m:t>𝑦</m:t>
                          </m:r>
                        </m:e>
                      </m:d>
                      <m:r>
                        <a:rPr lang="en-US" b="0" i="1" smtClean="0">
                          <a:solidFill>
                            <a:schemeClr val="bg1"/>
                          </a:solidFill>
                          <a:latin typeface="Cambria Math" panose="02040503050406030204" pitchFamily="18" charset="0"/>
                          <a:cs typeface="Barlow Semi Condensed Light"/>
                          <a:sym typeface="Barlow Semi Condensed Light"/>
                        </a:rPr>
                        <m:t>)</m:t>
                      </m:r>
                      <m:r>
                        <a:rPr lang="en-US" i="1">
                          <a:solidFill>
                            <a:srgbClr val="FFFFFF"/>
                          </a:solidFill>
                          <a:latin typeface="Cambria Math" panose="02040503050406030204" pitchFamily="18" charset="0"/>
                          <a:cs typeface="Barlow Semi Condensed Light"/>
                          <a:sym typeface="Barlow Semi Condensed Light"/>
                        </a:rPr>
                        <m:t>=</m:t>
                      </m:r>
                      <m:r>
                        <a:rPr lang="en-US">
                          <a:solidFill>
                            <a:schemeClr val="bg1"/>
                          </a:solidFill>
                          <a:latin typeface="Cambria Math" panose="02040503050406030204" pitchFamily="18" charset="0"/>
                          <a:cs typeface="Barlow Semi Condensed Light"/>
                          <a:sym typeface="Barlow Semi Condensed Light"/>
                        </a:rPr>
                        <m:t>(</m:t>
                      </m:r>
                      <m:d>
                        <m:dPr>
                          <m:ctrlPr>
                            <a:rPr lang="en-US" b="0" i="1" smtClean="0">
                              <a:solidFill>
                                <a:schemeClr val="bg1"/>
                              </a:solidFill>
                              <a:latin typeface="Cambria Math" panose="02040503050406030204" pitchFamily="18" charset="0"/>
                              <a:cs typeface="Barlow Semi Condensed Light"/>
                              <a:sym typeface="Barlow Semi Condensed Light"/>
                            </a:rPr>
                          </m:ctrlPr>
                        </m:dPr>
                        <m:e>
                          <m:r>
                            <a:rPr lang="en-US" i="1">
                              <a:solidFill>
                                <a:schemeClr val="accent4"/>
                              </a:solidFill>
                              <a:latin typeface="Cambria Math" panose="02040503050406030204" pitchFamily="18" charset="0"/>
                              <a:cs typeface="Barlow Semi Condensed Light"/>
                              <a:sym typeface="Barlow Semi Condensed Light"/>
                            </a:rPr>
                            <m:t>𝑎</m:t>
                          </m:r>
                          <m:r>
                            <a:rPr lang="en-US" i="1">
                              <a:solidFill>
                                <a:srgbClr val="FFFFFF"/>
                              </a:solidFill>
                              <a:latin typeface="Cambria Math" panose="02040503050406030204" pitchFamily="18" charset="0"/>
                              <a:cs typeface="Barlow Semi Condensed Light"/>
                              <a:sym typeface="Barlow Semi Condensed Light"/>
                            </a:rPr>
                            <m:t>+</m:t>
                          </m:r>
                          <m:r>
                            <a:rPr lang="en-US" i="1">
                              <a:solidFill>
                                <a:schemeClr val="accent4"/>
                              </a:solidFill>
                              <a:latin typeface="Cambria Math" panose="02040503050406030204" pitchFamily="18" charset="0"/>
                              <a:cs typeface="Barlow Semi Condensed Light"/>
                              <a:sym typeface="Barlow Semi Condensed Light"/>
                            </a:rPr>
                            <m:t>𝑑</m:t>
                          </m:r>
                        </m:e>
                      </m:d>
                      <m:r>
                        <a:rPr lang="en-US" b="0" i="0" smtClean="0">
                          <a:solidFill>
                            <a:schemeClr val="bg1"/>
                          </a:solidFill>
                          <a:latin typeface="Cambria Math" panose="02040503050406030204" pitchFamily="18" charset="0"/>
                          <a:cs typeface="Barlow Semi Condensed Light"/>
                          <a:sym typeface="Barlow Semi Condensed Light"/>
                        </a:rPr>
                        <m:t>+</m:t>
                      </m:r>
                      <m:d>
                        <m:dPr>
                          <m:ctrlPr>
                            <a:rPr lang="en-US" i="1">
                              <a:solidFill>
                                <a:schemeClr val="bg1"/>
                              </a:solidFill>
                              <a:latin typeface="Cambria Math" panose="02040503050406030204" pitchFamily="18" charset="0"/>
                              <a:cs typeface="Barlow Semi Condensed Light"/>
                              <a:sym typeface="Barlow Semi Condensed Light"/>
                            </a:rPr>
                          </m:ctrlPr>
                        </m:dPr>
                        <m:e>
                          <m:r>
                            <a:rPr lang="en-US" b="0" i="1" smtClean="0">
                              <a:solidFill>
                                <a:schemeClr val="accent4"/>
                              </a:solidFill>
                              <a:latin typeface="Cambria Math" panose="02040503050406030204" pitchFamily="18" charset="0"/>
                              <a:cs typeface="Barlow Semi Condensed Light"/>
                              <a:sym typeface="Barlow Semi Condensed Light"/>
                            </a:rPr>
                            <m:t>𝑏</m:t>
                          </m:r>
                          <m:r>
                            <a:rPr lang="en-US" i="1">
                              <a:solidFill>
                                <a:srgbClr val="FFFFFF"/>
                              </a:solidFill>
                              <a:latin typeface="Cambria Math" panose="02040503050406030204" pitchFamily="18" charset="0"/>
                              <a:cs typeface="Barlow Semi Condensed Light"/>
                              <a:sym typeface="Barlow Semi Condensed Light"/>
                            </a:rPr>
                            <m:t>+</m:t>
                          </m:r>
                          <m:r>
                            <a:rPr lang="en-US" b="0" i="1" smtClean="0">
                              <a:solidFill>
                                <a:schemeClr val="accent4"/>
                              </a:solidFill>
                              <a:latin typeface="Cambria Math" panose="02040503050406030204" pitchFamily="18" charset="0"/>
                              <a:cs typeface="Barlow Semi Condensed Light"/>
                              <a:sym typeface="Barlow Semi Condensed Light"/>
                            </a:rPr>
                            <m:t>𝑐</m:t>
                          </m:r>
                        </m:e>
                      </m:d>
                      <m:r>
                        <a:rPr lang="en-US" b="0" i="0" smtClean="0">
                          <a:solidFill>
                            <a:schemeClr val="bg1"/>
                          </a:solidFill>
                          <a:latin typeface="Cambria Math" panose="02040503050406030204" pitchFamily="18" charset="0"/>
                          <a:cs typeface="Barlow Semi Condensed Light"/>
                          <a:sym typeface="Barlow Semi Condensed Light"/>
                        </a:rPr>
                        <m:t>)</m:t>
                      </m:r>
                      <m:r>
                        <a:rPr lang="en-US">
                          <a:solidFill>
                            <a:schemeClr val="bg1"/>
                          </a:solidFill>
                          <a:latin typeface="Cambria Math" panose="02040503050406030204" pitchFamily="18" charset="0"/>
                          <a:cs typeface="Barlow Semi Condensed Light"/>
                          <a:sym typeface="Barlow Semi Condensed Light"/>
                        </a:rPr>
                        <m:t>(</m:t>
                      </m:r>
                      <m:r>
                        <a:rPr lang="en-US" i="1">
                          <a:solidFill>
                            <a:schemeClr val="accent5"/>
                          </a:solidFill>
                          <a:latin typeface="Cambria Math" panose="02040503050406030204" pitchFamily="18" charset="0"/>
                          <a:cs typeface="Barlow Semi Condensed Light"/>
                          <a:sym typeface="Barlow Semi Condensed Light"/>
                        </a:rPr>
                        <m:t>𝑣</m:t>
                      </m:r>
                      <m:r>
                        <a:rPr lang="en-US" i="1">
                          <a:solidFill>
                            <a:srgbClr val="FFFFFF"/>
                          </a:solidFill>
                          <a:latin typeface="Cambria Math" panose="02040503050406030204" pitchFamily="18" charset="0"/>
                          <a:cs typeface="Barlow Semi Condensed Light"/>
                          <a:sym typeface="Barlow Semi Condensed Light"/>
                        </a:rPr>
                        <m:t>+</m:t>
                      </m:r>
                      <m:r>
                        <a:rPr lang="en-US" i="1">
                          <a:solidFill>
                            <a:schemeClr val="accent5"/>
                          </a:solidFill>
                          <a:latin typeface="Cambria Math" panose="02040503050406030204" pitchFamily="18" charset="0"/>
                          <a:cs typeface="Barlow Semi Condensed Light"/>
                          <a:sym typeface="Barlow Semi Condensed Light"/>
                        </a:rPr>
                        <m:t>𝑧</m:t>
                      </m:r>
                      <m:r>
                        <a:rPr lang="en-US" i="1">
                          <a:solidFill>
                            <a:schemeClr val="bg1"/>
                          </a:solidFill>
                          <a:latin typeface="Cambria Math" panose="02040503050406030204" pitchFamily="18" charset="0"/>
                          <a:cs typeface="Barlow Semi Condensed Light"/>
                          <a:sym typeface="Barlow Semi Condensed Light"/>
                        </a:rPr>
                        <m:t>)</m:t>
                      </m:r>
                    </m:oMath>
                  </m:oMathPara>
                </a14:m>
                <a:endParaRPr lang="en-US" dirty="0">
                  <a:solidFill>
                    <a:srgbClr val="FFFFFF"/>
                  </a:solidFill>
                  <a:latin typeface="Barlow Semi Condensed Light"/>
                  <a:cs typeface="Barlow Semi Condensed Light"/>
                  <a:sym typeface="Barlow Semi Condensed Light"/>
                </a:endParaRPr>
              </a:p>
              <a:p>
                <a:pPr>
                  <a:lnSpc>
                    <a:spcPct val="115000"/>
                  </a:lnSpc>
                  <a:spcBef>
                    <a:spcPts val="1600"/>
                  </a:spcBef>
                </a:pPr>
                <a14:m>
                  <m:oMathPara xmlns:m="http://schemas.openxmlformats.org/officeDocument/2006/math">
                    <m:oMathParaPr>
                      <m:jc m:val="centerGroup"/>
                    </m:oMathParaPr>
                    <m:oMath xmlns:m="http://schemas.openxmlformats.org/officeDocument/2006/math">
                      <m:r>
                        <a:rPr lang="en-US" smtClean="0">
                          <a:solidFill>
                            <a:schemeClr val="bg1"/>
                          </a:solidFill>
                          <a:latin typeface="Cambria Math" panose="02040503050406030204" pitchFamily="18" charset="0"/>
                          <a:cs typeface="Barlow Semi Condensed Light"/>
                          <a:sym typeface="Barlow Semi Condensed Light"/>
                        </a:rPr>
                        <m:t>(</m:t>
                      </m:r>
                      <m:r>
                        <a:rPr lang="en-US" i="1">
                          <a:solidFill>
                            <a:schemeClr val="accent4"/>
                          </a:solidFill>
                          <a:latin typeface="Cambria Math" panose="02040503050406030204" pitchFamily="18" charset="0"/>
                          <a:cs typeface="Barlow Semi Condensed Light"/>
                          <a:sym typeface="Barlow Semi Condensed Light"/>
                        </a:rPr>
                        <m:t>𝑎</m:t>
                      </m:r>
                      <m:r>
                        <a:rPr lang="en-US" i="1">
                          <a:solidFill>
                            <a:srgbClr val="FFFFFF"/>
                          </a:solidFill>
                          <a:latin typeface="Cambria Math" panose="02040503050406030204" pitchFamily="18" charset="0"/>
                          <a:cs typeface="Barlow Semi Condensed Light"/>
                          <a:sym typeface="Barlow Semi Condensed Light"/>
                        </a:rPr>
                        <m:t>+</m:t>
                      </m:r>
                      <m:r>
                        <a:rPr lang="en-US" i="1">
                          <a:solidFill>
                            <a:schemeClr val="accent4"/>
                          </a:solidFill>
                          <a:latin typeface="Cambria Math" panose="02040503050406030204" pitchFamily="18" charset="0"/>
                          <a:cs typeface="Barlow Semi Condensed Light"/>
                          <a:sym typeface="Barlow Semi Condensed Light"/>
                        </a:rPr>
                        <m:t>𝑑</m:t>
                      </m:r>
                      <m:r>
                        <a:rPr lang="en-US">
                          <a:solidFill>
                            <a:schemeClr val="bg1"/>
                          </a:solidFill>
                          <a:latin typeface="Cambria Math" panose="02040503050406030204" pitchFamily="18" charset="0"/>
                          <a:cs typeface="Barlow Semi Condensed Light"/>
                          <a:sym typeface="Barlow Semi Condensed Light"/>
                        </a:rPr>
                        <m:t>)</m:t>
                      </m:r>
                      <m:r>
                        <a:rPr lang="en-US" b="0" i="0" smtClean="0">
                          <a:solidFill>
                            <a:schemeClr val="bg1"/>
                          </a:solidFill>
                          <a:latin typeface="Cambria Math" panose="02040503050406030204" pitchFamily="18" charset="0"/>
                          <a:cs typeface="Barlow Semi Condensed Light"/>
                          <a:sym typeface="Barlow Semi Condensed Light"/>
                        </a:rPr>
                        <m:t>(</m:t>
                      </m:r>
                      <m:d>
                        <m:dPr>
                          <m:ctrlPr>
                            <a:rPr lang="en-US" i="1">
                              <a:solidFill>
                                <a:schemeClr val="bg1"/>
                              </a:solidFill>
                              <a:latin typeface="Cambria Math" panose="02040503050406030204" pitchFamily="18" charset="0"/>
                              <a:cs typeface="Barlow Semi Condensed Light"/>
                              <a:sym typeface="Barlow Semi Condensed Light"/>
                            </a:rPr>
                          </m:ctrlPr>
                        </m:dPr>
                        <m:e>
                          <m:r>
                            <a:rPr lang="en-US" i="1">
                              <a:solidFill>
                                <a:schemeClr val="accent5"/>
                              </a:solidFill>
                              <a:latin typeface="Cambria Math" panose="02040503050406030204" pitchFamily="18" charset="0"/>
                              <a:cs typeface="Barlow Semi Condensed Light"/>
                              <a:sym typeface="Barlow Semi Condensed Light"/>
                            </a:rPr>
                            <m:t>𝑣</m:t>
                          </m:r>
                          <m:r>
                            <a:rPr lang="en-US" i="1">
                              <a:solidFill>
                                <a:srgbClr val="FFFFFF"/>
                              </a:solidFill>
                              <a:latin typeface="Cambria Math" panose="02040503050406030204" pitchFamily="18" charset="0"/>
                              <a:cs typeface="Barlow Semi Condensed Light"/>
                              <a:sym typeface="Barlow Semi Condensed Light"/>
                            </a:rPr>
                            <m:t>+</m:t>
                          </m:r>
                          <m:r>
                            <a:rPr lang="en-US" b="0" i="1" smtClean="0">
                              <a:solidFill>
                                <a:schemeClr val="accent5"/>
                              </a:solidFill>
                              <a:latin typeface="Cambria Math" panose="02040503050406030204" pitchFamily="18" charset="0"/>
                              <a:cs typeface="Barlow Semi Condensed Light"/>
                              <a:sym typeface="Barlow Semi Condensed Light"/>
                            </a:rPr>
                            <m:t>𝑦</m:t>
                          </m:r>
                        </m:e>
                      </m:d>
                      <m:r>
                        <a:rPr lang="en-US" b="0" i="1" smtClean="0">
                          <a:solidFill>
                            <a:schemeClr val="bg1"/>
                          </a:solidFill>
                          <a:latin typeface="Cambria Math" panose="02040503050406030204" pitchFamily="18" charset="0"/>
                          <a:cs typeface="Barlow Semi Condensed Light"/>
                          <a:sym typeface="Barlow Semi Condensed Light"/>
                        </a:rPr>
                        <m:t>+</m:t>
                      </m:r>
                      <m:d>
                        <m:dPr>
                          <m:ctrlPr>
                            <a:rPr lang="en-US" i="1">
                              <a:solidFill>
                                <a:schemeClr val="bg1"/>
                              </a:solidFill>
                              <a:latin typeface="Cambria Math" panose="02040503050406030204" pitchFamily="18" charset="0"/>
                              <a:cs typeface="Barlow Semi Condensed Light"/>
                              <a:sym typeface="Barlow Semi Condensed Light"/>
                            </a:rPr>
                          </m:ctrlPr>
                        </m:dPr>
                        <m:e>
                          <m:r>
                            <a:rPr lang="en-US" b="0" i="1" smtClean="0">
                              <a:solidFill>
                                <a:schemeClr val="accent5"/>
                              </a:solidFill>
                              <a:latin typeface="Cambria Math" panose="02040503050406030204" pitchFamily="18" charset="0"/>
                              <a:cs typeface="Barlow Semi Condensed Light"/>
                              <a:sym typeface="Barlow Semi Condensed Light"/>
                            </a:rPr>
                            <m:t>𝑥</m:t>
                          </m:r>
                          <m:r>
                            <a:rPr lang="en-US" i="1">
                              <a:solidFill>
                                <a:srgbClr val="FFFFFF"/>
                              </a:solidFill>
                              <a:latin typeface="Cambria Math" panose="02040503050406030204" pitchFamily="18" charset="0"/>
                              <a:cs typeface="Barlow Semi Condensed Light"/>
                              <a:sym typeface="Barlow Semi Condensed Light"/>
                            </a:rPr>
                            <m:t>+</m:t>
                          </m:r>
                          <m:r>
                            <a:rPr lang="en-US" b="0" i="1" smtClean="0">
                              <a:solidFill>
                                <a:schemeClr val="accent5"/>
                              </a:solidFill>
                              <a:latin typeface="Cambria Math" panose="02040503050406030204" pitchFamily="18" charset="0"/>
                              <a:cs typeface="Barlow Semi Condensed Light"/>
                              <a:sym typeface="Barlow Semi Condensed Light"/>
                            </a:rPr>
                            <m:t>𝑧</m:t>
                          </m:r>
                        </m:e>
                      </m:d>
                      <m:r>
                        <a:rPr lang="en-US" b="0" i="1" smtClean="0">
                          <a:solidFill>
                            <a:schemeClr val="bg1"/>
                          </a:solidFill>
                          <a:latin typeface="Cambria Math" panose="02040503050406030204" pitchFamily="18" charset="0"/>
                          <a:cs typeface="Barlow Semi Condensed Light"/>
                          <a:sym typeface="Barlow Semi Condensed Light"/>
                        </a:rPr>
                        <m:t>)</m:t>
                      </m:r>
                      <m:r>
                        <a:rPr lang="en-US" i="1">
                          <a:solidFill>
                            <a:srgbClr val="FFFFFF"/>
                          </a:solidFill>
                          <a:latin typeface="Cambria Math" panose="02040503050406030204" pitchFamily="18" charset="0"/>
                          <a:cs typeface="Barlow Semi Condensed Light"/>
                          <a:sym typeface="Barlow Semi Condensed Light"/>
                        </a:rPr>
                        <m:t>=</m:t>
                      </m:r>
                      <m:r>
                        <a:rPr lang="en-US">
                          <a:solidFill>
                            <a:schemeClr val="bg1"/>
                          </a:solidFill>
                          <a:latin typeface="Cambria Math" panose="02040503050406030204" pitchFamily="18" charset="0"/>
                          <a:cs typeface="Barlow Semi Condensed Light"/>
                          <a:sym typeface="Barlow Semi Condensed Light"/>
                        </a:rPr>
                        <m:t>(</m:t>
                      </m:r>
                      <m:d>
                        <m:dPr>
                          <m:ctrlPr>
                            <a:rPr lang="en-US" b="0" i="1" smtClean="0">
                              <a:solidFill>
                                <a:schemeClr val="bg1"/>
                              </a:solidFill>
                              <a:latin typeface="Cambria Math" panose="02040503050406030204" pitchFamily="18" charset="0"/>
                              <a:cs typeface="Barlow Semi Condensed Light"/>
                              <a:sym typeface="Barlow Semi Condensed Light"/>
                            </a:rPr>
                          </m:ctrlPr>
                        </m:dPr>
                        <m:e>
                          <m:r>
                            <a:rPr lang="en-US" i="1">
                              <a:solidFill>
                                <a:schemeClr val="accent4"/>
                              </a:solidFill>
                              <a:latin typeface="Cambria Math" panose="02040503050406030204" pitchFamily="18" charset="0"/>
                              <a:cs typeface="Barlow Semi Condensed Light"/>
                              <a:sym typeface="Barlow Semi Condensed Light"/>
                            </a:rPr>
                            <m:t>𝑎</m:t>
                          </m:r>
                          <m:r>
                            <a:rPr lang="en-US" i="1">
                              <a:solidFill>
                                <a:srgbClr val="FFFFFF"/>
                              </a:solidFill>
                              <a:latin typeface="Cambria Math" panose="02040503050406030204" pitchFamily="18" charset="0"/>
                              <a:cs typeface="Barlow Semi Condensed Light"/>
                              <a:sym typeface="Barlow Semi Condensed Light"/>
                            </a:rPr>
                            <m:t>+</m:t>
                          </m:r>
                          <m:r>
                            <a:rPr lang="en-US" b="0" i="1" smtClean="0">
                              <a:solidFill>
                                <a:schemeClr val="accent4"/>
                              </a:solidFill>
                              <a:latin typeface="Cambria Math" panose="02040503050406030204" pitchFamily="18" charset="0"/>
                              <a:cs typeface="Barlow Semi Condensed Light"/>
                              <a:sym typeface="Barlow Semi Condensed Light"/>
                            </a:rPr>
                            <m:t>𝑐</m:t>
                          </m:r>
                        </m:e>
                      </m:d>
                      <m:r>
                        <a:rPr lang="en-US" b="0" i="0" smtClean="0">
                          <a:solidFill>
                            <a:schemeClr val="bg1"/>
                          </a:solidFill>
                          <a:latin typeface="Cambria Math" panose="02040503050406030204" pitchFamily="18" charset="0"/>
                          <a:cs typeface="Barlow Semi Condensed Light"/>
                          <a:sym typeface="Barlow Semi Condensed Light"/>
                        </a:rPr>
                        <m:t>+</m:t>
                      </m:r>
                      <m:d>
                        <m:dPr>
                          <m:ctrlPr>
                            <a:rPr lang="en-US" i="1">
                              <a:solidFill>
                                <a:schemeClr val="bg1"/>
                              </a:solidFill>
                              <a:latin typeface="Cambria Math" panose="02040503050406030204" pitchFamily="18" charset="0"/>
                              <a:cs typeface="Barlow Semi Condensed Light"/>
                              <a:sym typeface="Barlow Semi Condensed Light"/>
                            </a:rPr>
                          </m:ctrlPr>
                        </m:dPr>
                        <m:e>
                          <m:r>
                            <a:rPr lang="en-US" b="0" i="1" smtClean="0">
                              <a:solidFill>
                                <a:schemeClr val="accent4"/>
                              </a:solidFill>
                              <a:latin typeface="Cambria Math" panose="02040503050406030204" pitchFamily="18" charset="0"/>
                              <a:cs typeface="Barlow Semi Condensed Light"/>
                              <a:sym typeface="Barlow Semi Condensed Light"/>
                            </a:rPr>
                            <m:t>𝑏</m:t>
                          </m:r>
                          <m:r>
                            <a:rPr lang="en-US" i="1">
                              <a:solidFill>
                                <a:srgbClr val="FFFFFF"/>
                              </a:solidFill>
                              <a:latin typeface="Cambria Math" panose="02040503050406030204" pitchFamily="18" charset="0"/>
                              <a:cs typeface="Barlow Semi Condensed Light"/>
                              <a:sym typeface="Barlow Semi Condensed Light"/>
                            </a:rPr>
                            <m:t>+</m:t>
                          </m:r>
                          <m:r>
                            <a:rPr lang="en-US" b="0" i="1" smtClean="0">
                              <a:solidFill>
                                <a:schemeClr val="accent4"/>
                              </a:solidFill>
                              <a:latin typeface="Cambria Math" panose="02040503050406030204" pitchFamily="18" charset="0"/>
                              <a:cs typeface="Barlow Semi Condensed Light"/>
                              <a:sym typeface="Barlow Semi Condensed Light"/>
                            </a:rPr>
                            <m:t>𝑑</m:t>
                          </m:r>
                        </m:e>
                      </m:d>
                      <m:r>
                        <a:rPr lang="en-US" b="0" i="0" smtClean="0">
                          <a:solidFill>
                            <a:schemeClr val="bg1"/>
                          </a:solidFill>
                          <a:latin typeface="Cambria Math" panose="02040503050406030204" pitchFamily="18" charset="0"/>
                          <a:cs typeface="Barlow Semi Condensed Light"/>
                          <a:sym typeface="Barlow Semi Condensed Light"/>
                        </a:rPr>
                        <m:t>)</m:t>
                      </m:r>
                      <m:r>
                        <a:rPr lang="en-US">
                          <a:solidFill>
                            <a:schemeClr val="bg1"/>
                          </a:solidFill>
                          <a:latin typeface="Cambria Math" panose="02040503050406030204" pitchFamily="18" charset="0"/>
                          <a:cs typeface="Barlow Semi Condensed Light"/>
                          <a:sym typeface="Barlow Semi Condensed Light"/>
                        </a:rPr>
                        <m:t>(</m:t>
                      </m:r>
                      <m:r>
                        <a:rPr lang="en-US" i="1">
                          <a:solidFill>
                            <a:schemeClr val="accent5"/>
                          </a:solidFill>
                          <a:latin typeface="Cambria Math" panose="02040503050406030204" pitchFamily="18" charset="0"/>
                          <a:cs typeface="Barlow Semi Condensed Light"/>
                          <a:sym typeface="Barlow Semi Condensed Light"/>
                        </a:rPr>
                        <m:t>𝑣</m:t>
                      </m:r>
                      <m:r>
                        <a:rPr lang="en-US" i="1">
                          <a:solidFill>
                            <a:srgbClr val="FFFFFF"/>
                          </a:solidFill>
                          <a:latin typeface="Cambria Math" panose="02040503050406030204" pitchFamily="18" charset="0"/>
                          <a:cs typeface="Barlow Semi Condensed Light"/>
                          <a:sym typeface="Barlow Semi Condensed Light"/>
                        </a:rPr>
                        <m:t>+</m:t>
                      </m:r>
                      <m:r>
                        <a:rPr lang="en-US" i="1">
                          <a:solidFill>
                            <a:schemeClr val="accent5"/>
                          </a:solidFill>
                          <a:latin typeface="Cambria Math" panose="02040503050406030204" pitchFamily="18" charset="0"/>
                          <a:cs typeface="Barlow Semi Condensed Light"/>
                          <a:sym typeface="Barlow Semi Condensed Light"/>
                        </a:rPr>
                        <m:t>𝑧</m:t>
                      </m:r>
                      <m:r>
                        <a:rPr lang="en-US" i="1">
                          <a:solidFill>
                            <a:schemeClr val="bg1"/>
                          </a:solidFill>
                          <a:latin typeface="Cambria Math" panose="02040503050406030204" pitchFamily="18" charset="0"/>
                          <a:cs typeface="Barlow Semi Condensed Light"/>
                          <a:sym typeface="Barlow Semi Condensed Light"/>
                        </a:rPr>
                        <m:t>)</m:t>
                      </m:r>
                    </m:oMath>
                  </m:oMathPara>
                </a14:m>
                <a:endParaRPr lang="en-US" dirty="0">
                  <a:solidFill>
                    <a:srgbClr val="FFFFFF"/>
                  </a:solidFill>
                  <a:latin typeface="Barlow Semi Condensed Light"/>
                  <a:cs typeface="Barlow Semi Condensed Light"/>
                  <a:sym typeface="Barlow Semi Condensed Light"/>
                </a:endParaRPr>
              </a:p>
              <a:p>
                <a:pPr>
                  <a:lnSpc>
                    <a:spcPct val="115000"/>
                  </a:lnSpc>
                  <a:spcBef>
                    <a:spcPts val="1600"/>
                  </a:spcBef>
                </a:pPr>
                <a14:m>
                  <m:oMathPara xmlns:m="http://schemas.openxmlformats.org/officeDocument/2006/math">
                    <m:oMathParaPr>
                      <m:jc m:val="centerGroup"/>
                    </m:oMathParaPr>
                    <m:oMath xmlns:m="http://schemas.openxmlformats.org/officeDocument/2006/math">
                      <m:r>
                        <a:rPr lang="en-US" smtClean="0">
                          <a:solidFill>
                            <a:schemeClr val="bg1"/>
                          </a:solidFill>
                          <a:latin typeface="Cambria Math" panose="02040503050406030204" pitchFamily="18" charset="0"/>
                          <a:cs typeface="Barlow Semi Condensed Light"/>
                          <a:sym typeface="Barlow Semi Condensed Light"/>
                        </a:rPr>
                        <m:t>(</m:t>
                      </m:r>
                      <m:r>
                        <a:rPr lang="en-US" i="1">
                          <a:solidFill>
                            <a:schemeClr val="accent4"/>
                          </a:solidFill>
                          <a:latin typeface="Cambria Math" panose="02040503050406030204" pitchFamily="18" charset="0"/>
                          <a:cs typeface="Barlow Semi Condensed Light"/>
                          <a:sym typeface="Barlow Semi Condensed Light"/>
                        </a:rPr>
                        <m:t>𝑎</m:t>
                      </m:r>
                      <m:r>
                        <a:rPr lang="en-US" i="1">
                          <a:solidFill>
                            <a:srgbClr val="FFFFFF"/>
                          </a:solidFill>
                          <a:latin typeface="Cambria Math" panose="02040503050406030204" pitchFamily="18" charset="0"/>
                          <a:cs typeface="Barlow Semi Condensed Light"/>
                          <a:sym typeface="Barlow Semi Condensed Light"/>
                        </a:rPr>
                        <m:t>+</m:t>
                      </m:r>
                      <m:r>
                        <a:rPr lang="en-US" i="1">
                          <a:solidFill>
                            <a:schemeClr val="accent4"/>
                          </a:solidFill>
                          <a:latin typeface="Cambria Math" panose="02040503050406030204" pitchFamily="18" charset="0"/>
                          <a:cs typeface="Barlow Semi Condensed Light"/>
                          <a:sym typeface="Barlow Semi Condensed Light"/>
                        </a:rPr>
                        <m:t>𝑑</m:t>
                      </m:r>
                      <m:r>
                        <a:rPr lang="en-US">
                          <a:solidFill>
                            <a:schemeClr val="bg1"/>
                          </a:solidFill>
                          <a:latin typeface="Cambria Math" panose="02040503050406030204" pitchFamily="18" charset="0"/>
                          <a:cs typeface="Barlow Semi Condensed Light"/>
                          <a:sym typeface="Barlow Semi Condensed Light"/>
                        </a:rPr>
                        <m:t>)</m:t>
                      </m:r>
                      <m:d>
                        <m:dPr>
                          <m:ctrlPr>
                            <a:rPr lang="en-US" i="1">
                              <a:solidFill>
                                <a:schemeClr val="bg1"/>
                              </a:solidFill>
                              <a:latin typeface="Cambria Math" panose="02040503050406030204" pitchFamily="18" charset="0"/>
                              <a:cs typeface="Barlow Semi Condensed Light"/>
                              <a:sym typeface="Barlow Semi Condensed Light"/>
                            </a:rPr>
                          </m:ctrlPr>
                        </m:dPr>
                        <m:e>
                          <m:r>
                            <a:rPr lang="en-US" i="1">
                              <a:solidFill>
                                <a:schemeClr val="accent5"/>
                              </a:solidFill>
                              <a:latin typeface="Cambria Math" panose="02040503050406030204" pitchFamily="18" charset="0"/>
                              <a:cs typeface="Barlow Semi Condensed Light"/>
                              <a:sym typeface="Barlow Semi Condensed Light"/>
                            </a:rPr>
                            <m:t>𝑣</m:t>
                          </m:r>
                          <m:r>
                            <a:rPr lang="en-US" i="1">
                              <a:solidFill>
                                <a:srgbClr val="FFFFFF"/>
                              </a:solidFill>
                              <a:latin typeface="Cambria Math" panose="02040503050406030204" pitchFamily="18" charset="0"/>
                              <a:cs typeface="Barlow Semi Condensed Light"/>
                              <a:sym typeface="Barlow Semi Condensed Light"/>
                            </a:rPr>
                            <m:t>+</m:t>
                          </m:r>
                          <m:r>
                            <a:rPr lang="en-US" b="0" i="1" smtClean="0">
                              <a:solidFill>
                                <a:schemeClr val="accent5"/>
                              </a:solidFill>
                              <a:latin typeface="Cambria Math" panose="02040503050406030204" pitchFamily="18" charset="0"/>
                              <a:cs typeface="Barlow Semi Condensed Light"/>
                              <a:sym typeface="Barlow Semi Condensed Light"/>
                            </a:rPr>
                            <m:t>𝑦</m:t>
                          </m:r>
                        </m:e>
                      </m:d>
                      <m:r>
                        <a:rPr lang="en-US" b="0" i="1" smtClean="0">
                          <a:solidFill>
                            <a:schemeClr val="bg1"/>
                          </a:solidFill>
                          <a:latin typeface="Cambria Math" panose="02040503050406030204" pitchFamily="18" charset="0"/>
                          <a:cs typeface="Barlow Semi Condensed Light"/>
                          <a:sym typeface="Barlow Semi Condensed Light"/>
                        </a:rPr>
                        <m:t>+</m:t>
                      </m:r>
                      <m:r>
                        <a:rPr lang="en-US">
                          <a:solidFill>
                            <a:schemeClr val="bg1"/>
                          </a:solidFill>
                          <a:latin typeface="Cambria Math" panose="02040503050406030204" pitchFamily="18" charset="0"/>
                          <a:cs typeface="Barlow Semi Condensed Light"/>
                          <a:sym typeface="Barlow Semi Condensed Light"/>
                        </a:rPr>
                        <m:t>(</m:t>
                      </m:r>
                      <m:r>
                        <a:rPr lang="en-US" i="1">
                          <a:solidFill>
                            <a:schemeClr val="accent4"/>
                          </a:solidFill>
                          <a:latin typeface="Cambria Math" panose="02040503050406030204" pitchFamily="18" charset="0"/>
                          <a:cs typeface="Barlow Semi Condensed Light"/>
                          <a:sym typeface="Barlow Semi Condensed Light"/>
                        </a:rPr>
                        <m:t>𝑎</m:t>
                      </m:r>
                      <m:r>
                        <a:rPr lang="en-US" i="1">
                          <a:solidFill>
                            <a:srgbClr val="FFFFFF"/>
                          </a:solidFill>
                          <a:latin typeface="Cambria Math" panose="02040503050406030204" pitchFamily="18" charset="0"/>
                          <a:cs typeface="Barlow Semi Condensed Light"/>
                          <a:sym typeface="Barlow Semi Condensed Light"/>
                        </a:rPr>
                        <m:t>+</m:t>
                      </m:r>
                      <m:r>
                        <a:rPr lang="en-US" i="1">
                          <a:solidFill>
                            <a:schemeClr val="accent4"/>
                          </a:solidFill>
                          <a:latin typeface="Cambria Math" panose="02040503050406030204" pitchFamily="18" charset="0"/>
                          <a:cs typeface="Barlow Semi Condensed Light"/>
                          <a:sym typeface="Barlow Semi Condensed Light"/>
                        </a:rPr>
                        <m:t>𝑑</m:t>
                      </m:r>
                      <m:r>
                        <a:rPr lang="en-US">
                          <a:solidFill>
                            <a:schemeClr val="bg1"/>
                          </a:solidFill>
                          <a:latin typeface="Cambria Math" panose="02040503050406030204" pitchFamily="18" charset="0"/>
                          <a:cs typeface="Barlow Semi Condensed Light"/>
                          <a:sym typeface="Barlow Semi Condensed Light"/>
                        </a:rPr>
                        <m:t>)</m:t>
                      </m:r>
                      <m:d>
                        <m:dPr>
                          <m:ctrlPr>
                            <a:rPr lang="en-US" i="1">
                              <a:solidFill>
                                <a:schemeClr val="bg1"/>
                              </a:solidFill>
                              <a:latin typeface="Cambria Math" panose="02040503050406030204" pitchFamily="18" charset="0"/>
                              <a:cs typeface="Barlow Semi Condensed Light"/>
                              <a:sym typeface="Barlow Semi Condensed Light"/>
                            </a:rPr>
                          </m:ctrlPr>
                        </m:dPr>
                        <m:e>
                          <m:r>
                            <a:rPr lang="en-US" b="0" i="1" smtClean="0">
                              <a:solidFill>
                                <a:schemeClr val="accent5"/>
                              </a:solidFill>
                              <a:latin typeface="Cambria Math" panose="02040503050406030204" pitchFamily="18" charset="0"/>
                              <a:cs typeface="Barlow Semi Condensed Light"/>
                              <a:sym typeface="Barlow Semi Condensed Light"/>
                            </a:rPr>
                            <m:t>𝑥</m:t>
                          </m:r>
                          <m:r>
                            <a:rPr lang="en-US" i="1">
                              <a:solidFill>
                                <a:srgbClr val="FFFFFF"/>
                              </a:solidFill>
                              <a:latin typeface="Cambria Math" panose="02040503050406030204" pitchFamily="18" charset="0"/>
                              <a:cs typeface="Barlow Semi Condensed Light"/>
                              <a:sym typeface="Barlow Semi Condensed Light"/>
                            </a:rPr>
                            <m:t>+</m:t>
                          </m:r>
                          <m:r>
                            <a:rPr lang="en-US" b="0" i="1" smtClean="0">
                              <a:solidFill>
                                <a:schemeClr val="accent5"/>
                              </a:solidFill>
                              <a:latin typeface="Cambria Math" panose="02040503050406030204" pitchFamily="18" charset="0"/>
                              <a:cs typeface="Barlow Semi Condensed Light"/>
                              <a:sym typeface="Barlow Semi Condensed Light"/>
                            </a:rPr>
                            <m:t>𝑧</m:t>
                          </m:r>
                        </m:e>
                      </m:d>
                      <m:r>
                        <a:rPr lang="en-US" i="1">
                          <a:solidFill>
                            <a:srgbClr val="FFFFFF"/>
                          </a:solidFill>
                          <a:latin typeface="Cambria Math" panose="02040503050406030204" pitchFamily="18" charset="0"/>
                          <a:cs typeface="Barlow Semi Condensed Light"/>
                          <a:sym typeface="Barlow Semi Condensed Light"/>
                        </a:rPr>
                        <m:t>=</m:t>
                      </m:r>
                      <m:d>
                        <m:dPr>
                          <m:ctrlPr>
                            <a:rPr lang="en-US" b="0" i="1" smtClean="0">
                              <a:solidFill>
                                <a:schemeClr val="bg1"/>
                              </a:solidFill>
                              <a:latin typeface="Cambria Math" panose="02040503050406030204" pitchFamily="18" charset="0"/>
                              <a:cs typeface="Barlow Semi Condensed Light"/>
                              <a:sym typeface="Barlow Semi Condensed Light"/>
                            </a:rPr>
                          </m:ctrlPr>
                        </m:dPr>
                        <m:e>
                          <m:r>
                            <a:rPr lang="en-US" i="1">
                              <a:solidFill>
                                <a:schemeClr val="accent4"/>
                              </a:solidFill>
                              <a:latin typeface="Cambria Math" panose="02040503050406030204" pitchFamily="18" charset="0"/>
                              <a:cs typeface="Barlow Semi Condensed Light"/>
                              <a:sym typeface="Barlow Semi Condensed Light"/>
                            </a:rPr>
                            <m:t>𝑎</m:t>
                          </m:r>
                          <m:r>
                            <a:rPr lang="en-US" i="1">
                              <a:solidFill>
                                <a:srgbClr val="FFFFFF"/>
                              </a:solidFill>
                              <a:latin typeface="Cambria Math" panose="02040503050406030204" pitchFamily="18" charset="0"/>
                              <a:cs typeface="Barlow Semi Condensed Light"/>
                              <a:sym typeface="Barlow Semi Condensed Light"/>
                            </a:rPr>
                            <m:t>+</m:t>
                          </m:r>
                          <m:r>
                            <a:rPr lang="en-US" b="0" i="1" smtClean="0">
                              <a:solidFill>
                                <a:schemeClr val="accent4"/>
                              </a:solidFill>
                              <a:latin typeface="Cambria Math" panose="02040503050406030204" pitchFamily="18" charset="0"/>
                              <a:cs typeface="Barlow Semi Condensed Light"/>
                              <a:sym typeface="Barlow Semi Condensed Light"/>
                            </a:rPr>
                            <m:t>𝑐</m:t>
                          </m:r>
                        </m:e>
                      </m:d>
                      <m:r>
                        <a:rPr lang="en-US">
                          <a:solidFill>
                            <a:schemeClr val="bg1"/>
                          </a:solidFill>
                          <a:latin typeface="Cambria Math" panose="02040503050406030204" pitchFamily="18" charset="0"/>
                          <a:cs typeface="Barlow Semi Condensed Light"/>
                          <a:sym typeface="Barlow Semi Condensed Light"/>
                        </a:rPr>
                        <m:t>(</m:t>
                      </m:r>
                      <m:r>
                        <a:rPr lang="en-US" i="1">
                          <a:solidFill>
                            <a:schemeClr val="accent5"/>
                          </a:solidFill>
                          <a:latin typeface="Cambria Math" panose="02040503050406030204" pitchFamily="18" charset="0"/>
                          <a:cs typeface="Barlow Semi Condensed Light"/>
                          <a:sym typeface="Barlow Semi Condensed Light"/>
                        </a:rPr>
                        <m:t>𝑣</m:t>
                      </m:r>
                      <m:r>
                        <a:rPr lang="en-US" i="1">
                          <a:solidFill>
                            <a:srgbClr val="FFFFFF"/>
                          </a:solidFill>
                          <a:latin typeface="Cambria Math" panose="02040503050406030204" pitchFamily="18" charset="0"/>
                          <a:cs typeface="Barlow Semi Condensed Light"/>
                          <a:sym typeface="Barlow Semi Condensed Light"/>
                        </a:rPr>
                        <m:t>+</m:t>
                      </m:r>
                      <m:r>
                        <a:rPr lang="en-US" i="1">
                          <a:solidFill>
                            <a:schemeClr val="accent5"/>
                          </a:solidFill>
                          <a:latin typeface="Cambria Math" panose="02040503050406030204" pitchFamily="18" charset="0"/>
                          <a:cs typeface="Barlow Semi Condensed Light"/>
                          <a:sym typeface="Barlow Semi Condensed Light"/>
                        </a:rPr>
                        <m:t>𝑧</m:t>
                      </m:r>
                      <m:r>
                        <a:rPr lang="en-US" i="1">
                          <a:solidFill>
                            <a:schemeClr val="bg1"/>
                          </a:solidFill>
                          <a:latin typeface="Cambria Math" panose="02040503050406030204" pitchFamily="18" charset="0"/>
                          <a:cs typeface="Barlow Semi Condensed Light"/>
                          <a:sym typeface="Barlow Semi Condensed Light"/>
                        </a:rPr>
                        <m:t>)</m:t>
                      </m:r>
                      <m:r>
                        <a:rPr lang="en-US" b="0" i="0" smtClean="0">
                          <a:solidFill>
                            <a:schemeClr val="bg1"/>
                          </a:solidFill>
                          <a:latin typeface="Cambria Math" panose="02040503050406030204" pitchFamily="18" charset="0"/>
                          <a:cs typeface="Barlow Semi Condensed Light"/>
                          <a:sym typeface="Barlow Semi Condensed Light"/>
                        </a:rPr>
                        <m:t>+</m:t>
                      </m:r>
                      <m:d>
                        <m:dPr>
                          <m:ctrlPr>
                            <a:rPr lang="en-US" i="1">
                              <a:solidFill>
                                <a:schemeClr val="bg1"/>
                              </a:solidFill>
                              <a:latin typeface="Cambria Math" panose="02040503050406030204" pitchFamily="18" charset="0"/>
                              <a:cs typeface="Barlow Semi Condensed Light"/>
                              <a:sym typeface="Barlow Semi Condensed Light"/>
                            </a:rPr>
                          </m:ctrlPr>
                        </m:dPr>
                        <m:e>
                          <m:r>
                            <a:rPr lang="en-US" b="0" i="1" smtClean="0">
                              <a:solidFill>
                                <a:schemeClr val="accent4"/>
                              </a:solidFill>
                              <a:latin typeface="Cambria Math" panose="02040503050406030204" pitchFamily="18" charset="0"/>
                              <a:cs typeface="Barlow Semi Condensed Light"/>
                              <a:sym typeface="Barlow Semi Condensed Light"/>
                            </a:rPr>
                            <m:t>𝑏</m:t>
                          </m:r>
                          <m:r>
                            <a:rPr lang="en-US" i="1">
                              <a:solidFill>
                                <a:srgbClr val="FFFFFF"/>
                              </a:solidFill>
                              <a:latin typeface="Cambria Math" panose="02040503050406030204" pitchFamily="18" charset="0"/>
                              <a:cs typeface="Barlow Semi Condensed Light"/>
                              <a:sym typeface="Barlow Semi Condensed Light"/>
                            </a:rPr>
                            <m:t>+</m:t>
                          </m:r>
                          <m:r>
                            <a:rPr lang="en-US" b="0" i="1" smtClean="0">
                              <a:solidFill>
                                <a:schemeClr val="accent4"/>
                              </a:solidFill>
                              <a:latin typeface="Cambria Math" panose="02040503050406030204" pitchFamily="18" charset="0"/>
                              <a:cs typeface="Barlow Semi Condensed Light"/>
                              <a:sym typeface="Barlow Semi Condensed Light"/>
                            </a:rPr>
                            <m:t>𝑑</m:t>
                          </m:r>
                        </m:e>
                      </m:d>
                      <m:r>
                        <a:rPr lang="en-US">
                          <a:solidFill>
                            <a:schemeClr val="bg1"/>
                          </a:solidFill>
                          <a:latin typeface="Cambria Math" panose="02040503050406030204" pitchFamily="18" charset="0"/>
                          <a:cs typeface="Barlow Semi Condensed Light"/>
                          <a:sym typeface="Barlow Semi Condensed Light"/>
                        </a:rPr>
                        <m:t>(</m:t>
                      </m:r>
                      <m:r>
                        <a:rPr lang="en-US" i="1">
                          <a:solidFill>
                            <a:schemeClr val="accent5"/>
                          </a:solidFill>
                          <a:latin typeface="Cambria Math" panose="02040503050406030204" pitchFamily="18" charset="0"/>
                          <a:cs typeface="Barlow Semi Condensed Light"/>
                          <a:sym typeface="Barlow Semi Condensed Light"/>
                        </a:rPr>
                        <m:t>𝑣</m:t>
                      </m:r>
                      <m:r>
                        <a:rPr lang="en-US" i="1">
                          <a:solidFill>
                            <a:srgbClr val="FFFFFF"/>
                          </a:solidFill>
                          <a:latin typeface="Cambria Math" panose="02040503050406030204" pitchFamily="18" charset="0"/>
                          <a:cs typeface="Barlow Semi Condensed Light"/>
                          <a:sym typeface="Barlow Semi Condensed Light"/>
                        </a:rPr>
                        <m:t>+</m:t>
                      </m:r>
                      <m:r>
                        <a:rPr lang="en-US" i="1">
                          <a:solidFill>
                            <a:schemeClr val="accent5"/>
                          </a:solidFill>
                          <a:latin typeface="Cambria Math" panose="02040503050406030204" pitchFamily="18" charset="0"/>
                          <a:cs typeface="Barlow Semi Condensed Light"/>
                          <a:sym typeface="Barlow Semi Condensed Light"/>
                        </a:rPr>
                        <m:t>𝑧</m:t>
                      </m:r>
                      <m:r>
                        <a:rPr lang="en-US" i="1">
                          <a:solidFill>
                            <a:schemeClr val="bg1"/>
                          </a:solidFill>
                          <a:latin typeface="Cambria Math" panose="02040503050406030204" pitchFamily="18" charset="0"/>
                          <a:cs typeface="Barlow Semi Condensed Light"/>
                          <a:sym typeface="Barlow Semi Condensed Light"/>
                        </a:rPr>
                        <m:t>)</m:t>
                      </m:r>
                    </m:oMath>
                  </m:oMathPara>
                </a14:m>
                <a:endParaRPr lang="en-US" dirty="0">
                  <a:solidFill>
                    <a:srgbClr val="FFFFFF"/>
                  </a:solidFill>
                  <a:latin typeface="Barlow Semi Condensed Light"/>
                  <a:cs typeface="Barlow Semi Condensed Light"/>
                  <a:sym typeface="Barlow Semi Condensed Light"/>
                </a:endParaRPr>
              </a:p>
              <a:p>
                <a:pPr>
                  <a:lnSpc>
                    <a:spcPct val="115000"/>
                  </a:lnSpc>
                  <a:spcBef>
                    <a:spcPts val="1600"/>
                  </a:spcBef>
                </a:pPr>
                <a:endParaRPr lang="en-US" dirty="0">
                  <a:solidFill>
                    <a:srgbClr val="FFFFFF"/>
                  </a:solidFill>
                  <a:latin typeface="Barlow Semi Condensed Light"/>
                  <a:cs typeface="Barlow Semi Condensed Light"/>
                  <a:sym typeface="Barlow Semi Condensed Light"/>
                </a:endParaRPr>
              </a:p>
              <a:p>
                <a:pPr>
                  <a:lnSpc>
                    <a:spcPct val="115000"/>
                  </a:lnSpc>
                  <a:spcBef>
                    <a:spcPts val="1600"/>
                  </a:spcBef>
                </a:pPr>
                <a:endParaRPr lang="en-US" dirty="0">
                  <a:solidFill>
                    <a:srgbClr val="FFFFFF"/>
                  </a:solidFill>
                  <a:latin typeface="Barlow Semi Condensed Light"/>
                  <a:cs typeface="Barlow Semi Condensed Light"/>
                  <a:sym typeface="Barlow Semi Condensed Light"/>
                </a:endParaRPr>
              </a:p>
              <a:p>
                <a:pPr>
                  <a:lnSpc>
                    <a:spcPct val="115000"/>
                  </a:lnSpc>
                  <a:spcBef>
                    <a:spcPts val="1600"/>
                  </a:spcBef>
                </a:pPr>
                <a:endParaRPr lang="en-US" dirty="0">
                  <a:solidFill>
                    <a:srgbClr val="FFFFFF"/>
                  </a:solidFill>
                  <a:latin typeface="Barlow Semi Condensed Light"/>
                  <a:cs typeface="Barlow Semi Condensed Light"/>
                  <a:sym typeface="Barlow Semi Condensed Light"/>
                </a:endParaRPr>
              </a:p>
              <a:p>
                <a:pPr>
                  <a:lnSpc>
                    <a:spcPct val="115000"/>
                  </a:lnSpc>
                  <a:spcBef>
                    <a:spcPts val="1600"/>
                  </a:spcBef>
                </a:pPr>
                <a:endParaRPr lang="en-US" dirty="0">
                  <a:solidFill>
                    <a:srgbClr val="FFFFFF"/>
                  </a:solidFill>
                  <a:latin typeface="Barlow Semi Condensed Light"/>
                  <a:cs typeface="Barlow Semi Condensed Light"/>
                  <a:sym typeface="Barlow Semi Condensed Light"/>
                </a:endParaRPr>
              </a:p>
              <a:p>
                <a:pPr>
                  <a:lnSpc>
                    <a:spcPct val="115000"/>
                  </a:lnSpc>
                  <a:spcBef>
                    <a:spcPts val="1600"/>
                  </a:spcBef>
                </a:pPr>
                <a:r>
                  <a:rPr lang="en-US" dirty="0">
                    <a:solidFill>
                      <a:srgbClr val="FFFFFF"/>
                    </a:solidFill>
                    <a:latin typeface="Barlow Semi Condensed Light"/>
                    <a:cs typeface="Barlow Semi Condensed Light"/>
                    <a:sym typeface="Barlow Semi Condensed Light"/>
                  </a:rPr>
                  <a:t>Let’s expand to:. </a:t>
                </a:r>
              </a:p>
              <a:p>
                <a:pPr>
                  <a:lnSpc>
                    <a:spcPct val="115000"/>
                  </a:lnSpc>
                  <a:spcBef>
                    <a:spcPts val="1600"/>
                  </a:spcBef>
                </a:pPr>
                <a:r>
                  <a:rPr lang="en-US" dirty="0">
                    <a:solidFill>
                      <a:srgbClr val="FFFFFF"/>
                    </a:solidFill>
                    <a:latin typeface="Barlow Semi Condensed Light"/>
                    <a:cs typeface="Barlow Semi Condensed Light"/>
                    <a:sym typeface="Barlow Semi Condensed Light"/>
                  </a:rPr>
                  <a:t>Therefore:</a:t>
                </a:r>
                <a14:m>
                  <m:oMath xmlns:m="http://schemas.openxmlformats.org/officeDocument/2006/math">
                    <m:d>
                      <m:dPr>
                        <m:begChr m:val="⟨"/>
                        <m:endChr m:val="⟩"/>
                        <m:ctrlPr>
                          <a:rPr lang="en-US" i="1">
                            <a:solidFill>
                              <a:schemeClr val="bg1"/>
                            </a:solidFill>
                            <a:latin typeface="Cambria Math" panose="02040503050406030204" pitchFamily="18" charset="0"/>
                            <a:cs typeface="Barlow Semi Condensed Light"/>
                            <a:sym typeface="Barlow Semi Condensed Light"/>
                          </a:rPr>
                        </m:ctrlPr>
                      </m:dPr>
                      <m:e>
                        <m:r>
                          <a:rPr lang="en-US" i="1">
                            <a:solidFill>
                              <a:schemeClr val="accent4"/>
                            </a:solidFill>
                            <a:latin typeface="Cambria Math" panose="02040503050406030204" pitchFamily="18" charset="0"/>
                            <a:cs typeface="Barlow Semi Condensed Light"/>
                            <a:sym typeface="Barlow Semi Condensed Light"/>
                          </a:rPr>
                          <m:t>𝑎</m:t>
                        </m:r>
                        <m:r>
                          <a:rPr lang="en-US" i="1">
                            <a:solidFill>
                              <a:schemeClr val="accent5"/>
                            </a:solidFill>
                            <a:latin typeface="Cambria Math" panose="02040503050406030204" pitchFamily="18" charset="0"/>
                            <a:cs typeface="Barlow Semi Condensed Light"/>
                            <a:sym typeface="Barlow Semi Condensed Light"/>
                          </a:rPr>
                          <m:t>𝑣</m:t>
                        </m:r>
                        <m:r>
                          <a:rPr lang="en-US" i="1">
                            <a:solidFill>
                              <a:schemeClr val="bg1"/>
                            </a:solidFill>
                            <a:latin typeface="Cambria Math" panose="02040503050406030204" pitchFamily="18" charset="0"/>
                            <a:cs typeface="Barlow Semi Condensed Light"/>
                            <a:sym typeface="Barlow Semi Condensed Light"/>
                          </a:rPr>
                          <m:t>+</m:t>
                        </m:r>
                        <m:r>
                          <a:rPr lang="en-US" i="1">
                            <a:solidFill>
                              <a:schemeClr val="accent4"/>
                            </a:solidFill>
                            <a:latin typeface="Cambria Math" panose="02040503050406030204" pitchFamily="18" charset="0"/>
                            <a:cs typeface="Barlow Semi Condensed Light"/>
                            <a:sym typeface="Barlow Semi Condensed Light"/>
                          </a:rPr>
                          <m:t>𝑏</m:t>
                        </m:r>
                        <m:r>
                          <a:rPr lang="en-US" i="1">
                            <a:solidFill>
                              <a:schemeClr val="accent5"/>
                            </a:solidFill>
                            <a:latin typeface="Cambria Math" panose="02040503050406030204" pitchFamily="18" charset="0"/>
                            <a:cs typeface="Barlow Semi Condensed Light"/>
                            <a:sym typeface="Barlow Semi Condensed Light"/>
                          </a:rPr>
                          <m:t>𝑥</m:t>
                        </m:r>
                        <m:r>
                          <a:rPr lang="en-US" i="1">
                            <a:solidFill>
                              <a:schemeClr val="bg1"/>
                            </a:solidFill>
                            <a:latin typeface="Cambria Math" panose="02040503050406030204" pitchFamily="18" charset="0"/>
                            <a:cs typeface="Barlow Semi Condensed Light"/>
                            <a:sym typeface="Barlow Semi Condensed Light"/>
                          </a:rPr>
                          <m:t>,</m:t>
                        </m:r>
                        <m:r>
                          <a:rPr lang="en-US" i="1">
                            <a:solidFill>
                              <a:schemeClr val="accent4"/>
                            </a:solidFill>
                            <a:latin typeface="Cambria Math" panose="02040503050406030204" pitchFamily="18" charset="0"/>
                            <a:cs typeface="Barlow Semi Condensed Light"/>
                            <a:sym typeface="Barlow Semi Condensed Light"/>
                          </a:rPr>
                          <m:t>𝑎</m:t>
                        </m:r>
                        <m:r>
                          <a:rPr lang="en-US" i="1">
                            <a:solidFill>
                              <a:schemeClr val="accent5"/>
                            </a:solidFill>
                            <a:latin typeface="Cambria Math" panose="02040503050406030204" pitchFamily="18" charset="0"/>
                            <a:cs typeface="Barlow Semi Condensed Light"/>
                            <a:sym typeface="Barlow Semi Condensed Light"/>
                          </a:rPr>
                          <m:t>𝑥</m:t>
                        </m:r>
                        <m:r>
                          <a:rPr lang="en-US" i="1">
                            <a:solidFill>
                              <a:schemeClr val="bg1"/>
                            </a:solidFill>
                            <a:latin typeface="Cambria Math" panose="02040503050406030204" pitchFamily="18" charset="0"/>
                            <a:cs typeface="Barlow Semi Condensed Light"/>
                            <a:sym typeface="Barlow Semi Condensed Light"/>
                          </a:rPr>
                          <m:t>+</m:t>
                        </m:r>
                        <m:r>
                          <a:rPr lang="en-US" i="1">
                            <a:solidFill>
                              <a:schemeClr val="accent4"/>
                            </a:solidFill>
                            <a:latin typeface="Cambria Math" panose="02040503050406030204" pitchFamily="18" charset="0"/>
                            <a:cs typeface="Barlow Semi Condensed Light"/>
                            <a:sym typeface="Barlow Semi Condensed Light"/>
                          </a:rPr>
                          <m:t>𝑏</m:t>
                        </m:r>
                        <m:r>
                          <a:rPr lang="en-US" i="1">
                            <a:solidFill>
                              <a:schemeClr val="accent5"/>
                            </a:solidFill>
                            <a:latin typeface="Cambria Math" panose="02040503050406030204" pitchFamily="18" charset="0"/>
                            <a:cs typeface="Barlow Semi Condensed Light"/>
                            <a:sym typeface="Barlow Semi Condensed Light"/>
                          </a:rPr>
                          <m:t>𝑣</m:t>
                        </m:r>
                      </m:e>
                    </m:d>
                    <m:r>
                      <a:rPr lang="en-US" i="1">
                        <a:solidFill>
                          <a:schemeClr val="bg1"/>
                        </a:solidFill>
                        <a:latin typeface="Cambria Math" panose="02040503050406030204" pitchFamily="18" charset="0"/>
                        <a:cs typeface="Barlow Semi Condensed Light"/>
                        <a:sym typeface="Barlow Semi Condensed Light"/>
                      </a:rPr>
                      <m:t>~</m:t>
                    </m:r>
                    <m:d>
                      <m:dPr>
                        <m:begChr m:val="⟨"/>
                        <m:endChr m:val="⟩"/>
                        <m:ctrlPr>
                          <a:rPr lang="en-US" i="1">
                            <a:solidFill>
                              <a:schemeClr val="bg1"/>
                            </a:solidFill>
                            <a:latin typeface="Cambria Math" panose="02040503050406030204" pitchFamily="18" charset="0"/>
                            <a:cs typeface="Barlow Semi Condensed Light"/>
                            <a:sym typeface="Barlow Semi Condensed Light"/>
                          </a:rPr>
                        </m:ctrlPr>
                      </m:dPr>
                      <m:e>
                        <m:r>
                          <a:rPr lang="en-US" i="1">
                            <a:solidFill>
                              <a:schemeClr val="accent4"/>
                            </a:solidFill>
                            <a:latin typeface="Cambria Math" panose="02040503050406030204" pitchFamily="18" charset="0"/>
                            <a:cs typeface="Barlow Semi Condensed Light"/>
                            <a:sym typeface="Barlow Semi Condensed Light"/>
                          </a:rPr>
                          <m:t>𝑎</m:t>
                        </m:r>
                        <m:r>
                          <a:rPr lang="en-US" i="1">
                            <a:solidFill>
                              <a:schemeClr val="accent5"/>
                            </a:solidFill>
                            <a:latin typeface="Cambria Math" panose="02040503050406030204" pitchFamily="18" charset="0"/>
                            <a:cs typeface="Barlow Semi Condensed Light"/>
                            <a:sym typeface="Barlow Semi Condensed Light"/>
                          </a:rPr>
                          <m:t>𝑦</m:t>
                        </m:r>
                        <m:r>
                          <a:rPr lang="en-US" i="1">
                            <a:solidFill>
                              <a:schemeClr val="bg1"/>
                            </a:solidFill>
                            <a:latin typeface="Cambria Math" panose="02040503050406030204" pitchFamily="18" charset="0"/>
                            <a:cs typeface="Barlow Semi Condensed Light"/>
                            <a:sym typeface="Barlow Semi Condensed Light"/>
                          </a:rPr>
                          <m:t>+</m:t>
                        </m:r>
                        <m:r>
                          <a:rPr lang="en-US" i="1">
                            <a:solidFill>
                              <a:schemeClr val="accent4"/>
                            </a:solidFill>
                            <a:latin typeface="Cambria Math" panose="02040503050406030204" pitchFamily="18" charset="0"/>
                            <a:cs typeface="Barlow Semi Condensed Light"/>
                            <a:sym typeface="Barlow Semi Condensed Light"/>
                          </a:rPr>
                          <m:t>𝑏</m:t>
                        </m:r>
                        <m:r>
                          <a:rPr lang="en-US" i="1">
                            <a:solidFill>
                              <a:schemeClr val="accent5"/>
                            </a:solidFill>
                            <a:latin typeface="Cambria Math" panose="02040503050406030204" pitchFamily="18" charset="0"/>
                            <a:cs typeface="Barlow Semi Condensed Light"/>
                            <a:sym typeface="Barlow Semi Condensed Light"/>
                          </a:rPr>
                          <m:t>𝑧</m:t>
                        </m:r>
                        <m:r>
                          <a:rPr lang="en-US" i="1">
                            <a:solidFill>
                              <a:schemeClr val="bg1"/>
                            </a:solidFill>
                            <a:latin typeface="Cambria Math" panose="02040503050406030204" pitchFamily="18" charset="0"/>
                            <a:cs typeface="Barlow Semi Condensed Light"/>
                            <a:sym typeface="Barlow Semi Condensed Light"/>
                          </a:rPr>
                          <m:t>,</m:t>
                        </m:r>
                        <m:r>
                          <a:rPr lang="en-US" i="1">
                            <a:solidFill>
                              <a:schemeClr val="accent4"/>
                            </a:solidFill>
                            <a:latin typeface="Cambria Math" panose="02040503050406030204" pitchFamily="18" charset="0"/>
                            <a:cs typeface="Barlow Semi Condensed Light"/>
                            <a:sym typeface="Barlow Semi Condensed Light"/>
                          </a:rPr>
                          <m:t>𝑎</m:t>
                        </m:r>
                        <m:r>
                          <a:rPr lang="en-US" i="1">
                            <a:solidFill>
                              <a:schemeClr val="accent5"/>
                            </a:solidFill>
                            <a:latin typeface="Cambria Math" panose="02040503050406030204" pitchFamily="18" charset="0"/>
                            <a:cs typeface="Barlow Semi Condensed Light"/>
                            <a:sym typeface="Barlow Semi Condensed Light"/>
                          </a:rPr>
                          <m:t>𝑧</m:t>
                        </m:r>
                        <m:r>
                          <a:rPr lang="en-US" i="1">
                            <a:solidFill>
                              <a:schemeClr val="bg1"/>
                            </a:solidFill>
                            <a:latin typeface="Cambria Math" panose="02040503050406030204" pitchFamily="18" charset="0"/>
                            <a:cs typeface="Barlow Semi Condensed Light"/>
                            <a:sym typeface="Barlow Semi Condensed Light"/>
                          </a:rPr>
                          <m:t>+</m:t>
                        </m:r>
                        <m:r>
                          <a:rPr lang="en-US" i="1">
                            <a:solidFill>
                              <a:schemeClr val="accent4"/>
                            </a:solidFill>
                            <a:latin typeface="Cambria Math" panose="02040503050406030204" pitchFamily="18" charset="0"/>
                            <a:cs typeface="Barlow Semi Condensed Light"/>
                            <a:sym typeface="Barlow Semi Condensed Light"/>
                          </a:rPr>
                          <m:t>𝑏</m:t>
                        </m:r>
                        <m:r>
                          <a:rPr lang="en-US" i="1">
                            <a:solidFill>
                              <a:schemeClr val="accent5"/>
                            </a:solidFill>
                            <a:latin typeface="Cambria Math" panose="02040503050406030204" pitchFamily="18" charset="0"/>
                            <a:cs typeface="Barlow Semi Condensed Light"/>
                            <a:sym typeface="Barlow Semi Condensed Light"/>
                          </a:rPr>
                          <m:t>𝑦</m:t>
                        </m:r>
                      </m:e>
                    </m:d>
                  </m:oMath>
                </a14:m>
                <a:r>
                  <a:rPr lang="en-US" dirty="0">
                    <a:solidFill>
                      <a:srgbClr val="FFFFFF"/>
                    </a:solidFill>
                    <a:latin typeface="Barlow Semi Condensed Light"/>
                    <a:cs typeface="Barlow Semi Condensed Light"/>
                    <a:sym typeface="Barlow Semi Condensed Light"/>
                  </a:rPr>
                  <a:t>.</a:t>
                </a:r>
              </a:p>
              <a:p>
                <a:pPr marL="0" lvl="0" indent="0" algn="l" rtl="0">
                  <a:lnSpc>
                    <a:spcPct val="115000"/>
                  </a:lnSpc>
                  <a:spcBef>
                    <a:spcPts val="0"/>
                  </a:spcBef>
                  <a:spcAft>
                    <a:spcPts val="0"/>
                  </a:spcAft>
                  <a:buNone/>
                </a:pPr>
                <a:r>
                  <a:rPr lang="en-US" sz="1600" dirty="0">
                    <a:solidFill>
                      <a:schemeClr val="accent1"/>
                    </a:solidFill>
                    <a:latin typeface="Sue Ellen Francisco"/>
                    <a:sym typeface="Barlow Semi Condensed Light"/>
                  </a:rPr>
                  <a:t> </a:t>
                </a:r>
                <a:endParaRPr sz="1600" dirty="0">
                  <a:solidFill>
                    <a:srgbClr val="FFFFFF"/>
                  </a:solidFill>
                  <a:latin typeface="Barlow Semi Condensed Light"/>
                  <a:ea typeface="Barlow Semi Condensed Light"/>
                  <a:cs typeface="Barlow Semi Condensed Light"/>
                  <a:sym typeface="Barlow Semi Condensed Light"/>
                </a:endParaRPr>
              </a:p>
            </p:txBody>
          </p:sp>
        </mc:Choice>
        <mc:Fallback xmlns="">
          <p:sp>
            <p:nvSpPr>
              <p:cNvPr id="626" name="Google Shape;626;p28">
                <a:extLst>
                  <a:ext uri="{FF2B5EF4-FFF2-40B4-BE49-F238E27FC236}">
                    <a16:creationId xmlns:a16="http://schemas.microsoft.com/office/drawing/2014/main" id="{6E03221A-7FA1-ED04-ED08-AD98A04D8C5B}"/>
                  </a:ext>
                </a:extLst>
              </p:cNvPr>
              <p:cNvSpPr txBox="1">
                <a:spLocks noRot="1" noChangeAspect="1" noMove="1" noResize="1" noEditPoints="1" noAdjustHandles="1" noChangeArrowheads="1" noChangeShapeType="1" noTextEdit="1"/>
              </p:cNvSpPr>
              <p:nvPr/>
            </p:nvSpPr>
            <p:spPr>
              <a:xfrm>
                <a:off x="624300" y="600599"/>
                <a:ext cx="7895400" cy="3179400"/>
              </a:xfrm>
              <a:prstGeom prst="rect">
                <a:avLst/>
              </a:prstGeom>
              <a:blipFill>
                <a:blip r:embed="rId6"/>
                <a:stretch>
                  <a:fillRect l="-321" b="-120319"/>
                </a:stretch>
              </a:blipFill>
              <a:ln>
                <a:noFill/>
              </a:ln>
            </p:spPr>
            <p:txBody>
              <a:bodyPr/>
              <a:lstStyle/>
              <a:p>
                <a:r>
                  <a:rPr lang="en-US">
                    <a:noFill/>
                  </a:rPr>
                  <a:t> </a:t>
                </a:r>
              </a:p>
            </p:txBody>
          </p:sp>
        </mc:Fallback>
      </mc:AlternateContent>
      <p:pic>
        <p:nvPicPr>
          <p:cNvPr id="6" name="Audio 5">
            <a:extLst>
              <a:ext uri="{FF2B5EF4-FFF2-40B4-BE49-F238E27FC236}">
                <a16:creationId xmlns:a16="http://schemas.microsoft.com/office/drawing/2014/main" id="{6BE4564A-6EAB-EABB-E70F-C6FC64B5795C}"/>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178800" y="4178300"/>
            <a:ext cx="812800" cy="812800"/>
          </a:xfrm>
          <a:prstGeom prst="rect">
            <a:avLst/>
          </a:prstGeom>
        </p:spPr>
      </p:pic>
    </p:spTree>
    <p:extLst>
      <p:ext uri="{BB962C8B-B14F-4D97-AF65-F5344CB8AC3E}">
        <p14:creationId xmlns:p14="http://schemas.microsoft.com/office/powerpoint/2010/main" val="3894656487"/>
      </p:ext>
    </p:extLst>
  </p:cSld>
  <p:clrMapOvr>
    <a:masterClrMapping/>
  </p:clrMapOvr>
  <mc:AlternateContent xmlns:mc="http://schemas.openxmlformats.org/markup-compatibility/2006" xmlns:p14="http://schemas.microsoft.com/office/powerpoint/2010/main">
    <mc:Choice Requires="p14">
      <p:transition spd="slow" p14:dur="2000" advTm="94507"/>
    </mc:Choice>
    <mc:Fallback xmlns="">
      <p:transition spd="slow" advTm="9450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extLst>
    <p:ext uri="{3A86A75C-4F4B-4683-9AE1-C65F6400EC91}">
      <p14:laserTraceLst xmlns:p14="http://schemas.microsoft.com/office/powerpoint/2010/main">
        <p14:tracePtLst>
          <p14:tracePt t="2545" x="3403600" y="5122863"/>
          <p14:tracePt t="2547" x="3403600" y="5102225"/>
          <p14:tracePt t="2559" x="3403600" y="5081588"/>
          <p14:tracePt t="2566" x="3403600" y="5062538"/>
          <p14:tracePt t="2582" x="3413125" y="5026025"/>
          <p14:tracePt t="2599" x="3424238" y="4945063"/>
          <p14:tracePt t="2615" x="3454400" y="4795838"/>
          <p14:tracePt t="2633" x="3465513" y="4679950"/>
          <p14:tracePt t="2649" x="3484563" y="4500563"/>
          <p14:tracePt t="2666" x="3495675" y="4348163"/>
          <p14:tracePt t="2682" x="3505200" y="4122738"/>
          <p14:tracePt t="2700" x="3505200" y="3924300"/>
          <p14:tracePt t="2715" x="3516313" y="3652838"/>
          <p14:tracePt t="2732" x="3525838" y="3465513"/>
          <p14:tracePt t="2749" x="3546475" y="3286125"/>
          <p14:tracePt t="2766" x="3592513" y="3055938"/>
          <p14:tracePt t="2782" x="3643313" y="2841625"/>
          <p14:tracePt t="2799" x="3673475" y="2668588"/>
          <p14:tracePt t="2803" x="3714750" y="2500313"/>
          <p14:tracePt t="2815" x="3724275" y="2444750"/>
          <p14:tracePt t="2833" x="3751263" y="2332038"/>
          <p14:tracePt t="2849" x="3790950" y="2133600"/>
          <p14:tracePt t="2866" x="3822700" y="1965325"/>
          <p14:tracePt t="2882" x="3841750" y="1857375"/>
          <p14:tracePt t="2899" x="3862388" y="1755775"/>
          <p14:tracePt t="2915" x="3873500" y="1709738"/>
          <p14:tracePt t="2932" x="3873500" y="1627188"/>
          <p14:tracePt t="2948" x="3883025" y="1576388"/>
          <p14:tracePt t="2966" x="3883025" y="1541463"/>
          <p14:tracePt t="2982" x="3894138" y="1490663"/>
          <p14:tracePt t="2999" x="3894138" y="1449388"/>
          <p14:tracePt t="3015" x="3903663" y="1387475"/>
          <p14:tracePt t="3033" x="3913188" y="1322388"/>
          <p14:tracePt t="3049" x="3933825" y="1260475"/>
          <p14:tracePt t="3066" x="3949700" y="1184275"/>
          <p14:tracePt t="3082" x="3970338" y="1122363"/>
          <p14:tracePt t="3099" x="3979863" y="1050925"/>
          <p14:tracePt t="3116" x="3990975" y="1009650"/>
          <p14:tracePt t="3132" x="3990975" y="1004888"/>
          <p14:tracePt t="3149" x="3990975" y="995363"/>
          <p14:tracePt t="3166" x="3990975" y="974725"/>
          <p14:tracePt t="3182" x="3970338" y="954088"/>
          <p14:tracePt t="3199" x="3970338" y="933450"/>
          <p14:tracePt t="3215" x="3959225" y="912813"/>
          <p14:tracePt t="3233" x="3938588" y="882650"/>
          <p14:tracePt t="3249" x="3933825" y="852488"/>
          <p14:tracePt t="3266" x="3933825" y="815975"/>
          <p14:tracePt t="3282" x="3933825" y="744538"/>
          <p14:tracePt t="3299" x="3924300" y="714375"/>
          <p14:tracePt t="3316" x="3924300" y="684213"/>
          <p14:tracePt t="3332" x="3913188" y="673100"/>
          <p14:tracePt t="3349" x="3903663" y="663575"/>
          <p14:tracePt t="3366" x="3894138" y="663575"/>
          <p14:tracePt t="3410" x="3883025" y="663575"/>
          <p14:tracePt t="3459" x="3873500" y="663575"/>
          <p14:tracePt t="3482" x="3873500" y="673100"/>
          <p14:tracePt t="3490" x="3862388" y="673100"/>
          <p14:tracePt t="3499" x="3862388" y="684213"/>
          <p14:tracePt t="3516" x="3852863" y="704850"/>
          <p14:tracePt t="3532" x="3832225" y="735013"/>
          <p14:tracePt t="3549" x="3811588" y="765175"/>
          <p14:tracePt t="3566" x="3790950" y="785813"/>
          <p14:tracePt t="3582" x="3770313" y="815975"/>
          <p14:tracePt t="3599" x="3751263" y="827088"/>
          <p14:tracePt t="3615" x="3735388" y="831850"/>
          <p14:tracePt t="3633" x="3705225" y="831850"/>
          <p14:tracePt t="3649" x="3694113" y="831850"/>
          <p14:tracePt t="3666" x="3694113" y="827088"/>
          <p14:tracePt t="3682" x="3694113" y="815975"/>
          <p14:tracePt t="3699" x="3684588" y="806450"/>
          <p14:tracePt t="3716" x="3673475" y="795338"/>
          <p14:tracePt t="3740" x="3663950" y="795338"/>
          <p14:tracePt t="3755" x="3652838" y="806450"/>
          <p14:tracePt t="3767" x="3643313" y="815975"/>
          <p14:tracePt t="3782" x="3622675" y="831850"/>
          <p14:tracePt t="3799" x="3592513" y="873125"/>
          <p14:tracePt t="3815" x="3556000" y="923925"/>
          <p14:tracePt t="3833" x="3495675" y="1004888"/>
          <p14:tracePt t="3849" x="3433763" y="1101725"/>
          <p14:tracePt t="3866" x="3394075" y="1163638"/>
          <p14:tracePt t="3882" x="3367088" y="1219200"/>
          <p14:tracePt t="3900" x="3348038" y="1239838"/>
          <p14:tracePt t="3915" x="3348038" y="1250950"/>
          <p14:tracePt t="3939" x="3348038" y="1260475"/>
          <p14:tracePt t="3956" x="3348038" y="1270000"/>
          <p14:tracePt t="3966" x="3348038" y="1281113"/>
          <p14:tracePt t="3982" x="3348038" y="1290638"/>
          <p14:tracePt t="3999" x="3357563" y="1322388"/>
          <p14:tracePt t="4015" x="3367088" y="1352550"/>
          <p14:tracePt t="4033" x="3367088" y="1373188"/>
          <p14:tracePt t="4049" x="3378200" y="1398588"/>
          <p14:tracePt t="4066" x="3378200" y="1419225"/>
          <p14:tracePt t="4082" x="3382963" y="1458913"/>
          <p14:tracePt t="4099" x="3382963" y="1490663"/>
          <p14:tracePt t="4116" x="3382963" y="1509713"/>
          <p14:tracePt t="4132" x="3394075" y="1541463"/>
          <p14:tracePt t="4149" x="3394075" y="1562100"/>
          <p14:tracePt t="4166" x="3403600" y="1576388"/>
          <p14:tracePt t="4213" x="3413125" y="1576388"/>
          <p14:tracePt t="4230" x="3413125" y="1566863"/>
          <p14:tracePt t="4241" x="3413125" y="1562100"/>
          <p14:tracePt t="4253" x="3413125" y="1550988"/>
          <p14:tracePt t="4269" x="3413125" y="1541463"/>
          <p14:tracePt t="4282" x="3424238" y="1530350"/>
          <p14:tracePt t="4299" x="3424238" y="1520825"/>
          <p14:tracePt t="4316" x="3424238" y="1500188"/>
          <p14:tracePt t="4332" x="3433763" y="1500188"/>
          <p14:tracePt t="4349" x="3433763" y="1490663"/>
          <p14:tracePt t="4366" x="3444875" y="1490663"/>
          <p14:tracePt t="4382" x="3444875" y="1479550"/>
          <p14:tracePt t="4399" x="3454400" y="1479550"/>
          <p14:tracePt t="4415" x="3465513" y="1479550"/>
          <p14:tracePt t="4432" x="3465513" y="1470025"/>
          <p14:tracePt t="4449" x="3475038" y="1470025"/>
          <p14:tracePt t="4466" x="3484563" y="1470025"/>
          <p14:tracePt t="4490" x="3484563" y="1458913"/>
          <p14:tracePt t="4509" x="3495675" y="1458913"/>
          <p14:tracePt t="4531" x="3505200" y="1458913"/>
          <p14:tracePt t="4549" x="3505200" y="1449388"/>
          <p14:tracePt t="4566" x="3516313" y="1449388"/>
          <p14:tracePt t="4633" x="3525838" y="1449388"/>
          <p14:tracePt t="4755" x="3536950" y="1449388"/>
          <p14:tracePt t="4839" x="3546475" y="1449388"/>
          <p14:tracePt t="4891" x="3556000" y="1438275"/>
          <p14:tracePt t="4976" x="3567113" y="1438275"/>
          <p14:tracePt t="5017" x="3567113" y="1449388"/>
          <p14:tracePt t="5024" x="3571875" y="1458913"/>
          <p14:tracePt t="5032" x="3571875" y="1470025"/>
          <p14:tracePt t="5049" x="3571875" y="1479550"/>
          <p14:tracePt t="5066" x="3581400" y="1490663"/>
          <p14:tracePt t="5082" x="3581400" y="1509713"/>
          <p14:tracePt t="5099" x="3592513" y="1520825"/>
          <p14:tracePt t="5173" x="3592513" y="1509713"/>
          <p14:tracePt t="5205" x="3592513" y="1500188"/>
          <p14:tracePt t="5272" x="3602038" y="1500188"/>
          <p14:tracePt t="5321" x="3613150" y="1500188"/>
          <p14:tracePt t="5355" x="3613150" y="1490663"/>
          <p14:tracePt t="5382" x="3622675" y="1490663"/>
          <p14:tracePt t="5391" x="3622675" y="1479550"/>
          <p14:tracePt t="5410" x="3622675" y="1470025"/>
          <p14:tracePt t="5426" x="3633788" y="1470025"/>
          <p14:tracePt t="5432" x="3633788" y="1458913"/>
          <p14:tracePt t="5449" x="3643313" y="1458913"/>
          <p14:tracePt t="5466" x="3652838" y="1449388"/>
          <p14:tracePt t="5482" x="3673475" y="1449388"/>
          <p14:tracePt t="5499" x="3714750" y="1449388"/>
          <p14:tracePt t="5516" x="3744913" y="1449388"/>
          <p14:tracePt t="5532" x="3770313" y="1449388"/>
          <p14:tracePt t="5549" x="3790950" y="1438275"/>
          <p14:tracePt t="5566" x="3822700" y="1428750"/>
          <p14:tracePt t="5582" x="3841750" y="1419225"/>
          <p14:tracePt t="5599" x="3862388" y="1419225"/>
          <p14:tracePt t="5615" x="3894138" y="1408113"/>
          <p14:tracePt t="5633" x="3924300" y="1398588"/>
          <p14:tracePt t="5649" x="3970338" y="1377950"/>
          <p14:tracePt t="5666" x="4041775" y="1352550"/>
          <p14:tracePt t="5682" x="4092575" y="1322388"/>
          <p14:tracePt t="5699" x="4148138" y="1290638"/>
          <p14:tracePt t="5715" x="4210050" y="1260475"/>
          <p14:tracePt t="5732" x="4240213" y="1250950"/>
          <p14:tracePt t="5749" x="4281488" y="1250950"/>
          <p14:tracePt t="5766" x="4306888" y="1250950"/>
          <p14:tracePt t="5782" x="4316413" y="1260475"/>
          <p14:tracePt t="5799" x="4327525" y="1270000"/>
          <p14:tracePt t="5815" x="4348163" y="1281113"/>
          <p14:tracePt t="5833" x="4357688" y="1290638"/>
          <p14:tracePt t="5849" x="4378325" y="1290638"/>
          <p14:tracePt t="5865" x="4387850" y="1301750"/>
          <p14:tracePt t="5882" x="4419600" y="1301750"/>
          <p14:tracePt t="5899" x="4438650" y="1311275"/>
          <p14:tracePt t="5915" x="4459288" y="1322388"/>
          <p14:tracePt t="5919" x="4484688" y="1322388"/>
          <p14:tracePt t="5932" x="4495800" y="1322388"/>
          <p14:tracePt t="5949" x="4516438" y="1331913"/>
          <p14:tracePt t="5966" x="4546600" y="1341438"/>
          <p14:tracePt t="5982" x="4567238" y="1341438"/>
          <p14:tracePt t="5999" x="4576763" y="1341438"/>
          <p14:tracePt t="6015" x="4587875" y="1352550"/>
          <p14:tracePt t="6033" x="4608513" y="1352550"/>
          <p14:tracePt t="6048" x="4618038" y="1362075"/>
          <p14:tracePt t="6066" x="4648200" y="1373188"/>
          <p14:tracePt t="6082" x="4673600" y="1377950"/>
          <p14:tracePt t="6099" x="4694238" y="1408113"/>
          <p14:tracePt t="6115" x="4714875" y="1428750"/>
          <p14:tracePt t="6132" x="4735513" y="1438275"/>
          <p14:tracePt t="6172" x="4745038" y="1438275"/>
          <p14:tracePt t="6208" x="4756150" y="1449388"/>
          <p14:tracePt t="6239" x="4756150" y="1458913"/>
          <p14:tracePt t="6258" x="4765675" y="1458913"/>
          <p14:tracePt t="6266" x="4765675" y="1470025"/>
          <p14:tracePt t="6303" x="4776788" y="1470025"/>
          <p14:tracePt t="6327" x="4786313" y="1470025"/>
          <p14:tracePt t="6341" x="4786313" y="1479550"/>
          <p14:tracePt t="6358" x="4795838" y="1479550"/>
          <p14:tracePt t="6383" x="4795838" y="1490663"/>
          <p14:tracePt t="6436" x="4795838" y="1500188"/>
          <p14:tracePt t="6473" x="4806950" y="1500188"/>
          <p14:tracePt t="6675" x="4816475" y="1500188"/>
          <p14:tracePt t="6690" x="4816475" y="1509713"/>
          <p14:tracePt t="6722" x="4816475" y="1520825"/>
          <p14:tracePt t="6833" x="4816475" y="1530350"/>
          <p14:tracePt t="6941" x="4816475" y="1541463"/>
          <p14:tracePt t="7006" x="4806950" y="1541463"/>
          <p14:tracePt t="7131" x="4795838" y="1541463"/>
          <p14:tracePt t="7189" x="4786313" y="1541463"/>
          <p14:tracePt t="7225" x="4776788" y="1541463"/>
          <p14:tracePt t="7263" x="4765675" y="1541463"/>
          <p14:tracePt t="7304" x="4756150" y="1541463"/>
          <p14:tracePt t="7357" x="4745038" y="1541463"/>
          <p14:tracePt t="7389" x="4735513" y="1541463"/>
          <p14:tracePt t="7420" x="4724400" y="1541463"/>
          <p14:tracePt t="7440" x="4714875" y="1541463"/>
          <p14:tracePt t="7476" x="4705350" y="1541463"/>
          <p14:tracePt t="7515" x="4694238" y="1530350"/>
          <p14:tracePt t="7538" x="4684713" y="1530350"/>
          <p14:tracePt t="7572" x="4684713" y="1520825"/>
          <p14:tracePt t="7578" x="4673600" y="1520825"/>
          <p14:tracePt t="7608" x="4664075" y="1520825"/>
          <p14:tracePt t="7637" x="4659313" y="1520825"/>
          <p14:tracePt t="7649" x="4659313" y="1509713"/>
          <p14:tracePt t="7666" x="4648200" y="1509713"/>
          <p14:tracePt t="7682" x="4627563" y="1509713"/>
          <p14:tracePt t="7699" x="4618038" y="1509713"/>
          <p14:tracePt t="7716" x="4597400" y="1509713"/>
          <p14:tracePt t="7732" x="4587875" y="1509713"/>
          <p14:tracePt t="7749" x="4567238" y="1509713"/>
          <p14:tracePt t="7766" x="4556125" y="1509713"/>
          <p14:tracePt t="7782" x="4546600" y="1509713"/>
          <p14:tracePt t="7799" x="4537075" y="1509713"/>
          <p14:tracePt t="7815" x="4516438" y="1509713"/>
          <p14:tracePt t="7833" x="4505325" y="1509713"/>
          <p14:tracePt t="7849" x="4495800" y="1509713"/>
          <p14:tracePt t="7866" x="4479925" y="1509713"/>
          <p14:tracePt t="7882" x="4470400" y="1509713"/>
          <p14:tracePt t="7900" x="4459288" y="1520825"/>
          <p14:tracePt t="7916" x="4438650" y="1520825"/>
          <p14:tracePt t="7932" x="4419600" y="1520825"/>
          <p14:tracePt t="7948" x="4398963" y="1520825"/>
          <p14:tracePt t="7966" x="4378325" y="1520825"/>
          <p14:tracePt t="7982" x="4337050" y="1520825"/>
          <p14:tracePt t="7999" x="4306888" y="1520825"/>
          <p14:tracePt t="8015" x="4270375" y="1541463"/>
          <p14:tracePt t="8033" x="4251325" y="1550988"/>
          <p14:tracePt t="8049" x="4219575" y="1550988"/>
          <p14:tracePt t="8052" x="4198938" y="1550988"/>
          <p14:tracePt t="8066" x="4189413" y="1550988"/>
          <p14:tracePt t="8082" x="4168775" y="1562100"/>
          <p14:tracePt t="8099" x="4138613" y="1566863"/>
          <p14:tracePt t="8115" x="4117975" y="1576388"/>
          <p14:tracePt t="8132" x="4081463" y="1587500"/>
          <p14:tracePt t="8149" x="4062413" y="1597025"/>
          <p14:tracePt t="8166" x="4030663" y="1617663"/>
          <p14:tracePt t="8182" x="4010025" y="1627188"/>
          <p14:tracePt t="8199" x="4000500" y="1638300"/>
          <p14:tracePt t="8215" x="3990975" y="1638300"/>
          <p14:tracePt t="8233" x="3979863" y="1638300"/>
          <p14:tracePt t="8390" x="3979863" y="1647825"/>
          <p14:tracePt t="8503" x="3979863" y="1658938"/>
          <p14:tracePt t="8945" x="3979863" y="1647825"/>
          <p14:tracePt t="9056" x="3979863" y="1638300"/>
          <p14:tracePt t="9097" x="3979863" y="1627188"/>
          <p14:tracePt t="9130" x="3979863" y="1617663"/>
          <p14:tracePt t="9156" x="3970338" y="1617663"/>
          <p14:tracePt t="9179" x="3970338" y="1608138"/>
          <p14:tracePt t="9185" x="3959225" y="1608138"/>
          <p14:tracePt t="9200" x="3949700" y="1608138"/>
          <p14:tracePt t="9215" x="3949700" y="1597025"/>
          <p14:tracePt t="9233" x="3938588" y="1597025"/>
          <p14:tracePt t="9249" x="3924300" y="1576388"/>
          <p14:tracePt t="9266" x="3913188" y="1566863"/>
          <p14:tracePt t="9282" x="3894138" y="1550988"/>
          <p14:tracePt t="9299" x="3883025" y="1541463"/>
          <p14:tracePt t="9315" x="3862388" y="1520825"/>
          <p14:tracePt t="9332" x="3841750" y="1509713"/>
          <p14:tracePt t="9349" x="3822700" y="1500188"/>
          <p14:tracePt t="9366" x="3802063" y="1490663"/>
          <p14:tracePt t="9382" x="3760788" y="1470025"/>
          <p14:tracePt t="9399" x="3735388" y="1458913"/>
          <p14:tracePt t="9415" x="3705225" y="1449388"/>
          <p14:tracePt t="9433" x="3684588" y="1438275"/>
          <p14:tracePt t="9449" x="3663950" y="1428750"/>
          <p14:tracePt t="9466" x="3643313" y="1428750"/>
          <p14:tracePt t="9482" x="3633788" y="1419225"/>
          <p14:tracePt t="9499" x="3622675" y="1419225"/>
          <p14:tracePt t="9526" x="3613150" y="1408113"/>
          <p14:tracePt t="9566" x="3602038" y="1408113"/>
          <p14:tracePt t="9929" x="3602038" y="1419225"/>
          <p14:tracePt t="10031" x="3613150" y="1419225"/>
          <p14:tracePt t="10208" x="3622675" y="1419225"/>
          <p14:tracePt t="10239" x="3622675" y="1428750"/>
          <p14:tracePt t="10309" x="3633788" y="1428750"/>
          <p14:tracePt t="10353" x="3643313" y="1428750"/>
          <p14:tracePt t="10367" x="3643313" y="1438275"/>
          <p14:tracePt t="10379" x="3652838" y="1438275"/>
          <p14:tracePt t="10387" x="3663950" y="1438275"/>
          <p14:tracePt t="10406" x="3673475" y="1438275"/>
          <p14:tracePt t="10433" x="3684588" y="1438275"/>
          <p14:tracePt t="10469" x="3694113" y="1438275"/>
          <p14:tracePt t="10529" x="3705225" y="1438275"/>
          <p14:tracePt t="10563" x="3705225" y="1449388"/>
          <p14:tracePt t="10585" x="3714750" y="1449388"/>
          <p14:tracePt t="10661" x="3724275" y="1449388"/>
          <p14:tracePt t="10724" x="3735388" y="1449388"/>
          <p14:tracePt t="10751" x="3735388" y="1458913"/>
          <p14:tracePt t="10849" x="3744913" y="1458913"/>
          <p14:tracePt t="10887" x="3744913" y="1470025"/>
          <p14:tracePt t="10920" x="3751263" y="1470025"/>
          <p14:tracePt t="10937" x="3751263" y="1479550"/>
          <p14:tracePt t="10953" x="3760788" y="1479550"/>
          <p14:tracePt t="10982" x="3760788" y="1490663"/>
          <p14:tracePt t="10989" x="3770313" y="1490663"/>
          <p14:tracePt t="11022" x="3781425" y="1490663"/>
          <p14:tracePt t="11076" x="3790950" y="1490663"/>
          <p14:tracePt t="11123" x="3802063" y="1490663"/>
          <p14:tracePt t="11200" x="3811588" y="1490663"/>
          <p14:tracePt t="11311" x="3822700" y="1490663"/>
          <p14:tracePt t="11407" x="3832225" y="1490663"/>
          <p14:tracePt t="11642" x="3841750" y="1490663"/>
          <p14:tracePt t="11692" x="3852863" y="1490663"/>
          <p14:tracePt t="11737" x="3862388" y="1490663"/>
          <p14:tracePt t="11786" x="3873500" y="1490663"/>
          <p14:tracePt t="11893" x="3883025" y="1490663"/>
          <p14:tracePt t="11933" x="3883025" y="1479550"/>
          <p14:tracePt t="11980" x="3894138" y="1479550"/>
          <p14:tracePt t="12229" x="3903663" y="1479550"/>
          <p14:tracePt t="12581" x="3913188" y="1479550"/>
          <p14:tracePt t="12601" x="3924300" y="1479550"/>
          <p14:tracePt t="12622" x="3933825" y="1479550"/>
          <p14:tracePt t="12628" x="3938588" y="1490663"/>
          <p14:tracePt t="12642" x="3949700" y="1490663"/>
          <p14:tracePt t="12656" x="3970338" y="1490663"/>
          <p14:tracePt t="12675" x="3990975" y="1500188"/>
          <p14:tracePt t="12690" x="4010025" y="1500188"/>
          <p14:tracePt t="12716" x="4030663" y="1509713"/>
          <p14:tracePt t="12733" x="4041775" y="1509713"/>
          <p14:tracePt t="12749" x="4062413" y="1520825"/>
          <p14:tracePt t="12766" x="4071938" y="1520825"/>
          <p14:tracePt t="12770" x="4102100" y="1530350"/>
          <p14:tracePt t="12790" x="4117975" y="1530350"/>
          <p14:tracePt t="12815" x="4127500" y="1541463"/>
          <p14:tracePt t="12833" x="4138613" y="1541463"/>
          <p14:tracePt t="12849" x="4148138" y="1541463"/>
          <p14:tracePt t="12866" x="4159250" y="1541463"/>
          <p14:tracePt t="12882" x="4159250" y="1550988"/>
          <p14:tracePt t="12899" x="4168775" y="1550988"/>
          <p14:tracePt t="12915" x="4179888" y="1550988"/>
          <p14:tracePt t="12941" x="4189413" y="1550988"/>
          <p14:tracePt t="12983" x="4198938" y="1550988"/>
          <p14:tracePt t="13024" x="4210050" y="1550988"/>
          <p14:tracePt t="13059" x="4219575" y="1550988"/>
          <p14:tracePt t="13071" x="4219575" y="1562100"/>
          <p14:tracePt t="13093" x="4230688" y="1562100"/>
          <p14:tracePt t="13147" x="4240213" y="1562100"/>
          <p14:tracePt t="13221" x="4251325" y="1562100"/>
          <p14:tracePt t="13669" x="4251325" y="1550988"/>
          <p14:tracePt t="13757" x="4260850" y="1550988"/>
          <p14:tracePt t="13819" x="4270375" y="1550988"/>
          <p14:tracePt t="13867" x="4281488" y="1550988"/>
          <p14:tracePt t="13908" x="4291013" y="1550988"/>
          <p14:tracePt t="13947" x="4295775" y="1550988"/>
          <p14:tracePt t="13990" x="4306888" y="1550988"/>
          <p14:tracePt t="14083" x="4316413" y="1550988"/>
          <p14:tracePt t="14187" x="4327525" y="1550988"/>
          <p14:tracePt t="14222" x="4327525" y="1541463"/>
          <p14:tracePt t="14258" x="4327525" y="1530350"/>
          <p14:tracePt t="14289" x="4337050" y="1530350"/>
          <p14:tracePt t="14391" x="4348163" y="1530350"/>
          <p14:tracePt t="14424" x="4348163" y="1520825"/>
          <p14:tracePt t="14446" x="4357688" y="1520825"/>
          <p14:tracePt t="14456" x="4357688" y="1509713"/>
          <p14:tracePt t="14472" x="4367213" y="1509713"/>
          <p14:tracePt t="14482" x="4367213" y="1500188"/>
          <p14:tracePt t="14499" x="4378325" y="1500188"/>
          <p14:tracePt t="14515" x="4387850" y="1490663"/>
          <p14:tracePt t="14532" x="4398963" y="1479550"/>
          <p14:tracePt t="14549" x="4408488" y="1479550"/>
          <p14:tracePt t="14566" x="4429125" y="1470025"/>
          <p14:tracePt t="14582" x="4438650" y="1470025"/>
          <p14:tracePt t="14599" x="4459288" y="1470025"/>
          <p14:tracePt t="14623" x="4470400" y="1470025"/>
          <p14:tracePt t="14632" x="4479925" y="1470025"/>
          <p14:tracePt t="14653" x="4484688" y="1470025"/>
          <p14:tracePt t="14670" x="4495800" y="1479550"/>
          <p14:tracePt t="14682" x="4505325" y="1479550"/>
          <p14:tracePt t="14699" x="4525963" y="1479550"/>
          <p14:tracePt t="14716" x="4556125" y="1479550"/>
          <p14:tracePt t="14732" x="4587875" y="1479550"/>
          <p14:tracePt t="14749" x="4627563" y="1449388"/>
          <p14:tracePt t="14766" x="4659313" y="1428750"/>
          <p14:tracePt t="14782" x="4694238" y="1408113"/>
          <p14:tracePt t="14799" x="4714875" y="1387475"/>
          <p14:tracePt t="14815" x="4735513" y="1377950"/>
          <p14:tracePt t="14833" x="4756150" y="1377950"/>
          <p14:tracePt t="14848" x="4765675" y="1377950"/>
          <p14:tracePt t="14866" x="4776788" y="1398588"/>
          <p14:tracePt t="14882" x="4776788" y="1408113"/>
          <p14:tracePt t="14909" x="4786313" y="1408113"/>
          <p14:tracePt t="14946" x="4786313" y="1419225"/>
          <p14:tracePt t="14961" x="4795838" y="1419225"/>
          <p14:tracePt t="15029" x="4806950" y="1419225"/>
          <p14:tracePt t="15132" x="4806950" y="1428750"/>
          <p14:tracePt t="15198" x="4806950" y="1438275"/>
          <p14:tracePt t="15261" x="4806950" y="1449388"/>
          <p14:tracePt t="15344" x="4806950" y="1458913"/>
          <p14:tracePt t="15601" x="4795838" y="1458913"/>
          <p14:tracePt t="15925" x="4795838" y="1449388"/>
          <p14:tracePt t="15958" x="4806950" y="1449388"/>
          <p14:tracePt t="15967" x="4806950" y="1438275"/>
          <p14:tracePt t="16009" x="4806950" y="1428750"/>
          <p14:tracePt t="16024" x="4816475" y="1428750"/>
          <p14:tracePt t="16395" x="4816475" y="1438275"/>
          <p14:tracePt t="16569" x="4816475" y="1449388"/>
          <p14:tracePt t="16623" x="4827588" y="1449388"/>
          <p14:tracePt t="16711" x="4827588" y="1458913"/>
          <p14:tracePt t="16788" x="4827588" y="1470025"/>
          <p14:tracePt t="16861" x="4827588" y="1479550"/>
          <p14:tracePt t="17174" x="4837113" y="1479550"/>
          <p14:tracePt t="17649" x="4848225" y="1479550"/>
          <p14:tracePt t="17938" x="4852988" y="1490663"/>
          <p14:tracePt t="18355" x="4852988" y="1500188"/>
          <p14:tracePt t="18524" x="4862513" y="1500188"/>
          <p14:tracePt t="18645" x="4862513" y="1490663"/>
          <p14:tracePt t="18661" x="4873625" y="1490663"/>
          <p14:tracePt t="18803" x="4873625" y="1500188"/>
          <p14:tracePt t="18815" x="4883150" y="1500188"/>
          <p14:tracePt t="18957" x="4883150" y="1509713"/>
          <p14:tracePt t="19016" x="4894263" y="1509713"/>
          <p14:tracePt t="19039" x="4894263" y="1520825"/>
          <p14:tracePt t="19099" x="4894263" y="1530350"/>
          <p14:tracePt t="19112" x="4903788" y="1530350"/>
          <p14:tracePt t="19158" x="4903788" y="1541463"/>
          <p14:tracePt t="19204" x="4903788" y="1550988"/>
          <p14:tracePt t="19211" x="4913313" y="1550988"/>
          <p14:tracePt t="19289" x="4913313" y="1562100"/>
          <p14:tracePt t="19317" x="4924425" y="1562100"/>
          <p14:tracePt t="19349" x="4924425" y="1566863"/>
          <p14:tracePt t="20021" x="4924425" y="1562100"/>
          <p14:tracePt t="20097" x="4924425" y="1550988"/>
          <p14:tracePt t="20474" x="4924425" y="1541463"/>
          <p14:tracePt t="20550" x="4924425" y="1530350"/>
          <p14:tracePt t="21039" x="4924425" y="1520825"/>
          <p14:tracePt t="21065" x="4913313" y="1520825"/>
          <p14:tracePt t="21106" x="4903788" y="1520825"/>
          <p14:tracePt t="21124" x="4903788" y="1509713"/>
          <p14:tracePt t="21139" x="4894263" y="1509713"/>
          <p14:tracePt t="21174" x="4883150" y="1500188"/>
          <p14:tracePt t="21216" x="4873625" y="1500188"/>
          <p14:tracePt t="21309" x="4873625" y="1490663"/>
          <p14:tracePt t="21411" x="4873625" y="1479550"/>
          <p14:tracePt t="21456" x="4873625" y="1470025"/>
          <p14:tracePt t="21473" x="4862513" y="1470025"/>
          <p14:tracePt t="21540" x="4862513" y="1458913"/>
          <p14:tracePt t="21545" x="4873625" y="1458913"/>
          <p14:tracePt t="21575" x="4883150" y="1458913"/>
          <p14:tracePt t="21590" x="4894263" y="1458913"/>
          <p14:tracePt t="21607" x="4903788" y="1458913"/>
          <p14:tracePt t="21612" x="4913313" y="1458913"/>
          <p14:tracePt t="21624" x="4924425" y="1458913"/>
          <p14:tracePt t="21633" x="4933950" y="1458913"/>
          <p14:tracePt t="21649" x="4945063" y="1458913"/>
          <p14:tracePt t="21666" x="4954588" y="1458913"/>
          <p14:tracePt t="21682" x="4975225" y="1470025"/>
          <p14:tracePt t="21699" x="4995863" y="1479550"/>
          <p14:tracePt t="21715" x="5005388" y="1500188"/>
          <p14:tracePt t="21732" x="5026025" y="1520825"/>
          <p14:tracePt t="21749" x="5030788" y="1530350"/>
          <p14:tracePt t="21766" x="5041900" y="1541463"/>
          <p14:tracePt t="21782" x="5062538" y="1562100"/>
          <p14:tracePt t="21785" x="5072063" y="1566863"/>
          <p14:tracePt t="21808" x="5092700" y="1576388"/>
          <p14:tracePt t="21815" x="5102225" y="1576388"/>
          <p14:tracePt t="21833" x="5122863" y="1576388"/>
          <p14:tracePt t="21849" x="5164138" y="1587500"/>
          <p14:tracePt t="21866" x="5219700" y="1587500"/>
          <p14:tracePt t="21882" x="5291138" y="1566863"/>
          <p14:tracePt t="21899" x="5353050" y="1562100"/>
          <p14:tracePt t="21915" x="5419725" y="1541463"/>
          <p14:tracePt t="21932" x="5470525" y="1530350"/>
          <p14:tracePt t="21949" x="5530850" y="1520825"/>
          <p14:tracePt t="21967" x="5588000" y="1509713"/>
          <p14:tracePt t="21982" x="5659438" y="1490663"/>
          <p14:tracePt t="21999" x="5730875" y="1479550"/>
          <p14:tracePt t="22016" x="5807075" y="1470025"/>
          <p14:tracePt t="22033" x="5857875" y="1470025"/>
          <p14:tracePt t="22049" x="5919788" y="1470025"/>
          <p14:tracePt t="22066" x="5954713" y="1470025"/>
          <p14:tracePt t="22082" x="5984875" y="1470025"/>
          <p14:tracePt t="22100" x="5995988" y="1470025"/>
          <p14:tracePt t="22123" x="5995988" y="1479550"/>
          <p14:tracePt t="22139" x="5995988" y="1490663"/>
          <p14:tracePt t="22149" x="6005513" y="1490663"/>
          <p14:tracePt t="22177" x="6005513" y="1500188"/>
          <p14:tracePt t="22197" x="6016625" y="1500188"/>
          <p14:tracePt t="22377" x="6005513" y="1500188"/>
          <p14:tracePt t="22433" x="5995988" y="1500188"/>
          <p14:tracePt t="22489" x="5984875" y="1500188"/>
          <p14:tracePt t="23355" x="5995988" y="1500188"/>
          <p14:tracePt t="23460" x="5995988" y="1490663"/>
          <p14:tracePt t="23991" x="5995988" y="1500188"/>
          <p14:tracePt t="24136" x="5995988" y="1509713"/>
          <p14:tracePt t="24167" x="5984875" y="1509713"/>
          <p14:tracePt t="24173" x="5984875" y="1520825"/>
          <p14:tracePt t="24200" x="5975350" y="1520825"/>
          <p14:tracePt t="24220" x="5975350" y="1530350"/>
          <p14:tracePt t="24229" x="5965825" y="1530350"/>
          <p14:tracePt t="24248" x="5954713" y="1530350"/>
          <p14:tracePt t="24271" x="5945188" y="1530350"/>
          <p14:tracePt t="24282" x="5938838" y="1530350"/>
          <p14:tracePt t="24299" x="5929313" y="1530350"/>
          <p14:tracePt t="24316" x="5908675" y="1530350"/>
          <p14:tracePt t="24333" x="5878513" y="1500188"/>
          <p14:tracePt t="24349" x="5848350" y="1490663"/>
          <p14:tracePt t="24366" x="5807075" y="1470025"/>
          <p14:tracePt t="24382" x="5776913" y="1458913"/>
          <p14:tracePt t="24399" x="5719763" y="1449388"/>
          <p14:tracePt t="24416" x="5668963" y="1449388"/>
          <p14:tracePt t="24433" x="5608638" y="1449388"/>
          <p14:tracePt t="24450" x="5572125" y="1449388"/>
          <p14:tracePt t="24466" x="5521325" y="1449388"/>
          <p14:tracePt t="24483" x="5470525" y="1449388"/>
          <p14:tracePt t="24499" x="5438775" y="1449388"/>
          <p14:tracePt t="24515" x="5408613" y="1438275"/>
          <p14:tracePt t="24532" x="5399088" y="1419225"/>
          <p14:tracePt t="24548" x="5373688" y="1408113"/>
          <p14:tracePt t="24567" x="5362575" y="1398588"/>
          <p14:tracePt t="24582" x="5341938" y="1387475"/>
          <p14:tracePt t="24599" x="5322888" y="1387475"/>
          <p14:tracePt t="24616" x="5302250" y="1387475"/>
          <p14:tracePt t="24635" x="5291138" y="1387475"/>
          <p14:tracePt t="24649" x="5281613" y="1387475"/>
          <p14:tracePt t="24666" x="5270500" y="1387475"/>
          <p14:tracePt t="24682" x="5251450" y="1377950"/>
          <p14:tracePt t="24700" x="5240338" y="1377950"/>
          <p14:tracePt t="24716" x="5230813" y="1373188"/>
          <p14:tracePt t="24732" x="5219700" y="1373188"/>
          <p14:tracePt t="24749" x="5210175" y="1373188"/>
          <p14:tracePt t="24767" x="5194300" y="1373188"/>
          <p14:tracePt t="24783" x="5184775" y="1373188"/>
          <p14:tracePt t="24799" x="5173663" y="1373188"/>
          <p14:tracePt t="24826" x="5153025" y="1373188"/>
          <p14:tracePt t="24831" x="5153025" y="1362075"/>
          <p14:tracePt t="24837" x="5143500" y="1362075"/>
          <p14:tracePt t="24849" x="5133975" y="1362075"/>
          <p14:tracePt t="24866" x="5122863" y="1362075"/>
          <p14:tracePt t="24882" x="5113338" y="1362075"/>
          <p14:tracePt t="24899" x="5092700" y="1362075"/>
          <p14:tracePt t="24915" x="5081588" y="1362075"/>
          <p14:tracePt t="24932" x="5072063" y="1362075"/>
          <p14:tracePt t="24949" x="5051425" y="1362075"/>
          <p14:tracePt t="24967" x="5041900" y="1362075"/>
          <p14:tracePt t="25062" x="5051425" y="1362075"/>
          <p14:tracePt t="25083" x="5062538" y="1362075"/>
          <p14:tracePt t="25099" x="5072063" y="1362075"/>
          <p14:tracePt t="25113" x="5081588" y="1362075"/>
          <p14:tracePt t="25123" x="5092700" y="1362075"/>
          <p14:tracePt t="25138" x="5102225" y="1362075"/>
          <p14:tracePt t="25149" x="5102225" y="1373188"/>
          <p14:tracePt t="25166" x="5113338" y="1373188"/>
          <p14:tracePt t="25183" x="5133975" y="1373188"/>
          <p14:tracePt t="25199" x="5153025" y="1377950"/>
          <p14:tracePt t="25215" x="5173663" y="1387475"/>
          <p14:tracePt t="25233" x="5184775" y="1387475"/>
          <p14:tracePt t="25249" x="5194300" y="1398588"/>
          <p14:tracePt t="25266" x="5205413" y="1398588"/>
          <p14:tracePt t="25283" x="5210175" y="1408113"/>
          <p14:tracePt t="25300" x="5219700" y="1419225"/>
          <p14:tracePt t="25329" x="5230813" y="1419225"/>
          <p14:tracePt t="25339" x="5230813" y="1428750"/>
          <p14:tracePt t="25359" x="5230813" y="1438275"/>
          <p14:tracePt t="25372" x="5240338" y="1438275"/>
          <p14:tracePt t="25388" x="5240338" y="1449388"/>
          <p14:tracePt t="25421" x="5240338" y="1458913"/>
          <p14:tracePt t="25468" x="5240338" y="1470025"/>
          <p14:tracePt t="25600" x="5240338" y="1479550"/>
          <p14:tracePt t="25777" x="5240338" y="1490663"/>
          <p14:tracePt t="25862" x="5230813" y="1490663"/>
          <p14:tracePt t="25877" x="5219700" y="1490663"/>
          <p14:tracePt t="25900" x="5210175" y="1500188"/>
          <p14:tracePt t="25921" x="5205413" y="1509713"/>
          <p14:tracePt t="25932" x="5194300" y="1509713"/>
          <p14:tracePt t="25949" x="5173663" y="1530350"/>
          <p14:tracePt t="25966" x="5153025" y="1541463"/>
          <p14:tracePt t="25983" x="5143500" y="1550988"/>
          <p14:tracePt t="25999" x="5122863" y="1550988"/>
          <p14:tracePt t="26016" x="5113338" y="1562100"/>
          <p14:tracePt t="26033" x="5102225" y="1562100"/>
          <p14:tracePt t="26049" x="5092700" y="1562100"/>
          <p14:tracePt t="26066" x="5081588" y="1562100"/>
          <p14:tracePt t="26089" x="5072063" y="1562100"/>
          <p14:tracePt t="26103" x="5072063" y="1550988"/>
          <p14:tracePt t="26123" x="5062538" y="1550988"/>
          <p14:tracePt t="26157" x="5051425" y="1550988"/>
          <p14:tracePt t="26186" x="5041900" y="1541463"/>
          <p14:tracePt t="26200" x="5030788" y="1541463"/>
          <p14:tracePt t="26206" x="5026025" y="1541463"/>
          <p14:tracePt t="26222" x="5016500" y="1541463"/>
          <p14:tracePt t="26233" x="5005388" y="1530350"/>
          <p14:tracePt t="26249" x="4984750" y="1530350"/>
          <p14:tracePt t="26266" x="4965700" y="1530350"/>
          <p14:tracePt t="26282" x="4933950" y="1530350"/>
          <p14:tracePt t="26299" x="4913313" y="1530350"/>
          <p14:tracePt t="26315" x="4894263" y="1530350"/>
          <p14:tracePt t="26332" x="4873625" y="1530350"/>
          <p14:tracePt t="26349" x="4862513" y="1520825"/>
          <p14:tracePt t="26366" x="4852988" y="1520825"/>
          <p14:tracePt t="26406" x="4848225" y="1520825"/>
          <p14:tracePt t="26433" x="4837113" y="1520825"/>
          <p14:tracePt t="26454" x="4827588" y="1520825"/>
          <p14:tracePt t="26460" x="4827588" y="1530350"/>
          <p14:tracePt t="26482" x="4816475" y="1530350"/>
          <p14:tracePt t="26499" x="4816475" y="1541463"/>
          <p14:tracePt t="26515" x="4806950" y="1541463"/>
          <p14:tracePt t="26532" x="4795838" y="1541463"/>
          <p14:tracePt t="26549" x="4786313" y="1550988"/>
          <p14:tracePt t="26568" x="4776788" y="1550988"/>
          <p14:tracePt t="26582" x="4756150" y="1550988"/>
          <p14:tracePt t="26599" x="4745038" y="1550988"/>
          <p14:tracePt t="26616" x="4735513" y="1550988"/>
          <p14:tracePt t="26633" x="4724400" y="1550988"/>
          <p14:tracePt t="26649" x="4724400" y="1562100"/>
          <p14:tracePt t="26666" x="4714875" y="1562100"/>
          <p14:tracePt t="26743" x="4714875" y="1550988"/>
          <p14:tracePt t="26784" x="4714875" y="1541463"/>
          <p14:tracePt t="26831" x="4714875" y="1530350"/>
          <p14:tracePt t="26873" x="4714875" y="1520825"/>
          <p14:tracePt t="26907" x="4724400" y="1520825"/>
          <p14:tracePt t="27007" x="4735513" y="1520825"/>
          <p14:tracePt t="27058" x="4745038" y="1520825"/>
          <p14:tracePt t="27098" x="4756150" y="1520825"/>
          <p14:tracePt t="27181" x="4765675" y="1520825"/>
          <p14:tracePt t="27246" x="4765675" y="1509713"/>
          <p14:tracePt t="27458" x="4756150" y="1509713"/>
          <p14:tracePt t="27484" x="4756150" y="1500188"/>
          <p14:tracePt t="27515" x="4745038" y="1500188"/>
          <p14:tracePt t="27522" x="4745038" y="1490663"/>
          <p14:tracePt t="27540" x="4745038" y="1479550"/>
          <p14:tracePt t="27555" x="4745038" y="1470025"/>
          <p14:tracePt t="27566" x="4745038" y="1458913"/>
          <p14:tracePt t="27582" x="4745038" y="1449388"/>
          <p14:tracePt t="27599" x="4745038" y="1428750"/>
          <p14:tracePt t="27615" x="4745038" y="1408113"/>
          <p14:tracePt t="27633" x="4745038" y="1387475"/>
          <p14:tracePt t="27649" x="4745038" y="1373188"/>
          <p14:tracePt t="27666" x="4745038" y="1352550"/>
          <p14:tracePt t="27683" x="4745038" y="1331913"/>
          <p14:tracePt t="27700" x="4745038" y="1311275"/>
          <p14:tracePt t="27716" x="4745038" y="1301750"/>
          <p14:tracePt t="27736" x="4756150" y="1301750"/>
          <p14:tracePt t="27749" x="4765675" y="1301750"/>
          <p14:tracePt t="27766" x="4765675" y="1290638"/>
          <p14:tracePt t="27782" x="4786313" y="1290638"/>
          <p14:tracePt t="27799" x="4806950" y="1290638"/>
          <p14:tracePt t="27816" x="4827588" y="1281113"/>
          <p14:tracePt t="27833" x="4837113" y="1270000"/>
          <p14:tracePt t="27849" x="4852988" y="1270000"/>
          <p14:tracePt t="27866" x="4862513" y="1260475"/>
          <p14:tracePt t="27882" x="4873625" y="1250950"/>
          <p14:tracePt t="27899" x="4883150" y="1239838"/>
          <p14:tracePt t="27915" x="4883150" y="1230313"/>
          <p14:tracePt t="27932" x="4894263" y="1219200"/>
          <p14:tracePt t="27949" x="4894263" y="1209675"/>
          <p14:tracePt t="27973" x="4903788" y="1198563"/>
          <p14:tracePt t="27990" x="4913313" y="1198563"/>
          <p14:tracePt t="28021" x="4924425" y="1198563"/>
          <p14:tracePt t="28039" x="4933950" y="1198563"/>
          <p14:tracePt t="28049" x="4945063" y="1198563"/>
          <p14:tracePt t="28066" x="4954588" y="1198563"/>
          <p14:tracePt t="28082" x="4965700" y="1198563"/>
          <p14:tracePt t="28100" x="4975225" y="1198563"/>
          <p14:tracePt t="28116" x="4984750" y="1209675"/>
          <p14:tracePt t="28132" x="4995863" y="1209675"/>
          <p14:tracePt t="28152" x="5005388" y="1209675"/>
          <p14:tracePt t="28166" x="5016500" y="1219200"/>
          <p14:tracePt t="28182" x="5026025" y="1219200"/>
          <p14:tracePt t="28199" x="5030788" y="1219200"/>
          <p14:tracePt t="28215" x="5030788" y="1230313"/>
          <p14:tracePt t="28233" x="5041900" y="1230313"/>
          <p14:tracePt t="28249" x="5051425" y="1239838"/>
          <p14:tracePt t="28266" x="5051425" y="1250950"/>
          <p14:tracePt t="28282" x="5062538" y="1260475"/>
          <p14:tracePt t="28302" x="5062538" y="1270000"/>
          <p14:tracePt t="28316" x="5062538" y="1281113"/>
          <p14:tracePt t="28333" x="5062538" y="1290638"/>
          <p14:tracePt t="28349" x="5072063" y="1301750"/>
          <p14:tracePt t="28367" x="5072063" y="1311275"/>
          <p14:tracePt t="28382" x="5072063" y="1322388"/>
          <p14:tracePt t="28400" x="5072063" y="1331913"/>
          <p14:tracePt t="28416" x="5072063" y="1341438"/>
          <p14:tracePt t="28437" x="5072063" y="1352550"/>
          <p14:tracePt t="28466" x="5072063" y="1362075"/>
          <p14:tracePt t="28491" x="5072063" y="1373188"/>
          <p14:tracePt t="28521" x="5072063" y="1377950"/>
          <p14:tracePt t="28527" x="5081588" y="1377950"/>
          <p14:tracePt t="28591" x="5081588" y="1387475"/>
          <p14:tracePt t="28750" x="5072063" y="1387475"/>
          <p14:tracePt t="28788" x="5062538" y="1387475"/>
          <p14:tracePt t="28881" x="5051425" y="1387475"/>
          <p14:tracePt t="28906" x="5051425" y="1398588"/>
          <p14:tracePt t="28947" x="5041900" y="1398588"/>
          <p14:tracePt t="28972" x="5030788" y="1398588"/>
          <p14:tracePt t="28994" x="5026025" y="1408113"/>
          <p14:tracePt t="29020" x="5016500" y="1408113"/>
          <p14:tracePt t="29037" x="5005388" y="1408113"/>
          <p14:tracePt t="29054" x="4995863" y="1408113"/>
          <p14:tracePt t="29074" x="4984750" y="1408113"/>
          <p14:tracePt t="29083" x="4984750" y="1419225"/>
          <p14:tracePt t="29103" x="4975225" y="1419225"/>
          <p14:tracePt t="29129" x="4965700" y="1419225"/>
          <p14:tracePt t="29163" x="4954588" y="1419225"/>
          <p14:tracePt t="29189" x="4945063" y="1419225"/>
          <p14:tracePt t="29217" x="4945063" y="1408113"/>
          <p14:tracePt t="29233" x="4933950" y="1408113"/>
          <p14:tracePt t="29249" x="4933950" y="1398588"/>
          <p14:tracePt t="29266" x="4924425" y="1398588"/>
          <p14:tracePt t="29282" x="4924425" y="1387475"/>
          <p14:tracePt t="29300" x="4913313" y="1387475"/>
          <p14:tracePt t="29320" x="4913313" y="1377950"/>
          <p14:tracePt t="29349" x="4913313" y="1373188"/>
          <p14:tracePt t="29372" x="4913313" y="1362075"/>
          <p14:tracePt t="29394" x="4924425" y="1362075"/>
          <p14:tracePt t="29408" x="4924425" y="1352550"/>
          <p14:tracePt t="29423" x="4933950" y="1352550"/>
          <p14:tracePt t="29449" x="4945063" y="1352550"/>
          <p14:tracePt t="29474" x="4945063" y="1341438"/>
          <p14:tracePt t="29482" x="4954588" y="1341438"/>
          <p14:tracePt t="29524" x="4954588" y="1331913"/>
          <p14:tracePt t="29539" x="4965700" y="1331913"/>
          <p14:tracePt t="29593" x="4975225" y="1331913"/>
          <p14:tracePt t="29705" x="4984750" y="1331913"/>
          <p14:tracePt t="30043" x="4984750" y="1322388"/>
          <p14:tracePt t="30206" x="4995863" y="1322388"/>
          <p14:tracePt t="30241" x="5005388" y="1322388"/>
          <p14:tracePt t="30253" x="5016500" y="1322388"/>
          <p14:tracePt t="30272" x="5030788" y="1322388"/>
          <p14:tracePt t="30282" x="5041900" y="1322388"/>
          <p14:tracePt t="30299" x="5051425" y="1322388"/>
          <p14:tracePt t="30315" x="5072063" y="1322388"/>
          <p14:tracePt t="30332" x="5092700" y="1322388"/>
          <p14:tracePt t="30349" x="5102225" y="1331913"/>
          <p14:tracePt t="30367" x="5113338" y="1331913"/>
          <p14:tracePt t="30383" x="5133975" y="1341438"/>
          <p14:tracePt t="30405" x="5143500" y="1341438"/>
          <p14:tracePt t="30456" x="5153025" y="1341438"/>
          <p14:tracePt t="30543" x="5164138" y="1341438"/>
          <p14:tracePt t="30574" x="5173663" y="1341438"/>
          <p14:tracePt t="30592" x="5184775" y="1341438"/>
          <p14:tracePt t="30608" x="5194300" y="1341438"/>
          <p14:tracePt t="30626" x="5205413" y="1341438"/>
          <p14:tracePt t="30642" x="5210175" y="1341438"/>
          <p14:tracePt t="30666" x="5219700" y="1341438"/>
          <p14:tracePt t="30686" x="5230813" y="1341438"/>
          <p14:tracePt t="30704" x="5240338" y="1341438"/>
          <p14:tracePt t="30724" x="5251450" y="1341438"/>
          <p14:tracePt t="30754" x="5260975" y="1341438"/>
          <p14:tracePt t="30790" x="5270500" y="1341438"/>
          <p14:tracePt t="30829" x="5281613" y="1341438"/>
          <p14:tracePt t="30842" x="5281613" y="1352550"/>
          <p14:tracePt t="30857" x="5291138" y="1352550"/>
          <p14:tracePt t="30875" x="5302250" y="1352550"/>
          <p14:tracePt t="30892" x="5302250" y="1362075"/>
          <p14:tracePt t="30915" x="5311775" y="1362075"/>
          <p14:tracePt t="30933" x="5311775" y="1373188"/>
          <p14:tracePt t="30949" x="5322888" y="1373188"/>
          <p14:tracePt t="30973" x="5332413" y="1373188"/>
          <p14:tracePt t="31003" x="5332413" y="1377950"/>
          <p14:tracePt t="31020" x="5341938" y="1377950"/>
          <p14:tracePt t="31058" x="5353050" y="1377950"/>
          <p14:tracePt t="31079" x="5353050" y="1387475"/>
          <p14:tracePt t="31189" x="5353050" y="1398588"/>
          <p14:tracePt t="31273" x="5353050" y="1408113"/>
          <p14:tracePt t="31489" x="5362575" y="1408113"/>
          <p14:tracePt t="31575" x="5362575" y="1419225"/>
          <p14:tracePt t="31598" x="5362575" y="1428750"/>
          <p14:tracePt t="31622" x="5373688" y="1438275"/>
          <p14:tracePt t="31639" x="5373688" y="1449388"/>
          <p14:tracePt t="31654" x="5383213" y="1449388"/>
          <p14:tracePt t="31666" x="5383213" y="1458913"/>
          <p14:tracePt t="31682" x="5383213" y="1470025"/>
          <p14:tracePt t="31705" x="5383213" y="1479550"/>
          <p14:tracePt t="31805" x="5373688" y="1479550"/>
          <p14:tracePt t="31911" x="5362575" y="1479550"/>
          <p14:tracePt t="31928" x="5362575" y="1470025"/>
          <p14:tracePt t="32039" x="5362575" y="1458913"/>
          <p14:tracePt t="32115" x="5362575" y="1449388"/>
          <p14:tracePt t="32275" x="5362575" y="1438275"/>
          <p14:tracePt t="33089" x="5362575" y="1428750"/>
          <p14:tracePt t="33253" x="5373688" y="1428750"/>
          <p14:tracePt t="33273" x="5383213" y="1419225"/>
          <p14:tracePt t="33303" x="5383213" y="1408113"/>
          <p14:tracePt t="33310" x="5394325" y="1408113"/>
          <p14:tracePt t="33326" x="5399088" y="1408113"/>
          <p14:tracePt t="33356" x="5408613" y="1398588"/>
          <p14:tracePt t="33375" x="5419725" y="1398588"/>
          <p14:tracePt t="33406" x="5429250" y="1398588"/>
          <p14:tracePt t="33436" x="5429250" y="1387475"/>
          <p14:tracePt t="33442" x="5438775" y="1387475"/>
          <p14:tracePt t="33471" x="5449888" y="1387475"/>
          <p14:tracePt t="33514" x="5459413" y="1387475"/>
          <p14:tracePt t="33539" x="5470525" y="1387475"/>
          <p14:tracePt t="33570" x="5480050" y="1387475"/>
          <p14:tracePt t="33713" x="5491163" y="1387475"/>
          <p14:tracePt t="33765" x="5500688" y="1387475"/>
          <p14:tracePt t="33821" x="5510213" y="1387475"/>
          <p14:tracePt t="33867" x="5510213" y="1398588"/>
          <p14:tracePt t="34673" x="5510213" y="1387475"/>
          <p14:tracePt t="34688" x="5500688" y="1387475"/>
          <p14:tracePt t="34738" x="5491163" y="1387475"/>
          <p14:tracePt t="34823" x="5480050" y="1387475"/>
          <p14:tracePt t="34953" x="5470525" y="1387475"/>
          <p14:tracePt t="35008" x="5459413" y="1387475"/>
          <p14:tracePt t="35036" x="5449888" y="1387475"/>
          <p14:tracePt t="35056" x="5438775" y="1387475"/>
          <p14:tracePt t="35075" x="5429250" y="1387475"/>
          <p14:tracePt t="35091" x="5419725" y="1387475"/>
          <p14:tracePt t="35106" x="5408613" y="1387475"/>
          <p14:tracePt t="35122" x="5399088" y="1387475"/>
          <p14:tracePt t="35140" x="5394325" y="1387475"/>
          <p14:tracePt t="35158" x="5383213" y="1387475"/>
          <p14:tracePt t="35203" x="5373688" y="1387475"/>
          <p14:tracePt t="35331" x="5383213" y="1387475"/>
          <p14:tracePt t="35358" x="5383213" y="1377950"/>
          <p14:tracePt t="35386" x="5383213" y="1373188"/>
          <p14:tracePt t="35421" x="5373688" y="1373188"/>
          <p14:tracePt t="35426" x="5362575" y="1373188"/>
          <p14:tracePt t="35442" x="5341938" y="1362075"/>
          <p14:tracePt t="35449" x="5332413" y="1362075"/>
          <p14:tracePt t="35466" x="5322888" y="1362075"/>
          <p14:tracePt t="35482" x="5281613" y="1362075"/>
          <p14:tracePt t="35499" x="5230813" y="1362075"/>
          <p14:tracePt t="35515" x="5173663" y="1362075"/>
          <p14:tracePt t="35532" x="5113338" y="1362075"/>
          <p14:tracePt t="35549" x="5072063" y="1373188"/>
          <p14:tracePt t="35566" x="5041900" y="1377950"/>
          <p14:tracePt t="35582" x="5005388" y="1387475"/>
          <p14:tracePt t="35599" x="4984750" y="1398588"/>
          <p14:tracePt t="35615" x="4975225" y="1398588"/>
          <p14:tracePt t="35633" x="4965700" y="1398588"/>
          <p14:tracePt t="35649" x="4965700" y="1387475"/>
          <p14:tracePt t="35666" x="4965700" y="1377950"/>
          <p14:tracePt t="35682" x="4965700" y="1373188"/>
          <p14:tracePt t="35699" x="4995863" y="1352550"/>
          <p14:tracePt t="35716" x="5026025" y="1331913"/>
          <p14:tracePt t="35732" x="5041900" y="1322388"/>
          <p14:tracePt t="35749" x="5062538" y="1322388"/>
          <p14:tracePt t="35767" x="5081588" y="1311275"/>
          <p14:tracePt t="35782" x="5102225" y="1311275"/>
          <p14:tracePt t="35800" x="5122863" y="1311275"/>
          <p14:tracePt t="35816" x="5143500" y="1311275"/>
          <p14:tracePt t="35834" x="5164138" y="1311275"/>
          <p14:tracePt t="35849" x="5184775" y="1311275"/>
          <p14:tracePt t="35866" x="5205413" y="1322388"/>
          <p14:tracePt t="35882" x="5219700" y="1331913"/>
          <p14:tracePt t="35900" x="5240338" y="1331913"/>
          <p14:tracePt t="35916" x="5251450" y="1341438"/>
          <p14:tracePt t="35932" x="5260975" y="1341438"/>
          <p14:tracePt t="35936" x="5270500" y="1341438"/>
          <p14:tracePt t="35949" x="5281613" y="1341438"/>
          <p14:tracePt t="35981" x="5291138" y="1352550"/>
          <p14:tracePt t="36019" x="5302250" y="1352550"/>
          <p14:tracePt t="36219" x="5291138" y="1352550"/>
          <p14:tracePt t="36322" x="5281613" y="1352550"/>
          <p14:tracePt t="36331" x="5281613" y="1362075"/>
          <p14:tracePt t="36372" x="5270500" y="1362075"/>
          <p14:tracePt t="36572" x="5281613" y="1362075"/>
          <p14:tracePt t="36599" x="5291138" y="1362075"/>
          <p14:tracePt t="36617" x="5302250" y="1362075"/>
          <p14:tracePt t="36633" x="5311775" y="1362075"/>
          <p14:tracePt t="36650" x="5322888" y="1362075"/>
          <p14:tracePt t="36667" x="5332413" y="1362075"/>
          <p14:tracePt t="36673" x="5332413" y="1352550"/>
          <p14:tracePt t="36682" x="5341938" y="1352550"/>
          <p14:tracePt t="36700" x="5353050" y="1352550"/>
          <p14:tracePt t="36716" x="5362575" y="1352550"/>
          <p14:tracePt t="36732" x="5373688" y="1352550"/>
          <p14:tracePt t="36749" x="5383213" y="1352550"/>
          <p14:tracePt t="36766" x="5394325" y="1352550"/>
          <p14:tracePt t="36782" x="5399088" y="1352550"/>
          <p14:tracePt t="36799" x="5408613" y="1352550"/>
          <p14:tracePt t="36815" x="5419725" y="1352550"/>
          <p14:tracePt t="36833" x="5429250" y="1352550"/>
          <p14:tracePt t="36850" x="5438775" y="1352550"/>
          <p14:tracePt t="36878" x="5449888" y="1352550"/>
          <p14:tracePt t="36886" x="5459413" y="1352550"/>
          <p14:tracePt t="36915" x="5470525" y="1352550"/>
          <p14:tracePt t="36932" x="5480050" y="1352550"/>
          <p14:tracePt t="36949" x="5480050" y="1362075"/>
          <p14:tracePt t="36966" x="5491163" y="1362075"/>
          <p14:tracePt t="36982" x="5500688" y="1373188"/>
          <p14:tracePt t="36999" x="5510213" y="1373188"/>
          <p14:tracePt t="37015" x="5521325" y="1377950"/>
          <p14:tracePt t="37033" x="5530850" y="1387475"/>
          <p14:tracePt t="37049" x="5551488" y="1398588"/>
          <p14:tracePt t="37065" x="5562600" y="1398588"/>
          <p14:tracePt t="37082" x="5572125" y="1408113"/>
          <p14:tracePt t="37100" x="5576888" y="1419225"/>
          <p14:tracePt t="37117" x="5588000" y="1428750"/>
          <p14:tracePt t="37132" x="5597525" y="1428750"/>
          <p14:tracePt t="37149" x="5618163" y="1438275"/>
          <p14:tracePt t="37166" x="5627688" y="1438275"/>
          <p14:tracePt t="37182" x="5648325" y="1449388"/>
          <p14:tracePt t="37199" x="5659438" y="1449388"/>
          <p14:tracePt t="37216" x="5689600" y="1449388"/>
          <p14:tracePt t="37233" x="5730875" y="1449388"/>
          <p14:tracePt t="37249" x="5761038" y="1449388"/>
          <p14:tracePt t="37266" x="5786438" y="1449388"/>
          <p14:tracePt t="37283" x="5827713" y="1428750"/>
          <p14:tracePt t="37300" x="5857875" y="1419225"/>
          <p14:tracePt t="37316" x="5878513" y="1408113"/>
          <p14:tracePt t="37332" x="5899150" y="1398588"/>
          <p14:tracePt t="37349" x="5899150" y="1387475"/>
          <p14:tracePt t="37367" x="5908675" y="1387475"/>
          <p14:tracePt t="37474" x="5899150" y="1387475"/>
          <p14:tracePt t="37509" x="5888038" y="1387475"/>
          <p14:tracePt t="37538" x="5878513" y="1387475"/>
          <p14:tracePt t="37567" x="5867400" y="1387475"/>
          <p14:tracePt t="37604" x="5857875" y="1387475"/>
          <p14:tracePt t="37636" x="5848350" y="1387475"/>
          <p14:tracePt t="37666" x="5837238" y="1387475"/>
          <p14:tracePt t="37693" x="5827713" y="1387475"/>
          <p14:tracePt t="37730" x="5816600" y="1387475"/>
          <p14:tracePt t="37911" x="5827713" y="1387475"/>
          <p14:tracePt t="37945" x="5837238" y="1387475"/>
          <p14:tracePt t="37961" x="5837238" y="1398588"/>
          <p14:tracePt t="37990" x="5848350" y="1398588"/>
          <p14:tracePt t="38029" x="5848350" y="1408113"/>
          <p14:tracePt t="38036" x="5857875" y="1408113"/>
          <p14:tracePt t="38060" x="5857875" y="1419225"/>
          <p14:tracePt t="38077" x="5867400" y="1419225"/>
          <p14:tracePt t="38106" x="5867400" y="1428750"/>
          <p14:tracePt t="38166" x="5867400" y="1438275"/>
          <p14:tracePt t="38217" x="5867400" y="1449388"/>
          <p14:tracePt t="38347" x="5867400" y="1458913"/>
          <p14:tracePt t="38485" x="5867400" y="1470025"/>
          <p14:tracePt t="38527" x="5867400" y="1479550"/>
          <p14:tracePt t="38574" x="5867400" y="1490663"/>
          <p14:tracePt t="38975" x="5878513" y="1490663"/>
          <p14:tracePt t="39029" x="5888038" y="1490663"/>
          <p14:tracePt t="39059" x="5899150" y="1490663"/>
          <p14:tracePt t="39076" x="5908675" y="1490663"/>
          <p14:tracePt t="39109" x="5919788" y="1490663"/>
          <p14:tracePt t="39178" x="5919788" y="1479550"/>
          <p14:tracePt t="39199" x="5919788" y="1470025"/>
          <p14:tracePt t="39216" x="5919788" y="1458913"/>
          <p14:tracePt t="39233" x="5919788" y="1428750"/>
          <p14:tracePt t="39249" x="5908675" y="1398588"/>
          <p14:tracePt t="39266" x="5899150" y="1377950"/>
          <p14:tracePt t="39282" x="5888038" y="1373188"/>
          <p14:tracePt t="39300" x="5888038" y="1362075"/>
          <p14:tracePt t="39316" x="5888038" y="1352550"/>
          <p14:tracePt t="39403" x="5888038" y="1362075"/>
          <p14:tracePt t="39446" x="5888038" y="1373188"/>
          <p14:tracePt t="39476" x="5888038" y="1377950"/>
          <p14:tracePt t="39544" x="5888038" y="1387475"/>
          <p14:tracePt t="39623" x="5888038" y="1398588"/>
          <p14:tracePt t="39670" x="5888038" y="1408113"/>
          <p14:tracePt t="39696" x="5899150" y="1408113"/>
          <p14:tracePt t="39732" x="5899150" y="1419225"/>
          <p14:tracePt t="39769" x="5908675" y="1419225"/>
          <p14:tracePt t="39806" x="5908675" y="1428750"/>
          <p14:tracePt t="39870" x="5908675" y="1438275"/>
          <p14:tracePt t="39903" x="5919788" y="1438275"/>
          <p14:tracePt t="39910" x="5919788" y="1449388"/>
          <p14:tracePt t="39987" x="5919788" y="1458913"/>
          <p14:tracePt t="40023" x="5908675" y="1458913"/>
          <p14:tracePt t="40050" x="5908675" y="1470025"/>
          <p14:tracePt t="40071" x="5899150" y="1470025"/>
          <p14:tracePt t="40087" x="5888038" y="1470025"/>
          <p14:tracePt t="40109" x="5888038" y="1479550"/>
          <p14:tracePt t="40132" x="5878513" y="1479550"/>
          <p14:tracePt t="40153" x="5867400" y="1479550"/>
          <p14:tracePt t="40365" x="5867400" y="1470025"/>
          <p14:tracePt t="40401" x="5857875" y="1470025"/>
          <p14:tracePt t="40416" x="5857875" y="1458913"/>
          <p14:tracePt t="40523" x="5857875" y="1449388"/>
          <p14:tracePt t="40756" x="5867400" y="1458913"/>
          <p14:tracePt t="40867" x="5878513" y="1458913"/>
          <p14:tracePt t="40958" x="5888038" y="1458913"/>
          <p14:tracePt t="41050" x="5888038" y="1470025"/>
          <p14:tracePt t="41069" x="5899150" y="1470025"/>
          <p14:tracePt t="41220" x="5908675" y="1470025"/>
          <p14:tracePt t="41340" x="5919788" y="1470025"/>
          <p14:tracePt t="41373" x="5929313" y="1470025"/>
          <p14:tracePt t="41406" x="5938838" y="1470025"/>
          <p14:tracePt t="41482" x="5945188" y="1470025"/>
          <p14:tracePt t="41537" x="5954713" y="1470025"/>
          <p14:tracePt t="41543" x="5954713" y="1479550"/>
          <p14:tracePt t="41576" x="5965825" y="1479550"/>
          <p14:tracePt t="41591" x="5965825" y="1490663"/>
          <p14:tracePt t="41623" x="5975350" y="1490663"/>
          <p14:tracePt t="41708" x="5965825" y="1490663"/>
          <p14:tracePt t="41723" x="5954713" y="1490663"/>
          <p14:tracePt t="41741" x="5945188" y="1490663"/>
          <p14:tracePt t="41757" x="5938838" y="1490663"/>
          <p14:tracePt t="41775" x="5929313" y="1490663"/>
          <p14:tracePt t="41782" x="5919788" y="1490663"/>
          <p14:tracePt t="41802" x="5908675" y="1490663"/>
          <p14:tracePt t="41821" x="5899150" y="1490663"/>
          <p14:tracePt t="41833" x="5888038" y="1490663"/>
          <p14:tracePt t="41849" x="5878513" y="1490663"/>
          <p14:tracePt t="41866" x="5867400" y="1490663"/>
          <p14:tracePt t="41882" x="5857875" y="1479550"/>
          <p14:tracePt t="41900" x="5848350" y="1479550"/>
          <p14:tracePt t="41916" x="5827713" y="1479550"/>
          <p14:tracePt t="41933" x="5807075" y="1470025"/>
          <p14:tracePt t="41949" x="5795963" y="1470025"/>
          <p14:tracePt t="41966" x="5786438" y="1470025"/>
          <p14:tracePt t="41983" x="5786438" y="1458913"/>
          <p14:tracePt t="42038" x="5786438" y="1449388"/>
          <p14:tracePt t="42090" x="5786438" y="1438275"/>
          <p14:tracePt t="42131" x="5786438" y="1428750"/>
          <p14:tracePt t="42142" x="5776913" y="1428750"/>
          <p14:tracePt t="42161" x="5776913" y="1419225"/>
          <p14:tracePt t="42189" x="5765800" y="1419225"/>
          <p14:tracePt t="42199" x="5765800" y="1408113"/>
          <p14:tracePt t="42216" x="5761038" y="1408113"/>
          <p14:tracePt t="42233" x="5761038" y="1398588"/>
          <p14:tracePt t="42249" x="5751513" y="1398588"/>
          <p14:tracePt t="42315" x="5761038" y="1398588"/>
          <p14:tracePt t="42339" x="5765800" y="1398588"/>
          <p14:tracePt t="42345" x="5765800" y="1408113"/>
          <p14:tracePt t="42372" x="5776913" y="1408113"/>
          <p14:tracePt t="42382" x="5776913" y="1419225"/>
          <p14:tracePt t="42445" x="5776913" y="1428750"/>
          <p14:tracePt t="42555" x="5776913" y="1438275"/>
          <p14:tracePt t="42875" x="5786438" y="1438275"/>
          <p14:tracePt t="42902" x="5795963" y="1428750"/>
          <p14:tracePt t="42926" x="5807075" y="1428750"/>
          <p14:tracePt t="42933" x="5807075" y="1419225"/>
          <p14:tracePt t="42954" x="5816600" y="1419225"/>
          <p14:tracePt t="42970" x="5816600" y="1408113"/>
          <p14:tracePt t="42989" x="5827713" y="1408113"/>
          <p14:tracePt t="42999" x="5827713" y="1398588"/>
          <p14:tracePt t="43016" x="5837238" y="1387475"/>
          <p14:tracePt t="43036" x="5848350" y="1387475"/>
          <p14:tracePt t="43049" x="5848350" y="1377950"/>
          <p14:tracePt t="43066" x="5867400" y="1377950"/>
          <p14:tracePt t="43082" x="5888038" y="1373188"/>
          <p14:tracePt t="43102" x="5899150" y="1373188"/>
          <p14:tracePt t="43116" x="5919788" y="1362075"/>
          <p14:tracePt t="43132" x="5929313" y="1362075"/>
          <p14:tracePt t="43149" x="5929313" y="1352550"/>
          <p14:tracePt t="43166" x="5929313" y="1341438"/>
          <p14:tracePt t="43182" x="5929313" y="1331913"/>
          <p14:tracePt t="43199" x="5929313" y="1322388"/>
          <p14:tracePt t="43215" x="5929313" y="1311275"/>
          <p14:tracePt t="43233" x="5929313" y="1301750"/>
          <p14:tracePt t="43252" x="5929313" y="1290638"/>
          <p14:tracePt t="43305" x="5938838" y="1290638"/>
          <p14:tracePt t="43340" x="5945188" y="1290638"/>
          <p14:tracePt t="43359" x="5945188" y="1301750"/>
          <p14:tracePt t="43380" x="5945188" y="1311275"/>
          <p14:tracePt t="43396" x="5954713" y="1311275"/>
          <p14:tracePt t="43558" x="5965825" y="1311275"/>
          <p14:tracePt t="43606" x="5965825" y="1322388"/>
          <p14:tracePt t="43678" x="5965825" y="1331913"/>
          <p14:tracePt t="43745" x="5975350" y="1331913"/>
          <p14:tracePt t="43770" x="5975350" y="1341438"/>
          <p14:tracePt t="43842" x="5984875" y="1341438"/>
          <p14:tracePt t="43871" x="5984875" y="1352550"/>
          <p14:tracePt t="43925" x="5984875" y="1362075"/>
          <p14:tracePt t="43940" x="5995988" y="1362075"/>
          <p14:tracePt t="44073" x="5995988" y="1373188"/>
          <p14:tracePt t="44107" x="5995988" y="1377950"/>
          <p14:tracePt t="44175" x="5984875" y="1377950"/>
          <p14:tracePt t="44216" x="5975350" y="1377950"/>
          <p14:tracePt t="44232" x="5975350" y="1373188"/>
          <p14:tracePt t="44319" x="5965825" y="1373188"/>
          <p14:tracePt t="44434" x="5965825" y="1377950"/>
          <p14:tracePt t="44521" x="5954713" y="1377950"/>
          <p14:tracePt t="45177" x="5954713" y="1373188"/>
          <p14:tracePt t="45212" x="5954713" y="1362075"/>
          <p14:tracePt t="45241" x="5965825" y="1362075"/>
          <p14:tracePt t="45252" x="5965825" y="1352550"/>
          <p14:tracePt t="45269" x="5975350" y="1352550"/>
          <p14:tracePt t="45287" x="5984875" y="1352550"/>
          <p14:tracePt t="45300" x="5984875" y="1341438"/>
          <p14:tracePt t="45319" x="5995988" y="1341438"/>
          <p14:tracePt t="45332" x="6005513" y="1341438"/>
          <p14:tracePt t="45353" x="6016625" y="1341438"/>
          <p14:tracePt t="45366" x="6026150" y="1341438"/>
          <p14:tracePt t="45382" x="6037263" y="1341438"/>
          <p14:tracePt t="45399" x="6046788" y="1341438"/>
          <p14:tracePt t="45415" x="6067425" y="1341438"/>
          <p14:tracePt t="45433" x="6088063" y="1341438"/>
          <p14:tracePt t="45450" x="6108700" y="1341438"/>
          <p14:tracePt t="45466" x="6127750" y="1341438"/>
          <p14:tracePt t="45483" x="6143625" y="1341438"/>
          <p14:tracePt t="45500" x="6164263" y="1341438"/>
          <p14:tracePt t="45516" x="6194425" y="1341438"/>
          <p14:tracePt t="45533" x="6205538" y="1341438"/>
          <p14:tracePt t="45549" x="6215063" y="1341438"/>
          <p14:tracePt t="45567" x="6224588" y="1341438"/>
          <p14:tracePt t="45583" x="6245225" y="1341438"/>
          <p14:tracePt t="45599" x="6256338" y="1341438"/>
          <p14:tracePt t="45616" x="6276975" y="1341438"/>
          <p14:tracePt t="45633" x="6286500" y="1352550"/>
          <p14:tracePt t="45649" x="6296025" y="1362075"/>
          <p14:tracePt t="45665" x="6307138" y="1362075"/>
          <p14:tracePt t="45682" x="6311900" y="1373188"/>
          <p14:tracePt t="45700" x="6323013" y="1377950"/>
          <p14:tracePt t="45716" x="6332538" y="1387475"/>
          <p14:tracePt t="45733" x="6342063" y="1398588"/>
          <p14:tracePt t="45749" x="6353175" y="1408113"/>
          <p14:tracePt t="45766" x="6362700" y="1408113"/>
          <p14:tracePt t="45783" x="6373813" y="1419225"/>
          <p14:tracePt t="45799" x="6383338" y="1428750"/>
          <p14:tracePt t="45816" x="6394450" y="1438275"/>
          <p14:tracePt t="45833" x="6403975" y="1438275"/>
          <p14:tracePt t="45849" x="6403975" y="1449388"/>
          <p14:tracePt t="45865" x="6413500" y="1449388"/>
          <p14:tracePt t="45896" x="6413500" y="1458913"/>
          <p14:tracePt t="45909" x="6424613" y="1470025"/>
          <p14:tracePt t="46265" x="6413500" y="1470025"/>
          <p14:tracePt t="46341" x="6403975" y="1470025"/>
          <p14:tracePt t="46421" x="6394450" y="1470025"/>
          <p14:tracePt t="46496" x="6383338" y="1470025"/>
          <p14:tracePt t="46558" x="6373813" y="1470025"/>
          <p14:tracePt t="46625" x="6373813" y="1458913"/>
          <p14:tracePt t="46655" x="6362700" y="1458913"/>
          <p14:tracePt t="46679" x="6362700" y="1449388"/>
          <p14:tracePt t="46717" x="6353175" y="1449388"/>
          <p14:tracePt t="46737" x="6353175" y="1438275"/>
          <p14:tracePt t="46821" x="6353175" y="1428750"/>
          <p14:tracePt t="46833" x="6342063" y="1428750"/>
          <p14:tracePt t="46848" x="6342063" y="1419225"/>
          <p14:tracePt t="46881" x="6342063" y="1408113"/>
          <p14:tracePt t="46892" x="6332538" y="1408113"/>
          <p14:tracePt t="46906" x="6332538" y="1398588"/>
          <p14:tracePt t="46925" x="6332538" y="1387475"/>
          <p14:tracePt t="46949" x="6332538" y="1377950"/>
          <p14:tracePt t="46966" x="6332538" y="1373188"/>
          <p14:tracePt t="46982" x="6332538" y="1362075"/>
          <p14:tracePt t="46999" x="6332538" y="1341438"/>
          <p14:tracePt t="47015" x="6332538" y="1331913"/>
          <p14:tracePt t="47033" x="6332538" y="1311275"/>
          <p14:tracePt t="47049" x="6342063" y="1301750"/>
          <p14:tracePt t="47066" x="6342063" y="1290638"/>
          <p14:tracePt t="47082" x="6353175" y="1281113"/>
          <p14:tracePt t="47103" x="6353175" y="1270000"/>
          <p14:tracePt t="47120" x="6362700" y="1270000"/>
          <p14:tracePt t="47165" x="6373813" y="1270000"/>
          <p14:tracePt t="47198" x="6383338" y="1270000"/>
          <p14:tracePt t="47223" x="6383338" y="1281113"/>
          <p14:tracePt t="47232" x="6394450" y="1281113"/>
          <p14:tracePt t="47256" x="6403975" y="1281113"/>
          <p14:tracePt t="47270" x="6403975" y="1290638"/>
          <p14:tracePt t="47290" x="6413500" y="1290638"/>
          <p14:tracePt t="47343" x="6413500" y="1301750"/>
          <p14:tracePt t="47399" x="6413500" y="1311275"/>
          <p14:tracePt t="47581" x="6424613" y="1311275"/>
          <p14:tracePt t="47589" x="6424613" y="1322388"/>
          <p14:tracePt t="47683" x="6424613" y="1331913"/>
          <p14:tracePt t="47915" x="6424613" y="1322388"/>
          <p14:tracePt t="48011" x="6434138" y="1322388"/>
          <p14:tracePt t="48115" x="6445250" y="1322388"/>
          <p14:tracePt t="48253" x="6454775" y="1322388"/>
          <p14:tracePt t="48439" x="6454775" y="1331913"/>
          <p14:tracePt t="48543" x="6454775" y="1341438"/>
          <p14:tracePt t="48627" x="6465888" y="1341438"/>
          <p14:tracePt t="48721" x="6475413" y="1341438"/>
          <p14:tracePt t="48727" x="6475413" y="1352550"/>
          <p14:tracePt t="48758" x="6475413" y="1362075"/>
          <p14:tracePt t="48775" x="6475413" y="1373188"/>
          <p14:tracePt t="48791" x="6484938" y="1373188"/>
          <p14:tracePt t="48799" x="6484938" y="1377950"/>
          <p14:tracePt t="48817" x="6484938" y="1387475"/>
          <p14:tracePt t="48833" x="6491288" y="1398588"/>
          <p14:tracePt t="48849" x="6491288" y="1408113"/>
          <p14:tracePt t="48866" x="6491288" y="1419225"/>
          <p14:tracePt t="48886" x="6491288" y="1428750"/>
          <p14:tracePt t="48903" x="6491288" y="1438275"/>
          <p14:tracePt t="48921" x="6491288" y="1449388"/>
          <p14:tracePt t="48964" x="6491288" y="1458913"/>
          <p14:tracePt t="48972" x="6500813" y="1458913"/>
          <p14:tracePt t="48987" x="6500813" y="1470025"/>
          <p14:tracePt t="49027" x="6500813" y="1479550"/>
          <p14:tracePt t="49076" x="6500813" y="1490663"/>
          <p14:tracePt t="49100" x="6500813" y="1500188"/>
          <p14:tracePt t="49106" x="6500813" y="1509713"/>
          <p14:tracePt t="49121" x="6500813" y="1520825"/>
          <p14:tracePt t="49132" x="6491288" y="1520825"/>
          <p14:tracePt t="49149" x="6491288" y="1541463"/>
          <p14:tracePt t="49166" x="6475413" y="1550988"/>
          <p14:tracePt t="49182" x="6454775" y="1566863"/>
          <p14:tracePt t="49199" x="6434138" y="1576388"/>
          <p14:tracePt t="49215" x="6394450" y="1597025"/>
          <p14:tracePt t="49232" x="6332538" y="1608138"/>
          <p14:tracePt t="49249" x="6276975" y="1617663"/>
          <p14:tracePt t="49266" x="6184900" y="1617663"/>
          <p14:tracePt t="49283" x="6127750" y="1617663"/>
          <p14:tracePt t="49300" x="6076950" y="1617663"/>
          <p14:tracePt t="49316" x="6026150" y="1608138"/>
          <p14:tracePt t="49333" x="6005513" y="1597025"/>
          <p14:tracePt t="49349" x="5984875" y="1597025"/>
          <p14:tracePt t="49367" x="5965825" y="1587500"/>
          <p14:tracePt t="49383" x="5945188" y="1576388"/>
          <p14:tracePt t="49400" x="5938838" y="1566863"/>
          <p14:tracePt t="49416" x="5929313" y="1562100"/>
          <p14:tracePt t="49434" x="5919788" y="1550988"/>
          <p14:tracePt t="49449" x="5888038" y="1520825"/>
          <p14:tracePt t="49466" x="5878513" y="1509713"/>
          <p14:tracePt t="49483" x="5867400" y="1490663"/>
          <p14:tracePt t="49500" x="5867400" y="1479550"/>
          <p14:tracePt t="49516" x="5867400" y="1470025"/>
          <p14:tracePt t="49533" x="5857875" y="1449388"/>
          <p14:tracePt t="49549" x="5848350" y="1438275"/>
          <p14:tracePt t="49567" x="5837238" y="1419225"/>
          <p14:tracePt t="49583" x="5816600" y="1408113"/>
          <p14:tracePt t="49600" x="5807075" y="1398588"/>
          <p14:tracePt t="49615" x="5807075" y="1387475"/>
          <p14:tracePt t="49633" x="5795963" y="1377950"/>
          <p14:tracePt t="49649" x="5786438" y="1377950"/>
          <p14:tracePt t="49665" x="5776913" y="1373188"/>
          <p14:tracePt t="49704" x="5765800" y="1373188"/>
          <p14:tracePt t="49789" x="5765800" y="1377950"/>
          <p14:tracePt t="50069" x="5765800" y="1387475"/>
          <p14:tracePt t="50107" x="5765800" y="1398588"/>
          <p14:tracePt t="50136" x="5765800" y="1408113"/>
          <p14:tracePt t="50156" x="5765800" y="1419225"/>
          <p14:tracePt t="50184" x="5765800" y="1428750"/>
          <p14:tracePt t="50204" x="5765800" y="1438275"/>
          <p14:tracePt t="50220" x="5765800" y="1449388"/>
          <p14:tracePt t="50233" x="5761038" y="1449388"/>
          <p14:tracePt t="50249" x="5761038" y="1458913"/>
          <p14:tracePt t="50266" x="5761038" y="1470025"/>
          <p14:tracePt t="50283" x="5761038" y="1479550"/>
          <p14:tracePt t="50300" x="5761038" y="1490663"/>
          <p14:tracePt t="50319" x="5761038" y="1500188"/>
          <p14:tracePt t="50332" x="5751513" y="1500188"/>
          <p14:tracePt t="50349" x="5740400" y="1500188"/>
          <p14:tracePt t="50366" x="5740400" y="1509713"/>
          <p14:tracePt t="50382" x="5719763" y="1509713"/>
          <p14:tracePt t="50400" x="5699125" y="1520825"/>
          <p14:tracePt t="50416" x="5668963" y="1530350"/>
          <p14:tracePt t="50433" x="5638800" y="1550988"/>
          <p14:tracePt t="50450" x="5618163" y="1562100"/>
          <p14:tracePt t="50466" x="5588000" y="1562100"/>
          <p14:tracePt t="50483" x="5576888" y="1562100"/>
          <p14:tracePt t="50500" x="5562600" y="1562100"/>
          <p14:tracePt t="50515" x="5551488" y="1562100"/>
          <p14:tracePt t="50532" x="5530850" y="1562100"/>
          <p14:tracePt t="50549" x="5521325" y="1562100"/>
          <p14:tracePt t="50566" x="5510213" y="1562100"/>
          <p14:tracePt t="50582" x="5510213" y="1566863"/>
          <p14:tracePt t="50725" x="5510213" y="1576388"/>
          <p14:tracePt t="50744" x="5500688" y="1576388"/>
          <p14:tracePt t="50845" x="5500688" y="1587500"/>
          <p14:tracePt t="50923" x="5500688" y="1576388"/>
          <p14:tracePt t="50942" x="5500688" y="1566863"/>
          <p14:tracePt t="50949" x="5500688" y="1562100"/>
          <p14:tracePt t="50966" x="5500688" y="1550988"/>
          <p14:tracePt t="50982" x="5500688" y="1530350"/>
          <p14:tracePt t="50999" x="5500688" y="1509713"/>
          <p14:tracePt t="51017" x="5500688" y="1500188"/>
          <p14:tracePt t="51033" x="5510213" y="1490663"/>
          <p14:tracePt t="51053" x="5510213" y="1479550"/>
          <p14:tracePt t="51091" x="5500688" y="1479550"/>
          <p14:tracePt t="51099" x="5491163" y="1479550"/>
          <p14:tracePt t="51116" x="5480050" y="1479550"/>
          <p14:tracePt t="51132" x="5408613" y="1500188"/>
          <p14:tracePt t="51149" x="5311775" y="1550988"/>
          <p14:tracePt t="51167" x="5240338" y="1597025"/>
          <p14:tracePt t="51183" x="5153025" y="1658938"/>
          <p14:tracePt t="51200" x="5062538" y="1709738"/>
          <p14:tracePt t="51216" x="4984750" y="1730375"/>
          <p14:tracePt t="51233" x="4903788" y="1730375"/>
          <p14:tracePt t="51249" x="4795838" y="1730375"/>
          <p14:tracePt t="51265" x="4714875" y="1719263"/>
          <p14:tracePt t="51283" x="4608513" y="1698625"/>
          <p14:tracePt t="51300" x="4516438" y="1679575"/>
          <p14:tracePt t="51316" x="4367213" y="1647825"/>
          <p14:tracePt t="51333" x="4291013" y="1638300"/>
          <p14:tracePt t="51349" x="4198938" y="1617663"/>
          <p14:tracePt t="51366" x="4117975" y="1608138"/>
          <p14:tracePt t="51383" x="4010025" y="1587500"/>
          <p14:tracePt t="51399" x="3924300" y="1576388"/>
          <p14:tracePt t="51417" x="3862388" y="1566863"/>
          <p14:tracePt t="51433" x="3811588" y="1566863"/>
          <p14:tracePt t="51450" x="3770313" y="1566863"/>
          <p14:tracePt t="51466" x="3714750" y="1562100"/>
          <p14:tracePt t="51482" x="3643313" y="1541463"/>
          <p14:tracePt t="51500" x="3592513" y="1530350"/>
          <p14:tracePt t="51516" x="3546475" y="1530350"/>
          <p14:tracePt t="51533" x="3495675" y="1530350"/>
          <p14:tracePt t="51550" x="3475038" y="1530350"/>
          <p14:tracePt t="51567" x="3454400" y="1530350"/>
          <p14:tracePt t="51583" x="3424238" y="1530350"/>
          <p14:tracePt t="51599" x="3403600" y="1520825"/>
          <p14:tracePt t="51619" x="3378200" y="1520825"/>
          <p14:tracePt t="51633" x="3336925" y="1520825"/>
          <p14:tracePt t="51649" x="3306763" y="1520825"/>
          <p14:tracePt t="51666" x="3276600" y="1520825"/>
          <p14:tracePt t="51683" x="3244850" y="1509713"/>
          <p14:tracePt t="51700" x="3224213" y="1509713"/>
          <p14:tracePt t="51716" x="3214688" y="1500188"/>
          <p14:tracePt t="51732" x="3198813" y="1500188"/>
          <p14:tracePt t="51749" x="3189288" y="1490663"/>
          <p14:tracePt t="51766" x="3168650" y="1479550"/>
          <p14:tracePt t="51783" x="3127375" y="1470025"/>
          <p14:tracePt t="51799" x="3067050" y="1458913"/>
          <p14:tracePt t="51816" x="3036888" y="1458913"/>
          <p14:tracePt t="51833" x="3009900" y="1458913"/>
          <p14:tracePt t="51850" x="2979738" y="1470025"/>
          <p14:tracePt t="51866" x="2959100" y="1490663"/>
          <p14:tracePt t="51885" x="2949575" y="1500188"/>
          <p14:tracePt t="51900" x="2949575" y="1520825"/>
          <p14:tracePt t="51947" x="2959100" y="1541463"/>
          <p14:tracePt t="51966" x="2970213" y="1541463"/>
          <p14:tracePt t="51982" x="2979738" y="1566863"/>
          <p14:tracePt t="51999" x="2979738" y="1576388"/>
          <p14:tracePt t="52016" x="2990850" y="1597025"/>
          <p14:tracePt t="52033" x="3000375" y="1617663"/>
          <p14:tracePt t="52049" x="3009900" y="1647825"/>
          <p14:tracePt t="52066" x="3025775" y="1668463"/>
          <p14:tracePt t="52083" x="3046413" y="1698625"/>
          <p14:tracePt t="52100" x="3067050" y="1709738"/>
          <p14:tracePt t="52115" x="3076575" y="1730375"/>
          <p14:tracePt t="52132" x="3097213" y="1744663"/>
          <p14:tracePt t="52150" x="3108325" y="1765300"/>
          <p14:tracePt t="52166" x="3117850" y="1795463"/>
          <p14:tracePt t="52182" x="3117850" y="1816100"/>
          <p14:tracePt t="52199" x="3117850" y="1827213"/>
          <p14:tracePt t="52216" x="3117850" y="1836738"/>
          <p14:tracePt t="52237" x="3117850" y="1847850"/>
          <p14:tracePt t="52253" x="3127375" y="1847850"/>
          <p14:tracePt t="52266" x="3127375" y="1857375"/>
          <p14:tracePt t="52283" x="3138488" y="1857375"/>
          <p14:tracePt t="52303" x="3148013" y="1857375"/>
          <p14:tracePt t="52320" x="3159125" y="1866900"/>
          <p14:tracePt t="52332" x="3168650" y="1866900"/>
          <p14:tracePt t="52350" x="3179763" y="1866900"/>
          <p14:tracePt t="52366" x="3198813" y="1878013"/>
          <p14:tracePt t="52383" x="3205163" y="1878013"/>
          <p14:tracePt t="52399" x="3224213" y="1887538"/>
          <p14:tracePt t="52416" x="3235325" y="1887538"/>
          <p14:tracePt t="52433" x="3244850" y="1887538"/>
          <p14:tracePt t="52449" x="3265488" y="1887538"/>
          <p14:tracePt t="52466" x="3276600" y="1887538"/>
          <p14:tracePt t="52569" x="3265488" y="1887538"/>
          <p14:tracePt t="52590" x="3255963" y="1887538"/>
          <p14:tracePt t="52605" x="3244850" y="1887538"/>
          <p14:tracePt t="52615" x="3235325" y="1887538"/>
          <p14:tracePt t="52633" x="3224213" y="1887538"/>
          <p14:tracePt t="52649" x="3214688" y="1887538"/>
          <p14:tracePt t="52666" x="3198813" y="1898650"/>
          <p14:tracePt t="52683" x="3179763" y="1898650"/>
          <p14:tracePt t="52699" x="3148013" y="1919288"/>
          <p14:tracePt t="52716" x="3117850" y="1933575"/>
          <p14:tracePt t="52732" x="3087688" y="1944688"/>
          <p14:tracePt t="52749" x="3055938" y="1954213"/>
          <p14:tracePt t="52766" x="3025775" y="1965325"/>
          <p14:tracePt t="52782" x="3009900" y="1974850"/>
          <p14:tracePt t="52799" x="2990850" y="1984375"/>
          <p14:tracePt t="52816" x="2959100" y="1984375"/>
          <p14:tracePt t="52833" x="2938463" y="1984375"/>
          <p14:tracePt t="52849" x="2908300" y="1984375"/>
          <p14:tracePt t="52866" x="2878138" y="1984375"/>
          <p14:tracePt t="52882" x="2847975" y="1984375"/>
          <p14:tracePt t="52900" x="2832100" y="1974850"/>
          <p14:tracePt t="52916" x="2811463" y="1965325"/>
          <p14:tracePt t="52932" x="2781300" y="1965325"/>
          <p14:tracePt t="52949" x="2770188" y="1965325"/>
          <p14:tracePt t="52952" x="2760663" y="1965325"/>
          <p14:tracePt t="52966" x="2751138" y="1965325"/>
          <p14:tracePt t="52987" x="2740025" y="1965325"/>
          <p14:tracePt t="53018" x="2730500" y="1965325"/>
          <p14:tracePt t="53041" x="2719388" y="1965325"/>
          <p14:tracePt t="53062" x="2709863" y="1965325"/>
          <p14:tracePt t="53089" x="2698750" y="1965325"/>
          <p14:tracePt t="53101" x="2689225" y="1965325"/>
          <p14:tracePt t="53127" x="2679700" y="1965325"/>
          <p14:tracePt t="53179" x="2668588" y="1965325"/>
          <p14:tracePt t="53229" x="2659063" y="1965325"/>
          <p14:tracePt t="53275" x="2652713" y="1965325"/>
          <p14:tracePt t="53322" x="2643188" y="1965325"/>
          <p14:tracePt t="53357" x="2633663" y="1965325"/>
          <p14:tracePt t="53373" x="2622550" y="1965325"/>
          <p14:tracePt t="53390" x="2613025" y="1954213"/>
          <p14:tracePt t="53406" x="2601913" y="1954213"/>
          <p14:tracePt t="53422" x="2601913" y="1944688"/>
          <p14:tracePt t="53432" x="2592388" y="1944688"/>
          <p14:tracePt t="53449" x="2581275" y="1944688"/>
          <p14:tracePt t="53466" x="2581275" y="1933575"/>
          <p14:tracePt t="53483" x="2571750" y="1933575"/>
          <p14:tracePt t="53499" x="2562225" y="1928813"/>
          <p14:tracePt t="53516" x="2551113" y="1928813"/>
          <p14:tracePt t="53532" x="2541588" y="1919288"/>
          <p14:tracePt t="53550" x="2530475" y="1919288"/>
          <p14:tracePt t="53567" x="2520950" y="1919288"/>
          <p14:tracePt t="53583" x="2509838" y="1919288"/>
          <p14:tracePt t="53600" x="2490788" y="1908175"/>
          <p14:tracePt t="53617" x="2479675" y="1908175"/>
          <p14:tracePt t="53633" x="2470150" y="1898650"/>
          <p14:tracePt t="53657" x="2470150" y="1887538"/>
          <p14:tracePt t="53687" x="2470150" y="1878013"/>
          <p14:tracePt t="53709" x="2470150" y="1866900"/>
          <p14:tracePt t="53732" x="2470150" y="1857375"/>
          <p14:tracePt t="53750" x="2479675" y="1847850"/>
          <p14:tracePt t="53766" x="2490788" y="1847850"/>
          <p14:tracePt t="53782" x="2500313" y="1836738"/>
          <p14:tracePt t="53799" x="2509838" y="1827213"/>
          <p14:tracePt t="53816" x="2530475" y="1806575"/>
          <p14:tracePt t="53833" x="2551113" y="1795463"/>
          <p14:tracePt t="53849" x="2562225" y="1785938"/>
          <p14:tracePt t="53866" x="2581275" y="1776413"/>
          <p14:tracePt t="53883" x="2613025" y="1755775"/>
          <p14:tracePt t="53899" x="2622550" y="1744663"/>
          <p14:tracePt t="53916" x="2643188" y="1739900"/>
          <p14:tracePt t="53932" x="2668588" y="1730375"/>
          <p14:tracePt t="53949" x="2679700" y="1719263"/>
          <p14:tracePt t="53966" x="2709863" y="1709738"/>
          <p14:tracePt t="53982" x="2730500" y="1709738"/>
          <p14:tracePt t="53999" x="2740025" y="1709738"/>
          <p14:tracePt t="54018" x="2751138" y="1709738"/>
          <p14:tracePt t="54033" x="2770188" y="1698625"/>
          <p14:tracePt t="54050" x="2781300" y="1698625"/>
          <p14:tracePt t="54066" x="2790825" y="1689100"/>
          <p14:tracePt t="54082" x="2801938" y="1689100"/>
          <p14:tracePt t="54100" x="2811463" y="1679575"/>
          <p14:tracePt t="54116" x="2822575" y="1679575"/>
          <p14:tracePt t="54132" x="2832100" y="1679575"/>
          <p14:tracePt t="54149" x="2832100" y="1668463"/>
          <p14:tracePt t="54166" x="2836863" y="1668463"/>
          <p14:tracePt t="54183" x="2847975" y="1658938"/>
          <p14:tracePt t="54199" x="2857500" y="1658938"/>
          <p14:tracePt t="54217" x="2867025" y="1658938"/>
          <p14:tracePt t="54247" x="2878138" y="1658938"/>
          <p14:tracePt t="54255" x="2878138" y="1647825"/>
          <p14:tracePt t="54277" x="2887663" y="1647825"/>
          <p14:tracePt t="54305" x="2887663" y="1638300"/>
          <p14:tracePt t="54316" x="2898775" y="1638300"/>
          <p14:tracePt t="54339" x="2908300" y="1638300"/>
          <p14:tracePt t="54362" x="2919413" y="1638300"/>
          <p14:tracePt t="54389" x="2928938" y="1638300"/>
          <p14:tracePt t="54423" x="2938463" y="1638300"/>
          <p14:tracePt t="54456" x="2949575" y="1627188"/>
          <p14:tracePt t="54492" x="2959100" y="1627188"/>
          <p14:tracePt t="54530" x="2970213" y="1627188"/>
          <p14:tracePt t="54539" x="2970213" y="1638300"/>
          <p14:tracePt t="54557" x="2979738" y="1638300"/>
          <p14:tracePt t="54581" x="2990850" y="1638300"/>
          <p14:tracePt t="54590" x="2990850" y="1647825"/>
          <p14:tracePt t="54606" x="3000375" y="1647825"/>
          <p14:tracePt t="54616" x="3000375" y="1658938"/>
          <p14:tracePt t="54633" x="3009900" y="1658938"/>
          <p14:tracePt t="54649" x="3009900" y="1668463"/>
          <p14:tracePt t="54666" x="3016250" y="1679575"/>
          <p14:tracePt t="54683" x="3025775" y="1689100"/>
          <p14:tracePt t="54699" x="3036888" y="1698625"/>
          <p14:tracePt t="54716" x="3046413" y="1709738"/>
          <p14:tracePt t="54732" x="3055938" y="1730375"/>
          <p14:tracePt t="54749" x="3067050" y="1730375"/>
          <p14:tracePt t="54766" x="3067050" y="1739900"/>
          <p14:tracePt t="54783" x="3076575" y="1744663"/>
          <p14:tracePt t="54799" x="3087688" y="1755775"/>
          <p14:tracePt t="54818" x="3097213" y="1755775"/>
          <p14:tracePt t="54833" x="3097213" y="1765300"/>
          <p14:tracePt t="54849" x="3108325" y="1785938"/>
          <p14:tracePt t="54866" x="3108325" y="1795463"/>
          <p14:tracePt t="54869" x="3117850" y="1795463"/>
          <p14:tracePt t="54883" x="3117850" y="1806575"/>
          <p14:tracePt t="54899" x="3117850" y="1816100"/>
          <p14:tracePt t="54916" x="3127375" y="1816100"/>
          <p14:tracePt t="54932" x="3127375" y="1827213"/>
          <p14:tracePt t="54954" x="3127375" y="1836738"/>
          <p14:tracePt t="54972" x="3138488" y="1836738"/>
          <p14:tracePt t="55013" x="3138488" y="1847850"/>
          <p14:tracePt t="55137" x="3138488" y="1857375"/>
          <p14:tracePt t="55263" x="3138488" y="1866900"/>
          <p14:tracePt t="55394" x="3127375" y="1866900"/>
          <p14:tracePt t="55409" x="3127375" y="1878013"/>
          <p14:tracePt t="55428" x="3117850" y="1878013"/>
          <p14:tracePt t="55438" x="3117850" y="1887538"/>
          <p14:tracePt t="55454" x="3108325" y="1887538"/>
          <p14:tracePt t="55473" x="3097213" y="1887538"/>
          <p14:tracePt t="55488" x="3097213" y="1898650"/>
          <p14:tracePt t="55504" x="3097213" y="1908175"/>
          <p14:tracePt t="55516" x="3087688" y="1908175"/>
          <p14:tracePt t="55547" x="3087688" y="1919288"/>
          <p14:tracePt t="55593" x="3076575" y="1919288"/>
          <p14:tracePt t="55647" x="3067050" y="1919288"/>
          <p14:tracePt t="55744" x="3055938" y="1919288"/>
          <p14:tracePt t="55979" x="3055938" y="1928813"/>
          <p14:tracePt t="56013" x="3067050" y="1928813"/>
          <p14:tracePt t="56107" x="3076575" y="1928813"/>
          <p14:tracePt t="56174" x="3076575" y="1933575"/>
          <p14:tracePt t="57067" x="3067050" y="1933575"/>
          <p14:tracePt t="57079" x="3067050" y="1928813"/>
          <p14:tracePt t="57393" x="3055938" y="1928813"/>
          <p14:tracePt t="57915" x="3067050" y="1928813"/>
          <p14:tracePt t="57956" x="3076575" y="1928813"/>
          <p14:tracePt t="58039" x="3076575" y="1919288"/>
          <p14:tracePt t="58085" x="3087688" y="1919288"/>
          <p14:tracePt t="58109" x="3097213" y="1919288"/>
          <p14:tracePt t="58125" x="3108325" y="1919288"/>
          <p14:tracePt t="58143" x="3117850" y="1919288"/>
          <p14:tracePt t="58170" x="3127375" y="1919288"/>
          <p14:tracePt t="58182" x="3138488" y="1919288"/>
          <p14:tracePt t="58199" x="3148013" y="1919288"/>
          <p14:tracePt t="58218" x="3168650" y="1919288"/>
          <p14:tracePt t="58233" x="3179763" y="1928813"/>
          <p14:tracePt t="58249" x="3189288" y="1928813"/>
          <p14:tracePt t="58266" x="3205163" y="1933575"/>
          <p14:tracePt t="58284" x="3214688" y="1933575"/>
          <p14:tracePt t="58300" x="3224213" y="1944688"/>
          <p14:tracePt t="58316" x="3235325" y="1944688"/>
          <p14:tracePt t="58333" x="3244850" y="1954213"/>
          <p14:tracePt t="58350" x="3265488" y="1954213"/>
          <p14:tracePt t="58367" x="3276600" y="1965325"/>
          <p14:tracePt t="58383" x="3286125" y="1965325"/>
          <p14:tracePt t="58404" x="3295650" y="1974850"/>
          <p14:tracePt t="58416" x="3306763" y="1974850"/>
          <p14:tracePt t="58433" x="3306763" y="1984375"/>
          <p14:tracePt t="58449" x="3316288" y="1995488"/>
          <p14:tracePt t="58465" x="3327400" y="1995488"/>
          <p14:tracePt t="58483" x="3348038" y="1995488"/>
          <p14:tracePt t="58499" x="3357563" y="2005013"/>
          <p14:tracePt t="58515" x="3378200" y="2005013"/>
          <p14:tracePt t="58532" x="3394075" y="2016125"/>
          <p14:tracePt t="58550" x="3413125" y="2016125"/>
          <p14:tracePt t="58566" x="3433763" y="2016125"/>
          <p14:tracePt t="58583" x="3454400" y="2016125"/>
          <p14:tracePt t="58599" x="3465513" y="2016125"/>
          <p14:tracePt t="58616" x="3495675" y="2016125"/>
          <p14:tracePt t="58634" x="3516313" y="2025650"/>
          <p14:tracePt t="58649" x="3556000" y="2036763"/>
          <p14:tracePt t="58666" x="3581400" y="2055813"/>
          <p14:tracePt t="58683" x="3633788" y="2087563"/>
          <p14:tracePt t="58700" x="3673475" y="2108200"/>
          <p14:tracePt t="58716" x="3714750" y="2133600"/>
          <p14:tracePt t="58733" x="3744913" y="2152650"/>
          <p14:tracePt t="58750" x="3760788" y="2173288"/>
          <p14:tracePt t="58766" x="3802063" y="2193925"/>
          <p14:tracePt t="58783" x="3832225" y="2205038"/>
          <p14:tracePt t="58800" x="3883025" y="2214563"/>
          <p14:tracePt t="58816" x="3924300" y="2214563"/>
          <p14:tracePt t="58833" x="3990975" y="2214563"/>
          <p14:tracePt t="58849" x="4030663" y="2214563"/>
          <p14:tracePt t="58866" x="4081463" y="2224088"/>
          <p14:tracePt t="58885" x="4113213" y="2235200"/>
          <p14:tracePt t="58899" x="4148138" y="2244725"/>
          <p14:tracePt t="58916" x="4179888" y="2255838"/>
          <p14:tracePt t="58919" x="4198938" y="2265363"/>
          <p14:tracePt t="58932" x="4210050" y="2276475"/>
          <p14:tracePt t="58950" x="4219575" y="2276475"/>
          <p14:tracePt t="58966" x="4251325" y="2295525"/>
          <p14:tracePt t="58982" x="4270375" y="2301875"/>
          <p14:tracePt t="58999" x="4291013" y="2311400"/>
          <p14:tracePt t="59016" x="4306888" y="2322513"/>
          <p14:tracePt t="59033" x="4327525" y="2341563"/>
          <p14:tracePt t="59049" x="4357688" y="2352675"/>
          <p14:tracePt t="59066" x="4398963" y="2362200"/>
          <p14:tracePt t="59082" x="4449763" y="2382838"/>
          <p14:tracePt t="59100" x="4495800" y="2393950"/>
          <p14:tracePt t="59116" x="4567238" y="2393950"/>
          <p14:tracePt t="59133" x="4618038" y="2403475"/>
          <p14:tracePt t="59149" x="4664075" y="2403475"/>
          <p14:tracePt t="59166" x="4705350" y="2403475"/>
          <p14:tracePt t="59183" x="4735513" y="2413000"/>
          <p14:tracePt t="59199" x="4776788" y="2413000"/>
          <p14:tracePt t="59218" x="4795838" y="2413000"/>
          <p14:tracePt t="59233" x="4827588" y="2413000"/>
          <p14:tracePt t="59249" x="4848225" y="2413000"/>
          <p14:tracePt t="59266" x="4873625" y="2413000"/>
          <p14:tracePt t="59285" x="4894263" y="2424113"/>
          <p14:tracePt t="59300" x="4913313" y="2433638"/>
          <p14:tracePt t="59315" x="4954588" y="2433638"/>
          <p14:tracePt t="59332" x="4975225" y="2444750"/>
          <p14:tracePt t="59350" x="5005388" y="2444750"/>
          <p14:tracePt t="59366" x="5030788" y="2465388"/>
          <p14:tracePt t="59383" x="5062538" y="2474913"/>
          <p14:tracePt t="59399" x="5081588" y="2490788"/>
          <p14:tracePt t="59416" x="5102225" y="2500313"/>
          <p14:tracePt t="59432" x="5133975" y="2500313"/>
          <p14:tracePt t="59449" x="5143500" y="2509838"/>
          <p14:tracePt t="59465" x="5153025" y="2509838"/>
          <p14:tracePt t="59485" x="5164138" y="2509838"/>
          <p14:tracePt t="59500" x="5173663" y="2520950"/>
          <p14:tracePt t="59562" x="5173663" y="2530475"/>
          <p14:tracePt t="59855" x="5164138" y="2530475"/>
          <p14:tracePt t="60133" x="5173663" y="2530475"/>
          <p14:tracePt t="60171" x="5173663" y="2520950"/>
          <p14:tracePt t="60387" x="5173663" y="2509838"/>
          <p14:tracePt t="60408" x="5164138" y="2509838"/>
          <p14:tracePt t="60422" x="5164138" y="2500313"/>
          <p14:tracePt t="60434" x="5153025" y="2500313"/>
          <p14:tracePt t="60449" x="5143500" y="2490788"/>
          <p14:tracePt t="60466" x="5143500" y="2479675"/>
          <p14:tracePt t="60483" x="5122863" y="2474913"/>
          <p14:tracePt t="60499" x="5113338" y="2454275"/>
          <p14:tracePt t="60516" x="5092700" y="2444750"/>
          <p14:tracePt t="60533" x="5072063" y="2424113"/>
          <p14:tracePt t="60550" x="5051425" y="2413000"/>
          <p14:tracePt t="60566" x="5041900" y="2403475"/>
          <p14:tracePt t="60582" x="5016500" y="2382838"/>
          <p14:tracePt t="60600" x="5005388" y="2373313"/>
          <p14:tracePt t="60618" x="4984750" y="2362200"/>
          <p14:tracePt t="60634" x="4965700" y="2352675"/>
          <p14:tracePt t="60649" x="4954588" y="2341563"/>
          <p14:tracePt t="60666" x="4945063" y="2332038"/>
          <p14:tracePt t="60685" x="4945063" y="2322513"/>
          <p14:tracePt t="60700" x="4945063" y="2311400"/>
          <p14:tracePt t="60716" x="4945063" y="2301875"/>
          <p14:tracePt t="60732" x="4945063" y="2295525"/>
          <p14:tracePt t="60751" x="4954588" y="2286000"/>
          <p14:tracePt t="60767" x="4965700" y="2276475"/>
          <p14:tracePt t="60783" x="4965700" y="2265363"/>
          <p14:tracePt t="60799" x="4975225" y="2255838"/>
          <p14:tracePt t="60817" x="4984750" y="2255838"/>
          <p14:tracePt t="60844" x="4995863" y="2255838"/>
          <p14:tracePt t="60853" x="4995863" y="2244725"/>
          <p14:tracePt t="60866" x="5005388" y="2244725"/>
          <p14:tracePt t="60888" x="5016500" y="2235200"/>
          <p14:tracePt t="60911" x="5026025" y="2235200"/>
          <p14:tracePt t="60938" x="5030788" y="2235200"/>
          <p14:tracePt t="60958" x="5041900" y="2235200"/>
          <p14:tracePt t="60972" x="5051425" y="2235200"/>
          <p14:tracePt t="60991" x="5062538" y="2235200"/>
          <p14:tracePt t="61008" x="5072063" y="2235200"/>
          <p14:tracePt t="61033" x="5081588" y="2235200"/>
          <p14:tracePt t="61049" x="5102225" y="2235200"/>
          <p14:tracePt t="61066" x="5113338" y="2235200"/>
          <p14:tracePt t="61083" x="5143500" y="2214563"/>
          <p14:tracePt t="61100" x="5153025" y="2205038"/>
          <p14:tracePt t="61116" x="5173663" y="2193925"/>
          <p14:tracePt t="61133" x="5194300" y="2193925"/>
          <p14:tracePt t="61150" x="5205413" y="2193925"/>
          <p14:tracePt t="61171" x="5210175" y="2193925"/>
          <p14:tracePt t="61188" x="5210175" y="2205038"/>
          <p14:tracePt t="61214" x="5210175" y="2214563"/>
          <p14:tracePt t="61220" x="5219700" y="2214563"/>
          <p14:tracePt t="61248" x="5230813" y="2214563"/>
          <p14:tracePt t="61265" x="5230813" y="2224088"/>
          <p14:tracePt t="61283" x="5240338" y="2224088"/>
          <p14:tracePt t="61300" x="5251450" y="2224088"/>
          <p14:tracePt t="61316" x="5270500" y="2224088"/>
          <p14:tracePt t="61333" x="5302250" y="2224088"/>
          <p14:tracePt t="61350" x="5332413" y="2224088"/>
          <p14:tracePt t="61367" x="5383213" y="2224088"/>
          <p14:tracePt t="61383" x="5419725" y="2214563"/>
          <p14:tracePt t="61400" x="5449888" y="2193925"/>
          <p14:tracePt t="61417" x="5491163" y="2184400"/>
          <p14:tracePt t="61435" x="5521325" y="2184400"/>
          <p14:tracePt t="61449" x="5551488" y="2173288"/>
          <p14:tracePt t="61466" x="5572125" y="2173288"/>
          <p14:tracePt t="61484" x="5576888" y="2173288"/>
          <p14:tracePt t="61500" x="5588000" y="2173288"/>
          <p14:tracePt t="61516" x="5597525" y="2173288"/>
          <p14:tracePt t="61532" x="5597525" y="2184400"/>
          <p14:tracePt t="61552" x="5608638" y="2193925"/>
          <p14:tracePt t="61566" x="5618163" y="2193925"/>
          <p14:tracePt t="61583" x="5618163" y="2205038"/>
          <p14:tracePt t="61599" x="5627688" y="2205038"/>
          <p14:tracePt t="61621" x="5638800" y="2205038"/>
          <p14:tracePt t="61633" x="5638800" y="2214563"/>
          <p14:tracePt t="61649" x="5648325" y="2214563"/>
          <p14:tracePt t="61666" x="5659438" y="2224088"/>
          <p14:tracePt t="61685" x="5659438" y="2235200"/>
          <p14:tracePt t="61700" x="5668963" y="2235200"/>
          <p14:tracePt t="61716" x="5680075" y="2244725"/>
          <p14:tracePt t="61738" x="5689600" y="2244725"/>
          <p14:tracePt t="61757" x="5699125" y="2244725"/>
          <p14:tracePt t="61766" x="5699125" y="2255838"/>
          <p14:tracePt t="61786" x="5710238" y="2255838"/>
          <p14:tracePt t="61804" x="5719763" y="2255838"/>
          <p14:tracePt t="61816" x="5730875" y="2255838"/>
          <p14:tracePt t="61834" x="5740400" y="2255838"/>
          <p14:tracePt t="61873" x="5740400" y="2265363"/>
          <p14:tracePt t="61989" x="5740400" y="2276475"/>
          <p14:tracePt t="62007" x="5730875" y="2276475"/>
          <p14:tracePt t="62184" x="5730875" y="2286000"/>
          <p14:tracePt t="62191" x="5740400" y="2286000"/>
          <p14:tracePt t="62199" x="5751513" y="2286000"/>
          <p14:tracePt t="62216" x="5751513" y="2295525"/>
          <p14:tracePt t="62233" x="5761038" y="2295525"/>
          <p14:tracePt t="62249" x="5765800" y="2301875"/>
          <p14:tracePt t="62266" x="5776913" y="2311400"/>
          <p14:tracePt t="62283" x="5786438" y="2311400"/>
          <p14:tracePt t="62300" x="5795963" y="2322513"/>
          <p14:tracePt t="62315" x="5807075" y="2322513"/>
          <p14:tracePt t="62333" x="5827713" y="2332038"/>
          <p14:tracePt t="62349" x="5837238" y="2341563"/>
          <p14:tracePt t="62366" x="5848350" y="2341563"/>
          <p14:tracePt t="62382" x="5857875" y="2352675"/>
          <p14:tracePt t="62400" x="5878513" y="2362200"/>
          <p14:tracePt t="62418" x="5878513" y="2373313"/>
          <p14:tracePt t="62433" x="5899150" y="2382838"/>
          <p14:tracePt t="62449" x="5899150" y="2393950"/>
          <p14:tracePt t="62466" x="5908675" y="2393950"/>
          <p14:tracePt t="62483" x="5919788" y="2403475"/>
          <p14:tracePt t="62500" x="5919788" y="2413000"/>
          <p14:tracePt t="62515" x="5929313" y="2433638"/>
          <p14:tracePt t="62538" x="5929313" y="2444750"/>
          <p14:tracePt t="62549" x="5929313" y="2454275"/>
          <p14:tracePt t="62566" x="5929313" y="2465388"/>
          <p14:tracePt t="62582" x="5929313" y="2474913"/>
          <p14:tracePt t="62599" x="5938838" y="2479675"/>
          <p14:tracePt t="62616" x="5938838" y="2490788"/>
          <p14:tracePt t="62633" x="5938838" y="2500313"/>
          <p14:tracePt t="62649" x="5938838" y="2509838"/>
          <p14:tracePt t="62670" x="5938838" y="2520950"/>
          <p14:tracePt t="62686" x="5945188" y="2520950"/>
          <p14:tracePt t="62705" x="5945188" y="2530475"/>
          <p14:tracePt t="62744" x="5945188" y="2541588"/>
          <p14:tracePt t="62775" x="5954713" y="2551113"/>
          <p14:tracePt t="62816" x="5954713" y="2562225"/>
          <p14:tracePt t="62839" x="5954713" y="2571750"/>
          <p14:tracePt t="62845" x="5965825" y="2571750"/>
          <p14:tracePt t="62866" x="5965825" y="2581275"/>
          <p14:tracePt t="62889" x="5965825" y="2592388"/>
          <p14:tracePt t="62904" x="5975350" y="2592388"/>
          <p14:tracePt t="62925" x="5975350" y="2601913"/>
          <p14:tracePt t="62940" x="5975350" y="2613025"/>
          <p14:tracePt t="62966" x="5975350" y="2622550"/>
          <p14:tracePt t="62983" x="5975350" y="2633663"/>
          <p14:tracePt t="63003" x="5975350" y="2643188"/>
          <p14:tracePt t="63105" x="5965825" y="2643188"/>
          <p14:tracePt t="63581" x="5954713" y="2643188"/>
          <p14:tracePt t="63604" x="5945188" y="2643188"/>
          <p14:tracePt t="63623" x="5938838" y="2643188"/>
          <p14:tracePt t="63633" x="5929313" y="2643188"/>
          <p14:tracePt t="63649" x="5919788" y="2643188"/>
          <p14:tracePt t="63667" x="5908675" y="2643188"/>
          <p14:tracePt t="63691" x="5899150" y="2643188"/>
          <p14:tracePt t="63717" x="5888038" y="2633663"/>
          <p14:tracePt t="63743" x="5888038" y="2622550"/>
          <p14:tracePt t="63756" x="5888038" y="2613025"/>
          <p14:tracePt t="63779" x="5888038" y="2601913"/>
          <p14:tracePt t="63807" x="5888038" y="2592388"/>
          <p14:tracePt t="63824" x="5888038" y="2581275"/>
          <p14:tracePt t="63841" x="5888038" y="2571750"/>
          <p14:tracePt t="63859" x="5888038" y="2562225"/>
          <p14:tracePt t="63886" x="5888038" y="2551113"/>
          <p14:tracePt t="63904" x="5888038" y="2541588"/>
          <p14:tracePt t="63927" x="5888038" y="2530475"/>
          <p14:tracePt t="63956" x="5888038" y="2520950"/>
          <p14:tracePt t="63962" x="5899150" y="2520950"/>
          <p14:tracePt t="64041" x="5908675" y="2520950"/>
          <p14:tracePt t="64117" x="5908675" y="2509838"/>
          <p14:tracePt t="64128" x="5919788" y="2509838"/>
          <p14:tracePt t="64239" x="5919788" y="2500313"/>
          <p14:tracePt t="64399" x="5908675" y="2500313"/>
          <p14:tracePt t="64443" x="5908675" y="2490788"/>
          <p14:tracePt t="64493" x="5899150" y="2490788"/>
          <p14:tracePt t="64516" x="5899150" y="2479675"/>
          <p14:tracePt t="64538" x="5888038" y="2479675"/>
          <p14:tracePt t="64550" x="5888038" y="2474913"/>
          <p14:tracePt t="64590" x="5878513" y="2474913"/>
          <p14:tracePt t="64622" x="5867400" y="2474913"/>
          <p14:tracePt t="64646" x="5857875" y="2474913"/>
          <p14:tracePt t="64671" x="5848350" y="2474913"/>
          <p14:tracePt t="64687" x="5837238" y="2474913"/>
          <p14:tracePt t="64692" x="5827713" y="2474913"/>
          <p14:tracePt t="64705" x="5827713" y="2465388"/>
          <p14:tracePt t="64711" x="5816600" y="2465388"/>
          <p14:tracePt t="64716" x="5807075" y="2465388"/>
          <p14:tracePt t="64733" x="5795963" y="2465388"/>
          <p14:tracePt t="64736" x="5786438" y="2454275"/>
          <p14:tracePt t="64754" x="5776913" y="2444750"/>
          <p14:tracePt t="64766" x="5765800" y="2444750"/>
          <p14:tracePt t="64782" x="5761038" y="2444750"/>
          <p14:tracePt t="64799" x="5740400" y="2433638"/>
          <p14:tracePt t="64817" x="5730875" y="2424113"/>
          <p14:tracePt t="64833" x="5719763" y="2413000"/>
          <p14:tracePt t="64849" x="5710238" y="2403475"/>
          <p14:tracePt t="64866" x="5710238" y="2382838"/>
          <p14:tracePt t="64883" x="5699125" y="2373313"/>
          <p14:tracePt t="64900" x="5699125" y="2352675"/>
          <p14:tracePt t="64916" x="5699125" y="2341563"/>
          <p14:tracePt t="64933" x="5699125" y="2322513"/>
          <p14:tracePt t="64952" x="5699125" y="2311400"/>
          <p14:tracePt t="64966" x="5699125" y="2301875"/>
          <p14:tracePt t="64988" x="5710238" y="2301875"/>
          <p14:tracePt t="65005" x="5719763" y="2301875"/>
          <p14:tracePt t="65027" x="5730875" y="2301875"/>
          <p14:tracePt t="65042" x="5740400" y="2301875"/>
          <p14:tracePt t="65060" x="5740400" y="2311400"/>
          <p14:tracePt t="65066" x="5751513" y="2311400"/>
          <p14:tracePt t="65083" x="5751513" y="2322513"/>
          <p14:tracePt t="65100" x="5751513" y="2332038"/>
          <p14:tracePt t="65116" x="5751513" y="2341563"/>
          <p14:tracePt t="65133" x="5740400" y="2341563"/>
          <p14:tracePt t="65152" x="5730875" y="2341563"/>
          <p14:tracePt t="65167" x="5710238" y="2341563"/>
          <p14:tracePt t="65183" x="5699125" y="2341563"/>
          <p14:tracePt t="65199" x="5689600" y="2341563"/>
          <p14:tracePt t="65216" x="5680075" y="2332038"/>
          <p14:tracePt t="65234" x="5659438" y="2322513"/>
          <p14:tracePt t="65249" x="5648325" y="2311400"/>
          <p14:tracePt t="65265" x="5638800" y="2301875"/>
          <p14:tracePt t="65282" x="5627688" y="2295525"/>
          <p14:tracePt t="65299" x="5618163" y="2286000"/>
          <p14:tracePt t="65316" x="5608638" y="2276475"/>
          <p14:tracePt t="65332" x="5576888" y="2276475"/>
          <p14:tracePt t="65350" x="5562600" y="2276475"/>
          <p14:tracePt t="65366" x="5521325" y="2276475"/>
          <p14:tracePt t="65383" x="5500688" y="2276475"/>
          <p14:tracePt t="65399" x="5480050" y="2276475"/>
          <p14:tracePt t="65417" x="5470525" y="2276475"/>
          <p14:tracePt t="65433" x="5449888" y="2265363"/>
          <p14:tracePt t="65450" x="5438775" y="2265363"/>
          <p14:tracePt t="65466" x="5438775" y="2244725"/>
          <p14:tracePt t="65485" x="5429250" y="2235200"/>
          <p14:tracePt t="65499" x="5408613" y="2224088"/>
          <p14:tracePt t="65515" x="5399088" y="2205038"/>
          <p14:tracePt t="65532" x="5383213" y="2205038"/>
          <p14:tracePt t="65550" x="5383213" y="2193925"/>
          <p14:tracePt t="65567" x="5373688" y="2193925"/>
          <p14:tracePt t="65583" x="5362575" y="2184400"/>
          <p14:tracePt t="65608" x="5353050" y="2184400"/>
          <p14:tracePt t="65623" x="5353050" y="2173288"/>
          <p14:tracePt t="65650" x="5341938" y="2173288"/>
          <p14:tracePt t="65667" x="5332413" y="2173288"/>
          <p14:tracePt t="65682" x="5332413" y="2163763"/>
          <p14:tracePt t="65699" x="5322888" y="2163763"/>
          <p14:tracePt t="65741" x="5311775" y="2163763"/>
          <p14:tracePt t="65749" x="5311775" y="2152650"/>
          <p14:tracePt t="65767" x="5302250" y="2152650"/>
          <p14:tracePt t="65782" x="5302250" y="2143125"/>
          <p14:tracePt t="65799" x="5302250" y="2133600"/>
          <p14:tracePt t="65817" x="5291138" y="2133600"/>
          <p14:tracePt t="65833" x="5281613" y="2122488"/>
          <p14:tracePt t="65850" x="5270500" y="2112963"/>
          <p14:tracePt t="65866" x="5251450" y="2108200"/>
          <p14:tracePt t="65885" x="5230813" y="2108200"/>
          <p14:tracePt t="65900" x="5210175" y="2108200"/>
          <p14:tracePt t="65916" x="5194300" y="2108200"/>
          <p14:tracePt t="65932" x="5184775" y="2108200"/>
          <p14:tracePt t="65949" x="5173663" y="2108200"/>
          <p14:tracePt t="65966" x="5164138" y="2097088"/>
          <p14:tracePt t="65982" x="5143500" y="2087563"/>
          <p14:tracePt t="65999" x="5133975" y="2076450"/>
          <p14:tracePt t="66017" x="5122863" y="2066925"/>
          <p14:tracePt t="66034" x="5102225" y="2055813"/>
          <p14:tracePt t="66049" x="5062538" y="2036763"/>
          <p14:tracePt t="66066" x="5041900" y="2036763"/>
          <p14:tracePt t="66083" x="5016500" y="2036763"/>
          <p14:tracePt t="66100" x="4984750" y="2025650"/>
          <p14:tracePt t="66116" x="4965700" y="2025650"/>
          <p14:tracePt t="66133" x="4945063" y="2016125"/>
          <p14:tracePt t="66150" x="4924425" y="1995488"/>
          <p14:tracePt t="66167" x="4894263" y="1984375"/>
          <p14:tracePt t="66183" x="4883150" y="1974850"/>
          <p14:tracePt t="66199" x="4852988" y="1965325"/>
          <p14:tracePt t="66217" x="4827588" y="1954213"/>
          <p14:tracePt t="66233" x="4795838" y="1944688"/>
          <p14:tracePt t="66250" x="4756150" y="1944688"/>
          <p14:tracePt t="66266" x="4705350" y="1933575"/>
          <p14:tracePt t="66283" x="4664075" y="1928813"/>
          <p14:tracePt t="66300" x="4608513" y="1928813"/>
          <p14:tracePt t="66315" x="4556125" y="1928813"/>
          <p14:tracePt t="66332" x="4525963" y="1928813"/>
          <p14:tracePt t="66350" x="4495800" y="1928813"/>
          <p14:tracePt t="66367" x="4449763" y="1928813"/>
          <p14:tracePt t="66383" x="4398963" y="1928813"/>
          <p14:tracePt t="66399" x="4357688" y="1928813"/>
          <p14:tracePt t="66416" x="4306888" y="1933575"/>
          <p14:tracePt t="66433" x="4240213" y="1974850"/>
          <p14:tracePt t="66449" x="4159250" y="2025650"/>
          <p14:tracePt t="66466" x="4092575" y="2066925"/>
          <p14:tracePt t="66483" x="4000500" y="2112963"/>
          <p14:tracePt t="66500" x="3949700" y="2133600"/>
          <p14:tracePt t="66516" x="3894138" y="2163763"/>
          <p14:tracePt t="66532" x="3862388" y="2173288"/>
          <p14:tracePt t="66549" x="3811588" y="2184400"/>
          <p14:tracePt t="66567" x="3760788" y="2184400"/>
          <p14:tracePt t="66583" x="3714750" y="2184400"/>
          <p14:tracePt t="66600" x="3663950" y="2173288"/>
          <p14:tracePt t="66619" x="3602038" y="2173288"/>
          <p14:tracePt t="66633" x="3556000" y="2163763"/>
          <p14:tracePt t="66650" x="3516313" y="2152650"/>
          <p14:tracePt t="66666" x="3454400" y="2152650"/>
          <p14:tracePt t="66685" x="3403600" y="2143125"/>
          <p14:tracePt t="66700" x="3348038" y="2143125"/>
          <p14:tracePt t="66716" x="3295650" y="2143125"/>
          <p14:tracePt t="66733" x="3235325" y="2173288"/>
          <p14:tracePt t="66749" x="3198813" y="2184400"/>
          <p14:tracePt t="66766" x="3168650" y="2193925"/>
          <p14:tracePt t="66782" x="3148013" y="2193925"/>
          <p14:tracePt t="66799" x="3138488" y="2193925"/>
          <p14:tracePt t="66818" x="3117850" y="2205038"/>
          <p14:tracePt t="66833" x="3108325" y="2205038"/>
          <p14:tracePt t="66849" x="3097213" y="2205038"/>
          <p14:tracePt t="66865" x="3076575" y="2214563"/>
          <p14:tracePt t="66883" x="3036888" y="2214563"/>
          <p14:tracePt t="66899" x="3000375" y="2224088"/>
          <p14:tracePt t="66916" x="2970213" y="2244725"/>
          <p14:tracePt t="66919" x="2919413" y="2265363"/>
          <p14:tracePt t="66932" x="2898775" y="2276475"/>
          <p14:tracePt t="66950" x="2867025" y="2286000"/>
          <p14:tracePt t="66966" x="2822575" y="2301875"/>
          <p14:tracePt t="66983" x="2770188" y="2311400"/>
          <p14:tracePt t="66999" x="2719388" y="2332038"/>
          <p14:tracePt t="67016" x="2689225" y="2341563"/>
          <p14:tracePt t="67033" x="2659063" y="2362200"/>
          <p14:tracePt t="67049" x="2633663" y="2373313"/>
          <p14:tracePt t="67066" x="2613025" y="2373313"/>
          <p14:tracePt t="67083" x="2613025" y="2382838"/>
          <p14:tracePt t="67165" x="2719388" y="2413000"/>
          <p14:tracePt t="67170" x="2730500" y="2413000"/>
          <p14:tracePt t="67183" x="2740025" y="2413000"/>
          <p14:tracePt t="67199" x="2760663" y="2424113"/>
          <p14:tracePt t="67216" x="2801938" y="2424113"/>
          <p14:tracePt t="67233" x="2832100" y="2433638"/>
          <p14:tracePt t="67249" x="2867025" y="2433638"/>
          <p14:tracePt t="67266" x="2898775" y="2433638"/>
          <p14:tracePt t="67284" x="2928938" y="2403475"/>
          <p14:tracePt t="67300" x="2949575" y="2373313"/>
          <p14:tracePt t="67316" x="2979738" y="2341563"/>
          <p14:tracePt t="67333" x="3000375" y="2322513"/>
          <p14:tracePt t="67352" x="3009900" y="2295525"/>
          <p14:tracePt t="67367" x="3025775" y="2255838"/>
          <p14:tracePt t="67383" x="3046413" y="2235200"/>
          <p14:tracePt t="67399" x="3067050" y="2214563"/>
          <p14:tracePt t="67416" x="3076575" y="2214563"/>
          <p14:tracePt t="67432" x="3097213" y="2214563"/>
          <p14:tracePt t="67449" x="3108325" y="2214563"/>
          <p14:tracePt t="67470" x="3117850" y="2214563"/>
          <p14:tracePt t="67483" x="3117850" y="2224088"/>
          <p14:tracePt t="67516" x="3127375" y="2235200"/>
          <p14:tracePt t="67533" x="3127375" y="2244725"/>
          <p14:tracePt t="67550" x="3127375" y="2255838"/>
          <p14:tracePt t="67566" x="3127375" y="2265363"/>
          <p14:tracePt t="67582" x="3138488" y="2276475"/>
          <p14:tracePt t="67599" x="3138488" y="2286000"/>
          <p14:tracePt t="67616" x="3138488" y="2295525"/>
          <p14:tracePt t="67633" x="3138488" y="2301875"/>
          <p14:tracePt t="67649" x="3138488" y="2311400"/>
          <p14:tracePt t="67671" x="3138488" y="2322513"/>
          <p14:tracePt t="67688" x="3138488" y="2332038"/>
          <p14:tracePt t="67703" x="3148013" y="2332038"/>
          <p14:tracePt t="67717" x="3148013" y="2341563"/>
          <p14:tracePt t="67742" x="3148013" y="2352675"/>
          <p14:tracePt t="67777" x="3148013" y="2362200"/>
          <p14:tracePt t="67809" x="3148013" y="2373313"/>
          <p14:tracePt t="67856" x="3148013" y="2382838"/>
          <p14:tracePt t="67889" x="3148013" y="2393950"/>
          <p14:tracePt t="67897" x="3159125" y="2393950"/>
          <p14:tracePt t="67906" x="3159125" y="2403475"/>
          <p14:tracePt t="67937" x="3159125" y="2413000"/>
          <p14:tracePt t="67970" x="3159125" y="2424113"/>
          <p14:tracePt t="67993" x="3148013" y="2424113"/>
          <p14:tracePt t="68003" x="3148013" y="2433638"/>
          <p14:tracePt t="68017" x="3138488" y="2433638"/>
          <p14:tracePt t="68033" x="3138488" y="2444750"/>
          <p14:tracePt t="68049" x="3117850" y="2465388"/>
          <p14:tracePt t="68066" x="3108325" y="2479675"/>
          <p14:tracePt t="68082" x="3076575" y="2509838"/>
          <p14:tracePt t="68099" x="3055938" y="2530475"/>
          <p14:tracePt t="68116" x="3016250" y="2562225"/>
          <p14:tracePt t="68133" x="2979738" y="2581275"/>
          <p14:tracePt t="68152" x="2938463" y="2592388"/>
          <p14:tracePt t="68166" x="2898775" y="2613025"/>
          <p14:tracePt t="68183" x="2857500" y="2622550"/>
          <p14:tracePt t="68199" x="2832100" y="2643188"/>
          <p14:tracePt t="68218" x="2760663" y="2663825"/>
          <p14:tracePt t="68233" x="2719388" y="2663825"/>
          <p14:tracePt t="68250" x="2679700" y="2663825"/>
          <p14:tracePt t="68266" x="2633663" y="2668588"/>
          <p14:tracePt t="68285" x="2613025" y="2668588"/>
          <p14:tracePt t="68299" x="2581275" y="2668588"/>
          <p14:tracePt t="68316" x="2581275" y="2652713"/>
          <p14:tracePt t="68332" x="2581275" y="2633663"/>
          <p14:tracePt t="68350" x="2581275" y="2613025"/>
          <p14:tracePt t="68366" x="2581275" y="2581275"/>
          <p14:tracePt t="68382" x="2581275" y="2562225"/>
          <p14:tracePt t="68405" x="2541588" y="2592388"/>
          <p14:tracePt t="68416" x="2530475" y="2601913"/>
          <p14:tracePt t="68433" x="2500313" y="2633663"/>
          <p14:tracePt t="68449" x="2465388" y="2668588"/>
          <p14:tracePt t="68466" x="2413000" y="2730500"/>
          <p14:tracePt t="68483" x="2382838" y="2760663"/>
          <p14:tracePt t="68500" x="2352675" y="2770188"/>
          <p14:tracePt t="68516" x="2332038" y="2781300"/>
          <p14:tracePt t="68533" x="2332038" y="2770188"/>
          <p14:tracePt t="68555" x="2332038" y="2760663"/>
          <p14:tracePt t="68610" x="2322513" y="2760663"/>
          <p14:tracePt t="68630" x="2322513" y="2770188"/>
          <p14:tracePt t="68637" x="2311400" y="2770188"/>
          <p14:tracePt t="68655" x="2301875" y="2781300"/>
          <p14:tracePt t="68672" x="2290763" y="2781300"/>
          <p14:tracePt t="68689" x="2286000" y="2781300"/>
          <p14:tracePt t="68706" x="2276475" y="2781300"/>
          <p14:tracePt t="68716" x="2265363" y="2781300"/>
          <p14:tracePt t="68733" x="2255838" y="2781300"/>
          <p14:tracePt t="68749" x="2244725" y="2781300"/>
          <p14:tracePt t="68766" x="2235200" y="2781300"/>
          <p14:tracePt t="68782" x="2224088" y="2790825"/>
          <p14:tracePt t="68799" x="2214563" y="2790825"/>
          <p14:tracePt t="68817" x="2214563" y="2801938"/>
          <p14:tracePt t="68833" x="2193925" y="2801938"/>
          <p14:tracePt t="68849" x="2184400" y="2801938"/>
          <p14:tracePt t="68866" x="2173288" y="2811463"/>
          <p14:tracePt t="68883" x="2163763" y="2811463"/>
          <p14:tracePt t="68900" x="2143125" y="2811463"/>
          <p14:tracePt t="68916" x="2133600" y="2811463"/>
          <p14:tracePt t="68933" x="2101850" y="2822575"/>
          <p14:tracePt t="68950" x="2097088" y="2822575"/>
          <p14:tracePt t="68967" x="2066925" y="2832100"/>
          <p14:tracePt t="68983" x="2055813" y="2841625"/>
          <p14:tracePt t="68999" x="2046288" y="2841625"/>
          <p14:tracePt t="69017" x="2036763" y="2841625"/>
          <p14:tracePt t="69034" x="2025650" y="2841625"/>
          <p14:tracePt t="69049" x="2016125" y="2841625"/>
          <p14:tracePt t="69066" x="2005013" y="2841625"/>
          <p14:tracePt t="69199" x="2016125" y="2841625"/>
          <p14:tracePt t="69293" x="2005013" y="2841625"/>
          <p14:tracePt t="69322" x="1995488" y="2841625"/>
          <p14:tracePt t="69350" x="1984375" y="2841625"/>
          <p14:tracePt t="69368" x="1974850" y="2841625"/>
          <p14:tracePt t="69394" x="1965325" y="2841625"/>
          <p14:tracePt t="69414" x="1954213" y="2841625"/>
          <p14:tracePt t="69430" x="1944688" y="2841625"/>
          <p14:tracePt t="69449" x="1933575" y="2841625"/>
          <p14:tracePt t="69467" x="1924050" y="2841625"/>
          <p14:tracePt t="69489" x="1919288" y="2841625"/>
          <p14:tracePt t="69526" x="1908175" y="2841625"/>
          <p14:tracePt t="69567" x="1898650" y="2841625"/>
          <p14:tracePt t="69601" x="1887538" y="2841625"/>
          <p14:tracePt t="69616" x="1878013" y="2841625"/>
          <p14:tracePt t="69640" x="1866900" y="2841625"/>
          <p14:tracePt t="69649" x="1857375" y="2841625"/>
          <p14:tracePt t="69666" x="1857375" y="2832100"/>
          <p14:tracePt t="69683" x="1836738" y="2832100"/>
          <p14:tracePt t="69699" x="1816100" y="2832100"/>
          <p14:tracePt t="69716" x="1795463" y="2832100"/>
          <p14:tracePt t="69732" x="1776413" y="2822575"/>
          <p14:tracePt t="69750" x="1765300" y="2822575"/>
          <p14:tracePt t="69767" x="1744663" y="2822575"/>
          <p14:tracePt t="69783" x="1730375" y="2822575"/>
          <p14:tracePt t="69799" x="1709738" y="2822575"/>
          <p14:tracePt t="69816" x="1689100" y="2822575"/>
          <p14:tracePt t="69834" x="1679575" y="2822575"/>
          <p14:tracePt t="69849" x="1668463" y="2822575"/>
          <p14:tracePt t="69870" x="1658938" y="2822575"/>
          <p14:tracePt t="69923" x="1647825" y="2822575"/>
          <p14:tracePt t="70039" x="1658938" y="2822575"/>
          <p14:tracePt t="70062" x="1668463" y="2822575"/>
          <p14:tracePt t="70081" x="1679575" y="2822575"/>
          <p14:tracePt t="70096" x="1689100" y="2822575"/>
          <p14:tracePt t="70113" x="1698625" y="2822575"/>
          <p14:tracePt t="70140" x="1709738" y="2822575"/>
          <p14:tracePt t="70156" x="1719263" y="2822575"/>
          <p14:tracePt t="70177" x="1730375" y="2822575"/>
          <p14:tracePt t="70208" x="1735138" y="2822575"/>
          <p14:tracePt t="70237" x="1744663" y="2822575"/>
          <p14:tracePt t="70256" x="1755775" y="2822575"/>
          <p14:tracePt t="70277" x="1765300" y="2822575"/>
          <p14:tracePt t="70282" x="1776413" y="2822575"/>
          <p14:tracePt t="70300" x="1785938" y="2822575"/>
          <p14:tracePt t="70316" x="1795463" y="2822575"/>
          <p14:tracePt t="70332" x="1816100" y="2822575"/>
          <p14:tracePt t="70350" x="1857375" y="2822575"/>
          <p14:tracePt t="70366" x="1878013" y="2822575"/>
          <p14:tracePt t="70382" x="1924050" y="2822575"/>
          <p14:tracePt t="70400" x="1954213" y="2811463"/>
          <p14:tracePt t="70416" x="2016125" y="2801938"/>
          <p14:tracePt t="70435" x="2055813" y="2790825"/>
          <p14:tracePt t="70449" x="2112963" y="2770188"/>
          <p14:tracePt t="70465" x="2143125" y="2770188"/>
          <p14:tracePt t="70483" x="2173288" y="2770188"/>
          <p14:tracePt t="70500" x="2205038" y="2770188"/>
          <p14:tracePt t="70516" x="2235200" y="2770188"/>
          <p14:tracePt t="70532" x="2255838" y="2770188"/>
          <p14:tracePt t="70550" x="2276475" y="2760663"/>
          <p14:tracePt t="70567" x="2301875" y="2760663"/>
          <p14:tracePt t="70583" x="2322513" y="2760663"/>
          <p14:tracePt t="70599" x="2352675" y="2760663"/>
          <p14:tracePt t="70616" x="2373313" y="2751138"/>
          <p14:tracePt t="70633" x="2393950" y="2751138"/>
          <p14:tracePt t="70649" x="2413000" y="2751138"/>
          <p14:tracePt t="70665" x="2444750" y="2751138"/>
          <p14:tracePt t="70683" x="2465388" y="2740025"/>
          <p14:tracePt t="70700" x="2490788" y="2740025"/>
          <p14:tracePt t="70716" x="2520950" y="2730500"/>
          <p14:tracePt t="70732" x="2541588" y="2730500"/>
          <p14:tracePt t="70749" x="2571750" y="2719388"/>
          <p14:tracePt t="70766" x="2601913" y="2719388"/>
          <p14:tracePt t="70782" x="2643188" y="2719388"/>
          <p14:tracePt t="70799" x="2668588" y="2709863"/>
          <p14:tracePt t="70817" x="2689225" y="2698750"/>
          <p14:tracePt t="70833" x="2730500" y="2698750"/>
          <p14:tracePt t="70849" x="2751138" y="2689225"/>
          <p14:tracePt t="70866" x="2781300" y="2689225"/>
          <p14:tracePt t="70885" x="2811463" y="2689225"/>
          <p14:tracePt t="70900" x="2832100" y="2679700"/>
          <p14:tracePt t="70916" x="2847975" y="2679700"/>
          <p14:tracePt t="70920" x="2867025" y="2679700"/>
          <p14:tracePt t="70932" x="2878138" y="2679700"/>
          <p14:tracePt t="70950" x="2887663" y="2679700"/>
          <p14:tracePt t="70967" x="2908300" y="2668588"/>
          <p14:tracePt t="70982" x="2919413" y="2668588"/>
          <p14:tracePt t="70999" x="2928938" y="2668588"/>
          <p14:tracePt t="71017" x="2949575" y="2668588"/>
          <p14:tracePt t="71033" x="2959100" y="2668588"/>
          <p14:tracePt t="71058" x="2970213" y="2668588"/>
          <p14:tracePt t="71074" x="2979738" y="2668588"/>
          <p14:tracePt t="71189" x="2970213" y="2668588"/>
          <p14:tracePt t="71208" x="2959100" y="2668588"/>
          <p14:tracePt t="71224" x="2949575" y="2668588"/>
          <p14:tracePt t="71234" x="2938463" y="2668588"/>
          <p14:tracePt t="71255" x="2938463" y="2679700"/>
          <p14:tracePt t="71266" x="2928938" y="2679700"/>
          <p14:tracePt t="71294" x="2928938" y="2689225"/>
          <p14:tracePt t="71333" x="2928938" y="2698750"/>
          <p14:tracePt t="71367" x="2928938" y="2709863"/>
          <p14:tracePt t="71410" x="2928938" y="2719388"/>
          <p14:tracePt t="71439" x="2928938" y="2730500"/>
          <p14:tracePt t="71467" x="2928938" y="2740025"/>
          <p14:tracePt t="71504" x="2928938" y="2751138"/>
          <p14:tracePt t="71522" x="2919413" y="2751138"/>
          <p14:tracePt t="71532" x="2919413" y="2760663"/>
          <p14:tracePt t="71549" x="2908300" y="2770188"/>
          <p14:tracePt t="71571" x="2898775" y="2781300"/>
          <p14:tracePt t="71593" x="2898775" y="2790825"/>
          <p14:tracePt t="71608" x="2887663" y="2790825"/>
          <p14:tracePt t="71623" x="2878138" y="2801938"/>
          <p14:tracePt t="71649" x="2867025" y="2801938"/>
          <p14:tracePt t="71666" x="2857500" y="2811463"/>
          <p14:tracePt t="71683" x="2847975" y="2811463"/>
          <p14:tracePt t="71699" x="2832100" y="2811463"/>
          <p14:tracePt t="71716" x="2822575" y="2811463"/>
          <p14:tracePt t="71805" x="2832100" y="2822575"/>
          <p14:tracePt t="71822" x="2836863" y="2822575"/>
          <p14:tracePt t="71838" x="2847975" y="2822575"/>
          <p14:tracePt t="71848" x="2857500" y="2822575"/>
          <p14:tracePt t="71872" x="2867025" y="2822575"/>
          <p14:tracePt t="71883" x="2878138" y="2822575"/>
          <p14:tracePt t="72004" x="2867025" y="2822575"/>
          <p14:tracePt t="72012" x="2857500" y="2822575"/>
          <p14:tracePt t="72019" x="2847975" y="2822575"/>
          <p14:tracePt t="72033" x="2836863" y="2822575"/>
          <p14:tracePt t="72049" x="2822575" y="2822575"/>
          <p14:tracePt t="72066" x="2801938" y="2822575"/>
          <p14:tracePt t="72083" x="2770188" y="2822575"/>
          <p14:tracePt t="72100" x="2751138" y="2822575"/>
          <p14:tracePt t="72115" x="2730500" y="2822575"/>
          <p14:tracePt t="72132" x="2719388" y="2832100"/>
          <p14:tracePt t="72150" x="2709863" y="2832100"/>
          <p14:tracePt t="72167" x="2698750" y="2832100"/>
          <p14:tracePt t="72183" x="2689225" y="2832100"/>
          <p14:tracePt t="72200" x="2679700" y="2832100"/>
          <p14:tracePt t="72233" x="2668588" y="2832100"/>
          <p14:tracePt t="72263" x="2659063" y="2832100"/>
          <p14:tracePt t="72407" x="2668588" y="2832100"/>
          <p14:tracePt t="72430" x="2679700" y="2832100"/>
          <p14:tracePt t="72461" x="2689225" y="2832100"/>
          <p14:tracePt t="72488" x="2698750" y="2832100"/>
          <p14:tracePt t="72511" x="2709863" y="2832100"/>
          <p14:tracePt t="72545" x="2719388" y="2832100"/>
          <p14:tracePt t="72565" x="2719388" y="2822575"/>
          <p14:tracePt t="72580" x="2730500" y="2822575"/>
          <p14:tracePt t="72603" x="2740025" y="2822575"/>
          <p14:tracePt t="72813" x="2730500" y="2822575"/>
          <p14:tracePt t="72827" x="2719388" y="2822575"/>
          <p14:tracePt t="72840" x="2709863" y="2822575"/>
          <p14:tracePt t="72850" x="2698750" y="2822575"/>
          <p14:tracePt t="72866" x="2689225" y="2822575"/>
          <p14:tracePt t="72883" x="2679700" y="2822575"/>
          <p14:tracePt t="72900" x="2652713" y="2832100"/>
          <p14:tracePt t="72916" x="2633663" y="2832100"/>
          <p14:tracePt t="72933" x="2613025" y="2841625"/>
          <p14:tracePt t="72952" x="2581275" y="2841625"/>
          <p14:tracePt t="72967" x="2562225" y="2847975"/>
          <p14:tracePt t="72983" x="2551113" y="2847975"/>
          <p14:tracePt t="72999" x="2530475" y="2857500"/>
          <p14:tracePt t="73016" x="2509838" y="2857500"/>
          <p14:tracePt t="73033" x="2490788" y="2857500"/>
          <p14:tracePt t="73049" x="2479675" y="2857500"/>
          <p14:tracePt t="73066" x="2465388" y="2867025"/>
          <p14:tracePt t="73083" x="2454275" y="2867025"/>
          <p14:tracePt t="73100" x="2433638" y="2867025"/>
          <p14:tracePt t="73116" x="2424113" y="2867025"/>
          <p14:tracePt t="73133" x="2403475" y="2878138"/>
          <p14:tracePt t="73149" x="2393950" y="2878138"/>
          <p14:tracePt t="73167" x="2373313" y="2887663"/>
          <p14:tracePt t="73182" x="2362200" y="2887663"/>
          <p14:tracePt t="73211" x="2362200" y="2898775"/>
          <p14:tracePt t="73227" x="2352675" y="2898775"/>
          <p14:tracePt t="73332" x="2341563" y="2898775"/>
          <p14:tracePt t="73392" x="2341563" y="2908300"/>
          <p14:tracePt t="73513" x="2352675" y="2908300"/>
          <p14:tracePt t="73532" x="2362200" y="2908300"/>
          <p14:tracePt t="73538" x="2373313" y="2908300"/>
          <p14:tracePt t="73549" x="2382838" y="2908300"/>
          <p14:tracePt t="73566" x="2393950" y="2908300"/>
          <p14:tracePt t="73582" x="2413000" y="2908300"/>
          <p14:tracePt t="73599" x="2433638" y="2898775"/>
          <p14:tracePt t="73617" x="2454275" y="2887663"/>
          <p14:tracePt t="73633" x="2470150" y="2887663"/>
          <p14:tracePt t="73649" x="2479675" y="2878138"/>
          <p14:tracePt t="73666" x="2500313" y="2878138"/>
          <p14:tracePt t="73689" x="2509838" y="2878138"/>
          <p14:tracePt t="73739" x="2520950" y="2878138"/>
          <p14:tracePt t="73750" x="2520950" y="2867025"/>
          <p14:tracePt t="73829" x="2530475" y="2867025"/>
          <p14:tracePt t="74093" x="2530475" y="2857500"/>
          <p14:tracePt t="74188" x="2541588" y="2857500"/>
          <p14:tracePt t="74234" x="2541588" y="2847975"/>
          <p14:tracePt t="74371" x="2551113" y="2847975"/>
          <p14:tracePt t="74559" x="2541588" y="2847975"/>
          <p14:tracePt t="74642" x="2530475" y="2847975"/>
          <p14:tracePt t="74692" x="2520950" y="2847975"/>
          <p14:tracePt t="74710" x="2509838" y="2847975"/>
          <p14:tracePt t="74724" x="2500313" y="2847975"/>
          <p14:tracePt t="74732" x="2490788" y="2847975"/>
          <p14:tracePt t="74750" x="2479675" y="2847975"/>
          <p14:tracePt t="74766" x="2454275" y="2841625"/>
          <p14:tracePt t="74770" x="2413000" y="2841625"/>
          <p14:tracePt t="74782" x="2403475" y="2841625"/>
          <p14:tracePt t="74799" x="2373313" y="2841625"/>
          <p14:tracePt t="74816" x="2341563" y="2841625"/>
          <p14:tracePt t="74833" x="2290763" y="2832100"/>
          <p14:tracePt t="74849" x="2276475" y="2832100"/>
          <p14:tracePt t="74866" x="2224088" y="2832100"/>
          <p14:tracePt t="74883" x="2184400" y="2832100"/>
          <p14:tracePt t="74900" x="2143125" y="2832100"/>
          <p14:tracePt t="74916" x="2101850" y="2832100"/>
          <p14:tracePt t="74933" x="2066925" y="2832100"/>
          <p14:tracePt t="74949" x="2036763" y="2832100"/>
          <p14:tracePt t="74966" x="1995488" y="2832100"/>
          <p14:tracePt t="74982" x="1954213" y="2841625"/>
          <p14:tracePt t="74999" x="1924050" y="2841625"/>
          <p14:tracePt t="75017" x="1898650" y="2841625"/>
          <p14:tracePt t="75033" x="1857375" y="2847975"/>
          <p14:tracePt t="75049" x="1836738" y="2857500"/>
          <p14:tracePt t="75066" x="1806575" y="2857500"/>
          <p14:tracePt t="75085" x="1785938" y="2867025"/>
          <p14:tracePt t="75099" x="1755775" y="2867025"/>
          <p14:tracePt t="75116" x="1735138" y="2867025"/>
          <p14:tracePt t="75133" x="1730375" y="2867025"/>
          <p14:tracePt t="75152" x="1698625" y="2867025"/>
          <p14:tracePt t="75166" x="1668463" y="2867025"/>
          <p14:tracePt t="75183" x="1647825" y="2878138"/>
          <p14:tracePt t="75199" x="1627188" y="2878138"/>
          <p14:tracePt t="75216" x="1617663" y="2878138"/>
          <p14:tracePt t="75233" x="1608138" y="2878138"/>
          <p14:tracePt t="75283" x="1597025" y="2878138"/>
          <p14:tracePt t="75328" x="1597025" y="2867025"/>
          <p14:tracePt t="75342" x="1597025" y="2857500"/>
          <p14:tracePt t="75385" x="1608138" y="2857500"/>
          <p14:tracePt t="75396" x="1608138" y="2847975"/>
          <p14:tracePt t="75404" x="1617663" y="2847975"/>
          <p14:tracePt t="75424" x="1627188" y="2847975"/>
          <p14:tracePt t="75443" x="1638300" y="2847975"/>
          <p14:tracePt t="75466" x="1647825" y="2847975"/>
          <p14:tracePt t="75483" x="1658938" y="2847975"/>
          <p14:tracePt t="75504" x="1668463" y="2847975"/>
          <p14:tracePt t="75516" x="1679575" y="2847975"/>
          <p14:tracePt t="75532" x="1689100" y="2847975"/>
          <p14:tracePt t="75550" x="1698625" y="2847975"/>
          <p14:tracePt t="75566" x="1719263" y="2847975"/>
          <p14:tracePt t="75582" x="1719263" y="2841625"/>
          <p14:tracePt t="75653" x="1719263" y="2832100"/>
          <p14:tracePt t="75690" x="1719263" y="2822575"/>
          <p14:tracePt t="75696" x="1730375" y="2822575"/>
          <p14:tracePt t="75716" x="1735138" y="2811463"/>
          <p14:tracePt t="75733" x="1744663" y="2811463"/>
          <p14:tracePt t="75749" x="1765300" y="2801938"/>
          <p14:tracePt t="75753" x="1795463" y="2801938"/>
          <p14:tracePt t="75766" x="1806575" y="2790825"/>
          <p14:tracePt t="75782" x="1847850" y="2790825"/>
          <p14:tracePt t="75799" x="1887538" y="2781300"/>
          <p14:tracePt t="75817" x="1954213" y="2781300"/>
          <p14:tracePt t="75833" x="2046288" y="2770188"/>
          <p14:tracePt t="75850" x="2112963" y="2770188"/>
          <p14:tracePt t="75866" x="2214563" y="2770188"/>
          <p14:tracePt t="75883" x="2290763" y="2770188"/>
          <p14:tracePt t="75899" x="2393950" y="2770188"/>
          <p14:tracePt t="75916" x="2465388" y="2770188"/>
          <p14:tracePt t="75933" x="2541588" y="2770188"/>
          <p14:tracePt t="75950" x="2592388" y="2770188"/>
          <p14:tracePt t="75967" x="2633663" y="2770188"/>
          <p14:tracePt t="75983" x="2659063" y="2770188"/>
          <p14:tracePt t="75999" x="2689225" y="2770188"/>
          <p14:tracePt t="76016" x="2709863" y="2770188"/>
          <p14:tracePt t="76033" x="2730500" y="2770188"/>
          <p14:tracePt t="76050" x="2751138" y="2770188"/>
          <p14:tracePt t="76066" x="2760663" y="2770188"/>
          <p14:tracePt t="76083" x="2770188" y="2770188"/>
          <p14:tracePt t="76100" x="2781300" y="2770188"/>
          <p14:tracePt t="76116" x="2790825" y="2770188"/>
          <p14:tracePt t="76133" x="2801938" y="2770188"/>
          <p14:tracePt t="76154" x="2811463" y="2770188"/>
          <p14:tracePt t="76166" x="2811463" y="2760663"/>
          <p14:tracePt t="76182" x="2822575" y="2760663"/>
          <p14:tracePt t="76199" x="2832100" y="2760663"/>
          <p14:tracePt t="76223" x="2836863" y="2760663"/>
          <p14:tracePt t="76258" x="2847975" y="2760663"/>
          <p14:tracePt t="76283" x="2857500" y="2760663"/>
          <p14:tracePt t="76359" x="2867025" y="2760663"/>
          <p14:tracePt t="76425" x="2878138" y="2760663"/>
          <p14:tracePt t="76473" x="2887663" y="2760663"/>
          <p14:tracePt t="76504" x="2898775" y="2760663"/>
          <p14:tracePt t="76521" x="2908300" y="2760663"/>
          <p14:tracePt t="76527" x="2908300" y="2770188"/>
          <p14:tracePt t="76533" x="2919413" y="2770188"/>
          <p14:tracePt t="76549" x="2928938" y="2770188"/>
          <p14:tracePt t="76566" x="2959100" y="2770188"/>
          <p14:tracePt t="76582" x="2990850" y="2781300"/>
          <p14:tracePt t="76599" x="3025775" y="2781300"/>
          <p14:tracePt t="76619" x="3076575" y="2790825"/>
          <p14:tracePt t="76633" x="3159125" y="2811463"/>
          <p14:tracePt t="76649" x="3244850" y="2822575"/>
          <p14:tracePt t="76666" x="3394075" y="2811463"/>
          <p14:tracePt t="76685" x="3505200" y="2790825"/>
          <p14:tracePt t="76699" x="3652838" y="2781300"/>
          <p14:tracePt t="76716" x="3760788" y="2770188"/>
          <p14:tracePt t="76732" x="3903663" y="2760663"/>
          <p14:tracePt t="76752" x="4010025" y="2760663"/>
          <p14:tracePt t="76766" x="4148138" y="2760663"/>
          <p14:tracePt t="76782" x="4240213" y="2760663"/>
          <p14:tracePt t="76799" x="4357688" y="2760663"/>
          <p14:tracePt t="76816" x="4449763" y="2760663"/>
          <p14:tracePt t="76833" x="4567238" y="2760663"/>
          <p14:tracePt t="76850" x="4648200" y="2751138"/>
          <p14:tracePt t="76866" x="4735513" y="2740025"/>
          <p14:tracePt t="76883" x="4816475" y="2719388"/>
          <p14:tracePt t="76900" x="4873625" y="2709863"/>
          <p14:tracePt t="76917" x="4945063" y="2698750"/>
          <p14:tracePt t="76932" x="4995863" y="2689225"/>
          <p14:tracePt t="76950" x="5041900" y="2679700"/>
          <p14:tracePt t="76967" x="5062538" y="2668588"/>
          <p14:tracePt t="76983" x="5102225" y="2668588"/>
          <p14:tracePt t="76999" x="5143500" y="2663825"/>
          <p14:tracePt t="77020" x="5173663" y="2663825"/>
          <p14:tracePt t="77033" x="5219700" y="2652713"/>
          <p14:tracePt t="77049" x="5260975" y="2652713"/>
          <p14:tracePt t="77066" x="5302250" y="2652713"/>
          <p14:tracePt t="77085" x="5341938" y="2652713"/>
          <p14:tracePt t="77100" x="5394325" y="2652713"/>
          <p14:tracePt t="77116" x="5429250" y="2652713"/>
          <p14:tracePt t="77132" x="5491163" y="2652713"/>
          <p14:tracePt t="77152" x="5541963" y="2643188"/>
          <p14:tracePt t="77166" x="5618163" y="2622550"/>
          <p14:tracePt t="77183" x="5680075" y="2613025"/>
          <p14:tracePt t="77199" x="5765800" y="2581275"/>
          <p14:tracePt t="77216" x="5837238" y="2562225"/>
          <p14:tracePt t="77233" x="5888038" y="2551113"/>
          <p14:tracePt t="77249" x="5929313" y="2551113"/>
          <p14:tracePt t="77265" x="5954713" y="2551113"/>
          <p14:tracePt t="77283" x="5965825" y="2551113"/>
          <p14:tracePt t="77341" x="5975350" y="2551113"/>
          <p14:tracePt t="77359" x="5984875" y="2551113"/>
          <p14:tracePt t="77374" x="5995988" y="2551113"/>
          <p14:tracePt t="77389" x="6005513" y="2551113"/>
          <p14:tracePt t="77416" x="6016625" y="2551113"/>
          <p14:tracePt t="77433" x="6016625" y="2562225"/>
          <p14:tracePt t="77449" x="6026150" y="2571750"/>
          <p14:tracePt t="77466" x="6037263" y="2592388"/>
          <p14:tracePt t="77483" x="6046788" y="2613025"/>
          <p14:tracePt t="77500" x="6056313" y="2613025"/>
          <p14:tracePt t="77516" x="6088063" y="2613025"/>
          <p14:tracePt t="77532" x="6118225" y="2613025"/>
          <p14:tracePt t="77550" x="6143625" y="2613025"/>
          <p14:tracePt t="77566" x="6173788" y="2613025"/>
          <p14:tracePt t="77583" x="6194425" y="2613025"/>
          <p14:tracePt t="77600" x="6215063" y="2613025"/>
          <p14:tracePt t="77619" x="6215063" y="2622550"/>
          <p14:tracePt t="77633" x="6215063" y="2633663"/>
          <p14:tracePt t="77649" x="6215063" y="2643188"/>
          <p14:tracePt t="77666" x="6205538" y="2643188"/>
          <p14:tracePt t="77682" x="6184900" y="2652713"/>
          <p14:tracePt t="77699" x="6153150" y="2668588"/>
          <p14:tracePt t="77716" x="6134100" y="2689225"/>
          <p14:tracePt t="77733" x="6118225" y="2698750"/>
          <p14:tracePt t="77750" x="6097588" y="2709863"/>
          <p14:tracePt t="77766" x="6088063" y="2719388"/>
          <p14:tracePt t="77783" x="6076950" y="2719388"/>
          <p14:tracePt t="77799" x="6076950" y="2730500"/>
          <p14:tracePt t="77817" x="6076950" y="2740025"/>
          <p14:tracePt t="77834" x="6067425" y="2740025"/>
          <p14:tracePt t="77849" x="6067425" y="2751138"/>
          <p14:tracePt t="77883" x="6067425" y="2760663"/>
          <p14:tracePt t="77939" x="6056313" y="2760663"/>
          <p14:tracePt t="78027" x="6046788" y="2760663"/>
          <p14:tracePt t="78170" x="6037263" y="2760663"/>
          <p14:tracePt t="78214" x="6026150" y="2760663"/>
          <p14:tracePt t="78319" x="6026150" y="2751138"/>
          <p14:tracePt t="78391" x="6037263" y="2751138"/>
          <p14:tracePt t="78397" x="6046788" y="2751138"/>
          <p14:tracePt t="78415" x="6056313" y="2751138"/>
          <p14:tracePt t="78427" x="6067425" y="2751138"/>
          <p14:tracePt t="78433" x="6076950" y="2751138"/>
          <p14:tracePt t="78449" x="6097588" y="2740025"/>
          <p14:tracePt t="78466" x="6118225" y="2740025"/>
          <p14:tracePt t="78483" x="6134100" y="2740025"/>
          <p14:tracePt t="78499" x="6164263" y="2740025"/>
          <p14:tracePt t="78516" x="6194425" y="2740025"/>
          <p14:tracePt t="78532" x="6224588" y="2740025"/>
          <p14:tracePt t="78549" x="6265863" y="2740025"/>
          <p14:tracePt t="78566" x="6332538" y="2740025"/>
          <p14:tracePt t="78582" x="6403975" y="2751138"/>
          <p14:tracePt t="78599" x="6465888" y="2760663"/>
          <p14:tracePt t="78617" x="6521450" y="2770188"/>
          <p14:tracePt t="78633" x="6592888" y="2781300"/>
          <p14:tracePt t="78649" x="6653213" y="2790825"/>
          <p14:tracePt t="78666" x="6731000" y="2811463"/>
          <p14:tracePt t="78683" x="6770688" y="2832100"/>
          <p14:tracePt t="78699" x="6811963" y="2841625"/>
          <p14:tracePt t="78715" x="6858000" y="2847975"/>
          <p14:tracePt t="78732" x="6888163" y="2857500"/>
          <p14:tracePt t="78750" x="6929438" y="2857500"/>
          <p14:tracePt t="78766" x="6959600" y="2867025"/>
          <p14:tracePt t="78783" x="6991350" y="2878138"/>
          <p14:tracePt t="78800" x="7010400" y="2887663"/>
          <p14:tracePt t="78819" x="7031038" y="2887663"/>
          <p14:tracePt t="78833" x="7046913" y="2898775"/>
          <p14:tracePt t="78849" x="7056438" y="2898775"/>
          <p14:tracePt t="78865" x="7077075" y="2898775"/>
          <p14:tracePt t="78883" x="7088188" y="2898775"/>
          <p14:tracePt t="78899" x="7097713" y="2898775"/>
          <p14:tracePt t="78916" x="7118350" y="2898775"/>
          <p14:tracePt t="78932" x="7138988" y="2898775"/>
          <p14:tracePt t="78936" x="7148513" y="2898775"/>
          <p14:tracePt t="78949" x="7159625" y="2898775"/>
          <p14:tracePt t="78966" x="7180263" y="2898775"/>
          <p14:tracePt t="78982" x="7199313" y="2898775"/>
          <p14:tracePt t="78999" x="7210425" y="2898775"/>
          <p14:tracePt t="79016" x="7224713" y="2898775"/>
          <p14:tracePt t="79033" x="7235825" y="2898775"/>
          <p14:tracePt t="79058" x="7245350" y="2898775"/>
          <p14:tracePt t="79170" x="7235825" y="2898775"/>
          <p14:tracePt t="79192" x="7224713" y="2898775"/>
          <p14:tracePt t="79210" x="7219950" y="2898775"/>
          <p14:tracePt t="79216" x="7219950" y="2908300"/>
          <p14:tracePt t="79237" x="7210425" y="2908300"/>
          <p14:tracePt t="79249" x="7199313" y="2908300"/>
          <p14:tracePt t="79270" x="7189788" y="2919413"/>
          <p14:tracePt t="79299" x="7180263" y="2919413"/>
          <p14:tracePt t="79330" x="7169150" y="2919413"/>
          <p14:tracePt t="79347" x="7159625" y="2919413"/>
          <p14:tracePt t="79363" x="7148513" y="2919413"/>
          <p14:tracePt t="79378" x="7138988" y="2919413"/>
          <p14:tracePt t="79405" x="7127875" y="2919413"/>
          <p14:tracePt t="79422" x="7118350" y="2919413"/>
          <p14:tracePt t="79442" x="7108825" y="2919413"/>
          <p14:tracePt t="79459" x="7097713" y="2919413"/>
          <p14:tracePt t="79492" x="7088188" y="2919413"/>
          <p14:tracePt t="79520" x="7077075" y="2919413"/>
          <p14:tracePt t="79525" x="7077075" y="2908300"/>
          <p14:tracePt t="79540" x="7067550" y="2908300"/>
          <p14:tracePt t="79558" x="7056438" y="2908300"/>
          <p14:tracePt t="79572" x="7046913" y="2898775"/>
          <p14:tracePt t="79584" x="7042150" y="2898775"/>
          <p14:tracePt t="79599" x="7031038" y="2898775"/>
          <p14:tracePt t="79617" x="7021513" y="2898775"/>
          <p14:tracePt t="79633" x="7010400" y="2898775"/>
          <p14:tracePt t="79649" x="7000875" y="2898775"/>
          <p14:tracePt t="79666" x="6991350" y="2898775"/>
          <p14:tracePt t="79684" x="6991350" y="2887663"/>
          <p14:tracePt t="79700" x="6980238" y="2887663"/>
          <p14:tracePt t="79716" x="6970713" y="2887663"/>
          <p14:tracePt t="79733" x="6959600" y="2887663"/>
          <p14:tracePt t="79750" x="6950075" y="2887663"/>
          <p14:tracePt t="79766" x="6938963" y="2887663"/>
          <p14:tracePt t="79783" x="6929438" y="2887663"/>
          <p14:tracePt t="79799" x="6908800" y="2887663"/>
          <p14:tracePt t="79818" x="6899275" y="2887663"/>
          <p14:tracePt t="79833" x="6878638" y="2887663"/>
          <p14:tracePt t="79850" x="6867525" y="2878138"/>
          <p14:tracePt t="79866" x="6853238" y="2878138"/>
          <p14:tracePt t="79884" x="6842125" y="2878138"/>
          <p14:tracePt t="79900" x="6832600" y="2867025"/>
          <p14:tracePt t="79916" x="6811963" y="2857500"/>
          <p14:tracePt t="79933" x="6802438" y="2857500"/>
          <p14:tracePt t="79949" x="6791325" y="2847975"/>
          <p14:tracePt t="79966" x="6781800" y="2841625"/>
          <p14:tracePt t="79983" x="6770688" y="2841625"/>
          <p14:tracePt t="79999" x="6761163" y="2832100"/>
          <p14:tracePt t="80017" x="6751638" y="2832100"/>
          <p14:tracePt t="80033" x="6740525" y="2822575"/>
          <p14:tracePt t="80049" x="6731000" y="2822575"/>
          <p14:tracePt t="80066" x="6719888" y="2811463"/>
          <p14:tracePt t="80084" x="6699250" y="2811463"/>
          <p14:tracePt t="80099" x="6689725" y="2811463"/>
          <p14:tracePt t="80116" x="6680200" y="2801938"/>
          <p14:tracePt t="80133" x="6664325" y="2790825"/>
          <p14:tracePt t="80150" x="6634163" y="2781300"/>
          <p14:tracePt t="80166" x="6581775" y="2770188"/>
          <p14:tracePt t="80183" x="6542088" y="2751138"/>
          <p14:tracePt t="80199" x="6484938" y="2730500"/>
          <p14:tracePt t="80217" x="6445250" y="2709863"/>
          <p14:tracePt t="80233" x="6413500" y="2698750"/>
          <p14:tracePt t="80250" x="6383338" y="2679700"/>
          <p14:tracePt t="80266" x="6342063" y="2668588"/>
          <p14:tracePt t="80283" x="6296025" y="2652713"/>
          <p14:tracePt t="80299" x="6235700" y="2622550"/>
          <p14:tracePt t="80316" x="6173788" y="2601913"/>
          <p14:tracePt t="80333" x="6134100" y="2592388"/>
          <p14:tracePt t="80349" x="6097588" y="2581275"/>
          <p14:tracePt t="80366" x="6076950" y="2581275"/>
          <p14:tracePt t="80382" x="6046788" y="2581275"/>
          <p14:tracePt t="80399" x="6026150" y="2571750"/>
          <p14:tracePt t="80416" x="5984875" y="2551113"/>
          <p14:tracePt t="80433" x="5954713" y="2530475"/>
          <p14:tracePt t="80449" x="5938838" y="2520950"/>
          <p14:tracePt t="80466" x="5919788" y="2509838"/>
          <p14:tracePt t="80484" x="5899150" y="2500313"/>
          <p14:tracePt t="80500" x="5888038" y="2490788"/>
          <p14:tracePt t="80516" x="5878513" y="2479675"/>
          <p14:tracePt t="80533" x="5857875" y="2474913"/>
          <p14:tracePt t="80550" x="5848350" y="2465388"/>
          <p14:tracePt t="80566" x="5837238" y="2454275"/>
          <p14:tracePt t="80569" x="5827713" y="2454275"/>
          <p14:tracePt t="80619" x="5807075" y="2454275"/>
          <p14:tracePt t="80648" x="5795963" y="2454275"/>
          <p14:tracePt t="80701" x="5786438" y="2454275"/>
          <p14:tracePt t="80721" x="5776913" y="2454275"/>
          <p14:tracePt t="80741" x="5765800" y="2454275"/>
          <p14:tracePt t="80756" x="5761038" y="2454275"/>
          <p14:tracePt t="80809" x="5751513" y="2454275"/>
          <p14:tracePt t="80825" x="5740400" y="2454275"/>
          <p14:tracePt t="80846" x="5730875" y="2454275"/>
          <p14:tracePt t="80931" x="5740400" y="2454275"/>
          <p14:tracePt t="80957" x="5761038" y="2454275"/>
          <p14:tracePt t="80967" x="5765800" y="2454275"/>
          <p14:tracePt t="80983" x="5776913" y="2454275"/>
          <p14:tracePt t="80999" x="5807075" y="2465388"/>
          <p14:tracePt t="81017" x="5827713" y="2474913"/>
          <p14:tracePt t="81033" x="5857875" y="2479675"/>
          <p14:tracePt t="81049" x="5878513" y="2490788"/>
          <p14:tracePt t="81066" x="5908675" y="2500313"/>
          <p14:tracePt t="81085" x="5938838" y="2509838"/>
          <p14:tracePt t="81099" x="5954713" y="2520950"/>
          <p14:tracePt t="81116" x="5984875" y="2530475"/>
          <p14:tracePt t="81133" x="6005513" y="2541588"/>
          <p14:tracePt t="81150" x="6026150" y="2551113"/>
          <p14:tracePt t="81167" x="6056313" y="2562225"/>
          <p14:tracePt t="81183" x="6076950" y="2571750"/>
          <p14:tracePt t="81200" x="6097588" y="2581275"/>
          <p14:tracePt t="81217" x="6118225" y="2592388"/>
          <p14:tracePt t="81234" x="6127750" y="2601913"/>
          <p14:tracePt t="81249" x="6134100" y="2622550"/>
          <p14:tracePt t="81266" x="6153150" y="2622550"/>
          <p14:tracePt t="81283" x="6164263" y="2633663"/>
          <p14:tracePt t="81300" x="6173788" y="2643188"/>
          <p14:tracePt t="81316" x="6184900" y="2652713"/>
          <p14:tracePt t="81333" x="6194425" y="2652713"/>
          <p14:tracePt t="81349" x="6205538" y="2663825"/>
          <p14:tracePt t="81382" x="6215063" y="2663825"/>
          <p14:tracePt t="81399" x="6215063" y="2668588"/>
          <p14:tracePt t="81417" x="6224588" y="2668588"/>
          <p14:tracePt t="81433" x="6235700" y="2668588"/>
          <p14:tracePt t="81449" x="6235700" y="2679700"/>
          <p14:tracePt t="81469" x="6245225" y="2679700"/>
          <p14:tracePt t="81499" x="6256338" y="2679700"/>
          <p14:tracePt t="81532" x="6256338" y="2689225"/>
          <p14:tracePt t="81558" x="6265863" y="2689225"/>
          <p14:tracePt t="81977" x="6276975" y="2689225"/>
          <p14:tracePt t="82009" x="6286500" y="2689225"/>
          <p14:tracePt t="82038" x="6296025" y="2689225"/>
          <p14:tracePt t="82056" x="6307138" y="2689225"/>
          <p14:tracePt t="82074" x="6311900" y="2689225"/>
          <p14:tracePt t="82094" x="6323013" y="2689225"/>
          <p14:tracePt t="82105" x="6332538" y="2689225"/>
          <p14:tracePt t="82125" x="6342063" y="2689225"/>
          <p14:tracePt t="82140" x="6353175" y="2689225"/>
          <p14:tracePt t="82156" x="6362700" y="2689225"/>
          <p14:tracePt t="82175" x="6373813" y="2689225"/>
          <p14:tracePt t="82182" x="6383338" y="2689225"/>
          <p14:tracePt t="82199" x="6383338" y="2698750"/>
          <p14:tracePt t="82217" x="6394450" y="2698750"/>
          <p14:tracePt t="82233" x="6413500" y="2698750"/>
          <p14:tracePt t="82249" x="6434138" y="2698750"/>
          <p14:tracePt t="82266" x="6445250" y="2698750"/>
          <p14:tracePt t="82283" x="6465888" y="2698750"/>
          <p14:tracePt t="82299" x="6475413" y="2698750"/>
          <p14:tracePt t="82316" x="6484938" y="2709863"/>
          <p14:tracePt t="82332" x="6491288" y="2709863"/>
          <p14:tracePt t="82352" x="6500813" y="2709863"/>
          <p14:tracePt t="82367" x="6510338" y="2709863"/>
          <p14:tracePt t="82387" x="6521450" y="2709863"/>
          <p14:tracePt t="82405" x="6530975" y="2709863"/>
          <p14:tracePt t="82427" x="6542088" y="2709863"/>
          <p14:tracePt t="82449" x="6551613" y="2709863"/>
          <p14:tracePt t="82467" x="6562725" y="2709863"/>
          <p14:tracePt t="82489" x="6572250" y="2709863"/>
          <p14:tracePt t="82505" x="6581775" y="2709863"/>
          <p14:tracePt t="82516" x="6592888" y="2709863"/>
          <p14:tracePt t="82536" x="6602413" y="2709863"/>
          <p14:tracePt t="82549" x="6613525" y="2719388"/>
          <p14:tracePt t="82566" x="6623050" y="2719388"/>
          <p14:tracePt t="82582" x="6643688" y="2719388"/>
          <p14:tracePt t="82599" x="6653213" y="2730500"/>
          <p14:tracePt t="82617" x="6673850" y="2730500"/>
          <p14:tracePt t="82633" x="6689725" y="2740025"/>
          <p14:tracePt t="82650" x="6710363" y="2740025"/>
          <p14:tracePt t="82666" x="6731000" y="2740025"/>
          <p14:tracePt t="82685" x="6740525" y="2751138"/>
          <p14:tracePt t="82699" x="6751638" y="2751138"/>
          <p14:tracePt t="82716" x="6761163" y="2751138"/>
          <p14:tracePt t="82732" x="6770688" y="2751138"/>
          <p14:tracePt t="82750" x="6781800" y="2751138"/>
          <p14:tracePt t="82766" x="6781800" y="2760663"/>
          <p14:tracePt t="82782" x="6791325" y="2760663"/>
          <p14:tracePt t="82799" x="6802438" y="2760663"/>
          <p14:tracePt t="82847" x="6811963" y="2760663"/>
          <p14:tracePt t="82874" x="6823075" y="2760663"/>
          <p14:tracePt t="82892" x="6832600" y="2760663"/>
          <p14:tracePt t="82922" x="6842125" y="2760663"/>
          <p14:tracePt t="82940" x="6853238" y="2760663"/>
          <p14:tracePt t="82956" x="6858000" y="2760663"/>
          <p14:tracePt t="82975" x="6867525" y="2760663"/>
          <p14:tracePt t="82991" x="6878638" y="2770188"/>
          <p14:tracePt t="83014" x="6888163" y="2770188"/>
          <p14:tracePt t="83047" x="6899275" y="2770188"/>
          <p14:tracePt t="83089" x="6908800" y="2770188"/>
          <p14:tracePt t="83140" x="6908800" y="2781300"/>
          <p14:tracePt t="83160" x="6919913" y="2781300"/>
          <p14:tracePt t="83331" x="6929438" y="2781300"/>
          <p14:tracePt t="83383" x="6938963" y="2781300"/>
          <p14:tracePt t="83396" x="6938963" y="2790825"/>
          <p14:tracePt t="83423" x="6950075" y="2790825"/>
          <p14:tracePt t="83428" x="6950075" y="2801938"/>
          <p14:tracePt t="83440" x="6959600" y="2801938"/>
          <p14:tracePt t="83450" x="6959600" y="2811463"/>
          <p14:tracePt t="83554" x="6950075" y="2811463"/>
          <p14:tracePt t="83589" x="6938963" y="2811463"/>
          <p14:tracePt t="83608" x="6929438" y="2811463"/>
          <p14:tracePt t="83639" x="6919913" y="2811463"/>
          <p14:tracePt t="83666" x="6908800" y="2822575"/>
          <p14:tracePt t="83691" x="6899275" y="2822575"/>
          <p14:tracePt t="83722" x="6888163" y="2822575"/>
          <p14:tracePt t="83741" x="6878638" y="2822575"/>
          <p14:tracePt t="83757" x="6867525" y="2822575"/>
          <p14:tracePt t="83773" x="6858000" y="2822575"/>
          <p14:tracePt t="83790" x="6853238" y="2822575"/>
          <p14:tracePt t="83805" x="6842125" y="2822575"/>
          <p14:tracePt t="83824" x="6832600" y="2822575"/>
          <p14:tracePt t="83853" x="6823075" y="2822575"/>
          <p14:tracePt t="83999" x="6811963" y="2822575"/>
          <p14:tracePt t="84017" x="6811963" y="2832100"/>
          <p14:tracePt t="84032" x="6802438" y="2832100"/>
          <p14:tracePt t="84052" x="6791325" y="2832100"/>
          <p14:tracePt t="84058" x="6781800" y="2832100"/>
          <p14:tracePt t="84074" x="6770688" y="2841625"/>
          <p14:tracePt t="84083" x="6761163" y="2841625"/>
          <p14:tracePt t="84100" x="6751638" y="2841625"/>
          <p14:tracePt t="84116" x="6731000" y="2847975"/>
          <p14:tracePt t="84132" x="6689725" y="2857500"/>
          <p14:tracePt t="84150" x="6653213" y="2878138"/>
          <p14:tracePt t="84166" x="6572250" y="2878138"/>
          <p14:tracePt t="84183" x="6491288" y="2878138"/>
          <p14:tracePt t="84199" x="6383338" y="2878138"/>
          <p14:tracePt t="84217" x="6296025" y="2878138"/>
          <p14:tracePt t="84233" x="6184900" y="2878138"/>
          <p14:tracePt t="84249" x="6097588" y="2857500"/>
          <p14:tracePt t="84266" x="6046788" y="2832100"/>
          <p14:tracePt t="84283" x="5984875" y="2801938"/>
          <p14:tracePt t="84299" x="5867400" y="2790825"/>
          <p14:tracePt t="84315" x="5740400" y="2790825"/>
          <p14:tracePt t="84332" x="5572125" y="2790825"/>
          <p14:tracePt t="84350" x="5459413" y="2801938"/>
          <p14:tracePt t="84366" x="5322888" y="2841625"/>
          <p14:tracePt t="84382" x="5194300" y="2878138"/>
          <p14:tracePt t="84399" x="5122863" y="2887663"/>
          <p14:tracePt t="84417" x="5041900" y="2898775"/>
          <p14:tracePt t="84433" x="5005388" y="2898775"/>
          <p14:tracePt t="84449" x="4965700" y="2867025"/>
          <p14:tracePt t="84466" x="4945063" y="2847975"/>
          <p14:tracePt t="84484" x="4933950" y="2841625"/>
          <p14:tracePt t="84500" x="4913313" y="2832100"/>
          <p14:tracePt t="84516" x="4883150" y="2822575"/>
          <p14:tracePt t="84532" x="4852988" y="2822575"/>
          <p14:tracePt t="84550" x="4827588" y="2822575"/>
          <p14:tracePt t="84566" x="4776788" y="2822575"/>
          <p14:tracePt t="84582" x="4745038" y="2832100"/>
          <p14:tracePt t="84599" x="4714875" y="2847975"/>
          <p14:tracePt t="84617" x="4705350" y="2867025"/>
          <p14:tracePt t="84632" x="4705350" y="2878138"/>
          <p14:tracePt t="84649" x="4705350" y="2887663"/>
          <p14:tracePt t="84665" x="4705350" y="2898775"/>
          <p14:tracePt t="84701" x="4705350" y="2908300"/>
          <p14:tracePt t="84715" x="4705350" y="2919413"/>
          <p14:tracePt t="84724" x="4705350" y="2928938"/>
          <p14:tracePt t="84736" x="4705350" y="2938463"/>
          <p14:tracePt t="84740" x="4705350" y="2949575"/>
          <p14:tracePt t="84749" x="4705350" y="2959100"/>
          <p14:tracePt t="84766" x="4705350" y="2970213"/>
          <p14:tracePt t="84783" x="4705350" y="2990850"/>
          <p14:tracePt t="84799" x="4705350" y="3000375"/>
          <p14:tracePt t="84816" x="4694238" y="3000375"/>
          <p14:tracePt t="84833" x="4694238" y="3009900"/>
          <p14:tracePt t="84850" x="4684713" y="3021013"/>
          <p14:tracePt t="84866" x="4684713" y="3036888"/>
          <p14:tracePt t="84882" x="4684713" y="3046413"/>
          <p14:tracePt t="84900" x="4684713" y="3067050"/>
          <p14:tracePt t="84916" x="4684713" y="3076575"/>
          <p14:tracePt t="84932" x="4684713" y="3087688"/>
          <p14:tracePt t="84950" x="4684713" y="3097213"/>
          <p14:tracePt t="84966" x="4684713" y="3108325"/>
          <p14:tracePt t="84983" x="4684713" y="3117850"/>
          <p14:tracePt t="84999" x="4684713" y="3127375"/>
          <p14:tracePt t="85017" x="4694238" y="3127375"/>
          <p14:tracePt t="85033" x="4714875" y="3138488"/>
          <p14:tracePt t="85049" x="4735513" y="3159125"/>
          <p14:tracePt t="85066" x="4765675" y="3179763"/>
          <p14:tracePt t="85083" x="4795838" y="3209925"/>
          <p14:tracePt t="85099" x="4837113" y="3255963"/>
          <p14:tracePt t="85116" x="4862513" y="3306763"/>
          <p14:tracePt t="85132" x="4883150" y="3336925"/>
          <p14:tracePt t="85150" x="4903788" y="3357563"/>
          <p14:tracePt t="85166" x="4924425" y="3398838"/>
          <p14:tracePt t="85183" x="4954588" y="3424238"/>
          <p14:tracePt t="85199" x="4975225" y="3444875"/>
          <p14:tracePt t="85216" x="4995863" y="3465513"/>
          <p14:tracePt t="85233" x="5005388" y="3475038"/>
          <p14:tracePt t="85249" x="5026025" y="3495675"/>
          <p14:tracePt t="85266" x="5041900" y="3495675"/>
          <p14:tracePt t="85282" x="5062538" y="3516313"/>
          <p14:tracePt t="85300" x="5081588" y="3525838"/>
          <p14:tracePt t="85316" x="5113338" y="3536950"/>
          <p14:tracePt t="85332" x="5143500" y="3546475"/>
          <p14:tracePt t="85350" x="5184775" y="3556000"/>
          <p14:tracePt t="85366" x="5219700" y="3567113"/>
          <p14:tracePt t="85382" x="5251450" y="3567113"/>
          <p14:tracePt t="85399" x="5291138" y="3567113"/>
          <p14:tracePt t="85418" x="5332413" y="3567113"/>
          <p14:tracePt t="85433" x="5373688" y="3567113"/>
          <p14:tracePt t="85449" x="5394325" y="3567113"/>
          <p14:tracePt t="85466" x="5408613" y="3567113"/>
          <p14:tracePt t="85483" x="5429250" y="3567113"/>
          <p14:tracePt t="85499" x="5449888" y="3576638"/>
          <p14:tracePt t="85515" x="5459413" y="3576638"/>
          <p14:tracePt t="85532" x="5480050" y="3576638"/>
          <p14:tracePt t="85550" x="5491163" y="3576638"/>
          <p14:tracePt t="85579" x="5510213" y="3576638"/>
          <p14:tracePt t="85586" x="5510213" y="3581400"/>
          <p14:tracePt t="85599" x="5521325" y="3581400"/>
          <p14:tracePt t="85618" x="5530850" y="3581400"/>
          <p14:tracePt t="85633" x="5541963" y="3581400"/>
          <p14:tracePt t="85650" x="5551488" y="3581400"/>
          <p14:tracePt t="85666" x="5572125" y="3581400"/>
          <p14:tracePt t="85682" x="5588000" y="3581400"/>
          <p14:tracePt t="85699" x="5608638" y="3581400"/>
          <p14:tracePt t="85716" x="5627688" y="3581400"/>
          <p14:tracePt t="85732" x="5638800" y="3581400"/>
          <p14:tracePt t="85750" x="5659438" y="3581400"/>
          <p14:tracePt t="85766" x="5680075" y="3581400"/>
          <p14:tracePt t="85782" x="5699125" y="3581400"/>
          <p14:tracePt t="85799" x="5710238" y="3581400"/>
          <p14:tracePt t="85817" x="5719763" y="3581400"/>
          <p14:tracePt t="85820" x="5740400" y="3581400"/>
          <p14:tracePt t="85841" x="5751513" y="3576638"/>
          <p14:tracePt t="85866" x="5761038" y="3576638"/>
          <p14:tracePt t="85907" x="5761038" y="3567113"/>
          <p14:tracePt t="86007" x="5761038" y="3556000"/>
          <p14:tracePt t="86086" x="5751513" y="3556000"/>
          <p14:tracePt t="86373" x="5740400" y="3556000"/>
          <p14:tracePt t="86413" x="5730875" y="3556000"/>
          <p14:tracePt t="86539" x="5719763" y="3556000"/>
          <p14:tracePt t="86699" x="5710238" y="3556000"/>
          <p14:tracePt t="86724" x="5710238" y="3546475"/>
          <p14:tracePt t="86789" x="5699125" y="3546475"/>
          <p14:tracePt t="86839" x="5699125" y="3536950"/>
          <p14:tracePt t="86884" x="5689600" y="3525838"/>
          <p14:tracePt t="86909" x="5680075" y="3516313"/>
          <p14:tracePt t="86925" x="5680075" y="3505200"/>
          <p14:tracePt t="86933" x="5668963" y="3505200"/>
          <p14:tracePt t="86950" x="5668963" y="3495675"/>
          <p14:tracePt t="86966" x="5659438" y="3484563"/>
          <p14:tracePt t="86983" x="5638800" y="3465513"/>
          <p14:tracePt t="86999" x="5627688" y="3433763"/>
          <p14:tracePt t="87016" x="5588000" y="3387725"/>
          <p14:tracePt t="87033" x="5551488" y="3336925"/>
          <p14:tracePt t="87050" x="5491163" y="3244850"/>
          <p14:tracePt t="87066" x="5408613" y="3127375"/>
          <p14:tracePt t="87083" x="5362575" y="3030538"/>
          <p14:tracePt t="87099" x="5311775" y="2919413"/>
          <p14:tracePt t="87116" x="5240338" y="2801938"/>
          <p14:tracePt t="87132" x="5184775" y="2689225"/>
          <p14:tracePt t="87150" x="5143500" y="2613025"/>
          <p14:tracePt t="87166" x="5113338" y="2520950"/>
          <p14:tracePt t="87183" x="5092700" y="2465388"/>
          <p14:tracePt t="87199" x="5072063" y="2403475"/>
          <p14:tracePt t="87216" x="5062538" y="2341563"/>
          <p14:tracePt t="87233" x="5041900" y="2276475"/>
          <p14:tracePt t="87249" x="5030788" y="2205038"/>
          <p14:tracePt t="87266" x="5026025" y="2122488"/>
          <p14:tracePt t="87282" x="5016500" y="2036763"/>
          <p14:tracePt t="87299" x="5005388" y="1984375"/>
          <p14:tracePt t="87316" x="4984750" y="1908175"/>
          <p14:tracePt t="87333" x="4954588" y="1857375"/>
          <p14:tracePt t="87350" x="4894263" y="1765300"/>
          <p14:tracePt t="87367" x="4837113" y="1689100"/>
          <p14:tracePt t="87382" x="4765675" y="1597025"/>
          <p14:tracePt t="87399" x="4724400" y="1562100"/>
          <p14:tracePt t="87416" x="4684713" y="1520825"/>
          <p14:tracePt t="87433" x="4659313" y="1500188"/>
          <p14:tracePt t="87450" x="4627563" y="1479550"/>
          <p14:tracePt t="87466" x="4597400" y="1458913"/>
          <p14:tracePt t="87484" x="4597400" y="1449388"/>
          <p14:tracePt t="87528" x="4597400" y="1470025"/>
          <p14:tracePt t="87550" x="4597400" y="1479550"/>
          <p14:tracePt t="87566" x="4597400" y="1490663"/>
          <p14:tracePt t="87587" x="4597400" y="1500188"/>
          <p14:tracePt t="87604" x="4587875" y="1500188"/>
          <p14:tracePt t="87621" x="4576763" y="1500188"/>
          <p14:tracePt t="87633" x="4567238" y="1500188"/>
          <p14:tracePt t="87650" x="4556125" y="1509713"/>
          <p14:tracePt t="87666" x="4525963" y="1509713"/>
          <p14:tracePt t="87683" x="4495800" y="1509713"/>
          <p14:tracePt t="87699" x="4449763" y="1520825"/>
          <p14:tracePt t="87716" x="4398963" y="1530350"/>
          <p14:tracePt t="87732" x="4348163" y="1541463"/>
          <p14:tracePt t="87750" x="4327525" y="1550988"/>
          <p14:tracePt t="87766" x="4295775" y="1562100"/>
          <p14:tracePt t="87782" x="4281488" y="1566863"/>
          <p14:tracePt t="87799" x="4260850" y="1576388"/>
          <p14:tracePt t="87816" x="4240213" y="1587500"/>
          <p14:tracePt t="87833" x="4230688" y="1597025"/>
          <p14:tracePt t="87850" x="4219575" y="1608138"/>
          <p14:tracePt t="87865" x="4219575" y="1627188"/>
          <p14:tracePt t="87883" x="4210050" y="1638300"/>
          <p14:tracePt t="87886" x="4210050" y="1658938"/>
          <p14:tracePt t="87899" x="4210050" y="1668463"/>
          <p14:tracePt t="87916" x="4210050" y="1689100"/>
          <p14:tracePt t="87932" x="4210050" y="1709738"/>
          <p14:tracePt t="87950" x="4189413" y="1730375"/>
          <p14:tracePt t="87966" x="4159250" y="1755775"/>
          <p14:tracePt t="87983" x="4138613" y="1776413"/>
          <p14:tracePt t="87999" x="4113213" y="1795463"/>
          <p14:tracePt t="88016" x="4081463" y="1806575"/>
          <p14:tracePt t="88033" x="4041775" y="1827213"/>
          <p14:tracePt t="88049" x="4021138" y="1836738"/>
          <p14:tracePt t="88066" x="4000500" y="1836738"/>
          <p14:tracePt t="88084" x="3990975" y="1847850"/>
          <p14:tracePt t="88099" x="3979863" y="1847850"/>
          <p14:tracePt t="88116" x="3970338" y="1857375"/>
          <p14:tracePt t="88132" x="3959225" y="1857375"/>
          <p14:tracePt t="88150" x="3949700" y="1857375"/>
          <p14:tracePt t="88166" x="3938588" y="1857375"/>
          <p14:tracePt t="88183" x="3933825" y="1857375"/>
          <p14:tracePt t="88248" x="3938588" y="1857375"/>
          <p14:tracePt t="88268" x="3949700" y="1857375"/>
          <p14:tracePt t="88294" x="3959225" y="1866900"/>
          <p14:tracePt t="88312" x="3970338" y="1866900"/>
          <p14:tracePt t="88338" x="3970338" y="1878013"/>
          <p14:tracePt t="88348" x="3979863" y="1878013"/>
          <p14:tracePt t="88408" x="3979863" y="1887538"/>
          <p14:tracePt t="88439" x="3970338" y="1898650"/>
          <p14:tracePt t="88456" x="3959225" y="1898650"/>
          <p14:tracePt t="88462" x="3959225" y="1908175"/>
          <p14:tracePt t="88469" x="3949700" y="1919288"/>
          <p14:tracePt t="88487" x="3938588" y="1928813"/>
          <p14:tracePt t="88499" x="3933825" y="1928813"/>
          <p14:tracePt t="88516" x="3924300" y="1933575"/>
          <p14:tracePt t="88532" x="3913188" y="1933575"/>
          <p14:tracePt t="88550" x="3894138" y="1933575"/>
          <p14:tracePt t="88567" x="3873500" y="1944688"/>
          <p14:tracePt t="88583" x="3841750" y="1954213"/>
          <p14:tracePt t="88599" x="3822700" y="1965325"/>
          <p14:tracePt t="88616" x="3802063" y="1965325"/>
          <p14:tracePt t="88633" x="3760788" y="1965325"/>
          <p14:tracePt t="88650" x="3724275" y="1974850"/>
          <p14:tracePt t="88665" x="3694113" y="1974850"/>
          <p14:tracePt t="88683" x="3643313" y="1984375"/>
          <p14:tracePt t="88699" x="3602038" y="1995488"/>
          <p14:tracePt t="88716" x="3567113" y="2005013"/>
          <p14:tracePt t="88732" x="3505200" y="2016125"/>
          <p14:tracePt t="88750" x="3465513" y="2016125"/>
          <p14:tracePt t="88766" x="3424238" y="2016125"/>
          <p14:tracePt t="88782" x="3382963" y="2016125"/>
          <p14:tracePt t="88799" x="3367088" y="2016125"/>
          <p14:tracePt t="88816" x="3348038" y="2016125"/>
          <p14:tracePt t="88832" x="3327400" y="2016125"/>
          <p14:tracePt t="88849" x="3316288" y="2016125"/>
          <p14:tracePt t="88866" x="3316288" y="1995488"/>
          <p14:tracePt t="88882" x="3316288" y="1954213"/>
          <p14:tracePt t="88899" x="3336925" y="1919288"/>
          <p14:tracePt t="88903" x="3357563" y="1878013"/>
          <p14:tracePt t="88916" x="3367088" y="1866900"/>
          <p14:tracePt t="88933" x="3367088" y="1857375"/>
          <p14:tracePt t="88950" x="3357563" y="1857375"/>
          <p14:tracePt t="88966" x="3327400" y="1887538"/>
          <p14:tracePt t="88983" x="3286125" y="1928813"/>
          <p14:tracePt t="88999" x="3224213" y="1974850"/>
          <p14:tracePt t="89017" x="3189288" y="2005013"/>
          <p14:tracePt t="89033" x="3127375" y="2025650"/>
          <p14:tracePt t="89050" x="3097213" y="2025650"/>
          <p14:tracePt t="89066" x="3067050" y="2025650"/>
          <p14:tracePt t="89083" x="3046413" y="2025650"/>
          <p14:tracePt t="89099" x="3036888" y="1995488"/>
          <p14:tracePt t="89116" x="3036888" y="1984375"/>
          <p14:tracePt t="89132" x="3025775" y="1965325"/>
          <p14:tracePt t="89150" x="3025775" y="1944688"/>
          <p14:tracePt t="89166" x="3016250" y="1928813"/>
          <p14:tracePt t="89183" x="3016250" y="1919288"/>
          <p14:tracePt t="89199" x="3000375" y="1908175"/>
          <p14:tracePt t="89217" x="2970213" y="1887538"/>
          <p14:tracePt t="89233" x="2938463" y="1878013"/>
          <p14:tracePt t="89250" x="2887663" y="1857375"/>
          <p14:tracePt t="89266" x="2857500" y="1836738"/>
          <p14:tracePt t="89283" x="2811463" y="1827213"/>
          <p14:tracePt t="89300" x="2781300" y="1816100"/>
          <p14:tracePt t="89317" x="2740025" y="1806575"/>
          <p14:tracePt t="89333" x="2709863" y="1806575"/>
          <p14:tracePt t="89350" x="2668588" y="1795463"/>
          <p14:tracePt t="89366" x="2643188" y="1795463"/>
          <p14:tracePt t="89383" x="2622550" y="1785938"/>
          <p14:tracePt t="89399" x="2601913" y="1785938"/>
          <p14:tracePt t="89417" x="2571750" y="1785938"/>
          <p14:tracePt t="89432" x="2551113" y="1785938"/>
          <p14:tracePt t="89450" x="2541588" y="1785938"/>
          <p14:tracePt t="89466" x="2520950" y="1785938"/>
          <p14:tracePt t="89483" x="2509838" y="1785938"/>
          <p14:tracePt t="89499" x="2500313" y="1785938"/>
          <p14:tracePt t="89516" x="2490788" y="1785938"/>
          <p14:tracePt t="89532" x="2479675" y="1785938"/>
          <p14:tracePt t="89550" x="2470150" y="1785938"/>
          <p14:tracePt t="89567" x="2465388" y="1785938"/>
          <p14:tracePt t="89583" x="2454275" y="1785938"/>
          <p14:tracePt t="89599" x="2444750" y="1785938"/>
          <p14:tracePt t="89616" x="2433638" y="1785938"/>
          <p14:tracePt t="89633" x="2424113" y="1785938"/>
          <p14:tracePt t="89686" x="2403475" y="1785938"/>
          <p14:tracePt t="89707" x="2393950" y="1785938"/>
          <p14:tracePt t="89724" x="2382838" y="1785938"/>
          <p14:tracePt t="89736" x="2373313" y="1785938"/>
          <p14:tracePt t="89750" x="2373313" y="1776413"/>
          <p14:tracePt t="89766" x="2362200" y="1776413"/>
          <p14:tracePt t="89782" x="2352675" y="1755775"/>
          <p14:tracePt t="89799" x="2341563" y="1744663"/>
          <p14:tracePt t="89817" x="2332038" y="1744663"/>
          <p14:tracePt t="89833" x="2322513" y="1739900"/>
          <p14:tracePt t="89850" x="2311400" y="1739900"/>
          <p14:tracePt t="89866" x="2301875" y="1739900"/>
          <p14:tracePt t="89883" x="2290763" y="1744663"/>
          <p14:tracePt t="89899" x="2290763" y="1765300"/>
          <p14:tracePt t="89916" x="2286000" y="1776413"/>
          <p14:tracePt t="90025" x="2286000" y="1785938"/>
          <p14:tracePt t="90067" x="2276475" y="1785938"/>
          <p14:tracePt t="90120" x="2265363" y="1785938"/>
          <p14:tracePt t="90263" x="2276475" y="1785938"/>
          <p14:tracePt t="90288" x="2286000" y="1785938"/>
          <p14:tracePt t="90304" x="2290763" y="1785938"/>
          <p14:tracePt t="90320" x="2301875" y="1776413"/>
          <p14:tracePt t="90326" x="2311400" y="1776413"/>
          <p14:tracePt t="90333" x="2322513" y="1776413"/>
          <p14:tracePt t="90353" x="2332038" y="1776413"/>
          <p14:tracePt t="90366" x="2341563" y="1765300"/>
          <p14:tracePt t="90383" x="2362200" y="1755775"/>
          <p14:tracePt t="90399" x="2382838" y="1744663"/>
          <p14:tracePt t="90417" x="2413000" y="1739900"/>
          <p14:tracePt t="90433" x="2433638" y="1739900"/>
          <p14:tracePt t="90450" x="2465388" y="1730375"/>
          <p14:tracePt t="90466" x="2479675" y="1730375"/>
          <p14:tracePt t="90483" x="2509838" y="1719263"/>
          <p14:tracePt t="90499" x="2530475" y="1709738"/>
          <p14:tracePt t="90516" x="2571750" y="1698625"/>
          <p14:tracePt t="90532" x="2592388" y="1689100"/>
          <p14:tracePt t="90550" x="2622550" y="1679575"/>
          <p14:tracePt t="90566" x="2652713" y="1668463"/>
          <p14:tracePt t="90583" x="2679700" y="1658938"/>
          <p14:tracePt t="90599" x="2709863" y="1647825"/>
          <p14:tracePt t="90617" x="2740025" y="1638300"/>
          <p14:tracePt t="90633" x="2760663" y="1627188"/>
          <p14:tracePt t="90649" x="2790825" y="1627188"/>
          <p14:tracePt t="90666" x="2822575" y="1617663"/>
          <p14:tracePt t="90683" x="2836863" y="1617663"/>
          <p14:tracePt t="90699" x="2867025" y="1617663"/>
          <p14:tracePt t="90716" x="2887663" y="1617663"/>
          <p14:tracePt t="90732" x="2928938" y="1617663"/>
          <p14:tracePt t="90749" x="2949575" y="1617663"/>
          <p14:tracePt t="90766" x="2970213" y="1617663"/>
          <p14:tracePt t="90783" x="2990850" y="1617663"/>
          <p14:tracePt t="90799" x="3009900" y="1617663"/>
          <p14:tracePt t="90816" x="3016250" y="1617663"/>
          <p14:tracePt t="90833" x="3036888" y="1617663"/>
          <p14:tracePt t="90850" x="3046413" y="1617663"/>
          <p14:tracePt t="90866" x="3055938" y="1617663"/>
          <p14:tracePt t="90883" x="3067050" y="1617663"/>
          <p14:tracePt t="90899" x="3076575" y="1617663"/>
          <p14:tracePt t="90928" x="3087688" y="1617663"/>
          <p14:tracePt t="90950" x="3087688" y="1608138"/>
          <p14:tracePt t="90966" x="3097213" y="1608138"/>
          <p14:tracePt t="91026" x="3108325" y="1608138"/>
          <p14:tracePt t="91057" x="3117850" y="1608138"/>
          <p14:tracePt t="91109" x="3127375" y="1608138"/>
          <p14:tracePt t="91131" x="3127375" y="1617663"/>
          <p14:tracePt t="91149" x="3138488" y="1617663"/>
          <p14:tracePt t="91225" x="3148013" y="1617663"/>
          <p14:tracePt t="91241" x="3148013" y="1627188"/>
          <p14:tracePt t="91260" x="3148013" y="1638300"/>
          <p14:tracePt t="91274" x="3159125" y="1638300"/>
          <p14:tracePt t="91282" x="3159125" y="1647825"/>
          <p14:tracePt t="91300" x="3168650" y="1647825"/>
          <p14:tracePt t="91316" x="3168650" y="1668463"/>
          <p14:tracePt t="91333" x="3179763" y="1679575"/>
          <p14:tracePt t="91350" x="3198813" y="1698625"/>
          <p14:tracePt t="91366" x="3214688" y="1719263"/>
          <p14:tracePt t="91383" x="3235325" y="1744663"/>
          <p14:tracePt t="91399" x="3255963" y="1765300"/>
          <p14:tracePt t="91417" x="3286125" y="1795463"/>
          <p14:tracePt t="91432" x="3316288" y="1836738"/>
          <p14:tracePt t="91450" x="3348038" y="1866900"/>
          <p14:tracePt t="91466" x="3378200" y="1919288"/>
          <p14:tracePt t="91483" x="3413125" y="1954213"/>
          <p14:tracePt t="91499" x="3454400" y="2005013"/>
          <p14:tracePt t="91516" x="3505200" y="2066925"/>
          <p14:tracePt t="91532" x="3567113" y="2122488"/>
          <p14:tracePt t="91549" x="3602038" y="2173288"/>
          <p14:tracePt t="91566" x="3684588" y="2235200"/>
          <p14:tracePt t="91584" x="3781425" y="2276475"/>
          <p14:tracePt t="91599" x="3862388" y="2301875"/>
          <p14:tracePt t="91616" x="3990975" y="2332038"/>
          <p14:tracePt t="91632" x="4092575" y="2352675"/>
          <p14:tracePt t="91649" x="4179888" y="2362200"/>
          <p14:tracePt t="91666" x="4295775" y="2393950"/>
          <p14:tracePt t="91683" x="4419600" y="2424113"/>
          <p14:tracePt t="91700" x="4505325" y="2454275"/>
          <p14:tracePt t="91716" x="4618038" y="2490788"/>
          <p14:tracePt t="91732" x="4684713" y="2520950"/>
          <p14:tracePt t="91749" x="4765675" y="2551113"/>
          <p14:tracePt t="91766" x="4848225" y="2581275"/>
          <p14:tracePt t="91783" x="4903788" y="2613025"/>
          <p14:tracePt t="91799" x="4954588" y="2652713"/>
          <p14:tracePt t="91816" x="5005388" y="2709863"/>
          <p14:tracePt t="91833" x="5041900" y="2770188"/>
          <p14:tracePt t="91837" x="5051425" y="2811463"/>
          <p14:tracePt t="91850" x="5062538" y="2822575"/>
          <p14:tracePt t="91866" x="5062538" y="2857500"/>
          <p14:tracePt t="91883" x="5062538" y="2908300"/>
          <p14:tracePt t="91899" x="5062538" y="2970213"/>
          <p14:tracePt t="91916" x="5062538" y="3036888"/>
          <p14:tracePt t="91932" x="5041900" y="3127375"/>
          <p14:tracePt t="91950" x="4995863" y="3224213"/>
          <p14:tracePt t="91966" x="4954588" y="3295650"/>
          <p14:tracePt t="91983" x="4903788" y="3387725"/>
          <p14:tracePt t="91999" x="4873625" y="3444875"/>
          <p14:tracePt t="92016" x="4862513" y="3495675"/>
          <p14:tracePt t="92033" x="4852988" y="3536950"/>
          <p14:tracePt t="92050" x="4852988" y="3556000"/>
          <p14:tracePt t="92100" x="4873625" y="3592513"/>
          <p14:tracePt t="92110" x="4873625" y="3622675"/>
          <p14:tracePt t="92121" x="4873625" y="3643313"/>
          <p14:tracePt t="92133" x="4873625" y="3663950"/>
          <p14:tracePt t="92150" x="4883150" y="3724275"/>
          <p14:tracePt t="92166" x="4894263" y="3790950"/>
          <p14:tracePt t="92183" x="4894263" y="3841750"/>
          <p14:tracePt t="92199" x="4903788" y="3883025"/>
          <p14:tracePt t="92217" x="4913313" y="3924300"/>
          <p14:tracePt t="92233" x="4933950" y="3944938"/>
          <p14:tracePt t="92249" x="4945063" y="3949700"/>
          <p14:tracePt t="92266" x="4954588" y="3979863"/>
          <p14:tracePt t="92283" x="4965700" y="4000500"/>
          <p14:tracePt t="92299" x="4965700" y="4021138"/>
          <p14:tracePt t="92316" x="4975225" y="4051300"/>
          <p14:tracePt t="92332" x="4984750" y="4081463"/>
          <p14:tracePt t="92350" x="4984750" y="4102100"/>
          <p14:tracePt t="92366" x="4995863" y="4138613"/>
          <p14:tracePt t="92383" x="4995863" y="4179888"/>
          <p14:tracePt t="92399" x="4995863" y="4210050"/>
          <p14:tracePt t="92416" x="4975225" y="4240213"/>
          <p14:tracePt t="92433" x="4933950" y="4302125"/>
          <p14:tracePt t="92450" x="4883150" y="4348163"/>
          <p14:tracePt t="92466" x="4816475" y="4429125"/>
          <p14:tracePt t="92482" x="4745038" y="4500563"/>
          <p14:tracePt t="92500" x="4684713" y="4537075"/>
          <p14:tracePt t="92516" x="4618038" y="4597400"/>
          <p14:tracePt t="92533" x="4567238" y="4627563"/>
          <p14:tracePt t="92550" x="4505325" y="4659313"/>
          <p14:tracePt t="92566" x="4438650" y="4694238"/>
          <p14:tracePt t="92583" x="4398963" y="4735513"/>
          <p14:tracePt t="92599" x="4348163" y="4776788"/>
          <p14:tracePt t="92617" x="4291013" y="4848225"/>
          <p14:tracePt t="92633" x="4210050" y="4903788"/>
          <p14:tracePt t="92649" x="4168775" y="4924425"/>
          <p14:tracePt t="92666" x="4113213" y="4924425"/>
          <p14:tracePt t="92682" x="4071938" y="4867275"/>
          <p14:tracePt t="92699" x="4021138" y="4756150"/>
          <p14:tracePt t="92716" x="3959225" y="4546600"/>
          <p14:tracePt t="92732" x="3933825" y="4337050"/>
          <p14:tracePt t="92750" x="3913188" y="4122738"/>
          <p14:tracePt t="92766" x="3873500" y="3811588"/>
          <p14:tracePt t="92783" x="3841750" y="3581400"/>
          <p14:tracePt t="92799" x="3790950" y="3286125"/>
          <p14:tracePt t="92817" x="3735388" y="2990850"/>
          <p14:tracePt t="92833" x="3705225" y="2751138"/>
          <p14:tracePt t="92849" x="3684588" y="2509838"/>
          <p14:tracePt t="92866" x="3684588" y="2163763"/>
          <p14:tracePt t="92882" x="3673475" y="1878013"/>
          <p14:tracePt t="92900" x="3663950" y="1479550"/>
          <p14:tracePt t="92916" x="3643313" y="1071563"/>
          <p14:tracePt t="92933" x="3633788" y="776288"/>
          <p14:tracePt t="92950" x="3613150" y="377825"/>
          <p14:tracePt t="92966" x="3613150" y="92075"/>
        </p14:tracePtLst>
      </p14:laserTraceLst>
    </p:ext>
  </p:extLst>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5">
            <a:alphaModFix/>
          </a:blip>
          <a:stretch>
            <a:fillRect/>
          </a:stretch>
        </a:blipFill>
        <a:effectLst/>
      </p:bgPr>
    </p:bg>
    <p:spTree>
      <p:nvGrpSpPr>
        <p:cNvPr id="1" name="Shape 624">
          <a:extLst>
            <a:ext uri="{FF2B5EF4-FFF2-40B4-BE49-F238E27FC236}">
              <a16:creationId xmlns:a16="http://schemas.microsoft.com/office/drawing/2014/main" id="{6C7D6A5F-A9F9-5341-A5A4-2C683F15089D}"/>
            </a:ext>
          </a:extLst>
        </p:cNvPr>
        <p:cNvGrpSpPr/>
        <p:nvPr/>
      </p:nvGrpSpPr>
      <p:grpSpPr>
        <a:xfrm>
          <a:off x="0" y="0"/>
          <a:ext cx="0" cy="0"/>
          <a:chOff x="0" y="0"/>
          <a:chExt cx="0" cy="0"/>
        </a:xfrm>
      </p:grpSpPr>
      <p:sp>
        <p:nvSpPr>
          <p:cNvPr id="625" name="Google Shape;625;p28">
            <a:extLst>
              <a:ext uri="{FF2B5EF4-FFF2-40B4-BE49-F238E27FC236}">
                <a16:creationId xmlns:a16="http://schemas.microsoft.com/office/drawing/2014/main" id="{D8346895-7C27-AD82-2460-403238F09793}"/>
              </a:ext>
            </a:extLst>
          </p:cNvPr>
          <p:cNvSpPr txBox="1"/>
          <p:nvPr/>
        </p:nvSpPr>
        <p:spPr>
          <a:xfrm>
            <a:off x="710250" y="457200"/>
            <a:ext cx="7723500" cy="40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dirty="0">
                <a:solidFill>
                  <a:srgbClr val="FFFFFF"/>
                </a:solidFill>
                <a:latin typeface="Sue Ellen Francisco"/>
                <a:ea typeface="Sue Ellen Francisco"/>
                <a:cs typeface="Sue Ellen Francisco"/>
                <a:sym typeface="Sue Ellen Francisco"/>
              </a:rPr>
              <a:t>CONSTRUCTING MULTIPLICATION CONTINUED</a:t>
            </a:r>
            <a:endParaRPr sz="2500" dirty="0">
              <a:solidFill>
                <a:srgbClr val="FFFFFF"/>
              </a:solidFill>
              <a:latin typeface="Sue Ellen Francisco"/>
              <a:ea typeface="Sue Ellen Francisco"/>
              <a:cs typeface="Sue Ellen Francisco"/>
              <a:sym typeface="Sue Ellen Francisco"/>
            </a:endParaRPr>
          </a:p>
        </p:txBody>
      </p:sp>
      <mc:AlternateContent xmlns:mc="http://schemas.openxmlformats.org/markup-compatibility/2006" xmlns:a14="http://schemas.microsoft.com/office/drawing/2010/main">
        <mc:Choice Requires="a14">
          <p:sp>
            <p:nvSpPr>
              <p:cNvPr id="626" name="Google Shape;626;p28">
                <a:extLst>
                  <a:ext uri="{FF2B5EF4-FFF2-40B4-BE49-F238E27FC236}">
                    <a16:creationId xmlns:a16="http://schemas.microsoft.com/office/drawing/2014/main" id="{0D581AD7-DEA4-9CF5-0AD9-9F7EA90D0106}"/>
                  </a:ext>
                </a:extLst>
              </p:cNvPr>
              <p:cNvSpPr txBox="1"/>
              <p:nvPr/>
            </p:nvSpPr>
            <p:spPr>
              <a:xfrm>
                <a:off x="624300" y="1013025"/>
                <a:ext cx="7895400" cy="3179400"/>
              </a:xfrm>
              <a:prstGeom prst="rect">
                <a:avLst/>
              </a:prstGeom>
              <a:noFill/>
              <a:ln>
                <a:noFill/>
              </a:ln>
            </p:spPr>
            <p:txBody>
              <a:bodyPr spcFirstLastPara="1" wrap="square" lIns="91425" tIns="91425" rIns="91425" bIns="91425" anchor="t" anchorCtr="0">
                <a:noAutofit/>
              </a:bodyPr>
              <a:lstStyle/>
              <a:p>
                <a:pPr>
                  <a:lnSpc>
                    <a:spcPct val="115000"/>
                  </a:lnSpc>
                  <a:spcBef>
                    <a:spcPts val="1600"/>
                  </a:spcBef>
                </a:pPr>
                <a14:m>
                  <m:oMathPara xmlns:m="http://schemas.openxmlformats.org/officeDocument/2006/math">
                    <m:oMathParaPr>
                      <m:jc m:val="centerGroup"/>
                    </m:oMathParaPr>
                    <m:oMath xmlns:m="http://schemas.openxmlformats.org/officeDocument/2006/math">
                      <m:r>
                        <a:rPr lang="en-US" smtClean="0">
                          <a:solidFill>
                            <a:schemeClr val="bg1"/>
                          </a:solidFill>
                          <a:latin typeface="Cambria Math" panose="02040503050406030204" pitchFamily="18" charset="0"/>
                          <a:cs typeface="Barlow Semi Condensed Light"/>
                          <a:sym typeface="Barlow Semi Condensed Light"/>
                        </a:rPr>
                        <m:t>(</m:t>
                      </m:r>
                      <m:r>
                        <a:rPr lang="en-US" i="1">
                          <a:solidFill>
                            <a:schemeClr val="accent4"/>
                          </a:solidFill>
                          <a:latin typeface="Cambria Math" panose="02040503050406030204" pitchFamily="18" charset="0"/>
                          <a:cs typeface="Barlow Semi Condensed Light"/>
                          <a:sym typeface="Barlow Semi Condensed Light"/>
                        </a:rPr>
                        <m:t>𝑎</m:t>
                      </m:r>
                      <m:r>
                        <a:rPr lang="en-US" i="1">
                          <a:solidFill>
                            <a:srgbClr val="FFFFFF"/>
                          </a:solidFill>
                          <a:latin typeface="Cambria Math" panose="02040503050406030204" pitchFamily="18" charset="0"/>
                          <a:cs typeface="Barlow Semi Condensed Light"/>
                          <a:sym typeface="Barlow Semi Condensed Light"/>
                        </a:rPr>
                        <m:t>+</m:t>
                      </m:r>
                      <m:r>
                        <a:rPr lang="en-US" i="1">
                          <a:solidFill>
                            <a:schemeClr val="accent4"/>
                          </a:solidFill>
                          <a:latin typeface="Cambria Math" panose="02040503050406030204" pitchFamily="18" charset="0"/>
                          <a:cs typeface="Barlow Semi Condensed Light"/>
                          <a:sym typeface="Barlow Semi Condensed Light"/>
                        </a:rPr>
                        <m:t>𝑑</m:t>
                      </m:r>
                      <m:r>
                        <a:rPr lang="en-US">
                          <a:solidFill>
                            <a:schemeClr val="bg1"/>
                          </a:solidFill>
                          <a:latin typeface="Cambria Math" panose="02040503050406030204" pitchFamily="18" charset="0"/>
                          <a:cs typeface="Barlow Semi Condensed Light"/>
                          <a:sym typeface="Barlow Semi Condensed Light"/>
                        </a:rPr>
                        <m:t>)</m:t>
                      </m:r>
                      <m:d>
                        <m:dPr>
                          <m:ctrlPr>
                            <a:rPr lang="en-US" i="1">
                              <a:solidFill>
                                <a:schemeClr val="bg1"/>
                              </a:solidFill>
                              <a:latin typeface="Cambria Math" panose="02040503050406030204" pitchFamily="18" charset="0"/>
                              <a:cs typeface="Barlow Semi Condensed Light"/>
                              <a:sym typeface="Barlow Semi Condensed Light"/>
                            </a:rPr>
                          </m:ctrlPr>
                        </m:dPr>
                        <m:e>
                          <m:r>
                            <a:rPr lang="en-US" i="1">
                              <a:solidFill>
                                <a:schemeClr val="accent5"/>
                              </a:solidFill>
                              <a:latin typeface="Cambria Math" panose="02040503050406030204" pitchFamily="18" charset="0"/>
                              <a:cs typeface="Barlow Semi Condensed Light"/>
                              <a:sym typeface="Barlow Semi Condensed Light"/>
                            </a:rPr>
                            <m:t>𝑣</m:t>
                          </m:r>
                          <m:r>
                            <a:rPr lang="en-US" i="1">
                              <a:solidFill>
                                <a:srgbClr val="FFFFFF"/>
                              </a:solidFill>
                              <a:latin typeface="Cambria Math" panose="02040503050406030204" pitchFamily="18" charset="0"/>
                              <a:cs typeface="Barlow Semi Condensed Light"/>
                              <a:sym typeface="Barlow Semi Condensed Light"/>
                            </a:rPr>
                            <m:t>+</m:t>
                          </m:r>
                          <m:r>
                            <a:rPr lang="en-US" i="1">
                              <a:solidFill>
                                <a:schemeClr val="accent5"/>
                              </a:solidFill>
                              <a:latin typeface="Cambria Math" panose="02040503050406030204" pitchFamily="18" charset="0"/>
                              <a:cs typeface="Barlow Semi Condensed Light"/>
                              <a:sym typeface="Barlow Semi Condensed Light"/>
                            </a:rPr>
                            <m:t>𝑦</m:t>
                          </m:r>
                        </m:e>
                      </m:d>
                      <m:r>
                        <a:rPr lang="en-US" i="1">
                          <a:solidFill>
                            <a:schemeClr val="bg1"/>
                          </a:solidFill>
                          <a:latin typeface="Cambria Math" panose="02040503050406030204" pitchFamily="18" charset="0"/>
                          <a:cs typeface="Barlow Semi Condensed Light"/>
                          <a:sym typeface="Barlow Semi Condensed Light"/>
                        </a:rPr>
                        <m:t>+</m:t>
                      </m:r>
                      <m:r>
                        <a:rPr lang="en-US">
                          <a:solidFill>
                            <a:schemeClr val="bg1"/>
                          </a:solidFill>
                          <a:latin typeface="Cambria Math" panose="02040503050406030204" pitchFamily="18" charset="0"/>
                          <a:cs typeface="Barlow Semi Condensed Light"/>
                          <a:sym typeface="Barlow Semi Condensed Light"/>
                        </a:rPr>
                        <m:t>(</m:t>
                      </m:r>
                      <m:r>
                        <a:rPr lang="en-US" i="1">
                          <a:solidFill>
                            <a:schemeClr val="accent4"/>
                          </a:solidFill>
                          <a:latin typeface="Cambria Math" panose="02040503050406030204" pitchFamily="18" charset="0"/>
                          <a:cs typeface="Barlow Semi Condensed Light"/>
                          <a:sym typeface="Barlow Semi Condensed Light"/>
                        </a:rPr>
                        <m:t>𝑎</m:t>
                      </m:r>
                      <m:r>
                        <a:rPr lang="en-US" i="1">
                          <a:solidFill>
                            <a:srgbClr val="FFFFFF"/>
                          </a:solidFill>
                          <a:latin typeface="Cambria Math" panose="02040503050406030204" pitchFamily="18" charset="0"/>
                          <a:cs typeface="Barlow Semi Condensed Light"/>
                          <a:sym typeface="Barlow Semi Condensed Light"/>
                        </a:rPr>
                        <m:t>+</m:t>
                      </m:r>
                      <m:r>
                        <a:rPr lang="en-US" i="1">
                          <a:solidFill>
                            <a:schemeClr val="accent4"/>
                          </a:solidFill>
                          <a:latin typeface="Cambria Math" panose="02040503050406030204" pitchFamily="18" charset="0"/>
                          <a:cs typeface="Barlow Semi Condensed Light"/>
                          <a:sym typeface="Barlow Semi Condensed Light"/>
                        </a:rPr>
                        <m:t>𝑑</m:t>
                      </m:r>
                      <m:r>
                        <a:rPr lang="en-US">
                          <a:solidFill>
                            <a:schemeClr val="bg1"/>
                          </a:solidFill>
                          <a:latin typeface="Cambria Math" panose="02040503050406030204" pitchFamily="18" charset="0"/>
                          <a:cs typeface="Barlow Semi Condensed Light"/>
                          <a:sym typeface="Barlow Semi Condensed Light"/>
                        </a:rPr>
                        <m:t>)</m:t>
                      </m:r>
                      <m:d>
                        <m:dPr>
                          <m:ctrlPr>
                            <a:rPr lang="en-US" i="1">
                              <a:solidFill>
                                <a:schemeClr val="bg1"/>
                              </a:solidFill>
                              <a:latin typeface="Cambria Math" panose="02040503050406030204" pitchFamily="18" charset="0"/>
                              <a:cs typeface="Barlow Semi Condensed Light"/>
                              <a:sym typeface="Barlow Semi Condensed Light"/>
                            </a:rPr>
                          </m:ctrlPr>
                        </m:dPr>
                        <m:e>
                          <m:r>
                            <a:rPr lang="en-US" i="1">
                              <a:solidFill>
                                <a:schemeClr val="accent5"/>
                              </a:solidFill>
                              <a:latin typeface="Cambria Math" panose="02040503050406030204" pitchFamily="18" charset="0"/>
                              <a:cs typeface="Barlow Semi Condensed Light"/>
                              <a:sym typeface="Barlow Semi Condensed Light"/>
                            </a:rPr>
                            <m:t>𝑥</m:t>
                          </m:r>
                          <m:r>
                            <a:rPr lang="en-US" i="1">
                              <a:solidFill>
                                <a:srgbClr val="FFFFFF"/>
                              </a:solidFill>
                              <a:latin typeface="Cambria Math" panose="02040503050406030204" pitchFamily="18" charset="0"/>
                              <a:cs typeface="Barlow Semi Condensed Light"/>
                              <a:sym typeface="Barlow Semi Condensed Light"/>
                            </a:rPr>
                            <m:t>+</m:t>
                          </m:r>
                          <m:r>
                            <a:rPr lang="en-US" i="1">
                              <a:solidFill>
                                <a:schemeClr val="accent5"/>
                              </a:solidFill>
                              <a:latin typeface="Cambria Math" panose="02040503050406030204" pitchFamily="18" charset="0"/>
                              <a:cs typeface="Barlow Semi Condensed Light"/>
                              <a:sym typeface="Barlow Semi Condensed Light"/>
                            </a:rPr>
                            <m:t>𝑧</m:t>
                          </m:r>
                        </m:e>
                      </m:d>
                      <m:r>
                        <a:rPr lang="en-US" i="1">
                          <a:solidFill>
                            <a:srgbClr val="FFFFFF"/>
                          </a:solidFill>
                          <a:latin typeface="Cambria Math" panose="02040503050406030204" pitchFamily="18" charset="0"/>
                          <a:cs typeface="Barlow Semi Condensed Light"/>
                          <a:sym typeface="Barlow Semi Condensed Light"/>
                        </a:rPr>
                        <m:t>=</m:t>
                      </m:r>
                      <m:d>
                        <m:dPr>
                          <m:ctrlPr>
                            <a:rPr lang="en-US" i="1">
                              <a:solidFill>
                                <a:schemeClr val="bg1"/>
                              </a:solidFill>
                              <a:latin typeface="Cambria Math" panose="02040503050406030204" pitchFamily="18" charset="0"/>
                              <a:cs typeface="Barlow Semi Condensed Light"/>
                              <a:sym typeface="Barlow Semi Condensed Light"/>
                            </a:rPr>
                          </m:ctrlPr>
                        </m:dPr>
                        <m:e>
                          <m:r>
                            <a:rPr lang="en-US" i="1">
                              <a:solidFill>
                                <a:schemeClr val="accent4"/>
                              </a:solidFill>
                              <a:latin typeface="Cambria Math" panose="02040503050406030204" pitchFamily="18" charset="0"/>
                              <a:cs typeface="Barlow Semi Condensed Light"/>
                              <a:sym typeface="Barlow Semi Condensed Light"/>
                            </a:rPr>
                            <m:t>𝑎</m:t>
                          </m:r>
                          <m:r>
                            <a:rPr lang="en-US" i="1">
                              <a:solidFill>
                                <a:srgbClr val="FFFFFF"/>
                              </a:solidFill>
                              <a:latin typeface="Cambria Math" panose="02040503050406030204" pitchFamily="18" charset="0"/>
                              <a:cs typeface="Barlow Semi Condensed Light"/>
                              <a:sym typeface="Barlow Semi Condensed Light"/>
                            </a:rPr>
                            <m:t>+</m:t>
                          </m:r>
                          <m:r>
                            <a:rPr lang="en-US" i="1">
                              <a:solidFill>
                                <a:schemeClr val="accent4"/>
                              </a:solidFill>
                              <a:latin typeface="Cambria Math" panose="02040503050406030204" pitchFamily="18" charset="0"/>
                              <a:cs typeface="Barlow Semi Condensed Light"/>
                              <a:sym typeface="Barlow Semi Condensed Light"/>
                            </a:rPr>
                            <m:t>𝑐</m:t>
                          </m:r>
                        </m:e>
                      </m:d>
                      <m:r>
                        <a:rPr lang="en-US">
                          <a:solidFill>
                            <a:schemeClr val="bg1"/>
                          </a:solidFill>
                          <a:latin typeface="Cambria Math" panose="02040503050406030204" pitchFamily="18" charset="0"/>
                          <a:cs typeface="Barlow Semi Condensed Light"/>
                          <a:sym typeface="Barlow Semi Condensed Light"/>
                        </a:rPr>
                        <m:t>(</m:t>
                      </m:r>
                      <m:r>
                        <a:rPr lang="en-US" i="1">
                          <a:solidFill>
                            <a:schemeClr val="accent5"/>
                          </a:solidFill>
                          <a:latin typeface="Cambria Math" panose="02040503050406030204" pitchFamily="18" charset="0"/>
                          <a:cs typeface="Barlow Semi Condensed Light"/>
                          <a:sym typeface="Barlow Semi Condensed Light"/>
                        </a:rPr>
                        <m:t>𝑣</m:t>
                      </m:r>
                      <m:r>
                        <a:rPr lang="en-US" i="1">
                          <a:solidFill>
                            <a:srgbClr val="FFFFFF"/>
                          </a:solidFill>
                          <a:latin typeface="Cambria Math" panose="02040503050406030204" pitchFamily="18" charset="0"/>
                          <a:cs typeface="Barlow Semi Condensed Light"/>
                          <a:sym typeface="Barlow Semi Condensed Light"/>
                        </a:rPr>
                        <m:t>+</m:t>
                      </m:r>
                      <m:r>
                        <a:rPr lang="en-US" i="1">
                          <a:solidFill>
                            <a:schemeClr val="accent5"/>
                          </a:solidFill>
                          <a:latin typeface="Cambria Math" panose="02040503050406030204" pitchFamily="18" charset="0"/>
                          <a:cs typeface="Barlow Semi Condensed Light"/>
                          <a:sym typeface="Barlow Semi Condensed Light"/>
                        </a:rPr>
                        <m:t>𝑧</m:t>
                      </m:r>
                      <m:r>
                        <a:rPr lang="en-US" i="1">
                          <a:solidFill>
                            <a:schemeClr val="bg1"/>
                          </a:solidFill>
                          <a:latin typeface="Cambria Math" panose="02040503050406030204" pitchFamily="18" charset="0"/>
                          <a:cs typeface="Barlow Semi Condensed Light"/>
                          <a:sym typeface="Barlow Semi Condensed Light"/>
                        </a:rPr>
                        <m:t>)</m:t>
                      </m:r>
                      <m:r>
                        <a:rPr lang="en-US">
                          <a:solidFill>
                            <a:schemeClr val="bg1"/>
                          </a:solidFill>
                          <a:latin typeface="Cambria Math" panose="02040503050406030204" pitchFamily="18" charset="0"/>
                          <a:cs typeface="Barlow Semi Condensed Light"/>
                          <a:sym typeface="Barlow Semi Condensed Light"/>
                        </a:rPr>
                        <m:t>+</m:t>
                      </m:r>
                      <m:d>
                        <m:dPr>
                          <m:ctrlPr>
                            <a:rPr lang="en-US" i="1">
                              <a:solidFill>
                                <a:schemeClr val="bg1"/>
                              </a:solidFill>
                              <a:latin typeface="Cambria Math" panose="02040503050406030204" pitchFamily="18" charset="0"/>
                              <a:cs typeface="Barlow Semi Condensed Light"/>
                              <a:sym typeface="Barlow Semi Condensed Light"/>
                            </a:rPr>
                          </m:ctrlPr>
                        </m:dPr>
                        <m:e>
                          <m:r>
                            <a:rPr lang="en-US" i="1">
                              <a:solidFill>
                                <a:schemeClr val="accent4"/>
                              </a:solidFill>
                              <a:latin typeface="Cambria Math" panose="02040503050406030204" pitchFamily="18" charset="0"/>
                              <a:cs typeface="Barlow Semi Condensed Light"/>
                              <a:sym typeface="Barlow Semi Condensed Light"/>
                            </a:rPr>
                            <m:t>𝑏</m:t>
                          </m:r>
                          <m:r>
                            <a:rPr lang="en-US" i="1">
                              <a:solidFill>
                                <a:srgbClr val="FFFFFF"/>
                              </a:solidFill>
                              <a:latin typeface="Cambria Math" panose="02040503050406030204" pitchFamily="18" charset="0"/>
                              <a:cs typeface="Barlow Semi Condensed Light"/>
                              <a:sym typeface="Barlow Semi Condensed Light"/>
                            </a:rPr>
                            <m:t>+</m:t>
                          </m:r>
                          <m:r>
                            <a:rPr lang="en-US" i="1">
                              <a:solidFill>
                                <a:schemeClr val="accent4"/>
                              </a:solidFill>
                              <a:latin typeface="Cambria Math" panose="02040503050406030204" pitchFamily="18" charset="0"/>
                              <a:cs typeface="Barlow Semi Condensed Light"/>
                              <a:sym typeface="Barlow Semi Condensed Light"/>
                            </a:rPr>
                            <m:t>𝑑</m:t>
                          </m:r>
                        </m:e>
                      </m:d>
                      <m:r>
                        <a:rPr lang="en-US">
                          <a:solidFill>
                            <a:schemeClr val="bg1"/>
                          </a:solidFill>
                          <a:latin typeface="Cambria Math" panose="02040503050406030204" pitchFamily="18" charset="0"/>
                          <a:cs typeface="Barlow Semi Condensed Light"/>
                          <a:sym typeface="Barlow Semi Condensed Light"/>
                        </a:rPr>
                        <m:t>(</m:t>
                      </m:r>
                      <m:r>
                        <a:rPr lang="en-US" i="1">
                          <a:solidFill>
                            <a:schemeClr val="accent5"/>
                          </a:solidFill>
                          <a:latin typeface="Cambria Math" panose="02040503050406030204" pitchFamily="18" charset="0"/>
                          <a:cs typeface="Barlow Semi Condensed Light"/>
                          <a:sym typeface="Barlow Semi Condensed Light"/>
                        </a:rPr>
                        <m:t>𝑣</m:t>
                      </m:r>
                      <m:r>
                        <a:rPr lang="en-US" i="1">
                          <a:solidFill>
                            <a:srgbClr val="FFFFFF"/>
                          </a:solidFill>
                          <a:latin typeface="Cambria Math" panose="02040503050406030204" pitchFamily="18" charset="0"/>
                          <a:cs typeface="Barlow Semi Condensed Light"/>
                          <a:sym typeface="Barlow Semi Condensed Light"/>
                        </a:rPr>
                        <m:t>+</m:t>
                      </m:r>
                      <m:r>
                        <a:rPr lang="en-US" i="1">
                          <a:solidFill>
                            <a:schemeClr val="accent5"/>
                          </a:solidFill>
                          <a:latin typeface="Cambria Math" panose="02040503050406030204" pitchFamily="18" charset="0"/>
                          <a:cs typeface="Barlow Semi Condensed Light"/>
                          <a:sym typeface="Barlow Semi Condensed Light"/>
                        </a:rPr>
                        <m:t>𝑧</m:t>
                      </m:r>
                      <m:r>
                        <a:rPr lang="en-US" i="1">
                          <a:solidFill>
                            <a:schemeClr val="bg1"/>
                          </a:solidFill>
                          <a:latin typeface="Cambria Math" panose="02040503050406030204" pitchFamily="18" charset="0"/>
                          <a:cs typeface="Barlow Semi Condensed Light"/>
                          <a:sym typeface="Barlow Semi Condensed Light"/>
                        </a:rPr>
                        <m:t>)</m:t>
                      </m:r>
                    </m:oMath>
                  </m:oMathPara>
                </a14:m>
                <a:endParaRPr lang="en-US" dirty="0">
                  <a:solidFill>
                    <a:srgbClr val="FFFFFF"/>
                  </a:solidFill>
                  <a:latin typeface="Barlow Semi Condensed Light"/>
                  <a:cs typeface="Barlow Semi Condensed Light"/>
                  <a:sym typeface="Barlow Semi Condensed Light"/>
                </a:endParaRPr>
              </a:p>
              <a:p>
                <a:pPr>
                  <a:lnSpc>
                    <a:spcPct val="115000"/>
                  </a:lnSpc>
                  <a:spcBef>
                    <a:spcPts val="1600"/>
                  </a:spcBef>
                </a:pPr>
                <a:r>
                  <a:rPr lang="en-US" dirty="0">
                    <a:solidFill>
                      <a:srgbClr val="FFFFFF"/>
                    </a:solidFill>
                    <a:latin typeface="Barlow Semi Condensed Light"/>
                    <a:cs typeface="Barlow Semi Condensed Light"/>
                    <a:sym typeface="Barlow Semi Condensed Light"/>
                  </a:rPr>
                  <a:t>We can now substitute</a:t>
                </a:r>
                <a:r>
                  <a:rPr lang="en-US" dirty="0">
                    <a:solidFill>
                      <a:schemeClr val="accent5"/>
                    </a:solidFill>
                    <a:cs typeface="Barlow Semi Condensed Light"/>
                    <a:sym typeface="Barlow Semi Condensed Light"/>
                  </a:rPr>
                  <a:t> </a:t>
                </a:r>
                <a14:m>
                  <m:oMath xmlns:m="http://schemas.openxmlformats.org/officeDocument/2006/math">
                    <m:r>
                      <a:rPr lang="en-US" i="1">
                        <a:solidFill>
                          <a:schemeClr val="accent5"/>
                        </a:solidFill>
                        <a:latin typeface="Cambria Math" panose="02040503050406030204" pitchFamily="18" charset="0"/>
                        <a:cs typeface="Barlow Semi Condensed Light"/>
                        <a:sym typeface="Barlow Semi Condensed Light"/>
                      </a:rPr>
                      <m:t>𝑥</m:t>
                    </m:r>
                    <m:r>
                      <a:rPr lang="en-US" i="1">
                        <a:solidFill>
                          <a:srgbClr val="FFFFFF"/>
                        </a:solidFill>
                        <a:latin typeface="Cambria Math" panose="02040503050406030204" pitchFamily="18" charset="0"/>
                        <a:cs typeface="Barlow Semi Condensed Light"/>
                        <a:sym typeface="Barlow Semi Condensed Light"/>
                      </a:rPr>
                      <m:t>+</m:t>
                    </m:r>
                    <m:r>
                      <a:rPr lang="en-US" i="1">
                        <a:solidFill>
                          <a:schemeClr val="accent5"/>
                        </a:solidFill>
                        <a:latin typeface="Cambria Math" panose="02040503050406030204" pitchFamily="18" charset="0"/>
                        <a:cs typeface="Barlow Semi Condensed Light"/>
                        <a:sym typeface="Barlow Semi Condensed Light"/>
                      </a:rPr>
                      <m:t>𝑦</m:t>
                    </m:r>
                  </m:oMath>
                </a14:m>
                <a:r>
                  <a:rPr lang="en-US" dirty="0">
                    <a:solidFill>
                      <a:srgbClr val="FFFFFF"/>
                    </a:solidFill>
                    <a:latin typeface="Barlow Semi Condensed Light"/>
                    <a:cs typeface="Barlow Semi Condensed Light"/>
                    <a:sym typeface="Barlow Semi Condensed Light"/>
                  </a:rPr>
                  <a:t> for </a:t>
                </a:r>
                <a14:m>
                  <m:oMath xmlns:m="http://schemas.openxmlformats.org/officeDocument/2006/math">
                    <m:r>
                      <a:rPr lang="en-US" i="1">
                        <a:solidFill>
                          <a:schemeClr val="accent5"/>
                        </a:solidFill>
                        <a:latin typeface="Cambria Math" panose="02040503050406030204" pitchFamily="18" charset="0"/>
                        <a:cs typeface="Barlow Semi Condensed Light"/>
                        <a:sym typeface="Barlow Semi Condensed Light"/>
                      </a:rPr>
                      <m:t>𝑣</m:t>
                    </m:r>
                    <m:r>
                      <a:rPr lang="en-US" i="1">
                        <a:solidFill>
                          <a:srgbClr val="FFFFFF"/>
                        </a:solidFill>
                        <a:latin typeface="Cambria Math" panose="02040503050406030204" pitchFamily="18" charset="0"/>
                        <a:cs typeface="Barlow Semi Condensed Light"/>
                        <a:sym typeface="Barlow Semi Condensed Light"/>
                      </a:rPr>
                      <m:t>+</m:t>
                    </m:r>
                    <m:r>
                      <a:rPr lang="en-US" i="1">
                        <a:solidFill>
                          <a:schemeClr val="accent5"/>
                        </a:solidFill>
                        <a:latin typeface="Cambria Math" panose="02040503050406030204" pitchFamily="18" charset="0"/>
                        <a:cs typeface="Barlow Semi Condensed Light"/>
                        <a:sym typeface="Barlow Semi Condensed Light"/>
                      </a:rPr>
                      <m:t>𝑧</m:t>
                    </m:r>
                  </m:oMath>
                </a14:m>
                <a:r>
                  <a:rPr lang="en-US" dirty="0">
                    <a:solidFill>
                      <a:srgbClr val="FFFFFF"/>
                    </a:solidFill>
                    <a:latin typeface="Barlow Semi Condensed Light"/>
                    <a:cs typeface="Barlow Semi Condensed Light"/>
                    <a:sym typeface="Barlow Semi Condensed Light"/>
                  </a:rPr>
                  <a:t> and </a:t>
                </a:r>
                <a14:m>
                  <m:oMath xmlns:m="http://schemas.openxmlformats.org/officeDocument/2006/math">
                    <m:r>
                      <a:rPr lang="en-US" i="1">
                        <a:solidFill>
                          <a:schemeClr val="accent4"/>
                        </a:solidFill>
                        <a:latin typeface="Cambria Math" panose="02040503050406030204" pitchFamily="18" charset="0"/>
                        <a:cs typeface="Barlow Semi Condensed Light"/>
                        <a:sym typeface="Barlow Semi Condensed Light"/>
                      </a:rPr>
                      <m:t>𝑏</m:t>
                    </m:r>
                    <m:r>
                      <a:rPr lang="en-US" i="1">
                        <a:solidFill>
                          <a:srgbClr val="FFFFFF"/>
                        </a:solidFill>
                        <a:latin typeface="Cambria Math" panose="02040503050406030204" pitchFamily="18" charset="0"/>
                        <a:cs typeface="Barlow Semi Condensed Light"/>
                        <a:sym typeface="Barlow Semi Condensed Light"/>
                      </a:rPr>
                      <m:t>+</m:t>
                    </m:r>
                    <m:r>
                      <a:rPr lang="en-US" i="1">
                        <a:solidFill>
                          <a:schemeClr val="accent4"/>
                        </a:solidFill>
                        <a:latin typeface="Cambria Math" panose="02040503050406030204" pitchFamily="18" charset="0"/>
                        <a:cs typeface="Barlow Semi Condensed Light"/>
                        <a:sym typeface="Barlow Semi Condensed Light"/>
                      </a:rPr>
                      <m:t>𝑐</m:t>
                    </m:r>
                  </m:oMath>
                </a14:m>
                <a:r>
                  <a:rPr lang="en-US" dirty="0">
                    <a:solidFill>
                      <a:srgbClr val="FFFFFF"/>
                    </a:solidFill>
                    <a:latin typeface="Barlow Semi Condensed Light"/>
                    <a:cs typeface="Barlow Semi Condensed Light"/>
                    <a:sym typeface="Barlow Semi Condensed Light"/>
                  </a:rPr>
                  <a:t> for </a:t>
                </a:r>
                <a14:m>
                  <m:oMath xmlns:m="http://schemas.openxmlformats.org/officeDocument/2006/math">
                    <m:r>
                      <a:rPr lang="en-US" i="1">
                        <a:solidFill>
                          <a:schemeClr val="accent4"/>
                        </a:solidFill>
                        <a:latin typeface="Cambria Math" panose="02040503050406030204" pitchFamily="18" charset="0"/>
                        <a:cs typeface="Barlow Semi Condensed Light"/>
                        <a:sym typeface="Barlow Semi Condensed Light"/>
                      </a:rPr>
                      <m:t>𝑎</m:t>
                    </m:r>
                    <m:r>
                      <a:rPr lang="en-US" i="1" smtClean="0">
                        <a:solidFill>
                          <a:srgbClr val="FFFFFF"/>
                        </a:solidFill>
                        <a:latin typeface="Cambria Math" panose="02040503050406030204" pitchFamily="18" charset="0"/>
                        <a:cs typeface="Barlow Semi Condensed Light"/>
                        <a:sym typeface="Barlow Semi Condensed Light"/>
                      </a:rPr>
                      <m:t>+</m:t>
                    </m:r>
                    <m:r>
                      <a:rPr lang="en-US" i="1" smtClean="0">
                        <a:solidFill>
                          <a:schemeClr val="accent4"/>
                        </a:solidFill>
                        <a:latin typeface="Cambria Math" panose="02040503050406030204" pitchFamily="18" charset="0"/>
                        <a:cs typeface="Barlow Semi Condensed Light"/>
                        <a:sym typeface="Barlow Semi Condensed Light"/>
                      </a:rPr>
                      <m:t>𝑑</m:t>
                    </m:r>
                  </m:oMath>
                </a14:m>
                <a:r>
                  <a:rPr lang="en-US" dirty="0">
                    <a:solidFill>
                      <a:srgbClr val="FFFFFF"/>
                    </a:solidFill>
                    <a:latin typeface="Barlow Semi Condensed Light"/>
                    <a:cs typeface="Barlow Semi Condensed Light"/>
                    <a:sym typeface="Barlow Semi Condensed Light"/>
                  </a:rPr>
                  <a:t> again, but on the other sides of the equation:</a:t>
                </a:r>
              </a:p>
              <a:p>
                <a:pPr>
                  <a:lnSpc>
                    <a:spcPct val="115000"/>
                  </a:lnSpc>
                  <a:spcBef>
                    <a:spcPts val="1600"/>
                  </a:spcBef>
                </a:pPr>
                <a14:m>
                  <m:oMathPara xmlns:m="http://schemas.openxmlformats.org/officeDocument/2006/math">
                    <m:oMathParaPr>
                      <m:jc m:val="centerGroup"/>
                    </m:oMathParaPr>
                    <m:oMath xmlns:m="http://schemas.openxmlformats.org/officeDocument/2006/math">
                      <m:r>
                        <a:rPr lang="en-US">
                          <a:solidFill>
                            <a:schemeClr val="bg1"/>
                          </a:solidFill>
                          <a:latin typeface="Cambria Math" panose="02040503050406030204" pitchFamily="18" charset="0"/>
                          <a:cs typeface="Barlow Semi Condensed Light"/>
                          <a:sym typeface="Barlow Semi Condensed Light"/>
                        </a:rPr>
                        <m:t>(</m:t>
                      </m:r>
                      <m:r>
                        <a:rPr lang="en-US" i="1">
                          <a:solidFill>
                            <a:schemeClr val="accent4"/>
                          </a:solidFill>
                          <a:latin typeface="Cambria Math" panose="02040503050406030204" pitchFamily="18" charset="0"/>
                          <a:cs typeface="Barlow Semi Condensed Light"/>
                          <a:sym typeface="Barlow Semi Condensed Light"/>
                        </a:rPr>
                        <m:t>𝑎</m:t>
                      </m:r>
                      <m:r>
                        <a:rPr lang="en-US" i="1">
                          <a:solidFill>
                            <a:srgbClr val="FFFFFF"/>
                          </a:solidFill>
                          <a:latin typeface="Cambria Math" panose="02040503050406030204" pitchFamily="18" charset="0"/>
                          <a:cs typeface="Barlow Semi Condensed Light"/>
                          <a:sym typeface="Barlow Semi Condensed Light"/>
                        </a:rPr>
                        <m:t>+</m:t>
                      </m:r>
                      <m:r>
                        <a:rPr lang="en-US" i="1">
                          <a:solidFill>
                            <a:schemeClr val="accent4"/>
                          </a:solidFill>
                          <a:latin typeface="Cambria Math" panose="02040503050406030204" pitchFamily="18" charset="0"/>
                          <a:cs typeface="Barlow Semi Condensed Light"/>
                          <a:sym typeface="Barlow Semi Condensed Light"/>
                        </a:rPr>
                        <m:t>𝑑</m:t>
                      </m:r>
                      <m:r>
                        <a:rPr lang="en-US">
                          <a:solidFill>
                            <a:schemeClr val="bg1"/>
                          </a:solidFill>
                          <a:latin typeface="Cambria Math" panose="02040503050406030204" pitchFamily="18" charset="0"/>
                          <a:cs typeface="Barlow Semi Condensed Light"/>
                          <a:sym typeface="Barlow Semi Condensed Light"/>
                        </a:rPr>
                        <m:t>)</m:t>
                      </m:r>
                      <m:d>
                        <m:dPr>
                          <m:ctrlPr>
                            <a:rPr lang="en-US" i="1">
                              <a:solidFill>
                                <a:schemeClr val="bg1"/>
                              </a:solidFill>
                              <a:latin typeface="Cambria Math" panose="02040503050406030204" pitchFamily="18" charset="0"/>
                              <a:cs typeface="Barlow Semi Condensed Light"/>
                              <a:sym typeface="Barlow Semi Condensed Light"/>
                            </a:rPr>
                          </m:ctrlPr>
                        </m:dPr>
                        <m:e>
                          <m:r>
                            <a:rPr lang="en-US" i="1">
                              <a:solidFill>
                                <a:schemeClr val="accent5"/>
                              </a:solidFill>
                              <a:latin typeface="Cambria Math" panose="02040503050406030204" pitchFamily="18" charset="0"/>
                              <a:cs typeface="Barlow Semi Condensed Light"/>
                              <a:sym typeface="Barlow Semi Condensed Light"/>
                            </a:rPr>
                            <m:t>𝑣</m:t>
                          </m:r>
                          <m:r>
                            <a:rPr lang="en-US" i="1">
                              <a:solidFill>
                                <a:srgbClr val="FFFFFF"/>
                              </a:solidFill>
                              <a:latin typeface="Cambria Math" panose="02040503050406030204" pitchFamily="18" charset="0"/>
                              <a:cs typeface="Barlow Semi Condensed Light"/>
                              <a:sym typeface="Barlow Semi Condensed Light"/>
                            </a:rPr>
                            <m:t>+</m:t>
                          </m:r>
                          <m:r>
                            <a:rPr lang="en-US" i="1">
                              <a:solidFill>
                                <a:schemeClr val="accent5"/>
                              </a:solidFill>
                              <a:latin typeface="Cambria Math" panose="02040503050406030204" pitchFamily="18" charset="0"/>
                              <a:cs typeface="Barlow Semi Condensed Light"/>
                              <a:sym typeface="Barlow Semi Condensed Light"/>
                            </a:rPr>
                            <m:t>𝑦</m:t>
                          </m:r>
                        </m:e>
                      </m:d>
                      <m:r>
                        <a:rPr lang="en-US" i="1">
                          <a:solidFill>
                            <a:schemeClr val="bg1"/>
                          </a:solidFill>
                          <a:latin typeface="Cambria Math" panose="02040503050406030204" pitchFamily="18" charset="0"/>
                          <a:cs typeface="Barlow Semi Condensed Light"/>
                          <a:sym typeface="Barlow Semi Condensed Light"/>
                        </a:rPr>
                        <m:t>+</m:t>
                      </m:r>
                      <m:r>
                        <a:rPr lang="en-US">
                          <a:solidFill>
                            <a:schemeClr val="bg1"/>
                          </a:solidFill>
                          <a:latin typeface="Cambria Math" panose="02040503050406030204" pitchFamily="18" charset="0"/>
                          <a:cs typeface="Barlow Semi Condensed Light"/>
                          <a:sym typeface="Barlow Semi Condensed Light"/>
                        </a:rPr>
                        <m:t>(</m:t>
                      </m:r>
                      <m:r>
                        <a:rPr lang="en-US" b="0" i="1" smtClean="0">
                          <a:solidFill>
                            <a:schemeClr val="accent4"/>
                          </a:solidFill>
                          <a:latin typeface="Cambria Math" panose="02040503050406030204" pitchFamily="18" charset="0"/>
                          <a:cs typeface="Barlow Semi Condensed Light"/>
                          <a:sym typeface="Barlow Semi Condensed Light"/>
                        </a:rPr>
                        <m:t>𝑏</m:t>
                      </m:r>
                      <m:r>
                        <a:rPr lang="en-US" i="1">
                          <a:solidFill>
                            <a:srgbClr val="FFFFFF"/>
                          </a:solidFill>
                          <a:latin typeface="Cambria Math" panose="02040503050406030204" pitchFamily="18" charset="0"/>
                          <a:cs typeface="Barlow Semi Condensed Light"/>
                          <a:sym typeface="Barlow Semi Condensed Light"/>
                        </a:rPr>
                        <m:t>+</m:t>
                      </m:r>
                      <m:r>
                        <m:rPr>
                          <m:sty m:val="p"/>
                        </m:rPr>
                        <a:rPr lang="en-US" b="0" i="0" smtClean="0">
                          <a:solidFill>
                            <a:schemeClr val="accent4"/>
                          </a:solidFill>
                          <a:latin typeface="Cambria Math" panose="02040503050406030204" pitchFamily="18" charset="0"/>
                          <a:cs typeface="Barlow Semi Condensed Light"/>
                          <a:sym typeface="Barlow Semi Condensed Light"/>
                        </a:rPr>
                        <m:t>c</m:t>
                      </m:r>
                      <m:r>
                        <a:rPr lang="en-US">
                          <a:solidFill>
                            <a:schemeClr val="bg1"/>
                          </a:solidFill>
                          <a:latin typeface="Cambria Math" panose="02040503050406030204" pitchFamily="18" charset="0"/>
                          <a:cs typeface="Barlow Semi Condensed Light"/>
                          <a:sym typeface="Barlow Semi Condensed Light"/>
                        </a:rPr>
                        <m:t>)</m:t>
                      </m:r>
                      <m:d>
                        <m:dPr>
                          <m:ctrlPr>
                            <a:rPr lang="en-US" i="1">
                              <a:solidFill>
                                <a:schemeClr val="bg1"/>
                              </a:solidFill>
                              <a:latin typeface="Cambria Math" panose="02040503050406030204" pitchFamily="18" charset="0"/>
                              <a:cs typeface="Barlow Semi Condensed Light"/>
                              <a:sym typeface="Barlow Semi Condensed Light"/>
                            </a:rPr>
                          </m:ctrlPr>
                        </m:dPr>
                        <m:e>
                          <m:r>
                            <a:rPr lang="en-US" i="1">
                              <a:solidFill>
                                <a:schemeClr val="accent5"/>
                              </a:solidFill>
                              <a:latin typeface="Cambria Math" panose="02040503050406030204" pitchFamily="18" charset="0"/>
                              <a:cs typeface="Barlow Semi Condensed Light"/>
                              <a:sym typeface="Barlow Semi Condensed Light"/>
                            </a:rPr>
                            <m:t>𝑥</m:t>
                          </m:r>
                          <m:r>
                            <a:rPr lang="en-US" i="1">
                              <a:solidFill>
                                <a:srgbClr val="FFFFFF"/>
                              </a:solidFill>
                              <a:latin typeface="Cambria Math" panose="02040503050406030204" pitchFamily="18" charset="0"/>
                              <a:cs typeface="Barlow Semi Condensed Light"/>
                              <a:sym typeface="Barlow Semi Condensed Light"/>
                            </a:rPr>
                            <m:t>+</m:t>
                          </m:r>
                          <m:r>
                            <a:rPr lang="en-US" i="1">
                              <a:solidFill>
                                <a:schemeClr val="accent5"/>
                              </a:solidFill>
                              <a:latin typeface="Cambria Math" panose="02040503050406030204" pitchFamily="18" charset="0"/>
                              <a:cs typeface="Barlow Semi Condensed Light"/>
                              <a:sym typeface="Barlow Semi Condensed Light"/>
                            </a:rPr>
                            <m:t>𝑧</m:t>
                          </m:r>
                        </m:e>
                      </m:d>
                      <m:r>
                        <a:rPr lang="en-US" i="1">
                          <a:solidFill>
                            <a:srgbClr val="FFFFFF"/>
                          </a:solidFill>
                          <a:latin typeface="Cambria Math" panose="02040503050406030204" pitchFamily="18" charset="0"/>
                          <a:cs typeface="Barlow Semi Condensed Light"/>
                          <a:sym typeface="Barlow Semi Condensed Light"/>
                        </a:rPr>
                        <m:t>=</m:t>
                      </m:r>
                      <m:d>
                        <m:dPr>
                          <m:ctrlPr>
                            <a:rPr lang="en-US" i="1">
                              <a:solidFill>
                                <a:schemeClr val="bg1"/>
                              </a:solidFill>
                              <a:latin typeface="Cambria Math" panose="02040503050406030204" pitchFamily="18" charset="0"/>
                              <a:cs typeface="Barlow Semi Condensed Light"/>
                              <a:sym typeface="Barlow Semi Condensed Light"/>
                            </a:rPr>
                          </m:ctrlPr>
                        </m:dPr>
                        <m:e>
                          <m:r>
                            <a:rPr lang="en-US" i="1">
                              <a:solidFill>
                                <a:schemeClr val="accent4"/>
                              </a:solidFill>
                              <a:latin typeface="Cambria Math" panose="02040503050406030204" pitchFamily="18" charset="0"/>
                              <a:cs typeface="Barlow Semi Condensed Light"/>
                              <a:sym typeface="Barlow Semi Condensed Light"/>
                            </a:rPr>
                            <m:t>𝑎</m:t>
                          </m:r>
                          <m:r>
                            <a:rPr lang="en-US" i="1">
                              <a:solidFill>
                                <a:srgbClr val="FFFFFF"/>
                              </a:solidFill>
                              <a:latin typeface="Cambria Math" panose="02040503050406030204" pitchFamily="18" charset="0"/>
                              <a:cs typeface="Barlow Semi Condensed Light"/>
                              <a:sym typeface="Barlow Semi Condensed Light"/>
                            </a:rPr>
                            <m:t>+</m:t>
                          </m:r>
                          <m:r>
                            <a:rPr lang="en-US" i="1">
                              <a:solidFill>
                                <a:schemeClr val="accent4"/>
                              </a:solidFill>
                              <a:latin typeface="Cambria Math" panose="02040503050406030204" pitchFamily="18" charset="0"/>
                              <a:cs typeface="Barlow Semi Condensed Light"/>
                              <a:sym typeface="Barlow Semi Condensed Light"/>
                            </a:rPr>
                            <m:t>𝑐</m:t>
                          </m:r>
                        </m:e>
                      </m:d>
                      <m:r>
                        <a:rPr lang="en-US">
                          <a:solidFill>
                            <a:schemeClr val="bg1"/>
                          </a:solidFill>
                          <a:latin typeface="Cambria Math" panose="02040503050406030204" pitchFamily="18" charset="0"/>
                          <a:cs typeface="Barlow Semi Condensed Light"/>
                          <a:sym typeface="Barlow Semi Condensed Light"/>
                        </a:rPr>
                        <m:t>(</m:t>
                      </m:r>
                      <m:r>
                        <a:rPr lang="en-US" b="0" i="1" smtClean="0">
                          <a:solidFill>
                            <a:schemeClr val="accent5"/>
                          </a:solidFill>
                          <a:latin typeface="Cambria Math" panose="02040503050406030204" pitchFamily="18" charset="0"/>
                          <a:cs typeface="Barlow Semi Condensed Light"/>
                          <a:sym typeface="Barlow Semi Condensed Light"/>
                        </a:rPr>
                        <m:t>𝑥</m:t>
                      </m:r>
                      <m:r>
                        <a:rPr lang="en-US" i="1">
                          <a:solidFill>
                            <a:srgbClr val="FFFFFF"/>
                          </a:solidFill>
                          <a:latin typeface="Cambria Math" panose="02040503050406030204" pitchFamily="18" charset="0"/>
                          <a:cs typeface="Barlow Semi Condensed Light"/>
                          <a:sym typeface="Barlow Semi Condensed Light"/>
                        </a:rPr>
                        <m:t>+</m:t>
                      </m:r>
                      <m:r>
                        <a:rPr lang="en-US" b="0" i="1" smtClean="0">
                          <a:solidFill>
                            <a:schemeClr val="accent5"/>
                          </a:solidFill>
                          <a:latin typeface="Cambria Math" panose="02040503050406030204" pitchFamily="18" charset="0"/>
                          <a:cs typeface="Barlow Semi Condensed Light"/>
                          <a:sym typeface="Barlow Semi Condensed Light"/>
                        </a:rPr>
                        <m:t>𝑦</m:t>
                      </m:r>
                      <m:r>
                        <a:rPr lang="en-US" i="1">
                          <a:solidFill>
                            <a:schemeClr val="bg1"/>
                          </a:solidFill>
                          <a:latin typeface="Cambria Math" panose="02040503050406030204" pitchFamily="18" charset="0"/>
                          <a:cs typeface="Barlow Semi Condensed Light"/>
                          <a:sym typeface="Barlow Semi Condensed Light"/>
                        </a:rPr>
                        <m:t>)</m:t>
                      </m:r>
                      <m:r>
                        <a:rPr lang="en-US">
                          <a:solidFill>
                            <a:schemeClr val="bg1"/>
                          </a:solidFill>
                          <a:latin typeface="Cambria Math" panose="02040503050406030204" pitchFamily="18" charset="0"/>
                          <a:cs typeface="Barlow Semi Condensed Light"/>
                          <a:sym typeface="Barlow Semi Condensed Light"/>
                        </a:rPr>
                        <m:t>+</m:t>
                      </m:r>
                      <m:d>
                        <m:dPr>
                          <m:ctrlPr>
                            <a:rPr lang="en-US" i="1">
                              <a:solidFill>
                                <a:schemeClr val="bg1"/>
                              </a:solidFill>
                              <a:latin typeface="Cambria Math" panose="02040503050406030204" pitchFamily="18" charset="0"/>
                              <a:cs typeface="Barlow Semi Condensed Light"/>
                              <a:sym typeface="Barlow Semi Condensed Light"/>
                            </a:rPr>
                          </m:ctrlPr>
                        </m:dPr>
                        <m:e>
                          <m:r>
                            <a:rPr lang="en-US" i="1">
                              <a:solidFill>
                                <a:schemeClr val="accent4"/>
                              </a:solidFill>
                              <a:latin typeface="Cambria Math" panose="02040503050406030204" pitchFamily="18" charset="0"/>
                              <a:cs typeface="Barlow Semi Condensed Light"/>
                              <a:sym typeface="Barlow Semi Condensed Light"/>
                            </a:rPr>
                            <m:t>𝑏</m:t>
                          </m:r>
                          <m:r>
                            <a:rPr lang="en-US" i="1">
                              <a:solidFill>
                                <a:srgbClr val="FFFFFF"/>
                              </a:solidFill>
                              <a:latin typeface="Cambria Math" panose="02040503050406030204" pitchFamily="18" charset="0"/>
                              <a:cs typeface="Barlow Semi Condensed Light"/>
                              <a:sym typeface="Barlow Semi Condensed Light"/>
                            </a:rPr>
                            <m:t>+</m:t>
                          </m:r>
                          <m:r>
                            <a:rPr lang="en-US" i="1">
                              <a:solidFill>
                                <a:schemeClr val="accent4"/>
                              </a:solidFill>
                              <a:latin typeface="Cambria Math" panose="02040503050406030204" pitchFamily="18" charset="0"/>
                              <a:cs typeface="Barlow Semi Condensed Light"/>
                              <a:sym typeface="Barlow Semi Condensed Light"/>
                            </a:rPr>
                            <m:t>𝑑</m:t>
                          </m:r>
                        </m:e>
                      </m:d>
                      <m:r>
                        <a:rPr lang="en-US">
                          <a:solidFill>
                            <a:schemeClr val="bg1"/>
                          </a:solidFill>
                          <a:latin typeface="Cambria Math" panose="02040503050406030204" pitchFamily="18" charset="0"/>
                          <a:cs typeface="Barlow Semi Condensed Light"/>
                          <a:sym typeface="Barlow Semi Condensed Light"/>
                        </a:rPr>
                        <m:t>(</m:t>
                      </m:r>
                      <m:r>
                        <a:rPr lang="en-US" i="1">
                          <a:solidFill>
                            <a:schemeClr val="accent5"/>
                          </a:solidFill>
                          <a:latin typeface="Cambria Math" panose="02040503050406030204" pitchFamily="18" charset="0"/>
                          <a:cs typeface="Barlow Semi Condensed Light"/>
                          <a:sym typeface="Barlow Semi Condensed Light"/>
                        </a:rPr>
                        <m:t>𝑣</m:t>
                      </m:r>
                      <m:r>
                        <a:rPr lang="en-US" i="1">
                          <a:solidFill>
                            <a:srgbClr val="FFFFFF"/>
                          </a:solidFill>
                          <a:latin typeface="Cambria Math" panose="02040503050406030204" pitchFamily="18" charset="0"/>
                          <a:cs typeface="Barlow Semi Condensed Light"/>
                          <a:sym typeface="Barlow Semi Condensed Light"/>
                        </a:rPr>
                        <m:t>+</m:t>
                      </m:r>
                      <m:r>
                        <a:rPr lang="en-US" i="1">
                          <a:solidFill>
                            <a:schemeClr val="accent5"/>
                          </a:solidFill>
                          <a:latin typeface="Cambria Math" panose="02040503050406030204" pitchFamily="18" charset="0"/>
                          <a:cs typeface="Barlow Semi Condensed Light"/>
                          <a:sym typeface="Barlow Semi Condensed Light"/>
                        </a:rPr>
                        <m:t>𝑧</m:t>
                      </m:r>
                      <m:r>
                        <a:rPr lang="en-US" i="1">
                          <a:solidFill>
                            <a:schemeClr val="bg1"/>
                          </a:solidFill>
                          <a:latin typeface="Cambria Math" panose="02040503050406030204" pitchFamily="18" charset="0"/>
                          <a:cs typeface="Barlow Semi Condensed Light"/>
                          <a:sym typeface="Barlow Semi Condensed Light"/>
                        </a:rPr>
                        <m:t>)</m:t>
                      </m:r>
                    </m:oMath>
                  </m:oMathPara>
                </a14:m>
                <a:endParaRPr lang="en-US" dirty="0">
                  <a:solidFill>
                    <a:srgbClr val="FFFFFF"/>
                  </a:solidFill>
                  <a:latin typeface="Barlow Semi Condensed Light"/>
                  <a:cs typeface="Barlow Semi Condensed Light"/>
                  <a:sym typeface="Barlow Semi Condensed Light"/>
                </a:endParaRPr>
              </a:p>
              <a:p>
                <a:pPr>
                  <a:lnSpc>
                    <a:spcPct val="115000"/>
                  </a:lnSpc>
                  <a:spcBef>
                    <a:spcPts val="1600"/>
                  </a:spcBef>
                </a:pPr>
                <a:r>
                  <a:rPr lang="en-US" dirty="0">
                    <a:solidFill>
                      <a:srgbClr val="FFFFFF"/>
                    </a:solidFill>
                    <a:latin typeface="Barlow Semi Condensed Light"/>
                    <a:cs typeface="Barlow Semi Condensed Light"/>
                    <a:sym typeface="Barlow Semi Condensed Light"/>
                  </a:rPr>
                  <a:t>Now expand:</a:t>
                </a:r>
              </a:p>
              <a:p>
                <a:pPr>
                  <a:lnSpc>
                    <a:spcPct val="115000"/>
                  </a:lnSpc>
                  <a:spcBef>
                    <a:spcPts val="1600"/>
                  </a:spcBef>
                </a:pPr>
                <a14:m>
                  <m:oMathPara xmlns:m="http://schemas.openxmlformats.org/officeDocument/2006/math">
                    <m:oMathParaPr>
                      <m:jc m:val="centerGroup"/>
                    </m:oMathParaPr>
                    <m:oMath xmlns:m="http://schemas.openxmlformats.org/officeDocument/2006/math">
                      <m:r>
                        <a:rPr lang="en-US" b="0" i="1" smtClean="0">
                          <a:solidFill>
                            <a:schemeClr val="accent4"/>
                          </a:solidFill>
                          <a:latin typeface="Cambria Math" panose="02040503050406030204" pitchFamily="18" charset="0"/>
                          <a:cs typeface="Barlow Semi Condensed Light"/>
                          <a:sym typeface="Barlow Semi Condensed Light"/>
                        </a:rPr>
                        <m:t>𝑎</m:t>
                      </m:r>
                      <m:r>
                        <a:rPr lang="en-US" b="0" i="1" smtClean="0">
                          <a:solidFill>
                            <a:schemeClr val="accent5"/>
                          </a:solidFill>
                          <a:latin typeface="Cambria Math" panose="02040503050406030204" pitchFamily="18" charset="0"/>
                          <a:cs typeface="Barlow Semi Condensed Light"/>
                          <a:sym typeface="Barlow Semi Condensed Light"/>
                        </a:rPr>
                        <m:t>𝑣</m:t>
                      </m:r>
                      <m:r>
                        <a:rPr lang="en-US" b="0" i="1" smtClean="0">
                          <a:solidFill>
                            <a:srgbClr val="FFFFFF"/>
                          </a:solidFill>
                          <a:latin typeface="Cambria Math" panose="02040503050406030204" pitchFamily="18" charset="0"/>
                          <a:cs typeface="Barlow Semi Condensed Light"/>
                          <a:sym typeface="Barlow Semi Condensed Light"/>
                        </a:rPr>
                        <m:t>+</m:t>
                      </m:r>
                      <m:r>
                        <a:rPr lang="en-US" b="0" i="1" smtClean="0">
                          <a:solidFill>
                            <a:schemeClr val="accent4"/>
                          </a:solidFill>
                          <a:latin typeface="Cambria Math" panose="02040503050406030204" pitchFamily="18" charset="0"/>
                          <a:cs typeface="Barlow Semi Condensed Light"/>
                          <a:sym typeface="Barlow Semi Condensed Light"/>
                        </a:rPr>
                        <m:t>𝑑</m:t>
                      </m:r>
                      <m:r>
                        <a:rPr lang="en-US" b="0" i="1" smtClean="0">
                          <a:solidFill>
                            <a:schemeClr val="accent5"/>
                          </a:solidFill>
                          <a:latin typeface="Cambria Math" panose="02040503050406030204" pitchFamily="18" charset="0"/>
                          <a:cs typeface="Barlow Semi Condensed Light"/>
                          <a:sym typeface="Barlow Semi Condensed Light"/>
                        </a:rPr>
                        <m:t>𝑣</m:t>
                      </m:r>
                      <m:r>
                        <a:rPr lang="en-US" b="0" i="1" smtClean="0">
                          <a:solidFill>
                            <a:srgbClr val="FFFFFF"/>
                          </a:solidFill>
                          <a:latin typeface="Cambria Math" panose="02040503050406030204" pitchFamily="18" charset="0"/>
                          <a:cs typeface="Barlow Semi Condensed Light"/>
                          <a:sym typeface="Barlow Semi Condensed Light"/>
                        </a:rPr>
                        <m:t>+</m:t>
                      </m:r>
                      <m:r>
                        <a:rPr lang="en-US" b="0" i="1" smtClean="0">
                          <a:solidFill>
                            <a:schemeClr val="accent4"/>
                          </a:solidFill>
                          <a:latin typeface="Cambria Math" panose="02040503050406030204" pitchFamily="18" charset="0"/>
                          <a:cs typeface="Barlow Semi Condensed Light"/>
                          <a:sym typeface="Barlow Semi Condensed Light"/>
                        </a:rPr>
                        <m:t>𝑎</m:t>
                      </m:r>
                      <m:r>
                        <a:rPr lang="en-US" b="0" i="1" smtClean="0">
                          <a:solidFill>
                            <a:schemeClr val="accent5"/>
                          </a:solidFill>
                          <a:latin typeface="Cambria Math" panose="02040503050406030204" pitchFamily="18" charset="0"/>
                          <a:cs typeface="Barlow Semi Condensed Light"/>
                          <a:sym typeface="Barlow Semi Condensed Light"/>
                        </a:rPr>
                        <m:t>𝑦</m:t>
                      </m:r>
                      <m:r>
                        <a:rPr lang="en-US" b="0" i="1" smtClean="0">
                          <a:solidFill>
                            <a:srgbClr val="FFFFFF"/>
                          </a:solidFill>
                          <a:latin typeface="Cambria Math" panose="02040503050406030204" pitchFamily="18" charset="0"/>
                          <a:cs typeface="Barlow Semi Condensed Light"/>
                          <a:sym typeface="Barlow Semi Condensed Light"/>
                        </a:rPr>
                        <m:t>+</m:t>
                      </m:r>
                      <m:r>
                        <a:rPr lang="en-US" b="0" i="1" smtClean="0">
                          <a:solidFill>
                            <a:schemeClr val="accent4"/>
                          </a:solidFill>
                          <a:latin typeface="Cambria Math" panose="02040503050406030204" pitchFamily="18" charset="0"/>
                          <a:cs typeface="Barlow Semi Condensed Light"/>
                          <a:sym typeface="Barlow Semi Condensed Light"/>
                        </a:rPr>
                        <m:t>𝑑</m:t>
                      </m:r>
                      <m:r>
                        <a:rPr lang="en-US" b="0" i="1" smtClean="0">
                          <a:solidFill>
                            <a:schemeClr val="accent5"/>
                          </a:solidFill>
                          <a:latin typeface="Cambria Math" panose="02040503050406030204" pitchFamily="18" charset="0"/>
                          <a:cs typeface="Barlow Semi Condensed Light"/>
                          <a:sym typeface="Barlow Semi Condensed Light"/>
                        </a:rPr>
                        <m:t>𝑦</m:t>
                      </m:r>
                      <m:r>
                        <a:rPr lang="en-US" b="0" i="1" smtClean="0">
                          <a:solidFill>
                            <a:srgbClr val="FFFFFF"/>
                          </a:solidFill>
                          <a:latin typeface="Cambria Math" panose="02040503050406030204" pitchFamily="18" charset="0"/>
                          <a:cs typeface="Barlow Semi Condensed Light"/>
                          <a:sym typeface="Barlow Semi Condensed Light"/>
                        </a:rPr>
                        <m:t>+</m:t>
                      </m:r>
                      <m:r>
                        <a:rPr lang="en-US" b="0" i="1" smtClean="0">
                          <a:solidFill>
                            <a:schemeClr val="accent4"/>
                          </a:solidFill>
                          <a:latin typeface="Cambria Math" panose="02040503050406030204" pitchFamily="18" charset="0"/>
                          <a:cs typeface="Barlow Semi Condensed Light"/>
                          <a:sym typeface="Barlow Semi Condensed Light"/>
                        </a:rPr>
                        <m:t>𝑐</m:t>
                      </m:r>
                      <m:r>
                        <a:rPr lang="en-US" b="0" i="1" smtClean="0">
                          <a:solidFill>
                            <a:schemeClr val="accent5"/>
                          </a:solidFill>
                          <a:latin typeface="Cambria Math" panose="02040503050406030204" pitchFamily="18" charset="0"/>
                          <a:cs typeface="Barlow Semi Condensed Light"/>
                          <a:sym typeface="Barlow Semi Condensed Light"/>
                        </a:rPr>
                        <m:t>𝑥</m:t>
                      </m:r>
                      <m:r>
                        <a:rPr lang="en-US" b="0" i="1" smtClean="0">
                          <a:solidFill>
                            <a:srgbClr val="FFFFFF"/>
                          </a:solidFill>
                          <a:latin typeface="Cambria Math" panose="02040503050406030204" pitchFamily="18" charset="0"/>
                          <a:cs typeface="Barlow Semi Condensed Light"/>
                          <a:sym typeface="Barlow Semi Condensed Light"/>
                        </a:rPr>
                        <m:t>+</m:t>
                      </m:r>
                      <m:r>
                        <a:rPr lang="en-US" b="0" i="1" smtClean="0">
                          <a:solidFill>
                            <a:schemeClr val="accent4"/>
                          </a:solidFill>
                          <a:latin typeface="Cambria Math" panose="02040503050406030204" pitchFamily="18" charset="0"/>
                          <a:cs typeface="Barlow Semi Condensed Light"/>
                          <a:sym typeface="Barlow Semi Condensed Light"/>
                        </a:rPr>
                        <m:t>𝑏</m:t>
                      </m:r>
                      <m:r>
                        <a:rPr lang="en-US" b="0" i="1" smtClean="0">
                          <a:solidFill>
                            <a:schemeClr val="accent5"/>
                          </a:solidFill>
                          <a:latin typeface="Cambria Math" panose="02040503050406030204" pitchFamily="18" charset="0"/>
                          <a:cs typeface="Barlow Semi Condensed Light"/>
                          <a:sym typeface="Barlow Semi Condensed Light"/>
                        </a:rPr>
                        <m:t>𝑥</m:t>
                      </m:r>
                      <m:r>
                        <a:rPr lang="en-US" b="0" i="1" smtClean="0">
                          <a:solidFill>
                            <a:srgbClr val="FFFFFF"/>
                          </a:solidFill>
                          <a:latin typeface="Cambria Math" panose="02040503050406030204" pitchFamily="18" charset="0"/>
                          <a:cs typeface="Barlow Semi Condensed Light"/>
                          <a:sym typeface="Barlow Semi Condensed Light"/>
                        </a:rPr>
                        <m:t>+</m:t>
                      </m:r>
                      <m:r>
                        <a:rPr lang="en-US" b="0" i="1" smtClean="0">
                          <a:solidFill>
                            <a:schemeClr val="accent4"/>
                          </a:solidFill>
                          <a:latin typeface="Cambria Math" panose="02040503050406030204" pitchFamily="18" charset="0"/>
                          <a:cs typeface="Barlow Semi Condensed Light"/>
                          <a:sym typeface="Barlow Semi Condensed Light"/>
                        </a:rPr>
                        <m:t>𝑐</m:t>
                      </m:r>
                      <m:r>
                        <a:rPr lang="en-US" b="0" i="1" smtClean="0">
                          <a:solidFill>
                            <a:schemeClr val="accent5"/>
                          </a:solidFill>
                          <a:latin typeface="Cambria Math" panose="02040503050406030204" pitchFamily="18" charset="0"/>
                          <a:cs typeface="Barlow Semi Condensed Light"/>
                          <a:sym typeface="Barlow Semi Condensed Light"/>
                        </a:rPr>
                        <m:t>𝑧</m:t>
                      </m:r>
                      <m:r>
                        <a:rPr lang="en-US" b="0" i="1" smtClean="0">
                          <a:solidFill>
                            <a:srgbClr val="FFFFFF"/>
                          </a:solidFill>
                          <a:latin typeface="Cambria Math" panose="02040503050406030204" pitchFamily="18" charset="0"/>
                          <a:cs typeface="Barlow Semi Condensed Light"/>
                          <a:sym typeface="Barlow Semi Condensed Light"/>
                        </a:rPr>
                        <m:t>+</m:t>
                      </m:r>
                      <m:r>
                        <a:rPr lang="en-US" b="0" i="1" smtClean="0">
                          <a:solidFill>
                            <a:schemeClr val="accent4"/>
                          </a:solidFill>
                          <a:latin typeface="Cambria Math" panose="02040503050406030204" pitchFamily="18" charset="0"/>
                          <a:cs typeface="Barlow Semi Condensed Light"/>
                          <a:sym typeface="Barlow Semi Condensed Light"/>
                        </a:rPr>
                        <m:t>𝑏</m:t>
                      </m:r>
                      <m:r>
                        <a:rPr lang="en-US" b="0" i="1" smtClean="0">
                          <a:solidFill>
                            <a:schemeClr val="accent5"/>
                          </a:solidFill>
                          <a:latin typeface="Cambria Math" panose="02040503050406030204" pitchFamily="18" charset="0"/>
                          <a:cs typeface="Barlow Semi Condensed Light"/>
                          <a:sym typeface="Barlow Semi Condensed Light"/>
                        </a:rPr>
                        <m:t>𝑧</m:t>
                      </m:r>
                      <m:r>
                        <a:rPr lang="en-US" b="0" i="1" smtClean="0">
                          <a:solidFill>
                            <a:srgbClr val="FFFFFF"/>
                          </a:solidFill>
                          <a:latin typeface="Cambria Math" panose="02040503050406030204" pitchFamily="18" charset="0"/>
                          <a:cs typeface="Barlow Semi Condensed Light"/>
                          <a:sym typeface="Barlow Semi Condensed Light"/>
                        </a:rPr>
                        <m:t>=</m:t>
                      </m:r>
                      <m:r>
                        <a:rPr lang="en-US" b="0" i="1" smtClean="0">
                          <a:solidFill>
                            <a:schemeClr val="accent4"/>
                          </a:solidFill>
                          <a:latin typeface="Cambria Math" panose="02040503050406030204" pitchFamily="18" charset="0"/>
                          <a:cs typeface="Barlow Semi Condensed Light"/>
                          <a:sym typeface="Barlow Semi Condensed Light"/>
                        </a:rPr>
                        <m:t>𝑎</m:t>
                      </m:r>
                      <m:r>
                        <a:rPr lang="en-US" b="0" i="1" smtClean="0">
                          <a:solidFill>
                            <a:schemeClr val="accent5"/>
                          </a:solidFill>
                          <a:latin typeface="Cambria Math" panose="02040503050406030204" pitchFamily="18" charset="0"/>
                          <a:cs typeface="Barlow Semi Condensed Light"/>
                          <a:sym typeface="Barlow Semi Condensed Light"/>
                        </a:rPr>
                        <m:t>𝑥</m:t>
                      </m:r>
                      <m:r>
                        <a:rPr lang="en-US" b="0" i="1" smtClean="0">
                          <a:solidFill>
                            <a:srgbClr val="FFFFFF"/>
                          </a:solidFill>
                          <a:latin typeface="Cambria Math" panose="02040503050406030204" pitchFamily="18" charset="0"/>
                          <a:cs typeface="Barlow Semi Condensed Light"/>
                          <a:sym typeface="Barlow Semi Condensed Light"/>
                        </a:rPr>
                        <m:t>+</m:t>
                      </m:r>
                      <m:r>
                        <a:rPr lang="en-US" b="0" i="1" smtClean="0">
                          <a:solidFill>
                            <a:schemeClr val="accent4"/>
                          </a:solidFill>
                          <a:latin typeface="Cambria Math" panose="02040503050406030204" pitchFamily="18" charset="0"/>
                          <a:cs typeface="Barlow Semi Condensed Light"/>
                          <a:sym typeface="Barlow Semi Condensed Light"/>
                        </a:rPr>
                        <m:t>𝑐</m:t>
                      </m:r>
                      <m:r>
                        <a:rPr lang="en-US" b="0" i="1" smtClean="0">
                          <a:solidFill>
                            <a:schemeClr val="accent5"/>
                          </a:solidFill>
                          <a:latin typeface="Cambria Math" panose="02040503050406030204" pitchFamily="18" charset="0"/>
                          <a:cs typeface="Barlow Semi Condensed Light"/>
                          <a:sym typeface="Barlow Semi Condensed Light"/>
                        </a:rPr>
                        <m:t>𝑥</m:t>
                      </m:r>
                      <m:r>
                        <a:rPr lang="en-US" b="0" i="1" smtClean="0">
                          <a:solidFill>
                            <a:srgbClr val="FFFFFF"/>
                          </a:solidFill>
                          <a:latin typeface="Cambria Math" panose="02040503050406030204" pitchFamily="18" charset="0"/>
                          <a:cs typeface="Barlow Semi Condensed Light"/>
                          <a:sym typeface="Barlow Semi Condensed Light"/>
                        </a:rPr>
                        <m:t>+</m:t>
                      </m:r>
                      <m:r>
                        <a:rPr lang="en-US" b="0" i="1" smtClean="0">
                          <a:solidFill>
                            <a:schemeClr val="accent4"/>
                          </a:solidFill>
                          <a:latin typeface="Cambria Math" panose="02040503050406030204" pitchFamily="18" charset="0"/>
                          <a:cs typeface="Barlow Semi Condensed Light"/>
                          <a:sym typeface="Barlow Semi Condensed Light"/>
                        </a:rPr>
                        <m:t>𝑎</m:t>
                      </m:r>
                      <m:r>
                        <a:rPr lang="en-US" b="0" i="1" smtClean="0">
                          <a:solidFill>
                            <a:schemeClr val="accent5"/>
                          </a:solidFill>
                          <a:latin typeface="Cambria Math" panose="02040503050406030204" pitchFamily="18" charset="0"/>
                          <a:cs typeface="Barlow Semi Condensed Light"/>
                          <a:sym typeface="Barlow Semi Condensed Light"/>
                        </a:rPr>
                        <m:t>𝑦</m:t>
                      </m:r>
                      <m:r>
                        <a:rPr lang="en-US" b="0" i="1" smtClean="0">
                          <a:solidFill>
                            <a:srgbClr val="FFFFFF"/>
                          </a:solidFill>
                          <a:latin typeface="Cambria Math" panose="02040503050406030204" pitchFamily="18" charset="0"/>
                          <a:cs typeface="Barlow Semi Condensed Light"/>
                          <a:sym typeface="Barlow Semi Condensed Light"/>
                        </a:rPr>
                        <m:t>+</m:t>
                      </m:r>
                      <m:r>
                        <a:rPr lang="en-US" b="0" i="1" smtClean="0">
                          <a:solidFill>
                            <a:schemeClr val="accent4"/>
                          </a:solidFill>
                          <a:latin typeface="Cambria Math" panose="02040503050406030204" pitchFamily="18" charset="0"/>
                          <a:cs typeface="Barlow Semi Condensed Light"/>
                          <a:sym typeface="Barlow Semi Condensed Light"/>
                        </a:rPr>
                        <m:t>𝑐</m:t>
                      </m:r>
                      <m:r>
                        <a:rPr lang="en-US" b="0" i="1" smtClean="0">
                          <a:solidFill>
                            <a:schemeClr val="accent5"/>
                          </a:solidFill>
                          <a:latin typeface="Cambria Math" panose="02040503050406030204" pitchFamily="18" charset="0"/>
                          <a:cs typeface="Barlow Semi Condensed Light"/>
                          <a:sym typeface="Barlow Semi Condensed Light"/>
                        </a:rPr>
                        <m:t>𝑦</m:t>
                      </m:r>
                      <m:r>
                        <a:rPr lang="en-US" b="0" i="1" smtClean="0">
                          <a:solidFill>
                            <a:srgbClr val="FFFFFF"/>
                          </a:solidFill>
                          <a:latin typeface="Cambria Math" panose="02040503050406030204" pitchFamily="18" charset="0"/>
                          <a:cs typeface="Barlow Semi Condensed Light"/>
                          <a:sym typeface="Barlow Semi Condensed Light"/>
                        </a:rPr>
                        <m:t>+</m:t>
                      </m:r>
                      <m:r>
                        <a:rPr lang="en-US" b="0" i="1" smtClean="0">
                          <a:solidFill>
                            <a:schemeClr val="accent4"/>
                          </a:solidFill>
                          <a:latin typeface="Cambria Math" panose="02040503050406030204" pitchFamily="18" charset="0"/>
                          <a:cs typeface="Barlow Semi Condensed Light"/>
                          <a:sym typeface="Barlow Semi Condensed Light"/>
                        </a:rPr>
                        <m:t>𝑏</m:t>
                      </m:r>
                      <m:r>
                        <a:rPr lang="en-US" b="0" i="1" smtClean="0">
                          <a:solidFill>
                            <a:schemeClr val="accent5"/>
                          </a:solidFill>
                          <a:latin typeface="Cambria Math" panose="02040503050406030204" pitchFamily="18" charset="0"/>
                          <a:cs typeface="Barlow Semi Condensed Light"/>
                          <a:sym typeface="Barlow Semi Condensed Light"/>
                        </a:rPr>
                        <m:t>𝑣</m:t>
                      </m:r>
                      <m:r>
                        <a:rPr lang="en-US" b="0" i="1" smtClean="0">
                          <a:solidFill>
                            <a:srgbClr val="FFFFFF"/>
                          </a:solidFill>
                          <a:latin typeface="Cambria Math" panose="02040503050406030204" pitchFamily="18" charset="0"/>
                          <a:cs typeface="Barlow Semi Condensed Light"/>
                          <a:sym typeface="Barlow Semi Condensed Light"/>
                        </a:rPr>
                        <m:t>+</m:t>
                      </m:r>
                      <m:r>
                        <a:rPr lang="en-US" b="0" i="1" smtClean="0">
                          <a:solidFill>
                            <a:schemeClr val="accent4"/>
                          </a:solidFill>
                          <a:latin typeface="Cambria Math" panose="02040503050406030204" pitchFamily="18" charset="0"/>
                          <a:cs typeface="Barlow Semi Condensed Light"/>
                          <a:sym typeface="Barlow Semi Condensed Light"/>
                        </a:rPr>
                        <m:t>𝑑</m:t>
                      </m:r>
                      <m:r>
                        <a:rPr lang="en-US" b="0" i="1" smtClean="0">
                          <a:solidFill>
                            <a:schemeClr val="accent5"/>
                          </a:solidFill>
                          <a:latin typeface="Cambria Math" panose="02040503050406030204" pitchFamily="18" charset="0"/>
                          <a:cs typeface="Barlow Semi Condensed Light"/>
                          <a:sym typeface="Barlow Semi Condensed Light"/>
                        </a:rPr>
                        <m:t>𝑣</m:t>
                      </m:r>
                      <m:r>
                        <a:rPr lang="en-US" b="0" i="1" smtClean="0">
                          <a:solidFill>
                            <a:srgbClr val="FFFFFF"/>
                          </a:solidFill>
                          <a:latin typeface="Cambria Math" panose="02040503050406030204" pitchFamily="18" charset="0"/>
                          <a:cs typeface="Barlow Semi Condensed Light"/>
                          <a:sym typeface="Barlow Semi Condensed Light"/>
                        </a:rPr>
                        <m:t>+</m:t>
                      </m:r>
                      <m:r>
                        <a:rPr lang="en-US" b="0" i="1" smtClean="0">
                          <a:solidFill>
                            <a:schemeClr val="accent4"/>
                          </a:solidFill>
                          <a:latin typeface="Cambria Math" panose="02040503050406030204" pitchFamily="18" charset="0"/>
                          <a:cs typeface="Barlow Semi Condensed Light"/>
                          <a:sym typeface="Barlow Semi Condensed Light"/>
                        </a:rPr>
                        <m:t>𝑏</m:t>
                      </m:r>
                      <m:r>
                        <a:rPr lang="en-US" b="0" i="1" smtClean="0">
                          <a:solidFill>
                            <a:schemeClr val="accent5"/>
                          </a:solidFill>
                          <a:latin typeface="Cambria Math" panose="02040503050406030204" pitchFamily="18" charset="0"/>
                          <a:cs typeface="Barlow Semi Condensed Light"/>
                          <a:sym typeface="Barlow Semi Condensed Light"/>
                        </a:rPr>
                        <m:t>𝑧</m:t>
                      </m:r>
                      <m:r>
                        <a:rPr lang="en-US" b="0" i="1" smtClean="0">
                          <a:solidFill>
                            <a:srgbClr val="FFFFFF"/>
                          </a:solidFill>
                          <a:latin typeface="Cambria Math" panose="02040503050406030204" pitchFamily="18" charset="0"/>
                          <a:cs typeface="Barlow Semi Condensed Light"/>
                          <a:sym typeface="Barlow Semi Condensed Light"/>
                        </a:rPr>
                        <m:t>+</m:t>
                      </m:r>
                      <m:r>
                        <a:rPr lang="en-US" b="0" i="1" smtClean="0">
                          <a:solidFill>
                            <a:schemeClr val="accent4"/>
                          </a:solidFill>
                          <a:latin typeface="Cambria Math" panose="02040503050406030204" pitchFamily="18" charset="0"/>
                          <a:cs typeface="Barlow Semi Condensed Light"/>
                          <a:sym typeface="Barlow Semi Condensed Light"/>
                        </a:rPr>
                        <m:t>𝑑</m:t>
                      </m:r>
                      <m:r>
                        <a:rPr lang="en-US" b="0" i="1" smtClean="0">
                          <a:solidFill>
                            <a:schemeClr val="accent5"/>
                          </a:solidFill>
                          <a:latin typeface="Cambria Math" panose="02040503050406030204" pitchFamily="18" charset="0"/>
                          <a:cs typeface="Barlow Semi Condensed Light"/>
                          <a:sym typeface="Barlow Semi Condensed Light"/>
                        </a:rPr>
                        <m:t>𝑧</m:t>
                      </m:r>
                    </m:oMath>
                  </m:oMathPara>
                </a14:m>
                <a:endParaRPr lang="en-US" dirty="0">
                  <a:solidFill>
                    <a:srgbClr val="FFFFFF"/>
                  </a:solidFill>
                  <a:latin typeface="Barlow Semi Condensed Light"/>
                  <a:cs typeface="Barlow Semi Condensed Light"/>
                  <a:sym typeface="Barlow Semi Condensed Light"/>
                </a:endParaRPr>
              </a:p>
              <a:p>
                <a:pPr>
                  <a:lnSpc>
                    <a:spcPct val="115000"/>
                  </a:lnSpc>
                  <a:spcBef>
                    <a:spcPts val="1600"/>
                  </a:spcBef>
                </a:pPr>
                <a:r>
                  <a:rPr lang="en-US" dirty="0">
                    <a:solidFill>
                      <a:srgbClr val="FFFFFF"/>
                    </a:solidFill>
                    <a:latin typeface="Barlow Semi Condensed Light"/>
                    <a:cs typeface="Barlow Semi Condensed Light"/>
                    <a:sym typeface="Barlow Semi Condensed Light"/>
                  </a:rPr>
                  <a:t>Now we can regroup:</a:t>
                </a:r>
              </a:p>
              <a:p>
                <a:pPr>
                  <a:lnSpc>
                    <a:spcPct val="115000"/>
                  </a:lnSpc>
                  <a:spcBef>
                    <a:spcPts val="1600"/>
                  </a:spcBef>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cs typeface="Barlow Semi Condensed Light"/>
                          <a:sym typeface="Barlow Semi Condensed Light"/>
                        </a:rPr>
                        <m:t>(</m:t>
                      </m:r>
                      <m:r>
                        <a:rPr lang="en-US" i="1">
                          <a:solidFill>
                            <a:schemeClr val="accent4"/>
                          </a:solidFill>
                          <a:latin typeface="Cambria Math" panose="02040503050406030204" pitchFamily="18" charset="0"/>
                          <a:cs typeface="Barlow Semi Condensed Light"/>
                          <a:sym typeface="Barlow Semi Condensed Light"/>
                        </a:rPr>
                        <m:t>𝑎</m:t>
                      </m:r>
                      <m:r>
                        <a:rPr lang="en-US" i="1">
                          <a:solidFill>
                            <a:schemeClr val="accent5"/>
                          </a:solidFill>
                          <a:latin typeface="Cambria Math" panose="02040503050406030204" pitchFamily="18" charset="0"/>
                          <a:cs typeface="Barlow Semi Condensed Light"/>
                          <a:sym typeface="Barlow Semi Condensed Light"/>
                        </a:rPr>
                        <m:t>𝑣</m:t>
                      </m:r>
                      <m:r>
                        <a:rPr lang="en-US" i="1">
                          <a:solidFill>
                            <a:schemeClr val="bg1"/>
                          </a:solidFill>
                          <a:latin typeface="Cambria Math" panose="02040503050406030204" pitchFamily="18" charset="0"/>
                          <a:cs typeface="Barlow Semi Condensed Light"/>
                          <a:sym typeface="Barlow Semi Condensed Light"/>
                        </a:rPr>
                        <m:t>+</m:t>
                      </m:r>
                      <m:r>
                        <a:rPr lang="en-US" i="1">
                          <a:solidFill>
                            <a:schemeClr val="accent4"/>
                          </a:solidFill>
                          <a:latin typeface="Cambria Math" panose="02040503050406030204" pitchFamily="18" charset="0"/>
                          <a:cs typeface="Barlow Semi Condensed Light"/>
                          <a:sym typeface="Barlow Semi Condensed Light"/>
                        </a:rPr>
                        <m:t>𝑏</m:t>
                      </m:r>
                      <m:r>
                        <a:rPr lang="en-US" i="1">
                          <a:solidFill>
                            <a:schemeClr val="accent5"/>
                          </a:solidFill>
                          <a:latin typeface="Cambria Math" panose="02040503050406030204" pitchFamily="18" charset="0"/>
                          <a:cs typeface="Barlow Semi Condensed Light"/>
                          <a:sym typeface="Barlow Semi Condensed Light"/>
                        </a:rPr>
                        <m:t>𝑥</m:t>
                      </m:r>
                      <m:r>
                        <a:rPr lang="en-US" i="1">
                          <a:solidFill>
                            <a:schemeClr val="bg1"/>
                          </a:solidFill>
                          <a:latin typeface="Cambria Math" panose="02040503050406030204" pitchFamily="18" charset="0"/>
                          <a:cs typeface="Barlow Semi Condensed Light"/>
                          <a:sym typeface="Barlow Semi Condensed Light"/>
                        </a:rPr>
                        <m:t>+</m:t>
                      </m:r>
                      <m:r>
                        <a:rPr lang="en-US" i="1">
                          <a:solidFill>
                            <a:schemeClr val="accent4"/>
                          </a:solidFill>
                          <a:latin typeface="Cambria Math" panose="02040503050406030204" pitchFamily="18" charset="0"/>
                          <a:cs typeface="Barlow Semi Condensed Light"/>
                          <a:sym typeface="Barlow Semi Condensed Light"/>
                        </a:rPr>
                        <m:t>𝑐</m:t>
                      </m:r>
                      <m:r>
                        <a:rPr lang="en-US" i="1">
                          <a:solidFill>
                            <a:schemeClr val="accent5"/>
                          </a:solidFill>
                          <a:latin typeface="Cambria Math" panose="02040503050406030204" pitchFamily="18" charset="0"/>
                          <a:cs typeface="Barlow Semi Condensed Light"/>
                          <a:sym typeface="Barlow Semi Condensed Light"/>
                        </a:rPr>
                        <m:t>𝑧</m:t>
                      </m:r>
                      <m:r>
                        <a:rPr lang="en-US" i="1">
                          <a:solidFill>
                            <a:schemeClr val="bg1"/>
                          </a:solidFill>
                          <a:latin typeface="Cambria Math" panose="02040503050406030204" pitchFamily="18" charset="0"/>
                          <a:cs typeface="Barlow Semi Condensed Light"/>
                          <a:sym typeface="Barlow Semi Condensed Light"/>
                        </a:rPr>
                        <m:t>+</m:t>
                      </m:r>
                      <m:r>
                        <a:rPr lang="en-US" i="1">
                          <a:solidFill>
                            <a:schemeClr val="accent4"/>
                          </a:solidFill>
                          <a:latin typeface="Cambria Math" panose="02040503050406030204" pitchFamily="18" charset="0"/>
                          <a:cs typeface="Barlow Semi Condensed Light"/>
                          <a:sym typeface="Barlow Semi Condensed Light"/>
                        </a:rPr>
                        <m:t>𝑑</m:t>
                      </m:r>
                      <m:r>
                        <a:rPr lang="en-US" i="1">
                          <a:solidFill>
                            <a:schemeClr val="accent5"/>
                          </a:solidFill>
                          <a:latin typeface="Cambria Math" panose="02040503050406030204" pitchFamily="18" charset="0"/>
                          <a:cs typeface="Barlow Semi Condensed Light"/>
                          <a:sym typeface="Barlow Semi Condensed Light"/>
                        </a:rPr>
                        <m:t>𝑦</m:t>
                      </m:r>
                      <m:r>
                        <a:rPr lang="en-US" b="0" i="1" smtClean="0">
                          <a:solidFill>
                            <a:schemeClr val="bg1"/>
                          </a:solidFill>
                          <a:latin typeface="Cambria Math" panose="02040503050406030204" pitchFamily="18" charset="0"/>
                          <a:cs typeface="Barlow Semi Condensed Light"/>
                          <a:sym typeface="Barlow Semi Condensed Light"/>
                        </a:rPr>
                        <m:t>)+</m:t>
                      </m:r>
                      <m:d>
                        <m:dPr>
                          <m:ctrlPr>
                            <a:rPr lang="en-US" b="0" i="1" smtClean="0">
                              <a:solidFill>
                                <a:schemeClr val="bg1"/>
                              </a:solidFill>
                              <a:latin typeface="Cambria Math" panose="02040503050406030204" pitchFamily="18" charset="0"/>
                              <a:cs typeface="Barlow Semi Condensed Light"/>
                              <a:sym typeface="Barlow Semi Condensed Light"/>
                            </a:rPr>
                          </m:ctrlPr>
                        </m:dPr>
                        <m:e>
                          <m:r>
                            <a:rPr lang="en-US" i="1">
                              <a:solidFill>
                                <a:schemeClr val="accent4"/>
                              </a:solidFill>
                              <a:latin typeface="Cambria Math" panose="02040503050406030204" pitchFamily="18" charset="0"/>
                              <a:cs typeface="Barlow Semi Condensed Light"/>
                              <a:sym typeface="Barlow Semi Condensed Light"/>
                            </a:rPr>
                            <m:t>𝑎</m:t>
                          </m:r>
                          <m:r>
                            <a:rPr lang="en-US" i="1">
                              <a:solidFill>
                                <a:schemeClr val="accent5"/>
                              </a:solidFill>
                              <a:latin typeface="Cambria Math" panose="02040503050406030204" pitchFamily="18" charset="0"/>
                              <a:cs typeface="Barlow Semi Condensed Light"/>
                              <a:sym typeface="Barlow Semi Condensed Light"/>
                            </a:rPr>
                            <m:t>𝑦</m:t>
                          </m:r>
                          <m:r>
                            <a:rPr lang="en-US" i="1">
                              <a:solidFill>
                                <a:srgbClr val="FFFFFF"/>
                              </a:solidFill>
                              <a:latin typeface="Cambria Math" panose="02040503050406030204" pitchFamily="18" charset="0"/>
                              <a:cs typeface="Barlow Semi Condensed Light"/>
                              <a:sym typeface="Barlow Semi Condensed Light"/>
                            </a:rPr>
                            <m:t>+</m:t>
                          </m:r>
                          <m:r>
                            <a:rPr lang="en-US" i="1">
                              <a:solidFill>
                                <a:schemeClr val="accent4"/>
                              </a:solidFill>
                              <a:latin typeface="Cambria Math" panose="02040503050406030204" pitchFamily="18" charset="0"/>
                              <a:cs typeface="Barlow Semi Condensed Light"/>
                              <a:sym typeface="Barlow Semi Condensed Light"/>
                            </a:rPr>
                            <m:t>𝑑</m:t>
                          </m:r>
                          <m:r>
                            <a:rPr lang="en-US" i="1">
                              <a:solidFill>
                                <a:schemeClr val="accent5"/>
                              </a:solidFill>
                              <a:latin typeface="Cambria Math" panose="02040503050406030204" pitchFamily="18" charset="0"/>
                              <a:cs typeface="Barlow Semi Condensed Light"/>
                              <a:sym typeface="Barlow Semi Condensed Light"/>
                            </a:rPr>
                            <m:t>𝑣</m:t>
                          </m:r>
                          <m:r>
                            <a:rPr lang="en-US" i="1">
                              <a:solidFill>
                                <a:srgbClr val="FFFFFF"/>
                              </a:solidFill>
                              <a:latin typeface="Cambria Math" panose="02040503050406030204" pitchFamily="18" charset="0"/>
                              <a:cs typeface="Barlow Semi Condensed Light"/>
                              <a:sym typeface="Barlow Semi Condensed Light"/>
                            </a:rPr>
                            <m:t>+</m:t>
                          </m:r>
                          <m:r>
                            <a:rPr lang="en-US" i="1">
                              <a:solidFill>
                                <a:schemeClr val="accent4"/>
                              </a:solidFill>
                              <a:latin typeface="Cambria Math" panose="02040503050406030204" pitchFamily="18" charset="0"/>
                              <a:cs typeface="Barlow Semi Condensed Light"/>
                              <a:sym typeface="Barlow Semi Condensed Light"/>
                            </a:rPr>
                            <m:t>𝑐</m:t>
                          </m:r>
                          <m:r>
                            <a:rPr lang="en-US" i="1">
                              <a:solidFill>
                                <a:schemeClr val="accent5"/>
                              </a:solidFill>
                              <a:latin typeface="Cambria Math" panose="02040503050406030204" pitchFamily="18" charset="0"/>
                              <a:cs typeface="Barlow Semi Condensed Light"/>
                              <a:sym typeface="Barlow Semi Condensed Light"/>
                            </a:rPr>
                            <m:t>𝑥</m:t>
                          </m:r>
                          <m:r>
                            <a:rPr lang="en-US" i="1">
                              <a:solidFill>
                                <a:srgbClr val="FFFFFF"/>
                              </a:solidFill>
                              <a:latin typeface="Cambria Math" panose="02040503050406030204" pitchFamily="18" charset="0"/>
                              <a:cs typeface="Barlow Semi Condensed Light"/>
                              <a:sym typeface="Barlow Semi Condensed Light"/>
                            </a:rPr>
                            <m:t>+</m:t>
                          </m:r>
                          <m:r>
                            <a:rPr lang="en-US" i="1">
                              <a:solidFill>
                                <a:schemeClr val="accent4"/>
                              </a:solidFill>
                              <a:latin typeface="Cambria Math" panose="02040503050406030204" pitchFamily="18" charset="0"/>
                              <a:cs typeface="Barlow Semi Condensed Light"/>
                              <a:sym typeface="Barlow Semi Condensed Light"/>
                            </a:rPr>
                            <m:t>𝑏</m:t>
                          </m:r>
                          <m:r>
                            <a:rPr lang="en-US" i="1">
                              <a:solidFill>
                                <a:schemeClr val="accent5"/>
                              </a:solidFill>
                              <a:latin typeface="Cambria Math" panose="02040503050406030204" pitchFamily="18" charset="0"/>
                              <a:cs typeface="Barlow Semi Condensed Light"/>
                              <a:sym typeface="Barlow Semi Condensed Light"/>
                            </a:rPr>
                            <m:t>𝑧</m:t>
                          </m:r>
                        </m:e>
                      </m:d>
                      <m:r>
                        <a:rPr lang="en-US" b="0" i="1" smtClean="0">
                          <a:solidFill>
                            <a:schemeClr val="bg1"/>
                          </a:solidFill>
                          <a:latin typeface="Cambria Math" panose="02040503050406030204" pitchFamily="18" charset="0"/>
                          <a:cs typeface="Barlow Semi Condensed Light"/>
                          <a:sym typeface="Barlow Semi Condensed Light"/>
                        </a:rPr>
                        <m:t>=(</m:t>
                      </m:r>
                      <m:r>
                        <a:rPr lang="en-US" i="1">
                          <a:solidFill>
                            <a:schemeClr val="accent4"/>
                          </a:solidFill>
                          <a:latin typeface="Cambria Math" panose="02040503050406030204" pitchFamily="18" charset="0"/>
                          <a:cs typeface="Barlow Semi Condensed Light"/>
                          <a:sym typeface="Barlow Semi Condensed Light"/>
                        </a:rPr>
                        <m:t>𝑎</m:t>
                      </m:r>
                      <m:r>
                        <a:rPr lang="en-US" i="1">
                          <a:solidFill>
                            <a:schemeClr val="accent5"/>
                          </a:solidFill>
                          <a:latin typeface="Cambria Math" panose="02040503050406030204" pitchFamily="18" charset="0"/>
                          <a:cs typeface="Barlow Semi Condensed Light"/>
                          <a:sym typeface="Barlow Semi Condensed Light"/>
                        </a:rPr>
                        <m:t>𝑥</m:t>
                      </m:r>
                      <m:r>
                        <a:rPr lang="en-US" i="1">
                          <a:solidFill>
                            <a:schemeClr val="bg1"/>
                          </a:solidFill>
                          <a:latin typeface="Cambria Math" panose="02040503050406030204" pitchFamily="18" charset="0"/>
                          <a:cs typeface="Barlow Semi Condensed Light"/>
                          <a:sym typeface="Barlow Semi Condensed Light"/>
                        </a:rPr>
                        <m:t>+</m:t>
                      </m:r>
                      <m:r>
                        <a:rPr lang="en-US" i="1">
                          <a:solidFill>
                            <a:schemeClr val="accent4"/>
                          </a:solidFill>
                          <a:latin typeface="Cambria Math" panose="02040503050406030204" pitchFamily="18" charset="0"/>
                          <a:cs typeface="Barlow Semi Condensed Light"/>
                          <a:sym typeface="Barlow Semi Condensed Light"/>
                        </a:rPr>
                        <m:t>𝑏</m:t>
                      </m:r>
                      <m:r>
                        <a:rPr lang="en-US" i="1">
                          <a:solidFill>
                            <a:schemeClr val="accent5"/>
                          </a:solidFill>
                          <a:latin typeface="Cambria Math" panose="02040503050406030204" pitchFamily="18" charset="0"/>
                          <a:cs typeface="Barlow Semi Condensed Light"/>
                          <a:sym typeface="Barlow Semi Condensed Light"/>
                        </a:rPr>
                        <m:t>𝑣</m:t>
                      </m:r>
                      <m:r>
                        <a:rPr lang="en-US" i="1">
                          <a:solidFill>
                            <a:schemeClr val="bg1"/>
                          </a:solidFill>
                          <a:latin typeface="Cambria Math" panose="02040503050406030204" pitchFamily="18" charset="0"/>
                          <a:cs typeface="Barlow Semi Condensed Light"/>
                          <a:sym typeface="Barlow Semi Condensed Light"/>
                        </a:rPr>
                        <m:t>+</m:t>
                      </m:r>
                      <m:r>
                        <a:rPr lang="en-US" i="1">
                          <a:solidFill>
                            <a:schemeClr val="accent4"/>
                          </a:solidFill>
                          <a:latin typeface="Cambria Math" panose="02040503050406030204" pitchFamily="18" charset="0"/>
                          <a:cs typeface="Barlow Semi Condensed Light"/>
                          <a:sym typeface="Barlow Semi Condensed Light"/>
                        </a:rPr>
                        <m:t>𝑐</m:t>
                      </m:r>
                      <m:r>
                        <a:rPr lang="en-US" i="1">
                          <a:solidFill>
                            <a:schemeClr val="accent5"/>
                          </a:solidFill>
                          <a:latin typeface="Cambria Math" panose="02040503050406030204" pitchFamily="18" charset="0"/>
                          <a:cs typeface="Barlow Semi Condensed Light"/>
                          <a:sym typeface="Barlow Semi Condensed Light"/>
                        </a:rPr>
                        <m:t>𝑦</m:t>
                      </m:r>
                      <m:r>
                        <a:rPr lang="en-US" i="1">
                          <a:solidFill>
                            <a:schemeClr val="bg1"/>
                          </a:solidFill>
                          <a:latin typeface="Cambria Math" panose="02040503050406030204" pitchFamily="18" charset="0"/>
                          <a:cs typeface="Barlow Semi Condensed Light"/>
                          <a:sym typeface="Barlow Semi Condensed Light"/>
                        </a:rPr>
                        <m:t>+</m:t>
                      </m:r>
                      <m:r>
                        <a:rPr lang="en-US" i="1">
                          <a:solidFill>
                            <a:schemeClr val="accent4"/>
                          </a:solidFill>
                          <a:latin typeface="Cambria Math" panose="02040503050406030204" pitchFamily="18" charset="0"/>
                          <a:cs typeface="Barlow Semi Condensed Light"/>
                          <a:sym typeface="Barlow Semi Condensed Light"/>
                        </a:rPr>
                        <m:t>𝑑</m:t>
                      </m:r>
                      <m:r>
                        <a:rPr lang="en-US" i="1">
                          <a:solidFill>
                            <a:schemeClr val="accent5"/>
                          </a:solidFill>
                          <a:latin typeface="Cambria Math" panose="02040503050406030204" pitchFamily="18" charset="0"/>
                          <a:cs typeface="Barlow Semi Condensed Light"/>
                          <a:sym typeface="Barlow Semi Condensed Light"/>
                        </a:rPr>
                        <m:t>𝑧</m:t>
                      </m:r>
                      <m:r>
                        <a:rPr lang="en-US" i="1">
                          <a:solidFill>
                            <a:schemeClr val="bg1"/>
                          </a:solidFill>
                          <a:latin typeface="Cambria Math" panose="02040503050406030204" pitchFamily="18" charset="0"/>
                          <a:cs typeface="Barlow Semi Condensed Light"/>
                          <a:sym typeface="Barlow Semi Condensed Light"/>
                        </a:rPr>
                        <m:t>)+</m:t>
                      </m:r>
                      <m:d>
                        <m:dPr>
                          <m:ctrlPr>
                            <a:rPr lang="en-US" i="1">
                              <a:solidFill>
                                <a:schemeClr val="bg1"/>
                              </a:solidFill>
                              <a:latin typeface="Cambria Math" panose="02040503050406030204" pitchFamily="18" charset="0"/>
                              <a:cs typeface="Barlow Semi Condensed Light"/>
                              <a:sym typeface="Barlow Semi Condensed Light"/>
                            </a:rPr>
                          </m:ctrlPr>
                        </m:dPr>
                        <m:e>
                          <m:r>
                            <a:rPr lang="en-US" i="1">
                              <a:solidFill>
                                <a:schemeClr val="accent4"/>
                              </a:solidFill>
                              <a:latin typeface="Cambria Math" panose="02040503050406030204" pitchFamily="18" charset="0"/>
                              <a:cs typeface="Barlow Semi Condensed Light"/>
                              <a:sym typeface="Barlow Semi Condensed Light"/>
                            </a:rPr>
                            <m:t>𝑎</m:t>
                          </m:r>
                          <m:r>
                            <a:rPr lang="en-US" i="1">
                              <a:solidFill>
                                <a:schemeClr val="accent5"/>
                              </a:solidFill>
                              <a:latin typeface="Cambria Math" panose="02040503050406030204" pitchFamily="18" charset="0"/>
                              <a:cs typeface="Barlow Semi Condensed Light"/>
                              <a:sym typeface="Barlow Semi Condensed Light"/>
                            </a:rPr>
                            <m:t>𝑦</m:t>
                          </m:r>
                          <m:r>
                            <a:rPr lang="en-US" i="1">
                              <a:solidFill>
                                <a:srgbClr val="FFFFFF"/>
                              </a:solidFill>
                              <a:latin typeface="Cambria Math" panose="02040503050406030204" pitchFamily="18" charset="0"/>
                              <a:cs typeface="Barlow Semi Condensed Light"/>
                              <a:sym typeface="Barlow Semi Condensed Light"/>
                            </a:rPr>
                            <m:t>+</m:t>
                          </m:r>
                          <m:r>
                            <a:rPr lang="en-US" i="1">
                              <a:solidFill>
                                <a:schemeClr val="accent4"/>
                              </a:solidFill>
                              <a:latin typeface="Cambria Math" panose="02040503050406030204" pitchFamily="18" charset="0"/>
                              <a:cs typeface="Barlow Semi Condensed Light"/>
                              <a:sym typeface="Barlow Semi Condensed Light"/>
                            </a:rPr>
                            <m:t>𝑑</m:t>
                          </m:r>
                          <m:r>
                            <a:rPr lang="en-US" i="1">
                              <a:solidFill>
                                <a:schemeClr val="accent5"/>
                              </a:solidFill>
                              <a:latin typeface="Cambria Math" panose="02040503050406030204" pitchFamily="18" charset="0"/>
                              <a:cs typeface="Barlow Semi Condensed Light"/>
                              <a:sym typeface="Barlow Semi Condensed Light"/>
                            </a:rPr>
                            <m:t>𝑣</m:t>
                          </m:r>
                          <m:r>
                            <a:rPr lang="en-US" i="1">
                              <a:solidFill>
                                <a:srgbClr val="FFFFFF"/>
                              </a:solidFill>
                              <a:latin typeface="Cambria Math" panose="02040503050406030204" pitchFamily="18" charset="0"/>
                              <a:cs typeface="Barlow Semi Condensed Light"/>
                              <a:sym typeface="Barlow Semi Condensed Light"/>
                            </a:rPr>
                            <m:t>+</m:t>
                          </m:r>
                          <m:r>
                            <a:rPr lang="en-US" i="1">
                              <a:solidFill>
                                <a:schemeClr val="accent4"/>
                              </a:solidFill>
                              <a:latin typeface="Cambria Math" panose="02040503050406030204" pitchFamily="18" charset="0"/>
                              <a:cs typeface="Barlow Semi Condensed Light"/>
                              <a:sym typeface="Barlow Semi Condensed Light"/>
                            </a:rPr>
                            <m:t>𝑐</m:t>
                          </m:r>
                          <m:r>
                            <a:rPr lang="en-US" i="1">
                              <a:solidFill>
                                <a:schemeClr val="accent5"/>
                              </a:solidFill>
                              <a:latin typeface="Cambria Math" panose="02040503050406030204" pitchFamily="18" charset="0"/>
                              <a:cs typeface="Barlow Semi Condensed Light"/>
                              <a:sym typeface="Barlow Semi Condensed Light"/>
                            </a:rPr>
                            <m:t>𝑥</m:t>
                          </m:r>
                          <m:r>
                            <a:rPr lang="en-US" i="1">
                              <a:solidFill>
                                <a:srgbClr val="FFFFFF"/>
                              </a:solidFill>
                              <a:latin typeface="Cambria Math" panose="02040503050406030204" pitchFamily="18" charset="0"/>
                              <a:cs typeface="Barlow Semi Condensed Light"/>
                              <a:sym typeface="Barlow Semi Condensed Light"/>
                            </a:rPr>
                            <m:t>+</m:t>
                          </m:r>
                          <m:r>
                            <a:rPr lang="en-US" i="1">
                              <a:solidFill>
                                <a:schemeClr val="accent4"/>
                              </a:solidFill>
                              <a:latin typeface="Cambria Math" panose="02040503050406030204" pitchFamily="18" charset="0"/>
                              <a:cs typeface="Barlow Semi Condensed Light"/>
                              <a:sym typeface="Barlow Semi Condensed Light"/>
                            </a:rPr>
                            <m:t>𝑏</m:t>
                          </m:r>
                          <m:r>
                            <a:rPr lang="en-US" i="1">
                              <a:solidFill>
                                <a:schemeClr val="accent5"/>
                              </a:solidFill>
                              <a:latin typeface="Cambria Math" panose="02040503050406030204" pitchFamily="18" charset="0"/>
                              <a:cs typeface="Barlow Semi Condensed Light"/>
                              <a:sym typeface="Barlow Semi Condensed Light"/>
                            </a:rPr>
                            <m:t>𝑧</m:t>
                          </m:r>
                        </m:e>
                      </m:d>
                    </m:oMath>
                  </m:oMathPara>
                </a14:m>
                <a:endParaRPr lang="en-US" dirty="0">
                  <a:solidFill>
                    <a:srgbClr val="FFFFFF"/>
                  </a:solidFill>
                  <a:latin typeface="Barlow Semi Condensed Light"/>
                  <a:cs typeface="Barlow Semi Condensed Light"/>
                  <a:sym typeface="Barlow Semi Condensed Light"/>
                </a:endParaRPr>
              </a:p>
              <a:p>
                <a:pPr>
                  <a:lnSpc>
                    <a:spcPct val="115000"/>
                  </a:lnSpc>
                  <a:spcBef>
                    <a:spcPts val="1600"/>
                  </a:spcBef>
                </a:pPr>
                <a:r>
                  <a:rPr lang="en-US" dirty="0">
                    <a:solidFill>
                      <a:srgbClr val="FFFFFF"/>
                    </a:solidFill>
                    <a:latin typeface="Barlow Semi Condensed Light"/>
                    <a:cs typeface="Barlow Semi Condensed Light"/>
                    <a:sym typeface="Barlow Semi Condensed Light"/>
                  </a:rPr>
                  <a:t>By the addition principle we can remove </a:t>
                </a:r>
                <a14:m>
                  <m:oMath xmlns:m="http://schemas.openxmlformats.org/officeDocument/2006/math">
                    <m:d>
                      <m:dPr>
                        <m:ctrlPr>
                          <a:rPr lang="en-US" b="0" i="1" smtClean="0">
                            <a:solidFill>
                              <a:schemeClr val="bg1"/>
                            </a:solidFill>
                            <a:latin typeface="Cambria Math" panose="02040503050406030204" pitchFamily="18" charset="0"/>
                            <a:cs typeface="Barlow Semi Condensed Light"/>
                            <a:sym typeface="Barlow Semi Condensed Light"/>
                          </a:rPr>
                        </m:ctrlPr>
                      </m:dPr>
                      <m:e>
                        <m:r>
                          <a:rPr lang="en-US" i="1">
                            <a:solidFill>
                              <a:schemeClr val="accent4"/>
                            </a:solidFill>
                            <a:latin typeface="Cambria Math" panose="02040503050406030204" pitchFamily="18" charset="0"/>
                            <a:cs typeface="Barlow Semi Condensed Light"/>
                            <a:sym typeface="Barlow Semi Condensed Light"/>
                          </a:rPr>
                          <m:t>𝑎</m:t>
                        </m:r>
                        <m:r>
                          <a:rPr lang="en-US" i="1">
                            <a:solidFill>
                              <a:schemeClr val="accent5"/>
                            </a:solidFill>
                            <a:latin typeface="Cambria Math" panose="02040503050406030204" pitchFamily="18" charset="0"/>
                            <a:cs typeface="Barlow Semi Condensed Light"/>
                            <a:sym typeface="Barlow Semi Condensed Light"/>
                          </a:rPr>
                          <m:t>𝑦</m:t>
                        </m:r>
                        <m:r>
                          <a:rPr lang="en-US" i="1">
                            <a:solidFill>
                              <a:srgbClr val="FFFFFF"/>
                            </a:solidFill>
                            <a:latin typeface="Cambria Math" panose="02040503050406030204" pitchFamily="18" charset="0"/>
                            <a:cs typeface="Barlow Semi Condensed Light"/>
                            <a:sym typeface="Barlow Semi Condensed Light"/>
                          </a:rPr>
                          <m:t>+</m:t>
                        </m:r>
                        <m:r>
                          <a:rPr lang="en-US" i="1">
                            <a:solidFill>
                              <a:schemeClr val="accent4"/>
                            </a:solidFill>
                            <a:latin typeface="Cambria Math" panose="02040503050406030204" pitchFamily="18" charset="0"/>
                            <a:cs typeface="Barlow Semi Condensed Light"/>
                            <a:sym typeface="Barlow Semi Condensed Light"/>
                          </a:rPr>
                          <m:t>𝑑</m:t>
                        </m:r>
                        <m:r>
                          <a:rPr lang="en-US" i="1">
                            <a:solidFill>
                              <a:schemeClr val="accent5"/>
                            </a:solidFill>
                            <a:latin typeface="Cambria Math" panose="02040503050406030204" pitchFamily="18" charset="0"/>
                            <a:cs typeface="Barlow Semi Condensed Light"/>
                            <a:sym typeface="Barlow Semi Condensed Light"/>
                          </a:rPr>
                          <m:t>𝑣</m:t>
                        </m:r>
                        <m:r>
                          <a:rPr lang="en-US" i="1">
                            <a:solidFill>
                              <a:srgbClr val="FFFFFF"/>
                            </a:solidFill>
                            <a:latin typeface="Cambria Math" panose="02040503050406030204" pitchFamily="18" charset="0"/>
                            <a:cs typeface="Barlow Semi Condensed Light"/>
                            <a:sym typeface="Barlow Semi Condensed Light"/>
                          </a:rPr>
                          <m:t>+</m:t>
                        </m:r>
                        <m:r>
                          <a:rPr lang="en-US" i="1">
                            <a:solidFill>
                              <a:schemeClr val="accent4"/>
                            </a:solidFill>
                            <a:latin typeface="Cambria Math" panose="02040503050406030204" pitchFamily="18" charset="0"/>
                            <a:cs typeface="Barlow Semi Condensed Light"/>
                            <a:sym typeface="Barlow Semi Condensed Light"/>
                          </a:rPr>
                          <m:t>𝑐</m:t>
                        </m:r>
                        <m:r>
                          <a:rPr lang="en-US" i="1">
                            <a:solidFill>
                              <a:schemeClr val="accent5"/>
                            </a:solidFill>
                            <a:latin typeface="Cambria Math" panose="02040503050406030204" pitchFamily="18" charset="0"/>
                            <a:cs typeface="Barlow Semi Condensed Light"/>
                            <a:sym typeface="Barlow Semi Condensed Light"/>
                          </a:rPr>
                          <m:t>𝑥</m:t>
                        </m:r>
                        <m:r>
                          <a:rPr lang="en-US" i="1">
                            <a:solidFill>
                              <a:srgbClr val="FFFFFF"/>
                            </a:solidFill>
                            <a:latin typeface="Cambria Math" panose="02040503050406030204" pitchFamily="18" charset="0"/>
                            <a:cs typeface="Barlow Semi Condensed Light"/>
                            <a:sym typeface="Barlow Semi Condensed Light"/>
                          </a:rPr>
                          <m:t>+</m:t>
                        </m:r>
                        <m:r>
                          <a:rPr lang="en-US" i="1">
                            <a:solidFill>
                              <a:schemeClr val="accent4"/>
                            </a:solidFill>
                            <a:latin typeface="Cambria Math" panose="02040503050406030204" pitchFamily="18" charset="0"/>
                            <a:cs typeface="Barlow Semi Condensed Light"/>
                            <a:sym typeface="Barlow Semi Condensed Light"/>
                          </a:rPr>
                          <m:t>𝑏</m:t>
                        </m:r>
                        <m:r>
                          <a:rPr lang="en-US" i="1">
                            <a:solidFill>
                              <a:schemeClr val="accent5"/>
                            </a:solidFill>
                            <a:latin typeface="Cambria Math" panose="02040503050406030204" pitchFamily="18" charset="0"/>
                            <a:cs typeface="Barlow Semi Condensed Light"/>
                            <a:sym typeface="Barlow Semi Condensed Light"/>
                          </a:rPr>
                          <m:t>𝑧</m:t>
                        </m:r>
                      </m:e>
                    </m:d>
                  </m:oMath>
                </a14:m>
                <a:r>
                  <a:rPr lang="en-US" dirty="0">
                    <a:solidFill>
                      <a:srgbClr val="FFFFFF"/>
                    </a:solidFill>
                    <a:latin typeface="Barlow Semi Condensed Light"/>
                    <a:cs typeface="Barlow Semi Condensed Light"/>
                    <a:sym typeface="Barlow Semi Condensed Light"/>
                  </a:rPr>
                  <a:t> from both sides and we are left with:</a:t>
                </a:r>
              </a:p>
              <a:p>
                <a:pPr>
                  <a:lnSpc>
                    <a:spcPct val="115000"/>
                  </a:lnSpc>
                  <a:spcBef>
                    <a:spcPts val="1600"/>
                  </a:spcBef>
                </a:pPr>
                <a14:m>
                  <m:oMathPara xmlns:m="http://schemas.openxmlformats.org/officeDocument/2006/math">
                    <m:oMathParaPr>
                      <m:jc m:val="centerGroup"/>
                    </m:oMathParaPr>
                    <m:oMath xmlns:m="http://schemas.openxmlformats.org/officeDocument/2006/math">
                      <m:r>
                        <a:rPr lang="en-US" i="1" smtClean="0">
                          <a:solidFill>
                            <a:schemeClr val="accent4"/>
                          </a:solidFill>
                          <a:latin typeface="Cambria Math" panose="02040503050406030204" pitchFamily="18" charset="0"/>
                          <a:cs typeface="Barlow Semi Condensed Light"/>
                          <a:sym typeface="Barlow Semi Condensed Light"/>
                        </a:rPr>
                        <m:t>𝑎</m:t>
                      </m:r>
                      <m:r>
                        <a:rPr lang="en-US" i="1">
                          <a:solidFill>
                            <a:schemeClr val="accent5"/>
                          </a:solidFill>
                          <a:latin typeface="Cambria Math" panose="02040503050406030204" pitchFamily="18" charset="0"/>
                          <a:cs typeface="Barlow Semi Condensed Light"/>
                          <a:sym typeface="Barlow Semi Condensed Light"/>
                        </a:rPr>
                        <m:t>𝑣</m:t>
                      </m:r>
                      <m:r>
                        <a:rPr lang="en-US" i="1">
                          <a:solidFill>
                            <a:schemeClr val="bg1"/>
                          </a:solidFill>
                          <a:latin typeface="Cambria Math" panose="02040503050406030204" pitchFamily="18" charset="0"/>
                          <a:cs typeface="Barlow Semi Condensed Light"/>
                          <a:sym typeface="Barlow Semi Condensed Light"/>
                        </a:rPr>
                        <m:t>+</m:t>
                      </m:r>
                      <m:r>
                        <a:rPr lang="en-US" i="1">
                          <a:solidFill>
                            <a:schemeClr val="accent4"/>
                          </a:solidFill>
                          <a:latin typeface="Cambria Math" panose="02040503050406030204" pitchFamily="18" charset="0"/>
                          <a:cs typeface="Barlow Semi Condensed Light"/>
                          <a:sym typeface="Barlow Semi Condensed Light"/>
                        </a:rPr>
                        <m:t>𝑏</m:t>
                      </m:r>
                      <m:r>
                        <a:rPr lang="en-US" i="1">
                          <a:solidFill>
                            <a:schemeClr val="accent5"/>
                          </a:solidFill>
                          <a:latin typeface="Cambria Math" panose="02040503050406030204" pitchFamily="18" charset="0"/>
                          <a:cs typeface="Barlow Semi Condensed Light"/>
                          <a:sym typeface="Barlow Semi Condensed Light"/>
                        </a:rPr>
                        <m:t>𝑥</m:t>
                      </m:r>
                      <m:r>
                        <a:rPr lang="en-US" b="0" i="1" smtClean="0">
                          <a:solidFill>
                            <a:schemeClr val="bg1"/>
                          </a:solidFill>
                          <a:latin typeface="Cambria Math" panose="02040503050406030204" pitchFamily="18" charset="0"/>
                          <a:cs typeface="Barlow Semi Condensed Light"/>
                          <a:sym typeface="Barlow Semi Condensed Light"/>
                        </a:rPr>
                        <m:t>+</m:t>
                      </m:r>
                      <m:r>
                        <a:rPr lang="en-US" b="0" i="1" smtClean="0">
                          <a:solidFill>
                            <a:schemeClr val="accent4"/>
                          </a:solidFill>
                          <a:latin typeface="Cambria Math" panose="02040503050406030204" pitchFamily="18" charset="0"/>
                          <a:cs typeface="Barlow Semi Condensed Light"/>
                          <a:sym typeface="Barlow Semi Condensed Light"/>
                        </a:rPr>
                        <m:t>𝑐</m:t>
                      </m:r>
                      <m:r>
                        <a:rPr lang="en-US" i="1">
                          <a:solidFill>
                            <a:schemeClr val="accent5"/>
                          </a:solidFill>
                          <a:latin typeface="Cambria Math" panose="02040503050406030204" pitchFamily="18" charset="0"/>
                          <a:cs typeface="Barlow Semi Condensed Light"/>
                          <a:sym typeface="Barlow Semi Condensed Light"/>
                        </a:rPr>
                        <m:t>𝑧</m:t>
                      </m:r>
                      <m:r>
                        <a:rPr lang="en-US" i="1">
                          <a:solidFill>
                            <a:schemeClr val="bg1"/>
                          </a:solidFill>
                          <a:latin typeface="Cambria Math" panose="02040503050406030204" pitchFamily="18" charset="0"/>
                          <a:cs typeface="Barlow Semi Condensed Light"/>
                          <a:sym typeface="Barlow Semi Condensed Light"/>
                        </a:rPr>
                        <m:t>+</m:t>
                      </m:r>
                      <m:r>
                        <a:rPr lang="en-US" b="0" i="1" smtClean="0">
                          <a:solidFill>
                            <a:schemeClr val="accent4"/>
                          </a:solidFill>
                          <a:latin typeface="Cambria Math" panose="02040503050406030204" pitchFamily="18" charset="0"/>
                          <a:cs typeface="Barlow Semi Condensed Light"/>
                          <a:sym typeface="Barlow Semi Condensed Light"/>
                        </a:rPr>
                        <m:t>𝑑</m:t>
                      </m:r>
                      <m:r>
                        <a:rPr lang="en-US" i="1">
                          <a:solidFill>
                            <a:schemeClr val="accent5"/>
                          </a:solidFill>
                          <a:latin typeface="Cambria Math" panose="02040503050406030204" pitchFamily="18" charset="0"/>
                          <a:cs typeface="Barlow Semi Condensed Light"/>
                          <a:sym typeface="Barlow Semi Condensed Light"/>
                        </a:rPr>
                        <m:t>𝑦</m:t>
                      </m:r>
                      <m:r>
                        <a:rPr lang="en-US" b="0" i="1" smtClean="0">
                          <a:solidFill>
                            <a:schemeClr val="bg1"/>
                          </a:solidFill>
                          <a:latin typeface="Cambria Math" panose="02040503050406030204" pitchFamily="18" charset="0"/>
                          <a:cs typeface="Barlow Semi Condensed Light"/>
                          <a:sym typeface="Barlow Semi Condensed Light"/>
                        </a:rPr>
                        <m:t>=</m:t>
                      </m:r>
                      <m:r>
                        <a:rPr lang="en-US" i="1">
                          <a:solidFill>
                            <a:schemeClr val="accent4"/>
                          </a:solidFill>
                          <a:latin typeface="Cambria Math" panose="02040503050406030204" pitchFamily="18" charset="0"/>
                          <a:cs typeface="Barlow Semi Condensed Light"/>
                          <a:sym typeface="Barlow Semi Condensed Light"/>
                        </a:rPr>
                        <m:t>𝑎</m:t>
                      </m:r>
                      <m:r>
                        <a:rPr lang="en-US" i="1">
                          <a:solidFill>
                            <a:schemeClr val="accent5"/>
                          </a:solidFill>
                          <a:latin typeface="Cambria Math" panose="02040503050406030204" pitchFamily="18" charset="0"/>
                          <a:cs typeface="Barlow Semi Condensed Light"/>
                          <a:sym typeface="Barlow Semi Condensed Light"/>
                        </a:rPr>
                        <m:t>𝑥</m:t>
                      </m:r>
                      <m:r>
                        <a:rPr lang="en-US" i="1">
                          <a:solidFill>
                            <a:schemeClr val="bg1"/>
                          </a:solidFill>
                          <a:latin typeface="Cambria Math" panose="02040503050406030204" pitchFamily="18" charset="0"/>
                          <a:cs typeface="Barlow Semi Condensed Light"/>
                          <a:sym typeface="Barlow Semi Condensed Light"/>
                        </a:rPr>
                        <m:t>+</m:t>
                      </m:r>
                      <m:r>
                        <a:rPr lang="en-US" i="1">
                          <a:solidFill>
                            <a:schemeClr val="accent4"/>
                          </a:solidFill>
                          <a:latin typeface="Cambria Math" panose="02040503050406030204" pitchFamily="18" charset="0"/>
                          <a:cs typeface="Barlow Semi Condensed Light"/>
                          <a:sym typeface="Barlow Semi Condensed Light"/>
                        </a:rPr>
                        <m:t>𝑏</m:t>
                      </m:r>
                      <m:r>
                        <a:rPr lang="en-US" i="1">
                          <a:solidFill>
                            <a:schemeClr val="accent5"/>
                          </a:solidFill>
                          <a:latin typeface="Cambria Math" panose="02040503050406030204" pitchFamily="18" charset="0"/>
                          <a:cs typeface="Barlow Semi Condensed Light"/>
                          <a:sym typeface="Barlow Semi Condensed Light"/>
                        </a:rPr>
                        <m:t>𝑣</m:t>
                      </m:r>
                      <m:r>
                        <a:rPr lang="en-US" i="1">
                          <a:solidFill>
                            <a:schemeClr val="bg1"/>
                          </a:solidFill>
                          <a:latin typeface="Cambria Math" panose="02040503050406030204" pitchFamily="18" charset="0"/>
                          <a:cs typeface="Barlow Semi Condensed Light"/>
                          <a:sym typeface="Barlow Semi Condensed Light"/>
                        </a:rPr>
                        <m:t>+</m:t>
                      </m:r>
                      <m:r>
                        <a:rPr lang="en-US" b="0" i="1" smtClean="0">
                          <a:solidFill>
                            <a:schemeClr val="accent4"/>
                          </a:solidFill>
                          <a:latin typeface="Cambria Math" panose="02040503050406030204" pitchFamily="18" charset="0"/>
                          <a:cs typeface="Barlow Semi Condensed Light"/>
                          <a:sym typeface="Barlow Semi Condensed Light"/>
                        </a:rPr>
                        <m:t>𝑐</m:t>
                      </m:r>
                      <m:r>
                        <a:rPr lang="en-US" i="1">
                          <a:solidFill>
                            <a:schemeClr val="accent5"/>
                          </a:solidFill>
                          <a:latin typeface="Cambria Math" panose="02040503050406030204" pitchFamily="18" charset="0"/>
                          <a:cs typeface="Barlow Semi Condensed Light"/>
                          <a:sym typeface="Barlow Semi Condensed Light"/>
                        </a:rPr>
                        <m:t>𝑦</m:t>
                      </m:r>
                      <m:r>
                        <a:rPr lang="en-US" i="1">
                          <a:solidFill>
                            <a:schemeClr val="bg1"/>
                          </a:solidFill>
                          <a:latin typeface="Cambria Math" panose="02040503050406030204" pitchFamily="18" charset="0"/>
                          <a:cs typeface="Barlow Semi Condensed Light"/>
                          <a:sym typeface="Barlow Semi Condensed Light"/>
                        </a:rPr>
                        <m:t>+</m:t>
                      </m:r>
                      <m:r>
                        <a:rPr lang="en-US" b="0" i="1" smtClean="0">
                          <a:solidFill>
                            <a:schemeClr val="accent4"/>
                          </a:solidFill>
                          <a:latin typeface="Cambria Math" panose="02040503050406030204" pitchFamily="18" charset="0"/>
                          <a:cs typeface="Barlow Semi Condensed Light"/>
                          <a:sym typeface="Barlow Semi Condensed Light"/>
                        </a:rPr>
                        <m:t>𝑑</m:t>
                      </m:r>
                      <m:r>
                        <a:rPr lang="en-US" i="1">
                          <a:solidFill>
                            <a:schemeClr val="accent5"/>
                          </a:solidFill>
                          <a:latin typeface="Cambria Math" panose="02040503050406030204" pitchFamily="18" charset="0"/>
                          <a:cs typeface="Barlow Semi Condensed Light"/>
                          <a:sym typeface="Barlow Semi Condensed Light"/>
                        </a:rPr>
                        <m:t>𝑧</m:t>
                      </m:r>
                    </m:oMath>
                  </m:oMathPara>
                </a14:m>
                <a:endParaRPr lang="en-US" dirty="0">
                  <a:solidFill>
                    <a:srgbClr val="FFFFFF"/>
                  </a:solidFill>
                  <a:latin typeface="Barlow Semi Condensed Light"/>
                  <a:cs typeface="Barlow Semi Condensed Light"/>
                  <a:sym typeface="Barlow Semi Condensed Light"/>
                </a:endParaRPr>
              </a:p>
              <a:p>
                <a:pPr>
                  <a:lnSpc>
                    <a:spcPct val="115000"/>
                  </a:lnSpc>
                  <a:spcBef>
                    <a:spcPts val="1600"/>
                  </a:spcBef>
                </a:pPr>
                <a:r>
                  <a:rPr lang="en-US" dirty="0">
                    <a:solidFill>
                      <a:srgbClr val="FFFFFF"/>
                    </a:solidFill>
                    <a:latin typeface="Barlow Semi Condensed Light"/>
                    <a:cs typeface="Barlow Semi Condensed Light"/>
                    <a:sym typeface="Barlow Semi Condensed Light"/>
                  </a:rPr>
                  <a:t>Therefore: </a:t>
                </a:r>
                <a14:m>
                  <m:oMath xmlns:m="http://schemas.openxmlformats.org/officeDocument/2006/math">
                    <m:d>
                      <m:dPr>
                        <m:begChr m:val="⟨"/>
                        <m:endChr m:val="⟩"/>
                        <m:ctrlPr>
                          <a:rPr lang="en-US" i="1" smtClean="0">
                            <a:solidFill>
                              <a:schemeClr val="bg1"/>
                            </a:solidFill>
                            <a:latin typeface="Cambria Math" panose="02040503050406030204" pitchFamily="18" charset="0"/>
                            <a:cs typeface="Barlow Semi Condensed Light"/>
                            <a:sym typeface="Barlow Semi Condensed Light"/>
                          </a:rPr>
                        </m:ctrlPr>
                      </m:dPr>
                      <m:e>
                        <m:r>
                          <a:rPr lang="en-US" i="1">
                            <a:solidFill>
                              <a:schemeClr val="accent4"/>
                            </a:solidFill>
                            <a:latin typeface="Cambria Math" panose="02040503050406030204" pitchFamily="18" charset="0"/>
                            <a:cs typeface="Barlow Semi Condensed Light"/>
                            <a:sym typeface="Barlow Semi Condensed Light"/>
                          </a:rPr>
                          <m:t>𝑎</m:t>
                        </m:r>
                        <m:r>
                          <a:rPr lang="en-US" i="1">
                            <a:solidFill>
                              <a:schemeClr val="accent5"/>
                            </a:solidFill>
                            <a:latin typeface="Cambria Math" panose="02040503050406030204" pitchFamily="18" charset="0"/>
                            <a:cs typeface="Barlow Semi Condensed Light"/>
                            <a:sym typeface="Barlow Semi Condensed Light"/>
                          </a:rPr>
                          <m:t>𝑣</m:t>
                        </m:r>
                        <m:r>
                          <a:rPr lang="en-US" b="0" i="1" smtClean="0">
                            <a:solidFill>
                              <a:schemeClr val="bg1"/>
                            </a:solidFill>
                            <a:latin typeface="Cambria Math" panose="02040503050406030204" pitchFamily="18" charset="0"/>
                            <a:cs typeface="Barlow Semi Condensed Light"/>
                            <a:sym typeface="Barlow Semi Condensed Light"/>
                          </a:rPr>
                          <m:t>+</m:t>
                        </m:r>
                        <m:r>
                          <a:rPr lang="en-US" i="1">
                            <a:solidFill>
                              <a:schemeClr val="accent4"/>
                            </a:solidFill>
                            <a:latin typeface="Cambria Math" panose="02040503050406030204" pitchFamily="18" charset="0"/>
                            <a:cs typeface="Barlow Semi Condensed Light"/>
                            <a:sym typeface="Barlow Semi Condensed Light"/>
                          </a:rPr>
                          <m:t>𝑏</m:t>
                        </m:r>
                        <m:r>
                          <a:rPr lang="en-US" i="1">
                            <a:solidFill>
                              <a:schemeClr val="accent5"/>
                            </a:solidFill>
                            <a:latin typeface="Cambria Math" panose="02040503050406030204" pitchFamily="18" charset="0"/>
                            <a:cs typeface="Barlow Semi Condensed Light"/>
                            <a:sym typeface="Barlow Semi Condensed Light"/>
                          </a:rPr>
                          <m:t>𝑥</m:t>
                        </m:r>
                        <m:r>
                          <a:rPr lang="en-US" b="0" i="1" smtClean="0">
                            <a:solidFill>
                              <a:schemeClr val="bg1"/>
                            </a:solidFill>
                            <a:latin typeface="Cambria Math" panose="02040503050406030204" pitchFamily="18" charset="0"/>
                            <a:cs typeface="Barlow Semi Condensed Light"/>
                            <a:sym typeface="Barlow Semi Condensed Light"/>
                          </a:rPr>
                          <m:t>,</m:t>
                        </m:r>
                        <m:r>
                          <a:rPr lang="en-US" b="0" i="1" smtClean="0">
                            <a:solidFill>
                              <a:schemeClr val="accent4"/>
                            </a:solidFill>
                            <a:latin typeface="Cambria Math" panose="02040503050406030204" pitchFamily="18" charset="0"/>
                            <a:cs typeface="Barlow Semi Condensed Light"/>
                            <a:sym typeface="Barlow Semi Condensed Light"/>
                          </a:rPr>
                          <m:t>𝑎</m:t>
                        </m:r>
                        <m:r>
                          <a:rPr lang="en-US" b="0" i="1" smtClean="0">
                            <a:solidFill>
                              <a:schemeClr val="accent5"/>
                            </a:solidFill>
                            <a:latin typeface="Cambria Math" panose="02040503050406030204" pitchFamily="18" charset="0"/>
                            <a:cs typeface="Barlow Semi Condensed Light"/>
                            <a:sym typeface="Barlow Semi Condensed Light"/>
                          </a:rPr>
                          <m:t>𝑥</m:t>
                        </m:r>
                        <m:r>
                          <a:rPr lang="en-US" b="0" i="1" smtClean="0">
                            <a:solidFill>
                              <a:schemeClr val="bg1"/>
                            </a:solidFill>
                            <a:latin typeface="Cambria Math" panose="02040503050406030204" pitchFamily="18" charset="0"/>
                            <a:cs typeface="Barlow Semi Condensed Light"/>
                            <a:sym typeface="Barlow Semi Condensed Light"/>
                          </a:rPr>
                          <m:t>+</m:t>
                        </m:r>
                        <m:r>
                          <a:rPr lang="en-US" b="0" i="1" smtClean="0">
                            <a:solidFill>
                              <a:schemeClr val="accent4"/>
                            </a:solidFill>
                            <a:latin typeface="Cambria Math" panose="02040503050406030204" pitchFamily="18" charset="0"/>
                            <a:cs typeface="Barlow Semi Condensed Light"/>
                            <a:sym typeface="Barlow Semi Condensed Light"/>
                          </a:rPr>
                          <m:t>𝑏</m:t>
                        </m:r>
                        <m:r>
                          <a:rPr lang="en-US" b="0" i="1" smtClean="0">
                            <a:solidFill>
                              <a:schemeClr val="accent5"/>
                            </a:solidFill>
                            <a:latin typeface="Cambria Math" panose="02040503050406030204" pitchFamily="18" charset="0"/>
                            <a:cs typeface="Barlow Semi Condensed Light"/>
                            <a:sym typeface="Barlow Semi Condensed Light"/>
                          </a:rPr>
                          <m:t>𝑣</m:t>
                        </m:r>
                      </m:e>
                    </m:d>
                    <m:r>
                      <a:rPr lang="en-US" b="0" i="1" smtClean="0">
                        <a:solidFill>
                          <a:schemeClr val="bg1"/>
                        </a:solidFill>
                        <a:latin typeface="Cambria Math" panose="02040503050406030204" pitchFamily="18" charset="0"/>
                        <a:cs typeface="Barlow Semi Condensed Light"/>
                        <a:sym typeface="Barlow Semi Condensed Light"/>
                      </a:rPr>
                      <m:t>~</m:t>
                    </m:r>
                    <m:d>
                      <m:dPr>
                        <m:begChr m:val="⟨"/>
                        <m:endChr m:val="⟩"/>
                        <m:ctrlPr>
                          <a:rPr lang="en-US" i="1">
                            <a:solidFill>
                              <a:schemeClr val="bg1"/>
                            </a:solidFill>
                            <a:latin typeface="Cambria Math" panose="02040503050406030204" pitchFamily="18" charset="0"/>
                            <a:cs typeface="Barlow Semi Condensed Light"/>
                            <a:sym typeface="Barlow Semi Condensed Light"/>
                          </a:rPr>
                        </m:ctrlPr>
                      </m:dPr>
                      <m:e>
                        <m:r>
                          <a:rPr lang="en-US" b="0" i="1" smtClean="0">
                            <a:solidFill>
                              <a:schemeClr val="accent4"/>
                            </a:solidFill>
                            <a:latin typeface="Cambria Math" panose="02040503050406030204" pitchFamily="18" charset="0"/>
                            <a:cs typeface="Barlow Semi Condensed Light"/>
                            <a:sym typeface="Barlow Semi Condensed Light"/>
                          </a:rPr>
                          <m:t>𝑐</m:t>
                        </m:r>
                        <m:r>
                          <a:rPr lang="en-US" b="0" i="1" smtClean="0">
                            <a:solidFill>
                              <a:schemeClr val="accent5"/>
                            </a:solidFill>
                            <a:latin typeface="Cambria Math" panose="02040503050406030204" pitchFamily="18" charset="0"/>
                            <a:cs typeface="Barlow Semi Condensed Light"/>
                            <a:sym typeface="Barlow Semi Condensed Light"/>
                          </a:rPr>
                          <m:t>𝑦</m:t>
                        </m:r>
                        <m:r>
                          <a:rPr lang="en-US" b="0" i="1" smtClean="0">
                            <a:solidFill>
                              <a:schemeClr val="bg1"/>
                            </a:solidFill>
                            <a:latin typeface="Cambria Math" panose="02040503050406030204" pitchFamily="18" charset="0"/>
                            <a:cs typeface="Barlow Semi Condensed Light"/>
                            <a:sym typeface="Barlow Semi Condensed Light"/>
                          </a:rPr>
                          <m:t>+</m:t>
                        </m:r>
                        <m:r>
                          <a:rPr lang="en-US" b="0" i="1" smtClean="0">
                            <a:solidFill>
                              <a:schemeClr val="accent4"/>
                            </a:solidFill>
                            <a:latin typeface="Cambria Math" panose="02040503050406030204" pitchFamily="18" charset="0"/>
                            <a:cs typeface="Barlow Semi Condensed Light"/>
                            <a:sym typeface="Barlow Semi Condensed Light"/>
                          </a:rPr>
                          <m:t>𝑑</m:t>
                        </m:r>
                        <m:r>
                          <a:rPr lang="en-US" b="0" i="1" smtClean="0">
                            <a:solidFill>
                              <a:schemeClr val="accent5"/>
                            </a:solidFill>
                            <a:latin typeface="Cambria Math" panose="02040503050406030204" pitchFamily="18" charset="0"/>
                            <a:cs typeface="Barlow Semi Condensed Light"/>
                            <a:sym typeface="Barlow Semi Condensed Light"/>
                          </a:rPr>
                          <m:t>𝑧</m:t>
                        </m:r>
                        <m:r>
                          <a:rPr lang="en-US" b="0" i="1" smtClean="0">
                            <a:solidFill>
                              <a:schemeClr val="bg1"/>
                            </a:solidFill>
                            <a:latin typeface="Cambria Math" panose="02040503050406030204" pitchFamily="18" charset="0"/>
                            <a:cs typeface="Barlow Semi Condensed Light"/>
                            <a:sym typeface="Barlow Semi Condensed Light"/>
                          </a:rPr>
                          <m:t>,</m:t>
                        </m:r>
                        <m:r>
                          <a:rPr lang="en-US" b="0" i="1" smtClean="0">
                            <a:solidFill>
                              <a:schemeClr val="accent4"/>
                            </a:solidFill>
                            <a:latin typeface="Cambria Math" panose="02040503050406030204" pitchFamily="18" charset="0"/>
                            <a:cs typeface="Barlow Semi Condensed Light"/>
                            <a:sym typeface="Barlow Semi Condensed Light"/>
                          </a:rPr>
                          <m:t>𝑐</m:t>
                        </m:r>
                        <m:r>
                          <a:rPr lang="en-US" b="0" i="1" smtClean="0">
                            <a:solidFill>
                              <a:schemeClr val="accent5"/>
                            </a:solidFill>
                            <a:latin typeface="Cambria Math" panose="02040503050406030204" pitchFamily="18" charset="0"/>
                            <a:cs typeface="Barlow Semi Condensed Light"/>
                            <a:sym typeface="Barlow Semi Condensed Light"/>
                          </a:rPr>
                          <m:t>𝑧</m:t>
                        </m:r>
                        <m:r>
                          <a:rPr lang="en-US" b="0" i="1" smtClean="0">
                            <a:solidFill>
                              <a:schemeClr val="bg1"/>
                            </a:solidFill>
                            <a:latin typeface="Cambria Math" panose="02040503050406030204" pitchFamily="18" charset="0"/>
                            <a:cs typeface="Barlow Semi Condensed Light"/>
                            <a:sym typeface="Barlow Semi Condensed Light"/>
                          </a:rPr>
                          <m:t>+</m:t>
                        </m:r>
                        <m:r>
                          <a:rPr lang="en-US" b="0" i="1" smtClean="0">
                            <a:solidFill>
                              <a:schemeClr val="accent4"/>
                            </a:solidFill>
                            <a:latin typeface="Cambria Math" panose="02040503050406030204" pitchFamily="18" charset="0"/>
                            <a:cs typeface="Barlow Semi Condensed Light"/>
                            <a:sym typeface="Barlow Semi Condensed Light"/>
                          </a:rPr>
                          <m:t>𝑑</m:t>
                        </m:r>
                        <m:r>
                          <a:rPr lang="en-US" b="0" i="1" smtClean="0">
                            <a:solidFill>
                              <a:schemeClr val="accent5"/>
                            </a:solidFill>
                            <a:latin typeface="Cambria Math" panose="02040503050406030204" pitchFamily="18" charset="0"/>
                            <a:cs typeface="Barlow Semi Condensed Light"/>
                            <a:sym typeface="Barlow Semi Condensed Light"/>
                          </a:rPr>
                          <m:t>𝑦</m:t>
                        </m:r>
                      </m:e>
                    </m:d>
                  </m:oMath>
                </a14:m>
                <a:r>
                  <a:rPr lang="en-US" dirty="0">
                    <a:solidFill>
                      <a:srgbClr val="FFFFFF"/>
                    </a:solidFill>
                    <a:latin typeface="Barlow Semi Condensed Light"/>
                    <a:cs typeface="Barlow Semi Condensed Light"/>
                    <a:sym typeface="Barlow Semi Condensed Light"/>
                  </a:rPr>
                  <a:t>, and multiplication is well-defined under </a:t>
                </a:r>
                <a14:m>
                  <m:oMath xmlns:m="http://schemas.openxmlformats.org/officeDocument/2006/math">
                    <m:r>
                      <a:rPr lang="en-US" i="1">
                        <a:solidFill>
                          <a:srgbClr val="FFFFFF"/>
                        </a:solidFill>
                        <a:latin typeface="Cambria Math" panose="02040503050406030204" pitchFamily="18" charset="0"/>
                        <a:cs typeface="Barlow Semi Condensed Light"/>
                        <a:sym typeface="Barlow Semi Condensed Light"/>
                      </a:rPr>
                      <m:t>~</m:t>
                    </m:r>
                  </m:oMath>
                </a14:m>
                <a:r>
                  <a:rPr lang="en-US" dirty="0">
                    <a:solidFill>
                      <a:srgbClr val="FFFFFF"/>
                    </a:solidFill>
                    <a:latin typeface="Barlow Semi Condensed Light"/>
                    <a:cs typeface="Barlow Semi Condensed Light"/>
                    <a:sym typeface="Barlow Semi Condensed Light"/>
                  </a:rPr>
                  <a:t>.</a:t>
                </a:r>
              </a:p>
              <a:p>
                <a:pPr>
                  <a:lnSpc>
                    <a:spcPct val="115000"/>
                  </a:lnSpc>
                  <a:spcBef>
                    <a:spcPts val="1600"/>
                  </a:spcBef>
                </a:pPr>
                <a:endParaRPr lang="en-US" dirty="0">
                  <a:solidFill>
                    <a:srgbClr val="FFFFFF"/>
                  </a:solidFill>
                  <a:latin typeface="Barlow Semi Condensed Light"/>
                  <a:cs typeface="Barlow Semi Condensed Light"/>
                  <a:sym typeface="Barlow Semi Condensed Light"/>
                </a:endParaRPr>
              </a:p>
              <a:p>
                <a:pPr>
                  <a:lnSpc>
                    <a:spcPct val="115000"/>
                  </a:lnSpc>
                  <a:spcBef>
                    <a:spcPts val="1600"/>
                  </a:spcBef>
                  <a:spcAft>
                    <a:spcPts val="1600"/>
                  </a:spcAft>
                </a:pPr>
                <a:endParaRPr dirty="0">
                  <a:solidFill>
                    <a:srgbClr val="FFFFFF"/>
                  </a:solidFill>
                  <a:latin typeface="Barlow Semi Condensed Light"/>
                  <a:ea typeface="Barlow Semi Condensed Light"/>
                  <a:cs typeface="Barlow Semi Condensed Light"/>
                  <a:sym typeface="Barlow Semi Condensed Light"/>
                </a:endParaRPr>
              </a:p>
            </p:txBody>
          </p:sp>
        </mc:Choice>
        <mc:Fallback xmlns="">
          <p:sp>
            <p:nvSpPr>
              <p:cNvPr id="626" name="Google Shape;626;p28">
                <a:extLst>
                  <a:ext uri="{FF2B5EF4-FFF2-40B4-BE49-F238E27FC236}">
                    <a16:creationId xmlns:a16="http://schemas.microsoft.com/office/drawing/2014/main" id="{0D581AD7-DEA4-9CF5-0AD9-9F7EA90D0106}"/>
                  </a:ext>
                </a:extLst>
              </p:cNvPr>
              <p:cNvSpPr txBox="1">
                <a:spLocks noRot="1" noChangeAspect="1" noMove="1" noResize="1" noEditPoints="1" noAdjustHandles="1" noChangeArrowheads="1" noChangeShapeType="1" noTextEdit="1"/>
              </p:cNvSpPr>
              <p:nvPr/>
            </p:nvSpPr>
            <p:spPr>
              <a:xfrm>
                <a:off x="624300" y="1013025"/>
                <a:ext cx="7895400" cy="3179400"/>
              </a:xfrm>
              <a:prstGeom prst="rect">
                <a:avLst/>
              </a:prstGeom>
              <a:blipFill>
                <a:blip r:embed="rId6"/>
                <a:stretch>
                  <a:fillRect l="-160" b="-14286"/>
                </a:stretch>
              </a:blipFill>
              <a:ln>
                <a:noFill/>
              </a:ln>
            </p:spPr>
            <p:txBody>
              <a:bodyPr/>
              <a:lstStyle/>
              <a:p>
                <a:r>
                  <a:rPr lang="en-US">
                    <a:noFill/>
                  </a:rPr>
                  <a:t> </a:t>
                </a:r>
              </a:p>
            </p:txBody>
          </p:sp>
        </mc:Fallback>
      </mc:AlternateContent>
      <p:pic>
        <p:nvPicPr>
          <p:cNvPr id="5" name="Audio 4">
            <a:extLst>
              <a:ext uri="{FF2B5EF4-FFF2-40B4-BE49-F238E27FC236}">
                <a16:creationId xmlns:a16="http://schemas.microsoft.com/office/drawing/2014/main" id="{4CA9F348-B410-C98A-1CC7-FA7C624774FC}"/>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178800" y="4178300"/>
            <a:ext cx="812800" cy="812800"/>
          </a:xfrm>
          <a:prstGeom prst="rect">
            <a:avLst/>
          </a:prstGeom>
        </p:spPr>
      </p:pic>
    </p:spTree>
    <p:extLst>
      <p:ext uri="{BB962C8B-B14F-4D97-AF65-F5344CB8AC3E}">
        <p14:creationId xmlns:p14="http://schemas.microsoft.com/office/powerpoint/2010/main" val="4078462395"/>
      </p:ext>
    </p:extLst>
  </p:cSld>
  <p:clrMapOvr>
    <a:masterClrMapping/>
  </p:clrMapOvr>
  <mc:AlternateContent xmlns:mc="http://schemas.openxmlformats.org/markup-compatibility/2006" xmlns:p14="http://schemas.microsoft.com/office/powerpoint/2010/main">
    <mc:Choice Requires="p14">
      <p:transition spd="slow" p14:dur="2000" advTm="20653"/>
    </mc:Choice>
    <mc:Fallback xmlns="">
      <p:transition spd="slow" advTm="2065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extLst>
    <p:ext uri="{3A86A75C-4F4B-4683-9AE1-C65F6400EC91}">
      <p14:laserTraceLst xmlns:p14="http://schemas.microsoft.com/office/powerpoint/2010/main">
        <p14:tracePtLst>
          <p14:tracePt t="27" x="3924300" y="841375"/>
          <p14:tracePt t="79" x="3924300" y="852488"/>
          <p14:tracePt t="179" x="3924300" y="841375"/>
          <p14:tracePt t="204" x="3924300" y="831850"/>
          <p14:tracePt t="241" x="3924300" y="827088"/>
          <p14:tracePt t="352" x="3933825" y="815975"/>
          <p14:tracePt t="387" x="3938588" y="815975"/>
          <p14:tracePt t="405" x="3949700" y="815975"/>
          <p14:tracePt t="424" x="3959225" y="815975"/>
          <p14:tracePt t="433" x="3970338" y="815975"/>
          <p14:tracePt t="436" x="3979863" y="815975"/>
          <p14:tracePt t="446" x="3990975" y="815975"/>
          <p14:tracePt t="452" x="3990975" y="827088"/>
          <p14:tracePt t="467" x="4000500" y="827088"/>
          <p14:tracePt t="483" x="4021138" y="841375"/>
          <p14:tracePt t="501" x="4041775" y="852488"/>
          <p14:tracePt t="517" x="4071938" y="873125"/>
          <p14:tracePt t="534" x="4092575" y="893763"/>
          <p14:tracePt t="550" x="4127500" y="912813"/>
          <p14:tracePt t="567" x="4159250" y="933450"/>
          <p14:tracePt t="583" x="4198938" y="944563"/>
          <p14:tracePt t="601" x="4219575" y="965200"/>
          <p14:tracePt t="617" x="4230688" y="974725"/>
          <p14:tracePt t="633" x="4230688" y="984250"/>
          <p14:tracePt t="650" x="4210050" y="995363"/>
          <p14:tracePt t="667" x="4198938" y="1009650"/>
          <p14:tracePt t="683" x="4179888" y="1050925"/>
          <p14:tracePt t="701" x="4159250" y="1122363"/>
          <p14:tracePt t="717" x="4127500" y="1184275"/>
          <p14:tracePt t="735" x="4102100" y="1230313"/>
          <p14:tracePt t="751" x="4062413" y="1281113"/>
          <p14:tracePt t="754" x="4021138" y="1301750"/>
          <p14:tracePt t="767" x="4010025" y="1301750"/>
          <p14:tracePt t="783" x="3990975" y="1301750"/>
          <p14:tracePt t="801" x="3949700" y="1322388"/>
          <p14:tracePt t="817" x="3903663" y="1331913"/>
          <p14:tracePt t="833" x="3873500" y="1331913"/>
          <p14:tracePt t="850" x="3841750" y="1341438"/>
          <p14:tracePt t="867" x="3822700" y="1341438"/>
          <p14:tracePt t="883" x="3811588" y="1341438"/>
          <p14:tracePt t="900" x="3811588" y="1331913"/>
          <p14:tracePt t="939" x="3841750" y="1322388"/>
          <p14:tracePt t="945" x="3852863" y="1322388"/>
          <p14:tracePt t="958" x="3873500" y="1322388"/>
          <p14:tracePt t="967" x="3883025" y="1311275"/>
          <p14:tracePt t="983" x="3903663" y="1311275"/>
          <p14:tracePt t="1001" x="3924300" y="1311275"/>
          <p14:tracePt t="1017" x="3959225" y="1311275"/>
          <p14:tracePt t="1033" x="3990975" y="1311275"/>
          <p14:tracePt t="1050" x="4021138" y="1311275"/>
          <p14:tracePt t="1067" x="4051300" y="1311275"/>
          <p14:tracePt t="1083" x="4102100" y="1311275"/>
          <p14:tracePt t="1100" x="4138613" y="1311275"/>
          <p14:tracePt t="1116" x="4159250" y="1311275"/>
          <p14:tracePt t="1134" x="4179888" y="1322388"/>
          <p14:tracePt t="1150" x="4210050" y="1331913"/>
          <p14:tracePt t="1167" x="4230688" y="1341438"/>
          <p14:tracePt t="1183" x="4251325" y="1352550"/>
          <p14:tracePt t="1201" x="4251325" y="1373188"/>
          <p14:tracePt t="1217" x="4251325" y="1377950"/>
          <p14:tracePt t="1233" x="4251325" y="1387475"/>
          <p14:tracePt t="1281" x="4260850" y="1387475"/>
          <p14:tracePt t="1297" x="4270375" y="1387475"/>
          <p14:tracePt t="1302" x="4270375" y="1377950"/>
          <p14:tracePt t="1317" x="4281488" y="1377950"/>
          <p14:tracePt t="1334" x="4291013" y="1377950"/>
          <p14:tracePt t="1350" x="4295775" y="1377950"/>
          <p14:tracePt t="1367" x="4306888" y="1377950"/>
          <p14:tracePt t="1383" x="4327525" y="1377950"/>
          <p14:tracePt t="1401" x="4357688" y="1377950"/>
          <p14:tracePt t="1417" x="4408488" y="1377950"/>
          <p14:tracePt t="1434" x="4438650" y="1377950"/>
          <p14:tracePt t="1450" x="4495800" y="1377950"/>
          <p14:tracePt t="1467" x="4537075" y="1377950"/>
          <p14:tracePt t="1483" x="4587875" y="1377950"/>
          <p14:tracePt t="1500" x="4627563" y="1377950"/>
          <p14:tracePt t="1516" x="4664075" y="1377950"/>
          <p14:tracePt t="1534" x="4694238" y="1377950"/>
          <p14:tracePt t="1550" x="4735513" y="1377950"/>
          <p14:tracePt t="1567" x="4776788" y="1377950"/>
          <p14:tracePt t="1570" x="4837113" y="1377950"/>
          <p14:tracePt t="1583" x="4852988" y="1377950"/>
          <p14:tracePt t="1600" x="4883150" y="1377950"/>
          <p14:tracePt t="1617" x="4945063" y="1387475"/>
          <p14:tracePt t="1633" x="4995863" y="1387475"/>
          <p14:tracePt t="1650" x="5026025" y="1387475"/>
          <p14:tracePt t="1667" x="5041900" y="1387475"/>
          <p14:tracePt t="1683" x="5062538" y="1387475"/>
          <p14:tracePt t="1700" x="5072063" y="1387475"/>
          <p14:tracePt t="1717" x="5081588" y="1387475"/>
          <p14:tracePt t="1734" x="5081588" y="1398588"/>
          <p14:tracePt t="1750" x="5092700" y="1398588"/>
          <p14:tracePt t="1768" x="5102225" y="1408113"/>
          <p14:tracePt t="1784" x="5102225" y="1419225"/>
          <p14:tracePt t="1820" x="5102225" y="1428750"/>
          <p14:tracePt t="1915" x="5092700" y="1428750"/>
          <p14:tracePt t="1947" x="5081588" y="1428750"/>
          <p14:tracePt t="1988" x="5072063" y="1428750"/>
          <p14:tracePt t="2016" x="5062538" y="1428750"/>
          <p14:tracePt t="2040" x="5051425" y="1428750"/>
          <p14:tracePt t="2155" x="5062538" y="1428750"/>
          <p14:tracePt t="2249" x="5072063" y="1428750"/>
          <p14:tracePt t="2285" x="5081588" y="1428750"/>
          <p14:tracePt t="2315" x="5092700" y="1428750"/>
          <p14:tracePt t="2343" x="5102225" y="1428750"/>
          <p14:tracePt t="2378" x="5113338" y="1428750"/>
          <p14:tracePt t="2386" x="5122863" y="1428750"/>
          <p14:tracePt t="2417" x="5133975" y="1428750"/>
          <p14:tracePt t="2434" x="5143500" y="1428750"/>
          <p14:tracePt t="2450" x="5153025" y="1428750"/>
          <p14:tracePt t="2467" x="5164138" y="1428750"/>
          <p14:tracePt t="2490" x="5173663" y="1428750"/>
          <p14:tracePt t="2517" x="5184775" y="1428750"/>
          <p14:tracePt t="2521" x="5184775" y="1438275"/>
          <p14:tracePt t="2540" x="5194300" y="1438275"/>
          <p14:tracePt t="2607" x="5205413" y="1449388"/>
          <p14:tracePt t="2757" x="5205413" y="1458913"/>
          <p14:tracePt t="2798" x="5205413" y="1470025"/>
          <p14:tracePt t="2952" x="5205413" y="1458913"/>
          <p14:tracePt t="2997" x="5194300" y="1458913"/>
          <p14:tracePt t="3024" x="5194300" y="1449388"/>
          <p14:tracePt t="3037" x="5184775" y="1449388"/>
          <p14:tracePt t="3052" x="5184775" y="1438275"/>
          <p14:tracePt t="3071" x="5173663" y="1438275"/>
          <p14:tracePt t="3120" x="5173663" y="1428750"/>
          <p14:tracePt t="3243" x="5164138" y="1419225"/>
          <p14:tracePt t="3266" x="5153025" y="1419225"/>
          <p14:tracePt t="3280" x="5153025" y="1408113"/>
          <p14:tracePt t="3297" x="5143500" y="1408113"/>
          <p14:tracePt t="3311" x="5133975" y="1408113"/>
          <p14:tracePt t="3317" x="5133975" y="1398588"/>
          <p14:tracePt t="3334" x="5122863" y="1398588"/>
          <p14:tracePt t="3350" x="5122863" y="1387475"/>
          <p14:tracePt t="3367" x="5092700" y="1377950"/>
          <p14:tracePt t="3383" x="5062538" y="1373188"/>
          <p14:tracePt t="3401" x="5026025" y="1362075"/>
          <p14:tracePt t="3417" x="4984750" y="1352550"/>
          <p14:tracePt t="3433" x="4913313" y="1322388"/>
          <p14:tracePt t="3450" x="4837113" y="1290638"/>
          <p14:tracePt t="3467" x="4776788" y="1260475"/>
          <p14:tracePt t="3483" x="4684713" y="1239838"/>
          <p14:tracePt t="3500" x="4618038" y="1219200"/>
          <p14:tracePt t="3516" x="4516438" y="1219200"/>
          <p14:tracePt t="3534" x="4449763" y="1219200"/>
          <p14:tracePt t="3550" x="4357688" y="1219200"/>
          <p14:tracePt t="3567" x="4295775" y="1239838"/>
          <p14:tracePt t="3583" x="4240213" y="1260475"/>
          <p14:tracePt t="3601" x="4198938" y="1281113"/>
          <p14:tracePt t="3617" x="4179888" y="1290638"/>
          <p14:tracePt t="3634" x="4168775" y="1290638"/>
          <p14:tracePt t="3657" x="4168775" y="1301750"/>
          <p14:tracePt t="3684" x="4159250" y="1301750"/>
          <p14:tracePt t="3700" x="4159250" y="1311275"/>
          <p14:tracePt t="3717" x="4148138" y="1322388"/>
          <p14:tracePt t="3734" x="4117975" y="1341438"/>
          <p14:tracePt t="3750" x="4092575" y="1362075"/>
          <p14:tracePt t="3767" x="4041775" y="1387475"/>
          <p14:tracePt t="3784" x="4000500" y="1419225"/>
          <p14:tracePt t="3801" x="3959225" y="1458913"/>
          <p14:tracePt t="3817" x="3933825" y="1490663"/>
          <p14:tracePt t="3834" x="3903663" y="1530350"/>
          <p14:tracePt t="3850" x="3873500" y="1566863"/>
          <p14:tracePt t="3867" x="3862388" y="1597025"/>
          <p14:tracePt t="3883" x="3862388" y="1617663"/>
          <p14:tracePt t="3900" x="3862388" y="1627188"/>
          <p14:tracePt t="3921" x="3862388" y="1638300"/>
          <p14:tracePt t="3934" x="3873500" y="1647825"/>
          <p14:tracePt t="3951" x="3894138" y="1658938"/>
          <p14:tracePt t="3967" x="3903663" y="1668463"/>
          <p14:tracePt t="3983" x="3924300" y="1679575"/>
          <p14:tracePt t="4001" x="3949700" y="1698625"/>
          <p14:tracePt t="4016" x="3990975" y="1730375"/>
          <p14:tracePt t="4034" x="4030663" y="1744663"/>
          <p14:tracePt t="4050" x="4071938" y="1765300"/>
          <p14:tracePt t="4067" x="4102100" y="1785938"/>
          <p14:tracePt t="4083" x="4138613" y="1806575"/>
          <p14:tracePt t="4100" x="4159250" y="1827213"/>
          <p14:tracePt t="4116" x="4179888" y="1836738"/>
          <p14:tracePt t="4134" x="4189413" y="1847850"/>
          <p14:tracePt t="4150" x="4210050" y="1857375"/>
          <p14:tracePt t="4167" x="4219575" y="1866900"/>
          <p14:tracePt t="4183" x="4230688" y="1878013"/>
          <p14:tracePt t="4200" x="4230688" y="1887538"/>
          <p14:tracePt t="4217" x="4240213" y="1898650"/>
          <p14:tracePt t="4233" x="4240213" y="1908175"/>
          <p14:tracePt t="4250" x="4251325" y="1908175"/>
          <p14:tracePt t="4267" x="4251325" y="1919288"/>
          <p14:tracePt t="4283" x="4260850" y="1919288"/>
          <p14:tracePt t="4300" x="4260850" y="1928813"/>
          <p14:tracePt t="4317" x="4270375" y="1933575"/>
          <p14:tracePt t="4334" x="4281488" y="1933575"/>
          <p14:tracePt t="4350" x="4291013" y="1944688"/>
          <p14:tracePt t="4367" x="4291013" y="1954213"/>
          <p14:tracePt t="4383" x="4295775" y="1954213"/>
          <p14:tracePt t="4401" x="4306888" y="1954213"/>
          <p14:tracePt t="4416" x="4306888" y="1965325"/>
          <p14:tracePt t="4434" x="4316413" y="1965325"/>
          <p14:tracePt t="4450" x="4327525" y="1965325"/>
          <p14:tracePt t="4467" x="4327525" y="1974850"/>
          <p14:tracePt t="4500" x="4327525" y="1984375"/>
          <p14:tracePt t="4583" x="4327525" y="1974850"/>
          <p14:tracePt t="4638" x="4327525" y="1965325"/>
          <p14:tracePt t="4705" x="4316413" y="1965325"/>
          <p14:tracePt t="4763" x="4306888" y="1965325"/>
          <p14:tracePt t="4831" x="4295775" y="1965325"/>
          <p14:tracePt t="4884" x="4291013" y="1965325"/>
          <p14:tracePt t="4931" x="4281488" y="1965325"/>
          <p14:tracePt t="4995" x="4270375" y="1965325"/>
          <p14:tracePt t="5083" x="4270375" y="1954213"/>
          <p14:tracePt t="5115" x="4270375" y="1944688"/>
          <p14:tracePt t="5147" x="4260850" y="1944688"/>
          <p14:tracePt t="5189" x="4260850" y="1933575"/>
          <p14:tracePt t="5295" x="4270375" y="1933575"/>
          <p14:tracePt t="5318" x="4281488" y="1933575"/>
          <p14:tracePt t="5334" x="4291013" y="1933575"/>
          <p14:tracePt t="5350" x="4295775" y="1933575"/>
          <p14:tracePt t="5367" x="4306888" y="1933575"/>
          <p14:tracePt t="5383" x="4316413" y="1933575"/>
          <p14:tracePt t="5400" x="4327525" y="1933575"/>
          <p14:tracePt t="5417" x="4348163" y="1933575"/>
          <p14:tracePt t="5434" x="4378325" y="1933575"/>
          <p14:tracePt t="5450" x="4398963" y="1933575"/>
          <p14:tracePt t="5468" x="4438650" y="1933575"/>
          <p14:tracePt t="5484" x="4479925" y="1933575"/>
          <p14:tracePt t="5500" x="4516438" y="1933575"/>
          <p14:tracePt t="5517" x="4546600" y="1944688"/>
          <p14:tracePt t="5535" x="4587875" y="1944688"/>
          <p14:tracePt t="5550" x="4627563" y="1944688"/>
          <p14:tracePt t="5567" x="4659313" y="1944688"/>
          <p14:tracePt t="5583" x="4684713" y="1944688"/>
          <p14:tracePt t="5601" x="4705350" y="1944688"/>
          <p14:tracePt t="5617" x="4724400" y="1944688"/>
          <p14:tracePt t="5634" x="4735513" y="1944688"/>
          <p14:tracePt t="5650" x="4745038" y="1933575"/>
          <p14:tracePt t="5653" x="4756150" y="1933575"/>
          <p14:tracePt t="5667" x="4765675" y="1933575"/>
          <p14:tracePt t="5697" x="4776788" y="1933575"/>
          <p14:tracePt t="5712" x="4776788" y="1944688"/>
          <p14:tracePt t="5719" x="4776788" y="1954213"/>
          <p14:tracePt t="5734" x="4786313" y="1965325"/>
          <p14:tracePt t="5752" x="4786313" y="1974850"/>
          <p14:tracePt t="5767" x="4795838" y="1984375"/>
          <p14:tracePt t="5783" x="4795838" y="1995488"/>
          <p14:tracePt t="5800" x="4795838" y="2016125"/>
          <p14:tracePt t="5817" x="4806950" y="2025650"/>
          <p14:tracePt t="5834" x="4806950" y="2036763"/>
          <p14:tracePt t="5850" x="4806950" y="2046288"/>
          <p14:tracePt t="5867" x="4806950" y="2055813"/>
          <p14:tracePt t="5883" x="4795838" y="2055813"/>
          <p14:tracePt t="5900" x="4786313" y="2066925"/>
          <p14:tracePt t="5916" x="4765675" y="2076450"/>
          <p14:tracePt t="5934" x="4745038" y="2076450"/>
          <p14:tracePt t="5950" x="4714875" y="2087563"/>
          <p14:tracePt t="5967" x="4684713" y="2087563"/>
          <p14:tracePt t="5983" x="4638675" y="2087563"/>
          <p14:tracePt t="6001" x="4597400" y="2087563"/>
          <p14:tracePt t="6017" x="4556125" y="2087563"/>
          <p14:tracePt t="6034" x="4505325" y="2087563"/>
          <p14:tracePt t="6050" x="4459288" y="2097088"/>
          <p14:tracePt t="6067" x="4429125" y="2097088"/>
          <p14:tracePt t="6083" x="4398963" y="2108200"/>
          <p14:tracePt t="6101" x="4378325" y="2112963"/>
          <p14:tracePt t="6116" x="4367213" y="2112963"/>
          <p14:tracePt t="6134" x="4357688" y="2112963"/>
          <p14:tracePt t="6179" x="4357688" y="2122488"/>
          <p14:tracePt t="6251" x="4357688" y="2133600"/>
          <p14:tracePt t="6299" x="4357688" y="2143125"/>
          <p14:tracePt t="6334" x="4357688" y="2152650"/>
          <p14:tracePt t="6357" x="4357688" y="2163763"/>
          <p14:tracePt t="6376" x="4357688" y="2173288"/>
          <p14:tracePt t="6390" x="4357688" y="2184400"/>
          <p14:tracePt t="6401" x="4348163" y="2193925"/>
          <p14:tracePt t="6417" x="4348163" y="2205038"/>
          <p14:tracePt t="6434" x="4337050" y="2214563"/>
          <p14:tracePt t="6450" x="4316413" y="2244725"/>
          <p14:tracePt t="6468" x="4295775" y="2255838"/>
          <p14:tracePt t="6484" x="4281488" y="2286000"/>
          <p14:tracePt t="6500" x="4270375" y="2295525"/>
          <p14:tracePt t="6517" x="4251325" y="2322513"/>
          <p14:tracePt t="6534" x="4240213" y="2332038"/>
          <p14:tracePt t="6550" x="4230688" y="2362200"/>
          <p14:tracePt t="6567" x="4210050" y="2382838"/>
          <p14:tracePt t="6583" x="4198938" y="2403475"/>
          <p14:tracePt t="6600" x="4198938" y="2424113"/>
          <p14:tracePt t="6617" x="4198938" y="2444750"/>
          <p14:tracePt t="6620" x="4198938" y="2465388"/>
          <p14:tracePt t="6634" x="4198938" y="2474913"/>
          <p14:tracePt t="6650" x="4198938" y="2490788"/>
          <p14:tracePt t="6667" x="4189413" y="2530475"/>
          <p14:tracePt t="6683" x="4179888" y="2562225"/>
          <p14:tracePt t="6700" x="4148138" y="2633663"/>
          <p14:tracePt t="6717" x="4127500" y="2679700"/>
          <p14:tracePt t="6734" x="4092575" y="2740025"/>
          <p14:tracePt t="6750" x="4051300" y="2790825"/>
          <p14:tracePt t="6767" x="4021138" y="2841625"/>
          <p14:tracePt t="6783" x="3990975" y="2867025"/>
          <p14:tracePt t="6801" x="3970338" y="2878138"/>
          <p14:tracePt t="6817" x="3949700" y="2887663"/>
          <p14:tracePt t="6833" x="3933825" y="2898775"/>
          <p14:tracePt t="6850" x="3924300" y="2898775"/>
          <p14:tracePt t="6867" x="3913188" y="2898775"/>
          <p14:tracePt t="6932" x="3924300" y="2898775"/>
          <p14:tracePt t="6946" x="3933825" y="2898775"/>
          <p14:tracePt t="6952" x="3938588" y="2898775"/>
          <p14:tracePt t="6968" x="3959225" y="2898775"/>
          <p14:tracePt t="6983" x="3959225" y="2887663"/>
          <p14:tracePt t="7001" x="3990975" y="2887663"/>
          <p14:tracePt t="7017" x="4030663" y="2887663"/>
          <p14:tracePt t="7034" x="4062413" y="2878138"/>
          <p14:tracePt t="7050" x="4113213" y="2867025"/>
          <p14:tracePt t="7068" x="4138613" y="2867025"/>
          <p14:tracePt t="7083" x="4179888" y="2867025"/>
          <p14:tracePt t="7100" x="4210050" y="2867025"/>
          <p14:tracePt t="7117" x="4240213" y="2878138"/>
          <p14:tracePt t="7134" x="4260850" y="2887663"/>
          <p14:tracePt t="7150" x="4281488" y="2887663"/>
          <p14:tracePt t="7167" x="4295775" y="2898775"/>
          <p14:tracePt t="7183" x="4316413" y="2908300"/>
          <p14:tracePt t="7201" x="4337050" y="2908300"/>
          <p14:tracePt t="7217" x="4357688" y="2919413"/>
          <p14:tracePt t="7234" x="4378325" y="2919413"/>
          <p14:tracePt t="7250" x="4387850" y="2919413"/>
          <p14:tracePt t="7268" x="4419600" y="2928938"/>
          <p14:tracePt t="7284" x="4459288" y="2938463"/>
          <p14:tracePt t="7301" x="4479925" y="2938463"/>
          <p14:tracePt t="7317" x="4505325" y="2959100"/>
          <p14:tracePt t="7334" x="4516438" y="2979738"/>
          <p14:tracePt t="7350" x="4525963" y="3000375"/>
          <p14:tracePt t="7368" x="4525963" y="3021013"/>
          <p14:tracePt t="7383" x="4525963" y="3055938"/>
          <p14:tracePt t="7401" x="4516438" y="3076575"/>
          <p14:tracePt t="7416" x="4505325" y="3108325"/>
          <p14:tracePt t="7433" x="4495800" y="3127375"/>
          <p14:tracePt t="7450" x="4495800" y="3159125"/>
          <p14:tracePt t="7467" x="4484688" y="3189288"/>
          <p14:tracePt t="7483" x="4484688" y="3224213"/>
          <p14:tracePt t="7500" x="4484688" y="3265488"/>
          <p14:tracePt t="7516" x="4484688" y="3295650"/>
          <p14:tracePt t="7534" x="4495800" y="3316288"/>
          <p14:tracePt t="7550" x="4505325" y="3327400"/>
          <p14:tracePt t="7567" x="4505325" y="3336925"/>
          <p14:tracePt t="7622" x="4495800" y="3336925"/>
          <p14:tracePt t="7633" x="4484688" y="3336925"/>
          <p14:tracePt t="7652" x="4470400" y="3336925"/>
          <p14:tracePt t="7668" x="4459288" y="3336925"/>
          <p14:tracePt t="7683" x="4438650" y="3336925"/>
          <p14:tracePt t="7700" x="4419600" y="3336925"/>
          <p14:tracePt t="7717" x="4398963" y="3336925"/>
          <p14:tracePt t="7734" x="4378325" y="3336925"/>
          <p14:tracePt t="7750" x="4367213" y="3336925"/>
          <p14:tracePt t="7767" x="4357688" y="3336925"/>
          <p14:tracePt t="7783" x="4337050" y="3336925"/>
          <p14:tracePt t="7801" x="4316413" y="3336925"/>
          <p14:tracePt t="7817" x="4291013" y="3336925"/>
          <p14:tracePt t="7834" x="4270375" y="3336925"/>
          <p14:tracePt t="7850" x="4251325" y="3348038"/>
          <p14:tracePt t="7868" x="4240213" y="3348038"/>
          <p14:tracePt t="7883" x="4219575" y="3357563"/>
          <p14:tracePt t="7900" x="4210050" y="3357563"/>
          <p14:tracePt t="7918" x="4198938" y="3357563"/>
          <p14:tracePt t="7937" x="4198938" y="3348038"/>
          <p14:tracePt t="7968" x="4198938" y="3336925"/>
          <p14:tracePt t="8004" x="4198938" y="3327400"/>
          <p14:tracePt t="8037" x="4210050" y="3316288"/>
          <p14:tracePt t="8050" x="4219575" y="3316288"/>
          <p14:tracePt t="8063" x="4230688" y="3316288"/>
          <p14:tracePt t="8083" x="4240213" y="3316288"/>
          <p14:tracePt t="8100" x="4240213" y="3306763"/>
          <p14:tracePt t="8117" x="4251325" y="3306763"/>
          <p14:tracePt t="8135" x="4260850" y="3306763"/>
          <p14:tracePt t="8150" x="4270375" y="3306763"/>
          <p14:tracePt t="8167" x="4281488" y="3306763"/>
          <p14:tracePt t="8183" x="4291013" y="3306763"/>
          <p14:tracePt t="8201" x="4295775" y="3306763"/>
          <p14:tracePt t="8217" x="4306888" y="3306763"/>
          <p14:tracePt t="8234" x="4316413" y="3306763"/>
          <p14:tracePt t="8250" x="4327525" y="3306763"/>
          <p14:tracePt t="8267" x="4348163" y="3306763"/>
          <p14:tracePt t="8283" x="4367213" y="3306763"/>
          <p14:tracePt t="8300" x="4387850" y="3306763"/>
          <p14:tracePt t="8317" x="4419600" y="3306763"/>
          <p14:tracePt t="8334" x="4449763" y="3306763"/>
          <p14:tracePt t="8350" x="4479925" y="3295650"/>
          <p14:tracePt t="8367" x="4516438" y="3295650"/>
          <p14:tracePt t="8383" x="4546600" y="3295650"/>
          <p14:tracePt t="8401" x="4567238" y="3295650"/>
          <p14:tracePt t="8417" x="4576763" y="3306763"/>
          <p14:tracePt t="8433" x="4587875" y="3306763"/>
          <p14:tracePt t="8450" x="4597400" y="3316288"/>
          <p14:tracePt t="8467" x="4608513" y="3327400"/>
          <p14:tracePt t="8484" x="4618038" y="3336925"/>
          <p14:tracePt t="8501" x="4618038" y="3348038"/>
          <p14:tracePt t="8517" x="4627563" y="3357563"/>
          <p14:tracePt t="8535" x="4638675" y="3367088"/>
          <p14:tracePt t="8550" x="4638675" y="3387725"/>
          <p14:tracePt t="8567" x="4648200" y="3403600"/>
          <p14:tracePt t="8584" x="4659313" y="3413125"/>
          <p14:tracePt t="8601" x="4673600" y="3424238"/>
          <p14:tracePt t="8617" x="4694238" y="3424238"/>
          <p14:tracePt t="8634" x="4705350" y="3433763"/>
          <p14:tracePt t="8650" x="4724400" y="3444875"/>
          <p14:tracePt t="8667" x="4735513" y="3444875"/>
          <p14:tracePt t="8671" x="4756150" y="3444875"/>
          <p14:tracePt t="8683" x="4765675" y="3444875"/>
          <p14:tracePt t="8700" x="4776788" y="3454400"/>
          <p14:tracePt t="8716" x="4786313" y="3454400"/>
          <p14:tracePt t="8734" x="4795838" y="3465513"/>
          <p14:tracePt t="8750" x="4816475" y="3465513"/>
          <p14:tracePt t="8768" x="4816475" y="3475038"/>
          <p14:tracePt t="8783" x="4827588" y="3484563"/>
          <p14:tracePt t="8801" x="4827588" y="3505200"/>
          <p14:tracePt t="8817" x="4827588" y="3516313"/>
          <p14:tracePt t="8833" x="4827588" y="3536950"/>
          <p14:tracePt t="8850" x="4827588" y="3546475"/>
          <p14:tracePt t="8868" x="4816475" y="3556000"/>
          <p14:tracePt t="8884" x="4795838" y="3576638"/>
          <p14:tracePt t="8900" x="4765675" y="3592513"/>
          <p14:tracePt t="8917" x="4724400" y="3622675"/>
          <p14:tracePt t="8934" x="4684713" y="3663950"/>
          <p14:tracePt t="8950" x="4648200" y="3705225"/>
          <p14:tracePt t="8967" x="4627563" y="3735388"/>
          <p14:tracePt t="8984" x="4608513" y="3756025"/>
          <p14:tracePt t="9001" x="4597400" y="3781425"/>
          <p14:tracePt t="9017" x="4587875" y="3790950"/>
          <p14:tracePt t="9061" x="4608513" y="3790950"/>
          <p14:tracePt t="9084" x="4608513" y="3802063"/>
          <p14:tracePt t="9100" x="4618038" y="3802063"/>
          <p14:tracePt t="9117" x="4618038" y="3811588"/>
          <p14:tracePt t="9134" x="4618038" y="3822700"/>
          <p14:tracePt t="9150" x="4618038" y="3841750"/>
          <p14:tracePt t="9167" x="4618038" y="3852863"/>
          <p14:tracePt t="9183" x="4618038" y="3862388"/>
          <p14:tracePt t="9201" x="4618038" y="3873500"/>
          <p14:tracePt t="9217" x="4618038" y="3883025"/>
          <p14:tracePt t="9234" x="4608513" y="3894138"/>
          <p14:tracePt t="9250" x="4597400" y="3903663"/>
          <p14:tracePt t="9268" x="4587875" y="3913188"/>
          <p14:tracePt t="9284" x="4576763" y="3913188"/>
          <p14:tracePt t="9301" x="4567238" y="3933825"/>
          <p14:tracePt t="9317" x="4556125" y="3944938"/>
          <p14:tracePt t="9335" x="4537075" y="3949700"/>
          <p14:tracePt t="9350" x="4525963" y="3959225"/>
          <p14:tracePt t="9367" x="4525963" y="3970338"/>
          <p14:tracePt t="9453" x="4537075" y="3970338"/>
          <p14:tracePt t="9491" x="4546600" y="3970338"/>
          <p14:tracePt t="9518" x="4556125" y="3970338"/>
          <p14:tracePt t="9539" x="4567238" y="3970338"/>
          <p14:tracePt t="9545" x="4576763" y="3970338"/>
          <p14:tracePt t="9563" x="4587875" y="3970338"/>
          <p14:tracePt t="9584" x="4597400" y="3970338"/>
          <p14:tracePt t="9623" x="4608513" y="3970338"/>
          <p14:tracePt t="9689" x="4618038" y="3970338"/>
          <p14:tracePt t="9722" x="4627563" y="3970338"/>
          <p14:tracePt t="9739" x="4638675" y="3970338"/>
          <p14:tracePt t="9754" x="4648200" y="3970338"/>
          <p14:tracePt t="9767" x="4659313" y="3970338"/>
          <p14:tracePt t="9781" x="4664075" y="3970338"/>
          <p14:tracePt t="9796" x="4673600" y="3970338"/>
          <p14:tracePt t="9802" x="4684713" y="3970338"/>
          <p14:tracePt t="9817" x="4694238" y="3970338"/>
          <p14:tracePt t="9834" x="4705350" y="3970338"/>
          <p14:tracePt t="9850" x="4724400" y="3970338"/>
          <p14:tracePt t="9867" x="4745038" y="3970338"/>
          <p14:tracePt t="9883" x="4765675" y="3970338"/>
          <p14:tracePt t="9900" x="4806950" y="3970338"/>
          <p14:tracePt t="9916" x="4837113" y="3959225"/>
          <p14:tracePt t="9934" x="4873625" y="3959225"/>
          <p14:tracePt t="9950" x="4894263" y="3949700"/>
          <p14:tracePt t="9967" x="4924425" y="3949700"/>
          <p14:tracePt t="9983" x="4954588" y="3949700"/>
          <p14:tracePt t="10001" x="4965700" y="3949700"/>
          <p14:tracePt t="10017" x="4984750" y="3949700"/>
          <p14:tracePt t="10034" x="5005388" y="3949700"/>
          <p14:tracePt t="10050" x="5026025" y="3949700"/>
          <p14:tracePt t="10069" x="5030788" y="3949700"/>
          <p14:tracePt t="10114" x="5030788" y="3959225"/>
          <p14:tracePt t="10141" x="5026025" y="3959225"/>
          <p14:tracePt t="10150" x="5026025" y="3970338"/>
          <p14:tracePt t="10167" x="5016500" y="3970338"/>
          <p14:tracePt t="10183" x="5016500" y="3979863"/>
          <p14:tracePt t="10201" x="5005388" y="3979863"/>
          <p14:tracePt t="10217" x="4995863" y="3990975"/>
          <p14:tracePt t="10234" x="4965700" y="4000500"/>
          <p14:tracePt t="10250" x="4933950" y="4010025"/>
          <p14:tracePt t="10268" x="4903788" y="4021138"/>
          <p14:tracePt t="10284" x="4873625" y="4021138"/>
          <p14:tracePt t="10301" x="4848225" y="4030663"/>
          <p14:tracePt t="10316" x="4827588" y="4030663"/>
          <p14:tracePt t="10334" x="4816475" y="4030663"/>
          <p14:tracePt t="10350" x="4806950" y="4030663"/>
          <p14:tracePt t="10367" x="4795838" y="4030663"/>
          <p14:tracePt t="10383" x="4776788" y="4030663"/>
          <p14:tracePt t="10401" x="4765675" y="4041775"/>
          <p14:tracePt t="10417" x="4745038" y="4041775"/>
          <p14:tracePt t="10434" x="4735513" y="4041775"/>
          <p14:tracePt t="10450" x="4724400" y="4041775"/>
          <p14:tracePt t="10467" x="4705350" y="4041775"/>
          <p14:tracePt t="10484" x="4684713" y="4051300"/>
          <p14:tracePt t="10500" x="4664075" y="4051300"/>
          <p14:tracePt t="10517" x="4627563" y="4062413"/>
          <p14:tracePt t="10534" x="4608513" y="4062413"/>
          <p14:tracePt t="10550" x="4587875" y="4071938"/>
          <p14:tracePt t="10567" x="4576763" y="4071938"/>
          <p14:tracePt t="10583" x="4556125" y="4071938"/>
          <p14:tracePt t="10602" x="4546600" y="4071938"/>
          <p14:tracePt t="10617" x="4525963" y="4071938"/>
          <p14:tracePt t="10634" x="4516438" y="4071938"/>
          <p14:tracePt t="10650" x="4505325" y="4071938"/>
          <p14:tracePt t="10667" x="4495800" y="4071938"/>
          <p14:tracePt t="10785" x="4505325" y="4071938"/>
          <p14:tracePt t="10797" x="4516438" y="4071938"/>
          <p14:tracePt t="10810" x="4525963" y="4071938"/>
          <p14:tracePt t="10823" x="4537075" y="4071938"/>
          <p14:tracePt t="10844" x="4546600" y="4071938"/>
          <p14:tracePt t="10851" x="4546600" y="4062413"/>
          <p14:tracePt t="10868" x="4556125" y="4062413"/>
          <p14:tracePt t="10884" x="4567238" y="4062413"/>
          <p14:tracePt t="10901" x="4567238" y="4051300"/>
          <p14:tracePt t="10922" x="4576763" y="4051300"/>
          <p14:tracePt t="10964" x="4587875" y="4051300"/>
          <p14:tracePt t="11008" x="4597400" y="4051300"/>
          <p14:tracePt t="11032" x="4608513" y="4051300"/>
          <p14:tracePt t="11050" x="4618038" y="4051300"/>
          <p14:tracePt t="11064" x="4627563" y="4051300"/>
          <p14:tracePt t="11080" x="4638675" y="4041775"/>
          <p14:tracePt t="11087" x="4648200" y="4041775"/>
          <p14:tracePt t="11102" x="4659313" y="4041775"/>
          <p14:tracePt t="11117" x="4664075" y="4041775"/>
          <p14:tracePt t="11134" x="4673600" y="4041775"/>
          <p14:tracePt t="11150" x="4705350" y="4030663"/>
          <p14:tracePt t="11167" x="4714875" y="4030663"/>
          <p14:tracePt t="11183" x="4735513" y="4030663"/>
          <p14:tracePt t="11200" x="4756150" y="4030663"/>
          <p14:tracePt t="11217" x="4786313" y="4021138"/>
          <p14:tracePt t="11233" x="4816475" y="4021138"/>
          <p14:tracePt t="11250" x="4837113" y="4021138"/>
          <p14:tracePt t="11268" x="4862513" y="4021138"/>
          <p14:tracePt t="11284" x="4894263" y="4010025"/>
          <p14:tracePt t="11300" x="4913313" y="4010025"/>
          <p14:tracePt t="11317" x="4933950" y="4010025"/>
          <p14:tracePt t="11334" x="4954588" y="4010025"/>
          <p14:tracePt t="11350" x="4975225" y="4010025"/>
          <p14:tracePt t="11367" x="4984750" y="4010025"/>
          <p14:tracePt t="11383" x="4995863" y="4010025"/>
          <p14:tracePt t="11401" x="5005388" y="4010025"/>
          <p14:tracePt t="11416" x="5016500" y="4010025"/>
          <p14:tracePt t="11435" x="5026025" y="4010025"/>
          <p14:tracePt t="11454" x="5030788" y="4010025"/>
          <p14:tracePt t="11613" x="5041900" y="4010025"/>
          <p14:tracePt t="11654" x="5051425" y="4010025"/>
          <p14:tracePt t="11714" x="5062538" y="4010025"/>
          <p14:tracePt t="11748" x="5072063" y="4010025"/>
          <p14:tracePt t="11764" x="5081588" y="4010025"/>
          <p14:tracePt t="11782" x="5092700" y="4010025"/>
          <p14:tracePt t="11799" x="5102225" y="4010025"/>
          <p14:tracePt t="11815" x="5113338" y="4010025"/>
          <p14:tracePt t="11829" x="5122863" y="4010025"/>
          <p14:tracePt t="11850" x="5133975" y="4010025"/>
          <p14:tracePt t="11867" x="5143500" y="4010025"/>
          <p14:tracePt t="11883" x="5153025" y="4021138"/>
          <p14:tracePt t="11900" x="5164138" y="4030663"/>
          <p14:tracePt t="11916" x="5173663" y="4051300"/>
          <p14:tracePt t="11934" x="5173663" y="4062413"/>
          <p14:tracePt t="11950" x="5184775" y="4062413"/>
          <p14:tracePt t="12051" x="5173663" y="4062413"/>
          <p14:tracePt t="12065" x="5173663" y="4051300"/>
          <p14:tracePt t="12080" x="5173663" y="4041775"/>
          <p14:tracePt t="12095" x="5164138" y="4041775"/>
          <p14:tracePt t="12101" x="5164138" y="4030663"/>
          <p14:tracePt t="12118" x="5153025" y="4021138"/>
          <p14:tracePt t="12136" x="5143500" y="4010025"/>
          <p14:tracePt t="12150" x="5133975" y="4010025"/>
          <p14:tracePt t="12167" x="5122863" y="4000500"/>
          <p14:tracePt t="12183" x="5102225" y="3979863"/>
          <p14:tracePt t="12201" x="5072063" y="3959225"/>
          <p14:tracePt t="12217" x="5030788" y="3933825"/>
          <p14:tracePt t="12234" x="5016500" y="3903663"/>
          <p14:tracePt t="12250" x="4984750" y="3862388"/>
          <p14:tracePt t="12268" x="4945063" y="3822700"/>
          <p14:tracePt t="12283" x="4852988" y="3781425"/>
          <p14:tracePt t="12301" x="4786313" y="3756025"/>
          <p14:tracePt t="12317" x="4673600" y="3684588"/>
          <p14:tracePt t="12334" x="4587875" y="3602038"/>
          <p14:tracePt t="12351" x="4470400" y="3465513"/>
          <p14:tracePt t="12367" x="4367213" y="3348038"/>
          <p14:tracePt t="12384" x="4260850" y="3214688"/>
          <p14:tracePt t="12401" x="4148138" y="3087688"/>
          <p14:tracePt t="12417" x="4081463" y="3000375"/>
          <p14:tracePt t="12433" x="4030663" y="2887663"/>
          <p14:tracePt t="12451" x="3970338" y="2730500"/>
          <p14:tracePt t="12468" x="3933825" y="2520950"/>
          <p14:tracePt t="12484" x="3903663" y="2352675"/>
          <p14:tracePt t="12500" x="3883025" y="2087563"/>
          <p14:tracePt t="12517" x="3862388" y="1785938"/>
          <p14:tracePt t="12534" x="3841750" y="1541463"/>
          <p14:tracePt t="12550" x="3822700" y="1301750"/>
          <p14:tracePt t="12567" x="3802063" y="974725"/>
          <p14:tracePt t="12583" x="3781425" y="723900"/>
          <p14:tracePt t="12601" x="3760788" y="398463"/>
          <p14:tracePt t="12617" x="3751263" y="61913"/>
        </p14:tracePtLst>
      </p14:laserTraceLst>
    </p:ext>
  </p:extLst>
</p:sld>
</file>

<file path=ppt/slides/slide12.xml><?xml version="1.0" encoding="utf-8"?>
<p:sld xmlns:a="http://schemas.openxmlformats.org/drawingml/2006/main" xmlns:r="http://schemas.openxmlformats.org/officeDocument/2006/relationships" xmlns:p="http://schemas.openxmlformats.org/presentationml/2006/main" show="0">
  <p:cSld>
    <p:bg>
      <p:bgPr>
        <a:blipFill>
          <a:blip r:embed="rId3">
            <a:alphaModFix/>
          </a:blip>
          <a:stretch>
            <a:fillRect/>
          </a:stretch>
        </a:blipFill>
        <a:effectLst/>
      </p:bgPr>
    </p:bg>
    <p:spTree>
      <p:nvGrpSpPr>
        <p:cNvPr id="1" name="Shape 624">
          <a:extLst>
            <a:ext uri="{FF2B5EF4-FFF2-40B4-BE49-F238E27FC236}">
              <a16:creationId xmlns:a16="http://schemas.microsoft.com/office/drawing/2014/main" id="{44532774-A154-70D9-EEA0-381DF7C7F9C4}"/>
            </a:ext>
          </a:extLst>
        </p:cNvPr>
        <p:cNvGrpSpPr/>
        <p:nvPr/>
      </p:nvGrpSpPr>
      <p:grpSpPr>
        <a:xfrm>
          <a:off x="0" y="0"/>
          <a:ext cx="0" cy="0"/>
          <a:chOff x="0" y="0"/>
          <a:chExt cx="0" cy="0"/>
        </a:xfrm>
      </p:grpSpPr>
      <p:sp>
        <p:nvSpPr>
          <p:cNvPr id="625" name="Google Shape;625;p28">
            <a:extLst>
              <a:ext uri="{FF2B5EF4-FFF2-40B4-BE49-F238E27FC236}">
                <a16:creationId xmlns:a16="http://schemas.microsoft.com/office/drawing/2014/main" id="{63570FC3-78DD-C105-7479-E20E8E013575}"/>
              </a:ext>
            </a:extLst>
          </p:cNvPr>
          <p:cNvSpPr txBox="1"/>
          <p:nvPr/>
        </p:nvSpPr>
        <p:spPr>
          <a:xfrm>
            <a:off x="710250" y="256050"/>
            <a:ext cx="7723500" cy="40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500" dirty="0">
                <a:solidFill>
                  <a:srgbClr val="FFFFFF"/>
                </a:solidFill>
                <a:latin typeface="Sue Ellen Francisco"/>
                <a:ea typeface="Sue Ellen Francisco"/>
                <a:cs typeface="Sue Ellen Francisco"/>
                <a:sym typeface="Sue Ellen Francisco"/>
              </a:rPr>
              <a:t>DEFINING ARITHMETIC OPPERATIONS FOR </a:t>
            </a:r>
            <a:r>
              <a:rPr lang="en-US" sz="2500" dirty="0">
                <a:solidFill>
                  <a:srgbClr val="EA9999"/>
                </a:solidFill>
                <a:latin typeface="Sue Ellen Francisco"/>
                <a:ea typeface="Sue Ellen Francisco"/>
                <a:cs typeface="Sue Ellen Francisco"/>
                <a:sym typeface="Sue Ellen Francisco"/>
              </a:rPr>
              <a:t>INTEGERS</a:t>
            </a:r>
            <a:r>
              <a:rPr lang="en-US" sz="2500" dirty="0">
                <a:solidFill>
                  <a:srgbClr val="FFFFFF"/>
                </a:solidFill>
                <a:latin typeface="Sue Ellen Francisco"/>
                <a:ea typeface="Sue Ellen Francisco"/>
                <a:cs typeface="Sue Ellen Francisco"/>
                <a:sym typeface="Sue Ellen Francisco"/>
              </a:rPr>
              <a:t> CONTINUED</a:t>
            </a:r>
          </a:p>
        </p:txBody>
      </p:sp>
      <mc:AlternateContent xmlns:mc="http://schemas.openxmlformats.org/markup-compatibility/2006" xmlns:a14="http://schemas.microsoft.com/office/drawing/2010/main">
        <mc:Choice Requires="a14">
          <p:sp>
            <p:nvSpPr>
              <p:cNvPr id="626" name="Google Shape;626;p28">
                <a:extLst>
                  <a:ext uri="{FF2B5EF4-FFF2-40B4-BE49-F238E27FC236}">
                    <a16:creationId xmlns:a16="http://schemas.microsoft.com/office/drawing/2014/main" id="{6B306854-6061-4081-FAF6-9D87C58CE6ED}"/>
                  </a:ext>
                </a:extLst>
              </p:cNvPr>
              <p:cNvSpPr txBox="1"/>
              <p:nvPr/>
            </p:nvSpPr>
            <p:spPr>
              <a:xfrm>
                <a:off x="624300" y="658350"/>
                <a:ext cx="7895400" cy="3179400"/>
              </a:xfrm>
              <a:prstGeom prst="rect">
                <a:avLst/>
              </a:prstGeom>
              <a:noFill/>
              <a:ln>
                <a:noFill/>
              </a:ln>
            </p:spPr>
            <p:txBody>
              <a:bodyPr spcFirstLastPara="1" wrap="square" lIns="91425" tIns="91425" rIns="91425" bIns="91425" anchor="t" anchorCtr="0">
                <a:noAutofit/>
              </a:bodyPr>
              <a:lstStyle/>
              <a:p>
                <a:pPr>
                  <a:lnSpc>
                    <a:spcPct val="115000"/>
                  </a:lnSpc>
                </a:pPr>
                <a:r>
                  <a:rPr lang="en-US" sz="1600" dirty="0">
                    <a:solidFill>
                      <a:schemeClr val="accent1"/>
                    </a:solidFill>
                    <a:latin typeface="Sue Ellen Francisco"/>
                    <a:sym typeface="Barlow Semi Condensed Light"/>
                  </a:rPr>
                  <a:t>MULTIPLICATION: </a:t>
                </a:r>
                <a:r>
                  <a:rPr lang="en-US" dirty="0">
                    <a:solidFill>
                      <a:srgbClr val="FFFFFF"/>
                    </a:solidFill>
                    <a:latin typeface="Barlow Semi Condensed Light"/>
                    <a:cs typeface="Barlow Semi Condensed Light"/>
                    <a:sym typeface="Barlow Semi Condensed Light"/>
                  </a:rPr>
                  <a:t>To show that multiplication is preserved under </a:t>
                </a:r>
                <a14:m>
                  <m:oMath xmlns:m="http://schemas.openxmlformats.org/officeDocument/2006/math">
                    <m:r>
                      <a:rPr lang="en-US" b="0" i="1" smtClean="0">
                        <a:solidFill>
                          <a:srgbClr val="FFFFFF"/>
                        </a:solidFill>
                        <a:latin typeface="Cambria Math" panose="02040503050406030204" pitchFamily="18" charset="0"/>
                        <a:cs typeface="Barlow Semi Condensed Light"/>
                        <a:sym typeface="Barlow Semi Condensed Light"/>
                      </a:rPr>
                      <m:t>~</m:t>
                    </m:r>
                  </m:oMath>
                </a14:m>
                <a:r>
                  <a:rPr lang="en-US" dirty="0">
                    <a:solidFill>
                      <a:srgbClr val="FFFFFF"/>
                    </a:solidFill>
                    <a:latin typeface="Barlow Semi Condensed Light"/>
                    <a:cs typeface="Barlow Semi Condensed Light"/>
                    <a:sym typeface="Barlow Semi Condensed Light"/>
                  </a:rPr>
                  <a:t>, we will show the following is well-defined under</a:t>
                </a:r>
                <a14:m>
                  <m:oMath xmlns:m="http://schemas.openxmlformats.org/officeDocument/2006/math">
                    <m:r>
                      <a:rPr lang="en-US" b="0" i="0" smtClean="0">
                        <a:solidFill>
                          <a:srgbClr val="FFFFFF"/>
                        </a:solidFill>
                        <a:latin typeface="Cambria Math" panose="02040503050406030204" pitchFamily="18" charset="0"/>
                        <a:cs typeface="Barlow Semi Condensed Light"/>
                        <a:sym typeface="Barlow Semi Condensed Light"/>
                      </a:rPr>
                      <m:t> </m:t>
                    </m:r>
                    <m:r>
                      <a:rPr lang="en-US" b="0" i="1" smtClean="0">
                        <a:solidFill>
                          <a:srgbClr val="FFFFFF"/>
                        </a:solidFill>
                        <a:latin typeface="Cambria Math" panose="02040503050406030204" pitchFamily="18" charset="0"/>
                        <a:cs typeface="Barlow Semi Condensed Light"/>
                        <a:sym typeface="Barlow Semi Condensed Light"/>
                      </a:rPr>
                      <m:t>~</m:t>
                    </m:r>
                  </m:oMath>
                </a14:m>
                <a:r>
                  <a:rPr lang="en-US" dirty="0">
                    <a:solidFill>
                      <a:srgbClr val="FFFFFF"/>
                    </a:solidFill>
                    <a:latin typeface="Barlow Semi Condensed Light"/>
                    <a:cs typeface="Barlow Semi Condensed Light"/>
                    <a:sym typeface="Barlow Semi Condensed Light"/>
                  </a:rPr>
                  <a:t>: </a:t>
                </a:r>
              </a:p>
              <a:p>
                <a:pPr algn="ctr">
                  <a:lnSpc>
                    <a:spcPct val="115000"/>
                  </a:lnSpc>
                </a:pPr>
                <a14:m>
                  <m:oMathPara xmlns:m="http://schemas.openxmlformats.org/officeDocument/2006/math">
                    <m:oMathParaPr>
                      <m:jc m:val="centerGroup"/>
                    </m:oMathParaPr>
                    <m:oMath xmlns:m="http://schemas.openxmlformats.org/officeDocument/2006/math">
                      <m:sSub>
                        <m:sSubPr>
                          <m:ctrlPr>
                            <a:rPr lang="en-US" i="1" smtClean="0">
                              <a:solidFill>
                                <a:srgbClr val="FFFFFF"/>
                              </a:solidFill>
                              <a:latin typeface="Cambria Math" panose="02040503050406030204" pitchFamily="18" charset="0"/>
                              <a:cs typeface="Barlow Semi Condensed Light"/>
                              <a:sym typeface="Barlow Semi Condensed Light"/>
                            </a:rPr>
                          </m:ctrlPr>
                        </m:sSubPr>
                        <m:e>
                          <m:r>
                            <a:rPr lang="en-US" b="0" i="1" smtClean="0">
                              <a:solidFill>
                                <a:schemeClr val="accent4"/>
                              </a:solidFill>
                              <a:latin typeface="Cambria Math" panose="02040503050406030204" pitchFamily="18" charset="0"/>
                              <a:cs typeface="Barlow Semi Condensed Light"/>
                              <a:sym typeface="Barlow Semi Condensed Light"/>
                            </a:rPr>
                            <m:t>𝐴</m:t>
                          </m:r>
                        </m:e>
                        <m:sub>
                          <m:r>
                            <a:rPr lang="en-US" i="1" smtClean="0">
                              <a:solidFill>
                                <a:srgbClr val="EA9999"/>
                              </a:solidFill>
                              <a:latin typeface="Cambria Math" panose="02040503050406030204" pitchFamily="18" charset="0"/>
                              <a:ea typeface="Cambria Math" panose="02040503050406030204" pitchFamily="18" charset="0"/>
                              <a:cs typeface="Barlow Semi Condensed Light"/>
                              <a:sym typeface="Barlow Semi Condensed Light"/>
                            </a:rPr>
                            <m:t>ℤ</m:t>
                          </m:r>
                        </m:sub>
                      </m:sSub>
                      <m:sSub>
                        <m:sSubPr>
                          <m:ctrlPr>
                            <a:rPr lang="en-US" b="0" i="1" smtClean="0">
                              <a:solidFill>
                                <a:srgbClr val="FFFFFF"/>
                              </a:solidFill>
                              <a:latin typeface="Cambria Math" panose="02040503050406030204" pitchFamily="18" charset="0"/>
                              <a:cs typeface="Barlow Semi Condensed Light"/>
                              <a:sym typeface="Barlow Semi Condensed Light"/>
                            </a:rPr>
                          </m:ctrlPr>
                        </m:sSubPr>
                        <m:e>
                          <m:r>
                            <a:rPr lang="en-US" b="0" i="1" smtClean="0">
                              <a:solidFill>
                                <a:schemeClr val="accent5"/>
                              </a:solidFill>
                              <a:latin typeface="Cambria Math" panose="02040503050406030204" pitchFamily="18" charset="0"/>
                              <a:cs typeface="Barlow Semi Condensed Light"/>
                              <a:sym typeface="Barlow Semi Condensed Light"/>
                            </a:rPr>
                            <m:t>𝐵</m:t>
                          </m:r>
                        </m:e>
                        <m:sub>
                          <m:r>
                            <a:rPr lang="en-US" b="0" i="1" smtClean="0">
                              <a:solidFill>
                                <a:srgbClr val="EA9999"/>
                              </a:solidFill>
                              <a:latin typeface="Cambria Math" panose="02040503050406030204" pitchFamily="18" charset="0"/>
                              <a:ea typeface="Cambria Math" panose="02040503050406030204" pitchFamily="18" charset="0"/>
                              <a:cs typeface="Barlow Semi Condensed Light"/>
                              <a:sym typeface="Barlow Semi Condensed Light"/>
                            </a:rPr>
                            <m:t>ℤ</m:t>
                          </m:r>
                        </m:sub>
                      </m:sSub>
                      <m:r>
                        <a:rPr lang="en-US" b="0" i="1" smtClean="0">
                          <a:solidFill>
                            <a:srgbClr val="FFFFFF"/>
                          </a:solidFill>
                          <a:latin typeface="Cambria Math" panose="02040503050406030204" pitchFamily="18" charset="0"/>
                          <a:cs typeface="Barlow Semi Condensed Light"/>
                          <a:sym typeface="Barlow Semi Condensed Light"/>
                        </a:rPr>
                        <m:t>=</m:t>
                      </m:r>
                      <m:d>
                        <m:dPr>
                          <m:begChr m:val="["/>
                          <m:endChr m:val="]"/>
                          <m:ctrlPr>
                            <a:rPr lang="en-US" b="0" i="1" smtClean="0">
                              <a:solidFill>
                                <a:srgbClr val="FFFFFF"/>
                              </a:solidFill>
                              <a:latin typeface="Cambria Math" panose="02040503050406030204" pitchFamily="18" charset="0"/>
                              <a:cs typeface="Barlow Semi Condensed Light"/>
                              <a:sym typeface="Barlow Semi Condensed Light"/>
                            </a:rPr>
                          </m:ctrlPr>
                        </m:dPr>
                        <m:e>
                          <m:d>
                            <m:dPr>
                              <m:begChr m:val="⟨"/>
                              <m:endChr m:val="⟩"/>
                              <m:ctrlPr>
                                <a:rPr lang="en-US" b="0" i="1" smtClean="0">
                                  <a:solidFill>
                                    <a:schemeClr val="accent4"/>
                                  </a:solidFill>
                                  <a:latin typeface="Cambria Math" panose="02040503050406030204" pitchFamily="18" charset="0"/>
                                  <a:cs typeface="Barlow Semi Condensed Light"/>
                                  <a:sym typeface="Barlow Semi Condensed Light"/>
                                </a:rPr>
                              </m:ctrlPr>
                            </m:dPr>
                            <m:e>
                              <m:sSub>
                                <m:sSubPr>
                                  <m:ctrlPr>
                                    <a:rPr lang="en-US" b="0" i="1" smtClean="0">
                                      <a:solidFill>
                                        <a:schemeClr val="accent4"/>
                                      </a:solidFill>
                                      <a:latin typeface="Cambria Math" panose="02040503050406030204" pitchFamily="18" charset="0"/>
                                      <a:cs typeface="Barlow Semi Condensed Light"/>
                                      <a:sym typeface="Barlow Semi Condensed Light"/>
                                    </a:rPr>
                                  </m:ctrlPr>
                                </m:sSubPr>
                                <m:e>
                                  <m:r>
                                    <a:rPr lang="en-US" b="0" i="1" smtClean="0">
                                      <a:solidFill>
                                        <a:schemeClr val="accent4"/>
                                      </a:solidFill>
                                      <a:latin typeface="Cambria Math" panose="02040503050406030204" pitchFamily="18" charset="0"/>
                                      <a:cs typeface="Barlow Semi Condensed Light"/>
                                      <a:sym typeface="Barlow Semi Condensed Light"/>
                                    </a:rPr>
                                    <m:t>𝑎</m:t>
                                  </m:r>
                                </m:e>
                                <m:sub>
                                  <m:r>
                                    <a:rPr lang="en-US" b="0" i="1" smtClean="0">
                                      <a:solidFill>
                                        <a:schemeClr val="accent4"/>
                                      </a:solidFill>
                                      <a:latin typeface="Cambria Math" panose="02040503050406030204" pitchFamily="18" charset="0"/>
                                      <a:cs typeface="Barlow Semi Condensed Light"/>
                                      <a:sym typeface="Barlow Semi Condensed Light"/>
                                    </a:rPr>
                                    <m:t>1</m:t>
                                  </m:r>
                                </m:sub>
                              </m:sSub>
                              <m:r>
                                <a:rPr lang="en-US" b="0" i="1" smtClean="0">
                                  <a:solidFill>
                                    <a:schemeClr val="accent4"/>
                                  </a:solidFill>
                                  <a:latin typeface="Cambria Math" panose="02040503050406030204" pitchFamily="18" charset="0"/>
                                  <a:cs typeface="Barlow Semi Condensed Light"/>
                                  <a:sym typeface="Barlow Semi Condensed Light"/>
                                </a:rPr>
                                <m:t>,</m:t>
                              </m:r>
                              <m:sSub>
                                <m:sSubPr>
                                  <m:ctrlPr>
                                    <a:rPr lang="en-US" b="0" i="1" smtClean="0">
                                      <a:solidFill>
                                        <a:schemeClr val="accent4"/>
                                      </a:solidFill>
                                      <a:latin typeface="Cambria Math" panose="02040503050406030204" pitchFamily="18" charset="0"/>
                                      <a:cs typeface="Barlow Semi Condensed Light"/>
                                      <a:sym typeface="Barlow Semi Condensed Light"/>
                                    </a:rPr>
                                  </m:ctrlPr>
                                </m:sSubPr>
                                <m:e>
                                  <m:r>
                                    <a:rPr lang="en-US" b="0" i="1" smtClean="0">
                                      <a:solidFill>
                                        <a:schemeClr val="accent4"/>
                                      </a:solidFill>
                                      <a:latin typeface="Cambria Math" panose="02040503050406030204" pitchFamily="18" charset="0"/>
                                      <a:cs typeface="Barlow Semi Condensed Light"/>
                                      <a:sym typeface="Barlow Semi Condensed Light"/>
                                    </a:rPr>
                                    <m:t>𝑎</m:t>
                                  </m:r>
                                </m:e>
                                <m:sub>
                                  <m:r>
                                    <a:rPr lang="en-US" b="0" i="1" smtClean="0">
                                      <a:solidFill>
                                        <a:schemeClr val="accent4"/>
                                      </a:solidFill>
                                      <a:latin typeface="Cambria Math" panose="02040503050406030204" pitchFamily="18" charset="0"/>
                                      <a:cs typeface="Barlow Semi Condensed Light"/>
                                      <a:sym typeface="Barlow Semi Condensed Light"/>
                                    </a:rPr>
                                    <m:t>2</m:t>
                                  </m:r>
                                </m:sub>
                              </m:sSub>
                            </m:e>
                          </m:d>
                        </m:e>
                      </m:d>
                      <m:d>
                        <m:dPr>
                          <m:begChr m:val="["/>
                          <m:endChr m:val="]"/>
                          <m:ctrlPr>
                            <a:rPr lang="en-US" i="1">
                              <a:solidFill>
                                <a:srgbClr val="FFFFFF"/>
                              </a:solidFill>
                              <a:latin typeface="Cambria Math" panose="02040503050406030204" pitchFamily="18" charset="0"/>
                              <a:cs typeface="Barlow Semi Condensed Light"/>
                              <a:sym typeface="Barlow Semi Condensed Light"/>
                            </a:rPr>
                          </m:ctrlPr>
                        </m:dPr>
                        <m:e>
                          <m:d>
                            <m:dPr>
                              <m:begChr m:val="⟨"/>
                              <m:endChr m:val="⟩"/>
                              <m:ctrlPr>
                                <a:rPr lang="en-US" i="1" smtClean="0">
                                  <a:solidFill>
                                    <a:schemeClr val="accent5"/>
                                  </a:solidFill>
                                  <a:latin typeface="Cambria Math" panose="02040503050406030204" pitchFamily="18" charset="0"/>
                                  <a:cs typeface="Barlow Semi Condensed Light"/>
                                  <a:sym typeface="Barlow Semi Condensed Light"/>
                                </a:rPr>
                              </m:ctrlPr>
                            </m:dPr>
                            <m:e>
                              <m:sSub>
                                <m:sSubPr>
                                  <m:ctrlPr>
                                    <a:rPr lang="en-US" i="1" smtClean="0">
                                      <a:solidFill>
                                        <a:schemeClr val="accent5"/>
                                      </a:solidFill>
                                      <a:latin typeface="Cambria Math" panose="02040503050406030204" pitchFamily="18" charset="0"/>
                                      <a:cs typeface="Barlow Semi Condensed Light"/>
                                      <a:sym typeface="Barlow Semi Condensed Light"/>
                                    </a:rPr>
                                  </m:ctrlPr>
                                </m:sSubPr>
                                <m:e>
                                  <m:r>
                                    <a:rPr lang="en-US" b="0" i="1" smtClean="0">
                                      <a:solidFill>
                                        <a:schemeClr val="accent5"/>
                                      </a:solidFill>
                                      <a:latin typeface="Cambria Math" panose="02040503050406030204" pitchFamily="18" charset="0"/>
                                      <a:cs typeface="Barlow Semi Condensed Light"/>
                                      <a:sym typeface="Barlow Semi Condensed Light"/>
                                    </a:rPr>
                                    <m:t>𝑏</m:t>
                                  </m:r>
                                </m:e>
                                <m:sub>
                                  <m:r>
                                    <a:rPr lang="en-US" i="1">
                                      <a:solidFill>
                                        <a:schemeClr val="accent5"/>
                                      </a:solidFill>
                                      <a:latin typeface="Cambria Math" panose="02040503050406030204" pitchFamily="18" charset="0"/>
                                      <a:cs typeface="Barlow Semi Condensed Light"/>
                                      <a:sym typeface="Barlow Semi Condensed Light"/>
                                    </a:rPr>
                                    <m:t>1</m:t>
                                  </m:r>
                                </m:sub>
                              </m:sSub>
                              <m:r>
                                <a:rPr lang="en-US" i="1">
                                  <a:solidFill>
                                    <a:schemeClr val="accent5"/>
                                  </a:solidFill>
                                  <a:latin typeface="Cambria Math" panose="02040503050406030204" pitchFamily="18" charset="0"/>
                                  <a:cs typeface="Barlow Semi Condensed Light"/>
                                  <a:sym typeface="Barlow Semi Condensed Light"/>
                                </a:rPr>
                                <m:t>,</m:t>
                              </m:r>
                              <m:sSub>
                                <m:sSubPr>
                                  <m:ctrlPr>
                                    <a:rPr lang="en-US" i="1">
                                      <a:solidFill>
                                        <a:schemeClr val="accent5"/>
                                      </a:solidFill>
                                      <a:latin typeface="Cambria Math" panose="02040503050406030204" pitchFamily="18" charset="0"/>
                                      <a:cs typeface="Barlow Semi Condensed Light"/>
                                      <a:sym typeface="Barlow Semi Condensed Light"/>
                                    </a:rPr>
                                  </m:ctrlPr>
                                </m:sSubPr>
                                <m:e>
                                  <m:r>
                                    <a:rPr lang="en-US" b="0" i="1" smtClean="0">
                                      <a:solidFill>
                                        <a:schemeClr val="accent5"/>
                                      </a:solidFill>
                                      <a:latin typeface="Cambria Math" panose="02040503050406030204" pitchFamily="18" charset="0"/>
                                      <a:cs typeface="Barlow Semi Condensed Light"/>
                                      <a:sym typeface="Barlow Semi Condensed Light"/>
                                    </a:rPr>
                                    <m:t>𝑏</m:t>
                                  </m:r>
                                </m:e>
                                <m:sub>
                                  <m:r>
                                    <a:rPr lang="en-US" i="1">
                                      <a:solidFill>
                                        <a:schemeClr val="accent5"/>
                                      </a:solidFill>
                                      <a:latin typeface="Cambria Math" panose="02040503050406030204" pitchFamily="18" charset="0"/>
                                      <a:cs typeface="Barlow Semi Condensed Light"/>
                                      <a:sym typeface="Barlow Semi Condensed Light"/>
                                    </a:rPr>
                                    <m:t>2</m:t>
                                  </m:r>
                                </m:sub>
                              </m:sSub>
                            </m:e>
                          </m:d>
                        </m:e>
                      </m:d>
                      <m:r>
                        <a:rPr lang="en-US" b="0" i="1" smtClean="0">
                          <a:solidFill>
                            <a:srgbClr val="FFFFFF"/>
                          </a:solidFill>
                          <a:latin typeface="Cambria Math" panose="02040503050406030204" pitchFamily="18" charset="0"/>
                          <a:cs typeface="Barlow Semi Condensed Light"/>
                          <a:sym typeface="Barlow Semi Condensed Light"/>
                        </a:rPr>
                        <m:t>=</m:t>
                      </m:r>
                      <m:d>
                        <m:dPr>
                          <m:begChr m:val="["/>
                          <m:endChr m:val="]"/>
                          <m:ctrlPr>
                            <a:rPr lang="en-US" i="1">
                              <a:solidFill>
                                <a:srgbClr val="FFFFFF"/>
                              </a:solidFill>
                              <a:latin typeface="Cambria Math" panose="02040503050406030204" pitchFamily="18" charset="0"/>
                              <a:cs typeface="Barlow Semi Condensed Light"/>
                              <a:sym typeface="Barlow Semi Condensed Light"/>
                            </a:rPr>
                          </m:ctrlPr>
                        </m:dPr>
                        <m:e>
                          <m:d>
                            <m:dPr>
                              <m:begChr m:val="⟨"/>
                              <m:endChr m:val="⟩"/>
                              <m:ctrlPr>
                                <a:rPr lang="en-US" i="1">
                                  <a:solidFill>
                                    <a:srgbClr val="FFFFFF"/>
                                  </a:solidFill>
                                  <a:latin typeface="Cambria Math" panose="02040503050406030204" pitchFamily="18" charset="0"/>
                                  <a:cs typeface="Barlow Semi Condensed Light"/>
                                  <a:sym typeface="Barlow Semi Condensed Light"/>
                                </a:rPr>
                              </m:ctrlPr>
                            </m:dPr>
                            <m:e>
                              <m:sSub>
                                <m:sSubPr>
                                  <m:ctrlPr>
                                    <a:rPr lang="en-US" i="1" smtClean="0">
                                      <a:solidFill>
                                        <a:schemeClr val="accent4"/>
                                      </a:solidFill>
                                      <a:latin typeface="Cambria Math" panose="02040503050406030204" pitchFamily="18" charset="0"/>
                                      <a:cs typeface="Barlow Semi Condensed Light"/>
                                      <a:sym typeface="Barlow Semi Condensed Light"/>
                                    </a:rPr>
                                  </m:ctrlPr>
                                </m:sSubPr>
                                <m:e>
                                  <m:r>
                                    <a:rPr lang="en-US" i="1">
                                      <a:solidFill>
                                        <a:schemeClr val="accent4"/>
                                      </a:solidFill>
                                      <a:latin typeface="Cambria Math" panose="02040503050406030204" pitchFamily="18" charset="0"/>
                                      <a:cs typeface="Barlow Semi Condensed Light"/>
                                      <a:sym typeface="Barlow Semi Condensed Light"/>
                                    </a:rPr>
                                    <m:t>𝑎</m:t>
                                  </m:r>
                                </m:e>
                                <m:sub>
                                  <m:r>
                                    <a:rPr lang="en-US" i="1">
                                      <a:solidFill>
                                        <a:schemeClr val="accent4"/>
                                      </a:solidFill>
                                      <a:latin typeface="Cambria Math" panose="02040503050406030204" pitchFamily="18" charset="0"/>
                                      <a:cs typeface="Barlow Semi Condensed Light"/>
                                      <a:sym typeface="Barlow Semi Condensed Light"/>
                                    </a:rPr>
                                    <m:t>1</m:t>
                                  </m:r>
                                </m:sub>
                              </m:sSub>
                              <m:sSub>
                                <m:sSubPr>
                                  <m:ctrlPr>
                                    <a:rPr lang="en-US" i="1" smtClean="0">
                                      <a:solidFill>
                                        <a:schemeClr val="accent5"/>
                                      </a:solidFill>
                                      <a:latin typeface="Cambria Math" panose="02040503050406030204" pitchFamily="18" charset="0"/>
                                      <a:cs typeface="Barlow Semi Condensed Light"/>
                                      <a:sym typeface="Barlow Semi Condensed Light"/>
                                    </a:rPr>
                                  </m:ctrlPr>
                                </m:sSubPr>
                                <m:e>
                                  <m:r>
                                    <a:rPr lang="en-US" b="0" i="1" smtClean="0">
                                      <a:solidFill>
                                        <a:schemeClr val="accent5"/>
                                      </a:solidFill>
                                      <a:latin typeface="Cambria Math" panose="02040503050406030204" pitchFamily="18" charset="0"/>
                                      <a:cs typeface="Barlow Semi Condensed Light"/>
                                      <a:sym typeface="Barlow Semi Condensed Light"/>
                                    </a:rPr>
                                    <m:t>𝑏</m:t>
                                  </m:r>
                                </m:e>
                                <m:sub>
                                  <m:r>
                                    <a:rPr lang="en-US" b="0" i="1" smtClean="0">
                                      <a:solidFill>
                                        <a:schemeClr val="accent5"/>
                                      </a:solidFill>
                                      <a:latin typeface="Cambria Math" panose="02040503050406030204" pitchFamily="18" charset="0"/>
                                      <a:cs typeface="Barlow Semi Condensed Light"/>
                                      <a:sym typeface="Barlow Semi Condensed Light"/>
                                    </a:rPr>
                                    <m:t>1</m:t>
                                  </m:r>
                                </m:sub>
                              </m:sSub>
                              <m:r>
                                <a:rPr lang="en-US" b="0" i="1" smtClean="0">
                                  <a:solidFill>
                                    <a:schemeClr val="bg1"/>
                                  </a:solidFill>
                                  <a:latin typeface="Cambria Math" panose="02040503050406030204" pitchFamily="18" charset="0"/>
                                  <a:cs typeface="Barlow Semi Condensed Light"/>
                                  <a:sym typeface="Barlow Semi Condensed Light"/>
                                </a:rPr>
                                <m:t>+</m:t>
                              </m:r>
                              <m:sSub>
                                <m:sSubPr>
                                  <m:ctrlPr>
                                    <a:rPr lang="en-US" i="1" smtClean="0">
                                      <a:solidFill>
                                        <a:schemeClr val="accent4"/>
                                      </a:solidFill>
                                      <a:latin typeface="Cambria Math" panose="02040503050406030204" pitchFamily="18" charset="0"/>
                                      <a:cs typeface="Barlow Semi Condensed Light"/>
                                      <a:sym typeface="Barlow Semi Condensed Light"/>
                                    </a:rPr>
                                  </m:ctrlPr>
                                </m:sSubPr>
                                <m:e>
                                  <m:r>
                                    <a:rPr lang="en-US" i="1">
                                      <a:solidFill>
                                        <a:schemeClr val="accent4"/>
                                      </a:solidFill>
                                      <a:latin typeface="Cambria Math" panose="02040503050406030204" pitchFamily="18" charset="0"/>
                                      <a:cs typeface="Barlow Semi Condensed Light"/>
                                      <a:sym typeface="Barlow Semi Condensed Light"/>
                                    </a:rPr>
                                    <m:t>𝑎</m:t>
                                  </m:r>
                                </m:e>
                                <m:sub>
                                  <m:r>
                                    <a:rPr lang="en-US" b="0" i="1" smtClean="0">
                                      <a:solidFill>
                                        <a:schemeClr val="accent4"/>
                                      </a:solidFill>
                                      <a:latin typeface="Cambria Math" panose="02040503050406030204" pitchFamily="18" charset="0"/>
                                      <a:cs typeface="Barlow Semi Condensed Light"/>
                                      <a:sym typeface="Barlow Semi Condensed Light"/>
                                    </a:rPr>
                                    <m:t>2</m:t>
                                  </m:r>
                                </m:sub>
                              </m:sSub>
                              <m:sSub>
                                <m:sSubPr>
                                  <m:ctrlPr>
                                    <a:rPr lang="en-US" i="1" smtClean="0">
                                      <a:solidFill>
                                        <a:schemeClr val="accent5"/>
                                      </a:solidFill>
                                      <a:latin typeface="Cambria Math" panose="02040503050406030204" pitchFamily="18" charset="0"/>
                                      <a:cs typeface="Barlow Semi Condensed Light"/>
                                      <a:sym typeface="Barlow Semi Condensed Light"/>
                                    </a:rPr>
                                  </m:ctrlPr>
                                </m:sSubPr>
                                <m:e>
                                  <m:r>
                                    <a:rPr lang="en-US" i="1">
                                      <a:solidFill>
                                        <a:schemeClr val="accent5"/>
                                      </a:solidFill>
                                      <a:latin typeface="Cambria Math" panose="02040503050406030204" pitchFamily="18" charset="0"/>
                                      <a:cs typeface="Barlow Semi Condensed Light"/>
                                      <a:sym typeface="Barlow Semi Condensed Light"/>
                                    </a:rPr>
                                    <m:t>𝑏</m:t>
                                  </m:r>
                                </m:e>
                                <m:sub>
                                  <m:r>
                                    <a:rPr lang="en-US" b="0" i="1" smtClean="0">
                                      <a:solidFill>
                                        <a:schemeClr val="accent5"/>
                                      </a:solidFill>
                                      <a:latin typeface="Cambria Math" panose="02040503050406030204" pitchFamily="18" charset="0"/>
                                      <a:cs typeface="Barlow Semi Condensed Light"/>
                                      <a:sym typeface="Barlow Semi Condensed Light"/>
                                    </a:rPr>
                                    <m:t>2</m:t>
                                  </m:r>
                                </m:sub>
                              </m:sSub>
                              <m:r>
                                <a:rPr lang="en-US" b="0" i="1" smtClean="0">
                                  <a:solidFill>
                                    <a:schemeClr val="bg1"/>
                                  </a:solidFill>
                                  <a:latin typeface="Cambria Math" panose="02040503050406030204" pitchFamily="18" charset="0"/>
                                  <a:cs typeface="Barlow Semi Condensed Light"/>
                                  <a:sym typeface="Barlow Semi Condensed Light"/>
                                </a:rPr>
                                <m:t>,</m:t>
                              </m:r>
                              <m:sSub>
                                <m:sSubPr>
                                  <m:ctrlPr>
                                    <a:rPr lang="en-US" i="1">
                                      <a:solidFill>
                                        <a:schemeClr val="accent4"/>
                                      </a:solidFill>
                                      <a:latin typeface="Cambria Math" panose="02040503050406030204" pitchFamily="18" charset="0"/>
                                      <a:cs typeface="Barlow Semi Condensed Light"/>
                                      <a:sym typeface="Barlow Semi Condensed Light"/>
                                    </a:rPr>
                                  </m:ctrlPr>
                                </m:sSubPr>
                                <m:e>
                                  <m:r>
                                    <a:rPr lang="en-US" i="1">
                                      <a:solidFill>
                                        <a:schemeClr val="accent4"/>
                                      </a:solidFill>
                                      <a:latin typeface="Cambria Math" panose="02040503050406030204" pitchFamily="18" charset="0"/>
                                      <a:cs typeface="Barlow Semi Condensed Light"/>
                                      <a:sym typeface="Barlow Semi Condensed Light"/>
                                    </a:rPr>
                                    <m:t>𝑎</m:t>
                                  </m:r>
                                </m:e>
                                <m:sub>
                                  <m:r>
                                    <a:rPr lang="en-US" i="1">
                                      <a:solidFill>
                                        <a:schemeClr val="accent4"/>
                                      </a:solidFill>
                                      <a:latin typeface="Cambria Math" panose="02040503050406030204" pitchFamily="18" charset="0"/>
                                      <a:cs typeface="Barlow Semi Condensed Light"/>
                                      <a:sym typeface="Barlow Semi Condensed Light"/>
                                    </a:rPr>
                                    <m:t>1</m:t>
                                  </m:r>
                                </m:sub>
                              </m:sSub>
                              <m:sSub>
                                <m:sSubPr>
                                  <m:ctrlPr>
                                    <a:rPr lang="en-US" i="1">
                                      <a:solidFill>
                                        <a:schemeClr val="accent5"/>
                                      </a:solidFill>
                                      <a:latin typeface="Cambria Math" panose="02040503050406030204" pitchFamily="18" charset="0"/>
                                      <a:cs typeface="Barlow Semi Condensed Light"/>
                                      <a:sym typeface="Barlow Semi Condensed Light"/>
                                    </a:rPr>
                                  </m:ctrlPr>
                                </m:sSubPr>
                                <m:e>
                                  <m:r>
                                    <a:rPr lang="en-US" i="1">
                                      <a:solidFill>
                                        <a:schemeClr val="accent5"/>
                                      </a:solidFill>
                                      <a:latin typeface="Cambria Math" panose="02040503050406030204" pitchFamily="18" charset="0"/>
                                      <a:cs typeface="Barlow Semi Condensed Light"/>
                                      <a:sym typeface="Barlow Semi Condensed Light"/>
                                    </a:rPr>
                                    <m:t>𝑏</m:t>
                                  </m:r>
                                </m:e>
                                <m:sub>
                                  <m:r>
                                    <a:rPr lang="en-US" i="1">
                                      <a:solidFill>
                                        <a:schemeClr val="accent5"/>
                                      </a:solidFill>
                                      <a:latin typeface="Cambria Math" panose="02040503050406030204" pitchFamily="18" charset="0"/>
                                      <a:cs typeface="Barlow Semi Condensed Light"/>
                                      <a:sym typeface="Barlow Semi Condensed Light"/>
                                    </a:rPr>
                                    <m:t>2</m:t>
                                  </m:r>
                                </m:sub>
                              </m:sSub>
                              <m:r>
                                <a:rPr lang="en-US" b="0" i="1" smtClean="0">
                                  <a:solidFill>
                                    <a:schemeClr val="bg1"/>
                                  </a:solidFill>
                                  <a:latin typeface="Cambria Math" panose="02040503050406030204" pitchFamily="18" charset="0"/>
                                  <a:cs typeface="Barlow Semi Condensed Light"/>
                                  <a:sym typeface="Barlow Semi Condensed Light"/>
                                </a:rPr>
                                <m:t>+</m:t>
                              </m:r>
                              <m:sSub>
                                <m:sSubPr>
                                  <m:ctrlPr>
                                    <a:rPr lang="en-US" i="1">
                                      <a:solidFill>
                                        <a:schemeClr val="accent4"/>
                                      </a:solidFill>
                                      <a:latin typeface="Cambria Math" panose="02040503050406030204" pitchFamily="18" charset="0"/>
                                      <a:cs typeface="Barlow Semi Condensed Light"/>
                                      <a:sym typeface="Barlow Semi Condensed Light"/>
                                    </a:rPr>
                                  </m:ctrlPr>
                                </m:sSubPr>
                                <m:e>
                                  <m:r>
                                    <a:rPr lang="en-US" i="1">
                                      <a:solidFill>
                                        <a:schemeClr val="accent4"/>
                                      </a:solidFill>
                                      <a:latin typeface="Cambria Math" panose="02040503050406030204" pitchFamily="18" charset="0"/>
                                      <a:cs typeface="Barlow Semi Condensed Light"/>
                                      <a:sym typeface="Barlow Semi Condensed Light"/>
                                    </a:rPr>
                                    <m:t>𝑎</m:t>
                                  </m:r>
                                </m:e>
                                <m:sub>
                                  <m:r>
                                    <a:rPr lang="en-US" i="1">
                                      <a:solidFill>
                                        <a:schemeClr val="accent4"/>
                                      </a:solidFill>
                                      <a:latin typeface="Cambria Math" panose="02040503050406030204" pitchFamily="18" charset="0"/>
                                      <a:cs typeface="Barlow Semi Condensed Light"/>
                                      <a:sym typeface="Barlow Semi Condensed Light"/>
                                    </a:rPr>
                                    <m:t>2</m:t>
                                  </m:r>
                                </m:sub>
                              </m:sSub>
                              <m:sSub>
                                <m:sSubPr>
                                  <m:ctrlPr>
                                    <a:rPr lang="en-US" i="1">
                                      <a:solidFill>
                                        <a:schemeClr val="accent5"/>
                                      </a:solidFill>
                                      <a:latin typeface="Cambria Math" panose="02040503050406030204" pitchFamily="18" charset="0"/>
                                      <a:cs typeface="Barlow Semi Condensed Light"/>
                                      <a:sym typeface="Barlow Semi Condensed Light"/>
                                    </a:rPr>
                                  </m:ctrlPr>
                                </m:sSubPr>
                                <m:e>
                                  <m:r>
                                    <a:rPr lang="en-US" i="1">
                                      <a:solidFill>
                                        <a:schemeClr val="accent5"/>
                                      </a:solidFill>
                                      <a:latin typeface="Cambria Math" panose="02040503050406030204" pitchFamily="18" charset="0"/>
                                      <a:cs typeface="Barlow Semi Condensed Light"/>
                                      <a:sym typeface="Barlow Semi Condensed Light"/>
                                    </a:rPr>
                                    <m:t>𝑏</m:t>
                                  </m:r>
                                </m:e>
                                <m:sub>
                                  <m:r>
                                    <a:rPr lang="en-US" i="1">
                                      <a:solidFill>
                                        <a:schemeClr val="accent5"/>
                                      </a:solidFill>
                                      <a:latin typeface="Cambria Math" panose="02040503050406030204" pitchFamily="18" charset="0"/>
                                      <a:cs typeface="Barlow Semi Condensed Light"/>
                                      <a:sym typeface="Barlow Semi Condensed Light"/>
                                    </a:rPr>
                                    <m:t>1</m:t>
                                  </m:r>
                                </m:sub>
                              </m:sSub>
                            </m:e>
                          </m:d>
                        </m:e>
                      </m:d>
                    </m:oMath>
                  </m:oMathPara>
                </a14:m>
                <a:endParaRPr lang="en-US" dirty="0">
                  <a:solidFill>
                    <a:srgbClr val="FFFFFF"/>
                  </a:solidFill>
                  <a:latin typeface="Barlow Semi Condensed Light"/>
                  <a:ea typeface="Barlow Semi Condensed Light"/>
                  <a:cs typeface="Barlow Semi Condensed Light"/>
                  <a:sym typeface="Barlow Semi Condensed Light"/>
                </a:endParaRPr>
              </a:p>
              <a:p>
                <a:pPr>
                  <a:lnSpc>
                    <a:spcPct val="115000"/>
                  </a:lnSpc>
                  <a:spcBef>
                    <a:spcPts val="1600"/>
                  </a:spcBef>
                </a:pPr>
                <a:r>
                  <a:rPr lang="en-US" dirty="0">
                    <a:solidFill>
                      <a:srgbClr val="FFFFFF"/>
                    </a:solidFill>
                    <a:latin typeface="Barlow Semi Condensed Light"/>
                    <a:ea typeface="Barlow Semi Condensed Light"/>
                    <a:cs typeface="Barlow Semi Condensed Light"/>
                    <a:sym typeface="Barlow Semi Condensed Light"/>
                  </a:rPr>
                  <a:t>Let’s say we have </a:t>
                </a:r>
                <a14:m>
                  <m:oMath xmlns:m="http://schemas.openxmlformats.org/officeDocument/2006/math">
                    <m:d>
                      <m:dPr>
                        <m:begChr m:val="⟨"/>
                        <m:endChr m:val="⟩"/>
                        <m:ctrlPr>
                          <a:rPr lang="en-US" i="1" smtClean="0">
                            <a:solidFill>
                              <a:schemeClr val="accent4"/>
                            </a:solidFill>
                            <a:latin typeface="Cambria Math" panose="02040503050406030204" pitchFamily="18" charset="0"/>
                            <a:cs typeface="Barlow Semi Condensed Light"/>
                            <a:sym typeface="Barlow Semi Condensed Light"/>
                          </a:rPr>
                        </m:ctrlPr>
                      </m:dPr>
                      <m:e>
                        <m:r>
                          <a:rPr lang="en-US" i="1">
                            <a:solidFill>
                              <a:schemeClr val="accent4"/>
                            </a:solidFill>
                            <a:latin typeface="Cambria Math" panose="02040503050406030204" pitchFamily="18" charset="0"/>
                            <a:cs typeface="Barlow Semi Condensed Light"/>
                            <a:sym typeface="Barlow Semi Condensed Light"/>
                          </a:rPr>
                          <m:t>𝑎</m:t>
                        </m:r>
                        <m:r>
                          <a:rPr lang="en-US" i="1">
                            <a:solidFill>
                              <a:schemeClr val="accent4"/>
                            </a:solidFill>
                            <a:latin typeface="Cambria Math" panose="02040503050406030204" pitchFamily="18" charset="0"/>
                            <a:cs typeface="Barlow Semi Condensed Light"/>
                            <a:sym typeface="Barlow Semi Condensed Light"/>
                          </a:rPr>
                          <m:t>,</m:t>
                        </m:r>
                        <m:r>
                          <a:rPr lang="en-US" i="1">
                            <a:solidFill>
                              <a:schemeClr val="accent4"/>
                            </a:solidFill>
                            <a:latin typeface="Cambria Math" panose="02040503050406030204" pitchFamily="18" charset="0"/>
                            <a:cs typeface="Barlow Semi Condensed Light"/>
                            <a:sym typeface="Barlow Semi Condensed Light"/>
                          </a:rPr>
                          <m:t>𝑏</m:t>
                        </m:r>
                      </m:e>
                    </m:d>
                    <m:r>
                      <a:rPr lang="en-US" i="1">
                        <a:solidFill>
                          <a:srgbClr val="FFFFFF"/>
                        </a:solidFill>
                        <a:latin typeface="Cambria Math" panose="02040503050406030204" pitchFamily="18" charset="0"/>
                        <a:cs typeface="Barlow Semi Condensed Light"/>
                        <a:sym typeface="Barlow Semi Condensed Light"/>
                      </a:rPr>
                      <m:t> </m:t>
                    </m:r>
                  </m:oMath>
                </a14:m>
                <a:r>
                  <a:rPr lang="en-US" dirty="0">
                    <a:solidFill>
                      <a:srgbClr val="FFFFFF"/>
                    </a:solidFill>
                    <a:latin typeface="Barlow Semi Condensed Light"/>
                    <a:cs typeface="Barlow Semi Condensed Light"/>
                    <a:sym typeface="Barlow Semi Condensed Light"/>
                  </a:rPr>
                  <a:t>and </a:t>
                </a:r>
                <a14:m>
                  <m:oMath xmlns:m="http://schemas.openxmlformats.org/officeDocument/2006/math">
                    <m:d>
                      <m:dPr>
                        <m:begChr m:val="⟨"/>
                        <m:endChr m:val="⟩"/>
                        <m:ctrlPr>
                          <a:rPr lang="en-US" i="1" smtClean="0">
                            <a:solidFill>
                              <a:schemeClr val="accent5"/>
                            </a:solidFill>
                            <a:latin typeface="Cambria Math" panose="02040503050406030204" pitchFamily="18" charset="0"/>
                            <a:cs typeface="Barlow Semi Condensed Light"/>
                            <a:sym typeface="Barlow Semi Condensed Light"/>
                          </a:rPr>
                        </m:ctrlPr>
                      </m:dPr>
                      <m:e>
                        <m:r>
                          <a:rPr lang="en-US" i="1">
                            <a:solidFill>
                              <a:schemeClr val="accent5"/>
                            </a:solidFill>
                            <a:latin typeface="Cambria Math" panose="02040503050406030204" pitchFamily="18" charset="0"/>
                            <a:cs typeface="Barlow Semi Condensed Light"/>
                            <a:sym typeface="Barlow Semi Condensed Light"/>
                          </a:rPr>
                          <m:t>𝑣</m:t>
                        </m:r>
                        <m:r>
                          <a:rPr lang="en-US" i="1">
                            <a:solidFill>
                              <a:schemeClr val="accent5"/>
                            </a:solidFill>
                            <a:latin typeface="Cambria Math" panose="02040503050406030204" pitchFamily="18" charset="0"/>
                            <a:cs typeface="Barlow Semi Condensed Light"/>
                            <a:sym typeface="Barlow Semi Condensed Light"/>
                          </a:rPr>
                          <m:t>,</m:t>
                        </m:r>
                        <m:r>
                          <a:rPr lang="en-US" i="1">
                            <a:solidFill>
                              <a:schemeClr val="accent5"/>
                            </a:solidFill>
                            <a:latin typeface="Cambria Math" panose="02040503050406030204" pitchFamily="18" charset="0"/>
                            <a:cs typeface="Barlow Semi Condensed Light"/>
                            <a:sym typeface="Barlow Semi Condensed Light"/>
                          </a:rPr>
                          <m:t>𝑥</m:t>
                        </m:r>
                      </m:e>
                    </m:d>
                    <m:r>
                      <a:rPr lang="en-US" i="1">
                        <a:solidFill>
                          <a:srgbClr val="FFFFFF"/>
                        </a:solidFill>
                        <a:latin typeface="Cambria Math" panose="02040503050406030204" pitchFamily="18" charset="0"/>
                        <a:cs typeface="Barlow Semi Condensed Light"/>
                        <a:sym typeface="Barlow Semi Condensed Light"/>
                      </a:rPr>
                      <m:t> ~</m:t>
                    </m:r>
                    <m:d>
                      <m:dPr>
                        <m:begChr m:val="⟨"/>
                        <m:endChr m:val="⟩"/>
                        <m:ctrlPr>
                          <a:rPr lang="en-US" i="1" smtClean="0">
                            <a:solidFill>
                              <a:schemeClr val="accent5"/>
                            </a:solidFill>
                            <a:latin typeface="Cambria Math" panose="02040503050406030204" pitchFamily="18" charset="0"/>
                            <a:cs typeface="Barlow Semi Condensed Light"/>
                            <a:sym typeface="Barlow Semi Condensed Light"/>
                          </a:rPr>
                        </m:ctrlPr>
                      </m:dPr>
                      <m:e>
                        <m:r>
                          <a:rPr lang="en-US" i="1">
                            <a:solidFill>
                              <a:schemeClr val="accent5"/>
                            </a:solidFill>
                            <a:latin typeface="Cambria Math" panose="02040503050406030204" pitchFamily="18" charset="0"/>
                            <a:cs typeface="Barlow Semi Condensed Light"/>
                            <a:sym typeface="Barlow Semi Condensed Light"/>
                          </a:rPr>
                          <m:t>𝑦</m:t>
                        </m:r>
                        <m:r>
                          <a:rPr lang="en-US" i="1">
                            <a:solidFill>
                              <a:schemeClr val="accent5"/>
                            </a:solidFill>
                            <a:latin typeface="Cambria Math" panose="02040503050406030204" pitchFamily="18" charset="0"/>
                            <a:cs typeface="Barlow Semi Condensed Light"/>
                            <a:sym typeface="Barlow Semi Condensed Light"/>
                          </a:rPr>
                          <m:t>,</m:t>
                        </m:r>
                        <m:r>
                          <a:rPr lang="en-US" i="1">
                            <a:solidFill>
                              <a:schemeClr val="accent5"/>
                            </a:solidFill>
                            <a:latin typeface="Cambria Math" panose="02040503050406030204" pitchFamily="18" charset="0"/>
                            <a:cs typeface="Barlow Semi Condensed Light"/>
                            <a:sym typeface="Barlow Semi Condensed Light"/>
                          </a:rPr>
                          <m:t>𝑧</m:t>
                        </m:r>
                      </m:e>
                    </m:d>
                  </m:oMath>
                </a14:m>
                <a:r>
                  <a:rPr lang="en-US" dirty="0">
                    <a:solidFill>
                      <a:srgbClr val="FFFFFF"/>
                    </a:solidFill>
                    <a:latin typeface="Barlow Semi Condensed Light"/>
                    <a:cs typeface="Barlow Semi Condensed Light"/>
                    <a:sym typeface="Barlow Semi Condensed Light"/>
                  </a:rPr>
                  <a:t>, so </a:t>
                </a:r>
                <a14:m>
                  <m:oMath xmlns:m="http://schemas.openxmlformats.org/officeDocument/2006/math">
                    <m:r>
                      <a:rPr lang="en-US" b="0" i="1" smtClean="0">
                        <a:solidFill>
                          <a:schemeClr val="accent5"/>
                        </a:solidFill>
                        <a:latin typeface="Cambria Math" panose="02040503050406030204" pitchFamily="18" charset="0"/>
                        <a:cs typeface="Barlow Semi Condensed Light"/>
                        <a:sym typeface="Barlow Semi Condensed Light"/>
                      </a:rPr>
                      <m:t>𝑣</m:t>
                    </m:r>
                    <m:r>
                      <a:rPr lang="en-US" b="0" i="1" smtClean="0">
                        <a:solidFill>
                          <a:srgbClr val="FFFFFF"/>
                        </a:solidFill>
                        <a:latin typeface="Cambria Math" panose="02040503050406030204" pitchFamily="18" charset="0"/>
                        <a:cs typeface="Barlow Semi Condensed Light"/>
                        <a:sym typeface="Barlow Semi Condensed Light"/>
                      </a:rPr>
                      <m:t>+</m:t>
                    </m:r>
                    <m:r>
                      <a:rPr lang="en-US" b="0" i="1" smtClean="0">
                        <a:solidFill>
                          <a:schemeClr val="accent5"/>
                        </a:solidFill>
                        <a:latin typeface="Cambria Math" panose="02040503050406030204" pitchFamily="18" charset="0"/>
                        <a:cs typeface="Barlow Semi Condensed Light"/>
                        <a:sym typeface="Barlow Semi Condensed Light"/>
                      </a:rPr>
                      <m:t>𝑧</m:t>
                    </m:r>
                    <m:r>
                      <a:rPr lang="en-US" b="0" i="1" smtClean="0">
                        <a:solidFill>
                          <a:srgbClr val="FFFFFF"/>
                        </a:solidFill>
                        <a:latin typeface="Cambria Math" panose="02040503050406030204" pitchFamily="18" charset="0"/>
                        <a:cs typeface="Barlow Semi Condensed Light"/>
                        <a:sym typeface="Barlow Semi Condensed Light"/>
                      </a:rPr>
                      <m:t>=</m:t>
                    </m:r>
                    <m:r>
                      <a:rPr lang="en-US" b="0" i="1" smtClean="0">
                        <a:solidFill>
                          <a:schemeClr val="accent5"/>
                        </a:solidFill>
                        <a:latin typeface="Cambria Math" panose="02040503050406030204" pitchFamily="18" charset="0"/>
                        <a:cs typeface="Barlow Semi Condensed Light"/>
                        <a:sym typeface="Barlow Semi Condensed Light"/>
                      </a:rPr>
                      <m:t>𝑥</m:t>
                    </m:r>
                    <m:r>
                      <a:rPr lang="en-US" b="0" i="1" smtClean="0">
                        <a:solidFill>
                          <a:srgbClr val="FFFFFF"/>
                        </a:solidFill>
                        <a:latin typeface="Cambria Math" panose="02040503050406030204" pitchFamily="18" charset="0"/>
                        <a:cs typeface="Barlow Semi Condensed Light"/>
                        <a:sym typeface="Barlow Semi Condensed Light"/>
                      </a:rPr>
                      <m:t>+</m:t>
                    </m:r>
                    <m:r>
                      <a:rPr lang="en-US" b="0" i="1" smtClean="0">
                        <a:solidFill>
                          <a:schemeClr val="accent5"/>
                        </a:solidFill>
                        <a:latin typeface="Cambria Math" panose="02040503050406030204" pitchFamily="18" charset="0"/>
                        <a:cs typeface="Barlow Semi Condensed Light"/>
                        <a:sym typeface="Barlow Semi Condensed Light"/>
                      </a:rPr>
                      <m:t>𝑦</m:t>
                    </m:r>
                  </m:oMath>
                </a14:m>
                <a:r>
                  <a:rPr lang="en-US" dirty="0">
                    <a:solidFill>
                      <a:srgbClr val="FFFFFF"/>
                    </a:solidFill>
                    <a:latin typeface="Barlow Semi Condensed Light"/>
                    <a:cs typeface="Barlow Semi Condensed Light"/>
                    <a:sym typeface="Barlow Semi Condensed Light"/>
                  </a:rPr>
                  <a:t>. We must show that </a:t>
                </a:r>
                <a14:m>
                  <m:oMath xmlns:m="http://schemas.openxmlformats.org/officeDocument/2006/math">
                    <m:d>
                      <m:dPr>
                        <m:begChr m:val="⟨"/>
                        <m:endChr m:val="⟩"/>
                        <m:ctrlPr>
                          <a:rPr lang="en-US" i="1">
                            <a:solidFill>
                              <a:schemeClr val="accent4"/>
                            </a:solidFill>
                            <a:latin typeface="Cambria Math" panose="02040503050406030204" pitchFamily="18" charset="0"/>
                            <a:cs typeface="Barlow Semi Condensed Light"/>
                            <a:sym typeface="Barlow Semi Condensed Light"/>
                          </a:rPr>
                        </m:ctrlPr>
                      </m:dPr>
                      <m:e>
                        <m:r>
                          <a:rPr lang="en-US" i="1">
                            <a:solidFill>
                              <a:schemeClr val="accent4"/>
                            </a:solidFill>
                            <a:latin typeface="Cambria Math" panose="02040503050406030204" pitchFamily="18" charset="0"/>
                            <a:cs typeface="Barlow Semi Condensed Light"/>
                            <a:sym typeface="Barlow Semi Condensed Light"/>
                          </a:rPr>
                          <m:t>𝑎</m:t>
                        </m:r>
                        <m:r>
                          <a:rPr lang="en-US" i="1">
                            <a:solidFill>
                              <a:schemeClr val="accent4"/>
                            </a:solidFill>
                            <a:latin typeface="Cambria Math" panose="02040503050406030204" pitchFamily="18" charset="0"/>
                            <a:cs typeface="Barlow Semi Condensed Light"/>
                            <a:sym typeface="Barlow Semi Condensed Light"/>
                          </a:rPr>
                          <m:t>,</m:t>
                        </m:r>
                        <m:r>
                          <a:rPr lang="en-US" i="1">
                            <a:solidFill>
                              <a:schemeClr val="accent4"/>
                            </a:solidFill>
                            <a:latin typeface="Cambria Math" panose="02040503050406030204" pitchFamily="18" charset="0"/>
                            <a:cs typeface="Barlow Semi Condensed Light"/>
                            <a:sym typeface="Barlow Semi Condensed Light"/>
                          </a:rPr>
                          <m:t>𝑏</m:t>
                        </m:r>
                      </m:e>
                    </m:d>
                    <m:d>
                      <m:dPr>
                        <m:begChr m:val="⟨"/>
                        <m:endChr m:val="⟩"/>
                        <m:ctrlPr>
                          <a:rPr lang="en-US" i="1">
                            <a:solidFill>
                              <a:schemeClr val="accent5"/>
                            </a:solidFill>
                            <a:latin typeface="Cambria Math" panose="02040503050406030204" pitchFamily="18" charset="0"/>
                            <a:cs typeface="Barlow Semi Condensed Light"/>
                            <a:sym typeface="Barlow Semi Condensed Light"/>
                          </a:rPr>
                        </m:ctrlPr>
                      </m:dPr>
                      <m:e>
                        <m:r>
                          <a:rPr lang="en-US" i="1">
                            <a:solidFill>
                              <a:schemeClr val="accent5"/>
                            </a:solidFill>
                            <a:latin typeface="Cambria Math" panose="02040503050406030204" pitchFamily="18" charset="0"/>
                            <a:cs typeface="Barlow Semi Condensed Light"/>
                            <a:sym typeface="Barlow Semi Condensed Light"/>
                          </a:rPr>
                          <m:t>𝑣</m:t>
                        </m:r>
                        <m:r>
                          <a:rPr lang="en-US" i="1">
                            <a:solidFill>
                              <a:schemeClr val="accent5"/>
                            </a:solidFill>
                            <a:latin typeface="Cambria Math" panose="02040503050406030204" pitchFamily="18" charset="0"/>
                            <a:cs typeface="Barlow Semi Condensed Light"/>
                            <a:sym typeface="Barlow Semi Condensed Light"/>
                          </a:rPr>
                          <m:t>,</m:t>
                        </m:r>
                        <m:r>
                          <a:rPr lang="en-US" i="1">
                            <a:solidFill>
                              <a:schemeClr val="accent5"/>
                            </a:solidFill>
                            <a:latin typeface="Cambria Math" panose="02040503050406030204" pitchFamily="18" charset="0"/>
                            <a:cs typeface="Barlow Semi Condensed Light"/>
                            <a:sym typeface="Barlow Semi Condensed Light"/>
                          </a:rPr>
                          <m:t>𝑥</m:t>
                        </m:r>
                      </m:e>
                    </m:d>
                    <m:r>
                      <a:rPr lang="en-US" b="0" i="1" smtClean="0">
                        <a:solidFill>
                          <a:schemeClr val="bg1"/>
                        </a:solidFill>
                        <a:latin typeface="Cambria Math" panose="02040503050406030204" pitchFamily="18" charset="0"/>
                        <a:cs typeface="Barlow Semi Condensed Light"/>
                        <a:sym typeface="Barlow Semi Condensed Light"/>
                      </a:rPr>
                      <m:t>=</m:t>
                    </m:r>
                    <m:d>
                      <m:dPr>
                        <m:begChr m:val="⟨"/>
                        <m:endChr m:val="⟩"/>
                        <m:ctrlPr>
                          <a:rPr lang="en-US" i="1">
                            <a:solidFill>
                              <a:schemeClr val="accent4"/>
                            </a:solidFill>
                            <a:latin typeface="Cambria Math" panose="02040503050406030204" pitchFamily="18" charset="0"/>
                            <a:cs typeface="Barlow Semi Condensed Light"/>
                            <a:sym typeface="Barlow Semi Condensed Light"/>
                          </a:rPr>
                        </m:ctrlPr>
                      </m:dPr>
                      <m:e>
                        <m:r>
                          <a:rPr lang="en-US" b="0" i="1" smtClean="0">
                            <a:solidFill>
                              <a:schemeClr val="accent4"/>
                            </a:solidFill>
                            <a:latin typeface="Cambria Math" panose="02040503050406030204" pitchFamily="18" charset="0"/>
                            <a:cs typeface="Barlow Semi Condensed Light"/>
                            <a:sym typeface="Barlow Semi Condensed Light"/>
                          </a:rPr>
                          <m:t>𝑎</m:t>
                        </m:r>
                        <m:r>
                          <a:rPr lang="en-US" i="1">
                            <a:solidFill>
                              <a:schemeClr val="accent4"/>
                            </a:solidFill>
                            <a:latin typeface="Cambria Math" panose="02040503050406030204" pitchFamily="18" charset="0"/>
                            <a:cs typeface="Barlow Semi Condensed Light"/>
                            <a:sym typeface="Barlow Semi Condensed Light"/>
                          </a:rPr>
                          <m:t>,</m:t>
                        </m:r>
                        <m:r>
                          <a:rPr lang="en-US" b="0" i="1" smtClean="0">
                            <a:solidFill>
                              <a:schemeClr val="accent4"/>
                            </a:solidFill>
                            <a:latin typeface="Cambria Math" panose="02040503050406030204" pitchFamily="18" charset="0"/>
                            <a:cs typeface="Barlow Semi Condensed Light"/>
                            <a:sym typeface="Barlow Semi Condensed Light"/>
                          </a:rPr>
                          <m:t>𝑏</m:t>
                        </m:r>
                      </m:e>
                    </m:d>
                    <m:d>
                      <m:dPr>
                        <m:begChr m:val="⟨"/>
                        <m:endChr m:val="⟩"/>
                        <m:ctrlPr>
                          <a:rPr lang="en-US" i="1">
                            <a:solidFill>
                              <a:schemeClr val="accent5"/>
                            </a:solidFill>
                            <a:latin typeface="Cambria Math" panose="02040503050406030204" pitchFamily="18" charset="0"/>
                            <a:cs typeface="Barlow Semi Condensed Light"/>
                            <a:sym typeface="Barlow Semi Condensed Light"/>
                          </a:rPr>
                        </m:ctrlPr>
                      </m:dPr>
                      <m:e>
                        <m:r>
                          <a:rPr lang="en-US" i="1">
                            <a:solidFill>
                              <a:schemeClr val="accent5"/>
                            </a:solidFill>
                            <a:latin typeface="Cambria Math" panose="02040503050406030204" pitchFamily="18" charset="0"/>
                            <a:cs typeface="Barlow Semi Condensed Light"/>
                            <a:sym typeface="Barlow Semi Condensed Light"/>
                          </a:rPr>
                          <m:t>𝑦</m:t>
                        </m:r>
                        <m:r>
                          <a:rPr lang="en-US" i="1">
                            <a:solidFill>
                              <a:schemeClr val="accent5"/>
                            </a:solidFill>
                            <a:latin typeface="Cambria Math" panose="02040503050406030204" pitchFamily="18" charset="0"/>
                            <a:cs typeface="Barlow Semi Condensed Light"/>
                            <a:sym typeface="Barlow Semi Condensed Light"/>
                          </a:rPr>
                          <m:t>,</m:t>
                        </m:r>
                        <m:r>
                          <a:rPr lang="en-US" i="1">
                            <a:solidFill>
                              <a:schemeClr val="accent5"/>
                            </a:solidFill>
                            <a:latin typeface="Cambria Math" panose="02040503050406030204" pitchFamily="18" charset="0"/>
                            <a:cs typeface="Barlow Semi Condensed Light"/>
                            <a:sym typeface="Barlow Semi Condensed Light"/>
                          </a:rPr>
                          <m:t>𝑧</m:t>
                        </m:r>
                      </m:e>
                    </m:d>
                  </m:oMath>
                </a14:m>
                <a:r>
                  <a:rPr lang="en-US" dirty="0">
                    <a:solidFill>
                      <a:srgbClr val="FFFFFF"/>
                    </a:solidFill>
                    <a:latin typeface="Barlow Semi Condensed Light"/>
                    <a:cs typeface="Barlow Semi Condensed Light"/>
                    <a:sym typeface="Barlow Semi Condensed Light"/>
                  </a:rPr>
                  <a:t>, meaning: </a:t>
                </a:r>
              </a:p>
              <a:p>
                <a:pPr>
                  <a:lnSpc>
                    <a:spcPct val="115000"/>
                  </a:lnSpc>
                  <a:spcBef>
                    <a:spcPts val="1600"/>
                  </a:spcBef>
                </a:pPr>
                <a14:m>
                  <m:oMathPara xmlns:m="http://schemas.openxmlformats.org/officeDocument/2006/math">
                    <m:oMathParaPr>
                      <m:jc m:val="centerGroup"/>
                    </m:oMathParaPr>
                    <m:oMath xmlns:m="http://schemas.openxmlformats.org/officeDocument/2006/math">
                      <m:d>
                        <m:dPr>
                          <m:begChr m:val="⟨"/>
                          <m:endChr m:val="⟩"/>
                          <m:ctrlPr>
                            <a:rPr lang="en-US" i="1">
                              <a:solidFill>
                                <a:schemeClr val="bg1"/>
                              </a:solidFill>
                              <a:latin typeface="Cambria Math" panose="02040503050406030204" pitchFamily="18" charset="0"/>
                              <a:cs typeface="Barlow Semi Condensed Light"/>
                              <a:sym typeface="Barlow Semi Condensed Light"/>
                            </a:rPr>
                          </m:ctrlPr>
                        </m:dPr>
                        <m:e>
                          <m:r>
                            <a:rPr lang="en-US" i="1">
                              <a:solidFill>
                                <a:schemeClr val="accent4"/>
                              </a:solidFill>
                              <a:latin typeface="Cambria Math" panose="02040503050406030204" pitchFamily="18" charset="0"/>
                              <a:cs typeface="Barlow Semi Condensed Light"/>
                              <a:sym typeface="Barlow Semi Condensed Light"/>
                            </a:rPr>
                            <m:t>𝑎</m:t>
                          </m:r>
                          <m:r>
                            <a:rPr lang="en-US" i="1">
                              <a:solidFill>
                                <a:schemeClr val="accent5"/>
                              </a:solidFill>
                              <a:latin typeface="Cambria Math" panose="02040503050406030204" pitchFamily="18" charset="0"/>
                              <a:cs typeface="Barlow Semi Condensed Light"/>
                              <a:sym typeface="Barlow Semi Condensed Light"/>
                            </a:rPr>
                            <m:t>𝑣</m:t>
                          </m:r>
                          <m:r>
                            <a:rPr lang="en-US" b="0" i="1" smtClean="0">
                              <a:solidFill>
                                <a:schemeClr val="bg1"/>
                              </a:solidFill>
                              <a:latin typeface="Cambria Math" panose="02040503050406030204" pitchFamily="18" charset="0"/>
                              <a:cs typeface="Barlow Semi Condensed Light"/>
                              <a:sym typeface="Barlow Semi Condensed Light"/>
                            </a:rPr>
                            <m:t>+</m:t>
                          </m:r>
                          <m:r>
                            <a:rPr lang="en-US" i="1">
                              <a:solidFill>
                                <a:schemeClr val="accent4"/>
                              </a:solidFill>
                              <a:latin typeface="Cambria Math" panose="02040503050406030204" pitchFamily="18" charset="0"/>
                              <a:cs typeface="Barlow Semi Condensed Light"/>
                              <a:sym typeface="Barlow Semi Condensed Light"/>
                            </a:rPr>
                            <m:t>𝑏</m:t>
                          </m:r>
                          <m:r>
                            <a:rPr lang="en-US" i="1">
                              <a:solidFill>
                                <a:schemeClr val="accent5"/>
                              </a:solidFill>
                              <a:latin typeface="Cambria Math" panose="02040503050406030204" pitchFamily="18" charset="0"/>
                              <a:cs typeface="Barlow Semi Condensed Light"/>
                              <a:sym typeface="Barlow Semi Condensed Light"/>
                            </a:rPr>
                            <m:t>𝑥</m:t>
                          </m:r>
                          <m:r>
                            <a:rPr lang="en-US" b="0" i="1" smtClean="0">
                              <a:solidFill>
                                <a:schemeClr val="bg1"/>
                              </a:solidFill>
                              <a:latin typeface="Cambria Math" panose="02040503050406030204" pitchFamily="18" charset="0"/>
                              <a:cs typeface="Barlow Semi Condensed Light"/>
                              <a:sym typeface="Barlow Semi Condensed Light"/>
                            </a:rPr>
                            <m:t>,</m:t>
                          </m:r>
                          <m:r>
                            <a:rPr lang="en-US" b="0" i="1" smtClean="0">
                              <a:solidFill>
                                <a:schemeClr val="accent4"/>
                              </a:solidFill>
                              <a:latin typeface="Cambria Math" panose="02040503050406030204" pitchFamily="18" charset="0"/>
                              <a:cs typeface="Barlow Semi Condensed Light"/>
                              <a:sym typeface="Barlow Semi Condensed Light"/>
                            </a:rPr>
                            <m:t>𝑎</m:t>
                          </m:r>
                          <m:r>
                            <a:rPr lang="en-US" b="0" i="1" smtClean="0">
                              <a:solidFill>
                                <a:schemeClr val="accent5"/>
                              </a:solidFill>
                              <a:latin typeface="Cambria Math" panose="02040503050406030204" pitchFamily="18" charset="0"/>
                              <a:cs typeface="Barlow Semi Condensed Light"/>
                              <a:sym typeface="Barlow Semi Condensed Light"/>
                            </a:rPr>
                            <m:t>𝑥</m:t>
                          </m:r>
                          <m:r>
                            <a:rPr lang="en-US" b="0" i="1" smtClean="0">
                              <a:solidFill>
                                <a:schemeClr val="bg1"/>
                              </a:solidFill>
                              <a:latin typeface="Cambria Math" panose="02040503050406030204" pitchFamily="18" charset="0"/>
                              <a:cs typeface="Barlow Semi Condensed Light"/>
                              <a:sym typeface="Barlow Semi Condensed Light"/>
                            </a:rPr>
                            <m:t>+</m:t>
                          </m:r>
                          <m:r>
                            <a:rPr lang="en-US" b="0" i="1" smtClean="0">
                              <a:solidFill>
                                <a:schemeClr val="accent4"/>
                              </a:solidFill>
                              <a:latin typeface="Cambria Math" panose="02040503050406030204" pitchFamily="18" charset="0"/>
                              <a:cs typeface="Barlow Semi Condensed Light"/>
                              <a:sym typeface="Barlow Semi Condensed Light"/>
                            </a:rPr>
                            <m:t>𝑏</m:t>
                          </m:r>
                          <m:r>
                            <a:rPr lang="en-US" b="0" i="1" smtClean="0">
                              <a:solidFill>
                                <a:schemeClr val="accent5"/>
                              </a:solidFill>
                              <a:latin typeface="Cambria Math" panose="02040503050406030204" pitchFamily="18" charset="0"/>
                              <a:cs typeface="Barlow Semi Condensed Light"/>
                              <a:sym typeface="Barlow Semi Condensed Light"/>
                            </a:rPr>
                            <m:t>𝑣</m:t>
                          </m:r>
                        </m:e>
                      </m:d>
                      <m:r>
                        <a:rPr lang="en-US" b="0" i="1" smtClean="0">
                          <a:solidFill>
                            <a:schemeClr val="bg1"/>
                          </a:solidFill>
                          <a:latin typeface="Cambria Math" panose="02040503050406030204" pitchFamily="18" charset="0"/>
                          <a:cs typeface="Barlow Semi Condensed Light"/>
                          <a:sym typeface="Barlow Semi Condensed Light"/>
                        </a:rPr>
                        <m:t>~</m:t>
                      </m:r>
                      <m:d>
                        <m:dPr>
                          <m:begChr m:val="⟨"/>
                          <m:endChr m:val="⟩"/>
                          <m:ctrlPr>
                            <a:rPr lang="en-US" i="1">
                              <a:solidFill>
                                <a:schemeClr val="bg1"/>
                              </a:solidFill>
                              <a:latin typeface="Cambria Math" panose="02040503050406030204" pitchFamily="18" charset="0"/>
                              <a:cs typeface="Barlow Semi Condensed Light"/>
                              <a:sym typeface="Barlow Semi Condensed Light"/>
                            </a:rPr>
                          </m:ctrlPr>
                        </m:dPr>
                        <m:e>
                          <m:r>
                            <a:rPr lang="en-US" b="0" i="1" smtClean="0">
                              <a:solidFill>
                                <a:schemeClr val="accent4"/>
                              </a:solidFill>
                              <a:latin typeface="Cambria Math" panose="02040503050406030204" pitchFamily="18" charset="0"/>
                              <a:cs typeface="Barlow Semi Condensed Light"/>
                              <a:sym typeface="Barlow Semi Condensed Light"/>
                            </a:rPr>
                            <m:t>𝑎</m:t>
                          </m:r>
                          <m:r>
                            <a:rPr lang="en-US" b="0" i="1" smtClean="0">
                              <a:solidFill>
                                <a:schemeClr val="accent5"/>
                              </a:solidFill>
                              <a:latin typeface="Cambria Math" panose="02040503050406030204" pitchFamily="18" charset="0"/>
                              <a:cs typeface="Barlow Semi Condensed Light"/>
                              <a:sym typeface="Barlow Semi Condensed Light"/>
                            </a:rPr>
                            <m:t>𝑦</m:t>
                          </m:r>
                          <m:r>
                            <a:rPr lang="en-US" b="0" i="1" smtClean="0">
                              <a:solidFill>
                                <a:schemeClr val="bg1"/>
                              </a:solidFill>
                              <a:latin typeface="Cambria Math" panose="02040503050406030204" pitchFamily="18" charset="0"/>
                              <a:cs typeface="Barlow Semi Condensed Light"/>
                              <a:sym typeface="Barlow Semi Condensed Light"/>
                            </a:rPr>
                            <m:t>+</m:t>
                          </m:r>
                          <m:r>
                            <a:rPr lang="en-US" b="0" i="1" smtClean="0">
                              <a:solidFill>
                                <a:schemeClr val="accent4"/>
                              </a:solidFill>
                              <a:latin typeface="Cambria Math" panose="02040503050406030204" pitchFamily="18" charset="0"/>
                              <a:cs typeface="Barlow Semi Condensed Light"/>
                              <a:sym typeface="Barlow Semi Condensed Light"/>
                            </a:rPr>
                            <m:t>𝑏</m:t>
                          </m:r>
                          <m:r>
                            <a:rPr lang="en-US" b="0" i="1" smtClean="0">
                              <a:solidFill>
                                <a:schemeClr val="accent5"/>
                              </a:solidFill>
                              <a:latin typeface="Cambria Math" panose="02040503050406030204" pitchFamily="18" charset="0"/>
                              <a:cs typeface="Barlow Semi Condensed Light"/>
                              <a:sym typeface="Barlow Semi Condensed Light"/>
                            </a:rPr>
                            <m:t>𝑧</m:t>
                          </m:r>
                          <m:r>
                            <a:rPr lang="en-US" b="0" i="1" smtClean="0">
                              <a:solidFill>
                                <a:schemeClr val="bg1"/>
                              </a:solidFill>
                              <a:latin typeface="Cambria Math" panose="02040503050406030204" pitchFamily="18" charset="0"/>
                              <a:cs typeface="Barlow Semi Condensed Light"/>
                              <a:sym typeface="Barlow Semi Condensed Light"/>
                            </a:rPr>
                            <m:t>,</m:t>
                          </m:r>
                          <m:r>
                            <a:rPr lang="en-US" b="0" i="1" smtClean="0">
                              <a:solidFill>
                                <a:schemeClr val="accent4"/>
                              </a:solidFill>
                              <a:latin typeface="Cambria Math" panose="02040503050406030204" pitchFamily="18" charset="0"/>
                              <a:cs typeface="Barlow Semi Condensed Light"/>
                              <a:sym typeface="Barlow Semi Condensed Light"/>
                            </a:rPr>
                            <m:t>𝑎</m:t>
                          </m:r>
                          <m:r>
                            <a:rPr lang="en-US" b="0" i="1" smtClean="0">
                              <a:solidFill>
                                <a:schemeClr val="accent5"/>
                              </a:solidFill>
                              <a:latin typeface="Cambria Math" panose="02040503050406030204" pitchFamily="18" charset="0"/>
                              <a:cs typeface="Barlow Semi Condensed Light"/>
                              <a:sym typeface="Barlow Semi Condensed Light"/>
                            </a:rPr>
                            <m:t>𝑧</m:t>
                          </m:r>
                          <m:r>
                            <a:rPr lang="en-US" b="0" i="1" smtClean="0">
                              <a:solidFill>
                                <a:schemeClr val="bg1"/>
                              </a:solidFill>
                              <a:latin typeface="Cambria Math" panose="02040503050406030204" pitchFamily="18" charset="0"/>
                              <a:cs typeface="Barlow Semi Condensed Light"/>
                              <a:sym typeface="Barlow Semi Condensed Light"/>
                            </a:rPr>
                            <m:t>+</m:t>
                          </m:r>
                          <m:r>
                            <a:rPr lang="en-US" b="0" i="1" smtClean="0">
                              <a:solidFill>
                                <a:schemeClr val="accent4"/>
                              </a:solidFill>
                              <a:latin typeface="Cambria Math" panose="02040503050406030204" pitchFamily="18" charset="0"/>
                              <a:cs typeface="Barlow Semi Condensed Light"/>
                              <a:sym typeface="Barlow Semi Condensed Light"/>
                            </a:rPr>
                            <m:t>𝑏</m:t>
                          </m:r>
                          <m:r>
                            <a:rPr lang="en-US" b="0" i="1" smtClean="0">
                              <a:solidFill>
                                <a:schemeClr val="accent5"/>
                              </a:solidFill>
                              <a:latin typeface="Cambria Math" panose="02040503050406030204" pitchFamily="18" charset="0"/>
                              <a:cs typeface="Barlow Semi Condensed Light"/>
                              <a:sym typeface="Barlow Semi Condensed Light"/>
                            </a:rPr>
                            <m:t>𝑦</m:t>
                          </m:r>
                        </m:e>
                      </m:d>
                      <m:r>
                        <a:rPr lang="en-US" b="0" i="1" smtClean="0">
                          <a:solidFill>
                            <a:schemeClr val="bg1"/>
                          </a:solidFill>
                          <a:latin typeface="Cambria Math" panose="02040503050406030204" pitchFamily="18" charset="0"/>
                          <a:cs typeface="Barlow Semi Condensed Light"/>
                          <a:sym typeface="Barlow Semi Condensed Light"/>
                        </a:rPr>
                        <m:t>↔</m:t>
                      </m:r>
                      <m:r>
                        <a:rPr lang="en-US" i="1">
                          <a:solidFill>
                            <a:schemeClr val="accent4"/>
                          </a:solidFill>
                          <a:latin typeface="Cambria Math" panose="02040503050406030204" pitchFamily="18" charset="0"/>
                          <a:cs typeface="Barlow Semi Condensed Light"/>
                          <a:sym typeface="Barlow Semi Condensed Light"/>
                        </a:rPr>
                        <m:t>𝑎</m:t>
                      </m:r>
                      <m:r>
                        <a:rPr lang="en-US" i="1">
                          <a:solidFill>
                            <a:schemeClr val="accent5"/>
                          </a:solidFill>
                          <a:latin typeface="Cambria Math" panose="02040503050406030204" pitchFamily="18" charset="0"/>
                          <a:cs typeface="Barlow Semi Condensed Light"/>
                          <a:sym typeface="Barlow Semi Condensed Light"/>
                        </a:rPr>
                        <m:t>𝑣</m:t>
                      </m:r>
                      <m:r>
                        <a:rPr lang="en-US" i="1">
                          <a:solidFill>
                            <a:schemeClr val="bg1"/>
                          </a:solidFill>
                          <a:latin typeface="Cambria Math" panose="02040503050406030204" pitchFamily="18" charset="0"/>
                          <a:cs typeface="Barlow Semi Condensed Light"/>
                          <a:sym typeface="Barlow Semi Condensed Light"/>
                        </a:rPr>
                        <m:t>+</m:t>
                      </m:r>
                      <m:r>
                        <a:rPr lang="en-US" i="1">
                          <a:solidFill>
                            <a:schemeClr val="accent4"/>
                          </a:solidFill>
                          <a:latin typeface="Cambria Math" panose="02040503050406030204" pitchFamily="18" charset="0"/>
                          <a:cs typeface="Barlow Semi Condensed Light"/>
                          <a:sym typeface="Barlow Semi Condensed Light"/>
                        </a:rPr>
                        <m:t>𝑏</m:t>
                      </m:r>
                      <m:r>
                        <a:rPr lang="en-US" i="1">
                          <a:solidFill>
                            <a:schemeClr val="accent5"/>
                          </a:solidFill>
                          <a:latin typeface="Cambria Math" panose="02040503050406030204" pitchFamily="18" charset="0"/>
                          <a:cs typeface="Barlow Semi Condensed Light"/>
                          <a:sym typeface="Barlow Semi Condensed Light"/>
                        </a:rPr>
                        <m:t>𝑥</m:t>
                      </m:r>
                      <m:r>
                        <a:rPr lang="en-US" b="0" i="1" smtClean="0">
                          <a:solidFill>
                            <a:schemeClr val="bg1"/>
                          </a:solidFill>
                          <a:latin typeface="Cambria Math" panose="02040503050406030204" pitchFamily="18" charset="0"/>
                          <a:cs typeface="Barlow Semi Condensed Light"/>
                          <a:sym typeface="Barlow Semi Condensed Light"/>
                        </a:rPr>
                        <m:t>+</m:t>
                      </m:r>
                      <m:r>
                        <a:rPr lang="en-US" b="0" i="1" smtClean="0">
                          <a:solidFill>
                            <a:schemeClr val="accent4"/>
                          </a:solidFill>
                          <a:latin typeface="Cambria Math" panose="02040503050406030204" pitchFamily="18" charset="0"/>
                          <a:cs typeface="Barlow Semi Condensed Light"/>
                          <a:sym typeface="Barlow Semi Condensed Light"/>
                        </a:rPr>
                        <m:t>𝑎</m:t>
                      </m:r>
                      <m:r>
                        <a:rPr lang="en-US" i="1">
                          <a:solidFill>
                            <a:schemeClr val="accent5"/>
                          </a:solidFill>
                          <a:latin typeface="Cambria Math" panose="02040503050406030204" pitchFamily="18" charset="0"/>
                          <a:cs typeface="Barlow Semi Condensed Light"/>
                          <a:sym typeface="Barlow Semi Condensed Light"/>
                        </a:rPr>
                        <m:t>𝑧</m:t>
                      </m:r>
                      <m:r>
                        <a:rPr lang="en-US" i="1">
                          <a:solidFill>
                            <a:schemeClr val="bg1"/>
                          </a:solidFill>
                          <a:latin typeface="Cambria Math" panose="02040503050406030204" pitchFamily="18" charset="0"/>
                          <a:cs typeface="Barlow Semi Condensed Light"/>
                          <a:sym typeface="Barlow Semi Condensed Light"/>
                        </a:rPr>
                        <m:t>+</m:t>
                      </m:r>
                      <m:r>
                        <a:rPr lang="en-US" b="0" i="1" smtClean="0">
                          <a:solidFill>
                            <a:schemeClr val="accent4"/>
                          </a:solidFill>
                          <a:latin typeface="Cambria Math" panose="02040503050406030204" pitchFamily="18" charset="0"/>
                          <a:cs typeface="Barlow Semi Condensed Light"/>
                          <a:sym typeface="Barlow Semi Condensed Light"/>
                        </a:rPr>
                        <m:t>𝑏</m:t>
                      </m:r>
                      <m:r>
                        <a:rPr lang="en-US" i="1">
                          <a:solidFill>
                            <a:schemeClr val="accent5"/>
                          </a:solidFill>
                          <a:latin typeface="Cambria Math" panose="02040503050406030204" pitchFamily="18" charset="0"/>
                          <a:cs typeface="Barlow Semi Condensed Light"/>
                          <a:sym typeface="Barlow Semi Condensed Light"/>
                        </a:rPr>
                        <m:t>𝑦</m:t>
                      </m:r>
                      <m:r>
                        <a:rPr lang="en-US" b="0" i="1" smtClean="0">
                          <a:solidFill>
                            <a:schemeClr val="bg1"/>
                          </a:solidFill>
                          <a:latin typeface="Cambria Math" panose="02040503050406030204" pitchFamily="18" charset="0"/>
                          <a:cs typeface="Barlow Semi Condensed Light"/>
                          <a:sym typeface="Barlow Semi Condensed Light"/>
                        </a:rPr>
                        <m:t>=</m:t>
                      </m:r>
                      <m:r>
                        <a:rPr lang="en-US" i="1">
                          <a:solidFill>
                            <a:schemeClr val="accent4"/>
                          </a:solidFill>
                          <a:latin typeface="Cambria Math" panose="02040503050406030204" pitchFamily="18" charset="0"/>
                          <a:cs typeface="Barlow Semi Condensed Light"/>
                          <a:sym typeface="Barlow Semi Condensed Light"/>
                        </a:rPr>
                        <m:t>𝑎</m:t>
                      </m:r>
                      <m:r>
                        <a:rPr lang="en-US" i="1">
                          <a:solidFill>
                            <a:schemeClr val="accent5"/>
                          </a:solidFill>
                          <a:latin typeface="Cambria Math" panose="02040503050406030204" pitchFamily="18" charset="0"/>
                          <a:cs typeface="Barlow Semi Condensed Light"/>
                          <a:sym typeface="Barlow Semi Condensed Light"/>
                        </a:rPr>
                        <m:t>𝑥</m:t>
                      </m:r>
                      <m:r>
                        <a:rPr lang="en-US" i="1">
                          <a:solidFill>
                            <a:schemeClr val="bg1"/>
                          </a:solidFill>
                          <a:latin typeface="Cambria Math" panose="02040503050406030204" pitchFamily="18" charset="0"/>
                          <a:cs typeface="Barlow Semi Condensed Light"/>
                          <a:sym typeface="Barlow Semi Condensed Light"/>
                        </a:rPr>
                        <m:t>+</m:t>
                      </m:r>
                      <m:r>
                        <a:rPr lang="en-US" i="1">
                          <a:solidFill>
                            <a:schemeClr val="accent4"/>
                          </a:solidFill>
                          <a:latin typeface="Cambria Math" panose="02040503050406030204" pitchFamily="18" charset="0"/>
                          <a:cs typeface="Barlow Semi Condensed Light"/>
                          <a:sym typeface="Barlow Semi Condensed Light"/>
                        </a:rPr>
                        <m:t>𝑏</m:t>
                      </m:r>
                      <m:r>
                        <a:rPr lang="en-US" i="1">
                          <a:solidFill>
                            <a:schemeClr val="accent5"/>
                          </a:solidFill>
                          <a:latin typeface="Cambria Math" panose="02040503050406030204" pitchFamily="18" charset="0"/>
                          <a:cs typeface="Barlow Semi Condensed Light"/>
                          <a:sym typeface="Barlow Semi Condensed Light"/>
                        </a:rPr>
                        <m:t>𝑣</m:t>
                      </m:r>
                      <m:r>
                        <a:rPr lang="en-US" i="1">
                          <a:solidFill>
                            <a:schemeClr val="bg1"/>
                          </a:solidFill>
                          <a:latin typeface="Cambria Math" panose="02040503050406030204" pitchFamily="18" charset="0"/>
                          <a:cs typeface="Barlow Semi Condensed Light"/>
                          <a:sym typeface="Barlow Semi Condensed Light"/>
                        </a:rPr>
                        <m:t>+</m:t>
                      </m:r>
                      <m:r>
                        <a:rPr lang="en-US" b="0" i="1" smtClean="0">
                          <a:solidFill>
                            <a:schemeClr val="accent4"/>
                          </a:solidFill>
                          <a:latin typeface="Cambria Math" panose="02040503050406030204" pitchFamily="18" charset="0"/>
                          <a:cs typeface="Barlow Semi Condensed Light"/>
                          <a:sym typeface="Barlow Semi Condensed Light"/>
                        </a:rPr>
                        <m:t>𝑎</m:t>
                      </m:r>
                      <m:r>
                        <a:rPr lang="en-US" i="1">
                          <a:solidFill>
                            <a:schemeClr val="accent5"/>
                          </a:solidFill>
                          <a:latin typeface="Cambria Math" panose="02040503050406030204" pitchFamily="18" charset="0"/>
                          <a:cs typeface="Barlow Semi Condensed Light"/>
                          <a:sym typeface="Barlow Semi Condensed Light"/>
                        </a:rPr>
                        <m:t>𝑦</m:t>
                      </m:r>
                      <m:r>
                        <a:rPr lang="en-US" i="1">
                          <a:solidFill>
                            <a:schemeClr val="bg1"/>
                          </a:solidFill>
                          <a:latin typeface="Cambria Math" panose="02040503050406030204" pitchFamily="18" charset="0"/>
                          <a:cs typeface="Barlow Semi Condensed Light"/>
                          <a:sym typeface="Barlow Semi Condensed Light"/>
                        </a:rPr>
                        <m:t>+</m:t>
                      </m:r>
                      <m:r>
                        <a:rPr lang="en-US" b="0" i="1" smtClean="0">
                          <a:solidFill>
                            <a:schemeClr val="accent4"/>
                          </a:solidFill>
                          <a:latin typeface="Cambria Math" panose="02040503050406030204" pitchFamily="18" charset="0"/>
                          <a:cs typeface="Barlow Semi Condensed Light"/>
                          <a:sym typeface="Barlow Semi Condensed Light"/>
                        </a:rPr>
                        <m:t>𝑏</m:t>
                      </m:r>
                      <m:r>
                        <a:rPr lang="en-US" i="1">
                          <a:solidFill>
                            <a:schemeClr val="accent5"/>
                          </a:solidFill>
                          <a:latin typeface="Cambria Math" panose="02040503050406030204" pitchFamily="18" charset="0"/>
                          <a:cs typeface="Barlow Semi Condensed Light"/>
                          <a:sym typeface="Barlow Semi Condensed Light"/>
                        </a:rPr>
                        <m:t>𝑧</m:t>
                      </m:r>
                    </m:oMath>
                  </m:oMathPara>
                </a14:m>
                <a:endParaRPr lang="en-US" dirty="0">
                  <a:solidFill>
                    <a:srgbClr val="FFFFFF"/>
                  </a:solidFill>
                  <a:latin typeface="Barlow Semi Condensed Light"/>
                  <a:cs typeface="Barlow Semi Condensed Light"/>
                  <a:sym typeface="Barlow Semi Condensed Light"/>
                </a:endParaRPr>
              </a:p>
              <a:p>
                <a:pPr>
                  <a:lnSpc>
                    <a:spcPct val="115000"/>
                  </a:lnSpc>
                  <a:spcBef>
                    <a:spcPts val="1600"/>
                  </a:spcBef>
                </a:pPr>
                <a:r>
                  <a:rPr lang="en-US" dirty="0">
                    <a:solidFill>
                      <a:srgbClr val="FFFFFF"/>
                    </a:solidFill>
                    <a:latin typeface="Barlow Semi Condensed Light"/>
                    <a:cs typeface="Barlow Semi Condensed Light"/>
                    <a:sym typeface="Barlow Semi Condensed Light"/>
                  </a:rPr>
                  <a:t>Take </a:t>
                </a:r>
                <a14:m>
                  <m:oMath xmlns:m="http://schemas.openxmlformats.org/officeDocument/2006/math">
                    <m:r>
                      <a:rPr lang="en-US" i="1">
                        <a:solidFill>
                          <a:schemeClr val="accent5"/>
                        </a:solidFill>
                        <a:latin typeface="Cambria Math" panose="02040503050406030204" pitchFamily="18" charset="0"/>
                        <a:cs typeface="Barlow Semi Condensed Light"/>
                        <a:sym typeface="Barlow Semi Condensed Light"/>
                      </a:rPr>
                      <m:t>𝑣</m:t>
                    </m:r>
                    <m:r>
                      <a:rPr lang="en-US" i="1">
                        <a:solidFill>
                          <a:srgbClr val="FFFFFF"/>
                        </a:solidFill>
                        <a:latin typeface="Cambria Math" panose="02040503050406030204" pitchFamily="18" charset="0"/>
                        <a:cs typeface="Barlow Semi Condensed Light"/>
                        <a:sym typeface="Barlow Semi Condensed Light"/>
                      </a:rPr>
                      <m:t>+</m:t>
                    </m:r>
                    <m:r>
                      <a:rPr lang="en-US" i="1">
                        <a:solidFill>
                          <a:schemeClr val="accent5"/>
                        </a:solidFill>
                        <a:latin typeface="Cambria Math" panose="02040503050406030204" pitchFamily="18" charset="0"/>
                        <a:cs typeface="Barlow Semi Condensed Light"/>
                        <a:sym typeface="Barlow Semi Condensed Light"/>
                      </a:rPr>
                      <m:t>𝑧</m:t>
                    </m:r>
                    <m:r>
                      <a:rPr lang="en-US" i="1">
                        <a:solidFill>
                          <a:srgbClr val="FFFFFF"/>
                        </a:solidFill>
                        <a:latin typeface="Cambria Math" panose="02040503050406030204" pitchFamily="18" charset="0"/>
                        <a:cs typeface="Barlow Semi Condensed Light"/>
                        <a:sym typeface="Barlow Semi Condensed Light"/>
                      </a:rPr>
                      <m:t>=</m:t>
                    </m:r>
                    <m:r>
                      <a:rPr lang="en-US" i="1">
                        <a:solidFill>
                          <a:schemeClr val="accent5"/>
                        </a:solidFill>
                        <a:latin typeface="Cambria Math" panose="02040503050406030204" pitchFamily="18" charset="0"/>
                        <a:cs typeface="Barlow Semi Condensed Light"/>
                        <a:sym typeface="Barlow Semi Condensed Light"/>
                      </a:rPr>
                      <m:t>𝑥</m:t>
                    </m:r>
                    <m:r>
                      <a:rPr lang="en-US" i="1">
                        <a:solidFill>
                          <a:srgbClr val="FFFFFF"/>
                        </a:solidFill>
                        <a:latin typeface="Cambria Math" panose="02040503050406030204" pitchFamily="18" charset="0"/>
                        <a:cs typeface="Barlow Semi Condensed Light"/>
                        <a:sym typeface="Barlow Semi Condensed Light"/>
                      </a:rPr>
                      <m:t>+</m:t>
                    </m:r>
                    <m:r>
                      <a:rPr lang="en-US" i="1">
                        <a:solidFill>
                          <a:schemeClr val="accent5"/>
                        </a:solidFill>
                        <a:latin typeface="Cambria Math" panose="02040503050406030204" pitchFamily="18" charset="0"/>
                        <a:cs typeface="Barlow Semi Condensed Light"/>
                        <a:sym typeface="Barlow Semi Condensed Light"/>
                      </a:rPr>
                      <m:t>𝑦</m:t>
                    </m:r>
                  </m:oMath>
                </a14:m>
                <a:r>
                  <a:rPr lang="en-US" dirty="0">
                    <a:solidFill>
                      <a:srgbClr val="FFFFFF"/>
                    </a:solidFill>
                    <a:latin typeface="Barlow Semi Condensed Light"/>
                    <a:cs typeface="Barlow Semi Condensed Light"/>
                    <a:sym typeface="Barlow Semi Condensed Light"/>
                  </a:rPr>
                  <a:t>. By the multiplication principle, </a:t>
                </a:r>
                <a14:m>
                  <m:oMath xmlns:m="http://schemas.openxmlformats.org/officeDocument/2006/math">
                    <m:r>
                      <a:rPr lang="en-US" i="1">
                        <a:solidFill>
                          <a:schemeClr val="accent4"/>
                        </a:solidFill>
                        <a:latin typeface="Cambria Math" panose="02040503050406030204" pitchFamily="18" charset="0"/>
                        <a:cs typeface="Barlow Semi Condensed Light"/>
                        <a:sym typeface="Barlow Semi Condensed Light"/>
                      </a:rPr>
                      <m:t>𝑎</m:t>
                    </m:r>
                    <m:r>
                      <a:rPr lang="en-US" b="0" i="1" smtClean="0">
                        <a:solidFill>
                          <a:schemeClr val="bg1"/>
                        </a:solidFill>
                        <a:latin typeface="Cambria Math" panose="02040503050406030204" pitchFamily="18" charset="0"/>
                        <a:cs typeface="Barlow Semi Condensed Light"/>
                        <a:sym typeface="Barlow Semi Condensed Light"/>
                      </a:rPr>
                      <m:t>(</m:t>
                    </m:r>
                    <m:r>
                      <a:rPr lang="en-US" b="0" i="1" smtClean="0">
                        <a:solidFill>
                          <a:schemeClr val="accent5"/>
                        </a:solidFill>
                        <a:latin typeface="Cambria Math" panose="02040503050406030204" pitchFamily="18" charset="0"/>
                        <a:cs typeface="Barlow Semi Condensed Light"/>
                        <a:sym typeface="Barlow Semi Condensed Light"/>
                      </a:rPr>
                      <m:t>𝑣</m:t>
                    </m:r>
                    <m:r>
                      <a:rPr lang="en-US" b="0" i="1" smtClean="0">
                        <a:solidFill>
                          <a:schemeClr val="bg1"/>
                        </a:solidFill>
                        <a:latin typeface="Cambria Math" panose="02040503050406030204" pitchFamily="18" charset="0"/>
                        <a:cs typeface="Barlow Semi Condensed Light"/>
                        <a:sym typeface="Barlow Semi Condensed Light"/>
                      </a:rPr>
                      <m:t>+</m:t>
                    </m:r>
                    <m:r>
                      <a:rPr lang="en-US" b="0" i="1" smtClean="0">
                        <a:solidFill>
                          <a:schemeClr val="accent5"/>
                        </a:solidFill>
                        <a:latin typeface="Cambria Math" panose="02040503050406030204" pitchFamily="18" charset="0"/>
                        <a:cs typeface="Barlow Semi Condensed Light"/>
                        <a:sym typeface="Barlow Semi Condensed Light"/>
                      </a:rPr>
                      <m:t>𝑧</m:t>
                    </m:r>
                    <m:r>
                      <a:rPr lang="en-US" b="0" i="1" smtClean="0">
                        <a:solidFill>
                          <a:schemeClr val="bg1"/>
                        </a:solidFill>
                        <a:latin typeface="Cambria Math" panose="02040503050406030204" pitchFamily="18" charset="0"/>
                        <a:cs typeface="Barlow Semi Condensed Light"/>
                        <a:sym typeface="Barlow Semi Condensed Light"/>
                      </a:rPr>
                      <m:t>)</m:t>
                    </m:r>
                    <m:r>
                      <a:rPr lang="en-US" i="1">
                        <a:solidFill>
                          <a:srgbClr val="FFFFFF"/>
                        </a:solidFill>
                        <a:latin typeface="Cambria Math" panose="02040503050406030204" pitchFamily="18" charset="0"/>
                        <a:cs typeface="Barlow Semi Condensed Light"/>
                        <a:sym typeface="Barlow Semi Condensed Light"/>
                      </a:rPr>
                      <m:t>=</m:t>
                    </m:r>
                    <m:r>
                      <a:rPr lang="en-US" b="0" i="1" smtClean="0">
                        <a:solidFill>
                          <a:schemeClr val="accent4"/>
                        </a:solidFill>
                        <a:latin typeface="Cambria Math" panose="02040503050406030204" pitchFamily="18" charset="0"/>
                        <a:cs typeface="Barlow Semi Condensed Light"/>
                        <a:sym typeface="Barlow Semi Condensed Light"/>
                      </a:rPr>
                      <m:t>𝑎</m:t>
                    </m:r>
                    <m:r>
                      <a:rPr lang="en-US" b="0" i="1" smtClean="0">
                        <a:solidFill>
                          <a:schemeClr val="bg1"/>
                        </a:solidFill>
                        <a:latin typeface="Cambria Math" panose="02040503050406030204" pitchFamily="18" charset="0"/>
                        <a:cs typeface="Barlow Semi Condensed Light"/>
                        <a:sym typeface="Barlow Semi Condensed Light"/>
                      </a:rPr>
                      <m:t>(</m:t>
                    </m:r>
                    <m:r>
                      <a:rPr lang="en-US" b="0" i="1" smtClean="0">
                        <a:solidFill>
                          <a:schemeClr val="accent5"/>
                        </a:solidFill>
                        <a:latin typeface="Cambria Math" panose="02040503050406030204" pitchFamily="18" charset="0"/>
                        <a:cs typeface="Barlow Semi Condensed Light"/>
                        <a:sym typeface="Barlow Semi Condensed Light"/>
                      </a:rPr>
                      <m:t>𝑥</m:t>
                    </m:r>
                    <m:r>
                      <a:rPr lang="en-US" b="0" i="1" smtClean="0">
                        <a:solidFill>
                          <a:schemeClr val="bg1"/>
                        </a:solidFill>
                        <a:latin typeface="Cambria Math" panose="02040503050406030204" pitchFamily="18" charset="0"/>
                        <a:cs typeface="Barlow Semi Condensed Light"/>
                        <a:sym typeface="Barlow Semi Condensed Light"/>
                      </a:rPr>
                      <m:t>+</m:t>
                    </m:r>
                    <m:r>
                      <a:rPr lang="en-US" b="0" i="1" smtClean="0">
                        <a:solidFill>
                          <a:schemeClr val="accent5"/>
                        </a:solidFill>
                        <a:latin typeface="Cambria Math" panose="02040503050406030204" pitchFamily="18" charset="0"/>
                        <a:cs typeface="Barlow Semi Condensed Light"/>
                        <a:sym typeface="Barlow Semi Condensed Light"/>
                      </a:rPr>
                      <m:t>𝑦</m:t>
                    </m:r>
                    <m:r>
                      <a:rPr lang="en-US" b="0" i="1" smtClean="0">
                        <a:solidFill>
                          <a:schemeClr val="bg1"/>
                        </a:solidFill>
                        <a:latin typeface="Cambria Math" panose="02040503050406030204" pitchFamily="18" charset="0"/>
                        <a:cs typeface="Barlow Semi Condensed Light"/>
                        <a:sym typeface="Barlow Semi Condensed Light"/>
                      </a:rPr>
                      <m:t>)</m:t>
                    </m:r>
                  </m:oMath>
                </a14:m>
                <a:r>
                  <a:rPr lang="en-US" dirty="0">
                    <a:solidFill>
                      <a:srgbClr val="FFFFFF"/>
                    </a:solidFill>
                    <a:latin typeface="Barlow Semi Condensed Light"/>
                    <a:cs typeface="Barlow Semi Condensed Light"/>
                    <a:sym typeface="Barlow Semi Condensed Light"/>
                  </a:rPr>
                  <a:t>, Let’s expand to: </a:t>
                </a:r>
              </a:p>
              <a:p>
                <a:pPr>
                  <a:lnSpc>
                    <a:spcPct val="115000"/>
                  </a:lnSpc>
                  <a:spcBef>
                    <a:spcPts val="1600"/>
                  </a:spcBef>
                </a:pPr>
                <a14:m>
                  <m:oMathPara xmlns:m="http://schemas.openxmlformats.org/officeDocument/2006/math">
                    <m:oMathParaPr>
                      <m:jc m:val="centerGroup"/>
                    </m:oMathParaPr>
                    <m:oMath xmlns:m="http://schemas.openxmlformats.org/officeDocument/2006/math">
                      <m:d>
                        <m:dPr>
                          <m:ctrlPr>
                            <a:rPr lang="en-US" i="1" smtClean="0">
                              <a:solidFill>
                                <a:schemeClr val="bg1"/>
                              </a:solidFill>
                              <a:latin typeface="Cambria Math" panose="02040503050406030204" pitchFamily="18" charset="0"/>
                              <a:cs typeface="Barlow Semi Condensed Light"/>
                              <a:sym typeface="Barlow Semi Condensed Light"/>
                            </a:rPr>
                          </m:ctrlPr>
                        </m:dPr>
                        <m:e>
                          <m:r>
                            <a:rPr lang="en-US" i="1">
                              <a:solidFill>
                                <a:schemeClr val="accent4"/>
                              </a:solidFill>
                              <a:latin typeface="Cambria Math" panose="02040503050406030204" pitchFamily="18" charset="0"/>
                              <a:cs typeface="Barlow Semi Condensed Light"/>
                              <a:sym typeface="Barlow Semi Condensed Light"/>
                            </a:rPr>
                            <m:t>𝑎</m:t>
                          </m:r>
                          <m:r>
                            <a:rPr lang="en-US" b="0" i="1" smtClean="0">
                              <a:solidFill>
                                <a:schemeClr val="accent5"/>
                              </a:solidFill>
                              <a:latin typeface="Cambria Math" panose="02040503050406030204" pitchFamily="18" charset="0"/>
                              <a:cs typeface="Barlow Semi Condensed Light"/>
                              <a:sym typeface="Barlow Semi Condensed Light"/>
                            </a:rPr>
                            <m:t>𝑣</m:t>
                          </m:r>
                          <m:r>
                            <a:rPr lang="en-US" i="1">
                              <a:solidFill>
                                <a:srgbClr val="FFFFFF"/>
                              </a:solidFill>
                              <a:latin typeface="Cambria Math" panose="02040503050406030204" pitchFamily="18" charset="0"/>
                              <a:cs typeface="Barlow Semi Condensed Light"/>
                              <a:sym typeface="Barlow Semi Condensed Light"/>
                            </a:rPr>
                            <m:t>+</m:t>
                          </m:r>
                          <m:r>
                            <a:rPr lang="en-US" b="0" i="1" smtClean="0">
                              <a:solidFill>
                                <a:schemeClr val="accent4"/>
                              </a:solidFill>
                              <a:latin typeface="Cambria Math" panose="02040503050406030204" pitchFamily="18" charset="0"/>
                              <a:cs typeface="Barlow Semi Condensed Light"/>
                              <a:sym typeface="Barlow Semi Condensed Light"/>
                            </a:rPr>
                            <m:t>𝑎</m:t>
                          </m:r>
                          <m:r>
                            <a:rPr lang="en-US" b="0" i="1" smtClean="0">
                              <a:solidFill>
                                <a:schemeClr val="accent5"/>
                              </a:solidFill>
                              <a:latin typeface="Cambria Math" panose="02040503050406030204" pitchFamily="18" charset="0"/>
                              <a:cs typeface="Barlow Semi Condensed Light"/>
                              <a:sym typeface="Barlow Semi Condensed Light"/>
                            </a:rPr>
                            <m:t>𝑧</m:t>
                          </m:r>
                        </m:e>
                      </m:d>
                      <m:r>
                        <a:rPr lang="en-US" i="1">
                          <a:solidFill>
                            <a:srgbClr val="FFFFFF"/>
                          </a:solidFill>
                          <a:latin typeface="Cambria Math" panose="02040503050406030204" pitchFamily="18" charset="0"/>
                          <a:cs typeface="Barlow Semi Condensed Light"/>
                          <a:sym typeface="Barlow Semi Condensed Light"/>
                        </a:rPr>
                        <m:t>=</m:t>
                      </m:r>
                      <m:d>
                        <m:dPr>
                          <m:ctrlPr>
                            <a:rPr lang="en-US" i="1">
                              <a:solidFill>
                                <a:srgbClr val="FFFFFF"/>
                              </a:solidFill>
                              <a:latin typeface="Cambria Math" panose="02040503050406030204" pitchFamily="18" charset="0"/>
                              <a:cs typeface="Barlow Semi Condensed Light"/>
                              <a:sym typeface="Barlow Semi Condensed Light"/>
                            </a:rPr>
                          </m:ctrlPr>
                        </m:dPr>
                        <m:e>
                          <m:r>
                            <a:rPr lang="en-US" b="0" i="1" smtClean="0">
                              <a:solidFill>
                                <a:schemeClr val="accent4"/>
                              </a:solidFill>
                              <a:latin typeface="Cambria Math" panose="02040503050406030204" pitchFamily="18" charset="0"/>
                              <a:cs typeface="Barlow Semi Condensed Light"/>
                              <a:sym typeface="Barlow Semi Condensed Light"/>
                            </a:rPr>
                            <m:t>𝑎</m:t>
                          </m:r>
                          <m:r>
                            <a:rPr lang="en-US" b="0" i="1" smtClean="0">
                              <a:solidFill>
                                <a:schemeClr val="accent5"/>
                              </a:solidFill>
                              <a:latin typeface="Cambria Math" panose="02040503050406030204" pitchFamily="18" charset="0"/>
                              <a:cs typeface="Barlow Semi Condensed Light"/>
                              <a:sym typeface="Barlow Semi Condensed Light"/>
                            </a:rPr>
                            <m:t>𝑥</m:t>
                          </m:r>
                          <m:r>
                            <a:rPr lang="en-US" i="1">
                              <a:solidFill>
                                <a:srgbClr val="FFFFFF"/>
                              </a:solidFill>
                              <a:latin typeface="Cambria Math" panose="02040503050406030204" pitchFamily="18" charset="0"/>
                              <a:cs typeface="Barlow Semi Condensed Light"/>
                              <a:sym typeface="Barlow Semi Condensed Light"/>
                            </a:rPr>
                            <m:t>+</m:t>
                          </m:r>
                          <m:r>
                            <a:rPr lang="en-US" b="0" i="1" smtClean="0">
                              <a:solidFill>
                                <a:schemeClr val="accent4"/>
                              </a:solidFill>
                              <a:latin typeface="Cambria Math" panose="02040503050406030204" pitchFamily="18" charset="0"/>
                              <a:cs typeface="Barlow Semi Condensed Light"/>
                              <a:sym typeface="Barlow Semi Condensed Light"/>
                            </a:rPr>
                            <m:t>𝑎</m:t>
                          </m:r>
                          <m:r>
                            <a:rPr lang="en-US" b="0" i="1" smtClean="0">
                              <a:solidFill>
                                <a:schemeClr val="accent5"/>
                              </a:solidFill>
                              <a:latin typeface="Cambria Math" panose="02040503050406030204" pitchFamily="18" charset="0"/>
                              <a:cs typeface="Barlow Semi Condensed Light"/>
                              <a:sym typeface="Barlow Semi Condensed Light"/>
                            </a:rPr>
                            <m:t>𝑦</m:t>
                          </m:r>
                        </m:e>
                      </m:d>
                      <m:r>
                        <a:rPr lang="en-US" i="1">
                          <a:solidFill>
                            <a:schemeClr val="accent5"/>
                          </a:solidFill>
                          <a:latin typeface="Cambria Math" panose="02040503050406030204" pitchFamily="18" charset="0"/>
                          <a:cs typeface="Barlow Semi Condensed Light"/>
                          <a:sym typeface="Barlow Semi Condensed Light"/>
                        </a:rPr>
                        <m:t> </m:t>
                      </m:r>
                    </m:oMath>
                  </m:oMathPara>
                </a14:m>
                <a:endParaRPr lang="en-US" dirty="0">
                  <a:solidFill>
                    <a:srgbClr val="FFFFFF"/>
                  </a:solidFill>
                  <a:latin typeface="Barlow Semi Condensed Light"/>
                  <a:cs typeface="Barlow Semi Condensed Light"/>
                  <a:sym typeface="Barlow Semi Condensed Light"/>
                </a:endParaRPr>
              </a:p>
              <a:p>
                <a:pPr>
                  <a:lnSpc>
                    <a:spcPct val="115000"/>
                  </a:lnSpc>
                  <a:spcBef>
                    <a:spcPts val="1600"/>
                  </a:spcBef>
                </a:pPr>
                <a:r>
                  <a:rPr lang="en-US" dirty="0">
                    <a:solidFill>
                      <a:srgbClr val="FFFFFF"/>
                    </a:solidFill>
                    <a:latin typeface="Barlow Semi Condensed Light"/>
                    <a:cs typeface="Barlow Semi Condensed Light"/>
                    <a:sym typeface="Barlow Semi Condensed Light"/>
                  </a:rPr>
                  <a:t>We will now, by symmetry, take </a:t>
                </a:r>
                <a14:m>
                  <m:oMath xmlns:m="http://schemas.openxmlformats.org/officeDocument/2006/math">
                    <m:r>
                      <a:rPr lang="en-US" i="1">
                        <a:solidFill>
                          <a:schemeClr val="accent5"/>
                        </a:solidFill>
                        <a:latin typeface="Cambria Math" panose="02040503050406030204" pitchFamily="18" charset="0"/>
                        <a:cs typeface="Barlow Semi Condensed Light"/>
                        <a:sym typeface="Barlow Semi Condensed Light"/>
                      </a:rPr>
                      <m:t>𝑥</m:t>
                    </m:r>
                    <m:r>
                      <a:rPr lang="en-US" i="1">
                        <a:solidFill>
                          <a:srgbClr val="FFFFFF"/>
                        </a:solidFill>
                        <a:latin typeface="Cambria Math" panose="02040503050406030204" pitchFamily="18" charset="0"/>
                        <a:cs typeface="Barlow Semi Condensed Light"/>
                        <a:sym typeface="Barlow Semi Condensed Light"/>
                      </a:rPr>
                      <m:t>+</m:t>
                    </m:r>
                    <m:r>
                      <a:rPr lang="en-US" i="1">
                        <a:solidFill>
                          <a:schemeClr val="accent5"/>
                        </a:solidFill>
                        <a:latin typeface="Cambria Math" panose="02040503050406030204" pitchFamily="18" charset="0"/>
                        <a:cs typeface="Barlow Semi Condensed Light"/>
                        <a:sym typeface="Barlow Semi Condensed Light"/>
                      </a:rPr>
                      <m:t>𝑦</m:t>
                    </m:r>
                    <m:r>
                      <a:rPr lang="en-US" i="1">
                        <a:solidFill>
                          <a:srgbClr val="FFFFFF"/>
                        </a:solidFill>
                        <a:latin typeface="Cambria Math" panose="02040503050406030204" pitchFamily="18" charset="0"/>
                        <a:cs typeface="Barlow Semi Condensed Light"/>
                        <a:sym typeface="Barlow Semi Condensed Light"/>
                      </a:rPr>
                      <m:t>=</m:t>
                    </m:r>
                    <m:r>
                      <a:rPr lang="en-US" i="1">
                        <a:solidFill>
                          <a:schemeClr val="accent5"/>
                        </a:solidFill>
                        <a:latin typeface="Cambria Math" panose="02040503050406030204" pitchFamily="18" charset="0"/>
                        <a:cs typeface="Barlow Semi Condensed Light"/>
                        <a:sym typeface="Barlow Semi Condensed Light"/>
                      </a:rPr>
                      <m:t>𝑣</m:t>
                    </m:r>
                    <m:r>
                      <a:rPr lang="en-US" i="1">
                        <a:solidFill>
                          <a:srgbClr val="FFFFFF"/>
                        </a:solidFill>
                        <a:latin typeface="Cambria Math" panose="02040503050406030204" pitchFamily="18" charset="0"/>
                        <a:cs typeface="Barlow Semi Condensed Light"/>
                        <a:sym typeface="Barlow Semi Condensed Light"/>
                      </a:rPr>
                      <m:t>+</m:t>
                    </m:r>
                    <m:r>
                      <a:rPr lang="en-US" i="1">
                        <a:solidFill>
                          <a:schemeClr val="accent5"/>
                        </a:solidFill>
                        <a:latin typeface="Cambria Math" panose="02040503050406030204" pitchFamily="18" charset="0"/>
                        <a:cs typeface="Barlow Semi Condensed Light"/>
                        <a:sym typeface="Barlow Semi Condensed Light"/>
                      </a:rPr>
                      <m:t>𝑧</m:t>
                    </m:r>
                  </m:oMath>
                </a14:m>
                <a:r>
                  <a:rPr lang="en-US" dirty="0">
                    <a:solidFill>
                      <a:srgbClr val="FFFFFF"/>
                    </a:solidFill>
                    <a:latin typeface="Barlow Semi Condensed Light"/>
                    <a:cs typeface="Barlow Semi Condensed Light"/>
                    <a:sym typeface="Barlow Semi Condensed Light"/>
                  </a:rPr>
                  <a:t>, by the multiplication principle, </a:t>
                </a:r>
                <a14:m>
                  <m:oMath xmlns:m="http://schemas.openxmlformats.org/officeDocument/2006/math">
                    <m:r>
                      <m:rPr>
                        <m:sty m:val="p"/>
                      </m:rPr>
                      <a:rPr lang="en-US" b="0" i="0" smtClean="0">
                        <a:solidFill>
                          <a:schemeClr val="accent4"/>
                        </a:solidFill>
                        <a:latin typeface="Cambria Math" panose="02040503050406030204" pitchFamily="18" charset="0"/>
                        <a:cs typeface="Barlow Semi Condensed Light"/>
                        <a:sym typeface="Barlow Semi Condensed Light"/>
                      </a:rPr>
                      <m:t>b</m:t>
                    </m:r>
                    <m:d>
                      <m:dPr>
                        <m:ctrlPr>
                          <a:rPr lang="en-US" b="0" i="1" smtClean="0">
                            <a:solidFill>
                              <a:schemeClr val="bg1"/>
                            </a:solidFill>
                            <a:latin typeface="Cambria Math" panose="02040503050406030204" pitchFamily="18" charset="0"/>
                            <a:cs typeface="Barlow Semi Condensed Light"/>
                            <a:sym typeface="Barlow Semi Condensed Light"/>
                          </a:rPr>
                        </m:ctrlPr>
                      </m:dPr>
                      <m:e>
                        <m:r>
                          <a:rPr lang="en-US" b="0" i="1" smtClean="0">
                            <a:solidFill>
                              <a:schemeClr val="accent5"/>
                            </a:solidFill>
                            <a:latin typeface="Cambria Math" panose="02040503050406030204" pitchFamily="18" charset="0"/>
                            <a:cs typeface="Barlow Semi Condensed Light"/>
                            <a:sym typeface="Barlow Semi Condensed Light"/>
                          </a:rPr>
                          <m:t>𝑥</m:t>
                        </m:r>
                        <m:r>
                          <a:rPr lang="en-US" i="1">
                            <a:solidFill>
                              <a:schemeClr val="bg1"/>
                            </a:solidFill>
                            <a:latin typeface="Cambria Math" panose="02040503050406030204" pitchFamily="18" charset="0"/>
                            <a:cs typeface="Barlow Semi Condensed Light"/>
                            <a:sym typeface="Barlow Semi Condensed Light"/>
                          </a:rPr>
                          <m:t>+</m:t>
                        </m:r>
                        <m:r>
                          <a:rPr lang="en-US" b="0" i="1" smtClean="0">
                            <a:solidFill>
                              <a:schemeClr val="accent5"/>
                            </a:solidFill>
                            <a:latin typeface="Cambria Math" panose="02040503050406030204" pitchFamily="18" charset="0"/>
                            <a:cs typeface="Barlow Semi Condensed Light"/>
                            <a:sym typeface="Barlow Semi Condensed Light"/>
                          </a:rPr>
                          <m:t>𝑦</m:t>
                        </m:r>
                      </m:e>
                    </m:d>
                    <m:r>
                      <a:rPr lang="en-US" i="1">
                        <a:solidFill>
                          <a:srgbClr val="FFFFFF"/>
                        </a:solidFill>
                        <a:latin typeface="Cambria Math" panose="02040503050406030204" pitchFamily="18" charset="0"/>
                        <a:cs typeface="Barlow Semi Condensed Light"/>
                        <a:sym typeface="Barlow Semi Condensed Light"/>
                      </a:rPr>
                      <m:t>=</m:t>
                    </m:r>
                    <m:r>
                      <a:rPr lang="en-US" b="0" i="1" smtClean="0">
                        <a:solidFill>
                          <a:schemeClr val="accent4"/>
                        </a:solidFill>
                        <a:latin typeface="Cambria Math" panose="02040503050406030204" pitchFamily="18" charset="0"/>
                        <a:cs typeface="Barlow Semi Condensed Light"/>
                        <a:sym typeface="Barlow Semi Condensed Light"/>
                      </a:rPr>
                      <m:t>𝑏</m:t>
                    </m:r>
                    <m:d>
                      <m:dPr>
                        <m:ctrlPr>
                          <a:rPr lang="en-US" b="0" i="1" smtClean="0">
                            <a:solidFill>
                              <a:schemeClr val="bg1"/>
                            </a:solidFill>
                            <a:latin typeface="Cambria Math" panose="02040503050406030204" pitchFamily="18" charset="0"/>
                            <a:cs typeface="Barlow Semi Condensed Light"/>
                            <a:sym typeface="Barlow Semi Condensed Light"/>
                          </a:rPr>
                        </m:ctrlPr>
                      </m:dPr>
                      <m:e>
                        <m:r>
                          <a:rPr lang="en-US" b="0" i="1" smtClean="0">
                            <a:solidFill>
                              <a:schemeClr val="accent5"/>
                            </a:solidFill>
                            <a:latin typeface="Cambria Math" panose="02040503050406030204" pitchFamily="18" charset="0"/>
                            <a:cs typeface="Barlow Semi Condensed Light"/>
                            <a:sym typeface="Barlow Semi Condensed Light"/>
                          </a:rPr>
                          <m:t>𝑣</m:t>
                        </m:r>
                        <m:r>
                          <a:rPr lang="en-US" i="1">
                            <a:solidFill>
                              <a:schemeClr val="bg1"/>
                            </a:solidFill>
                            <a:latin typeface="Cambria Math" panose="02040503050406030204" pitchFamily="18" charset="0"/>
                            <a:cs typeface="Barlow Semi Condensed Light"/>
                            <a:sym typeface="Barlow Semi Condensed Light"/>
                          </a:rPr>
                          <m:t>+</m:t>
                        </m:r>
                        <m:r>
                          <a:rPr lang="en-US" b="0" i="1" smtClean="0">
                            <a:solidFill>
                              <a:schemeClr val="accent5"/>
                            </a:solidFill>
                            <a:latin typeface="Cambria Math" panose="02040503050406030204" pitchFamily="18" charset="0"/>
                            <a:cs typeface="Barlow Semi Condensed Light"/>
                            <a:sym typeface="Barlow Semi Condensed Light"/>
                          </a:rPr>
                          <m:t>𝑧</m:t>
                        </m:r>
                      </m:e>
                    </m:d>
                    <m:r>
                      <a:rPr lang="en-US" b="0" i="0" smtClean="0">
                        <a:solidFill>
                          <a:schemeClr val="bg1"/>
                        </a:solidFill>
                        <a:latin typeface="Cambria Math" panose="02040503050406030204" pitchFamily="18" charset="0"/>
                        <a:cs typeface="Barlow Semi Condensed Light"/>
                        <a:sym typeface="Barlow Semi Condensed Light"/>
                      </a:rPr>
                      <m:t>.</m:t>
                    </m:r>
                  </m:oMath>
                </a14:m>
                <a:r>
                  <a:rPr lang="en-US" dirty="0">
                    <a:solidFill>
                      <a:srgbClr val="FFFFFF"/>
                    </a:solidFill>
                    <a:latin typeface="Barlow Semi Condensed Light"/>
                    <a:cs typeface="Barlow Semi Condensed Light"/>
                    <a:sym typeface="Barlow Semi Condensed Light"/>
                  </a:rPr>
                  <a:t> Let’s expand to: </a:t>
                </a:r>
                <a14:m>
                  <m:oMath xmlns:m="http://schemas.openxmlformats.org/officeDocument/2006/math">
                    <m:d>
                      <m:dPr>
                        <m:ctrlPr>
                          <a:rPr lang="en-US" i="1">
                            <a:solidFill>
                              <a:srgbClr val="FFFFFF"/>
                            </a:solidFill>
                            <a:latin typeface="Cambria Math" panose="02040503050406030204" pitchFamily="18" charset="0"/>
                            <a:cs typeface="Barlow Semi Condensed Light"/>
                            <a:sym typeface="Barlow Semi Condensed Light"/>
                          </a:rPr>
                        </m:ctrlPr>
                      </m:dPr>
                      <m:e>
                        <m:r>
                          <a:rPr lang="en-US" b="0" i="1" smtClean="0">
                            <a:solidFill>
                              <a:schemeClr val="accent4"/>
                            </a:solidFill>
                            <a:latin typeface="Cambria Math" panose="02040503050406030204" pitchFamily="18" charset="0"/>
                            <a:cs typeface="Barlow Semi Condensed Light"/>
                            <a:sym typeface="Barlow Semi Condensed Light"/>
                          </a:rPr>
                          <m:t>𝑏</m:t>
                        </m:r>
                        <m:r>
                          <a:rPr lang="en-US" i="1">
                            <a:solidFill>
                              <a:schemeClr val="accent5"/>
                            </a:solidFill>
                            <a:latin typeface="Cambria Math" panose="02040503050406030204" pitchFamily="18" charset="0"/>
                            <a:cs typeface="Barlow Semi Condensed Light"/>
                            <a:sym typeface="Barlow Semi Condensed Light"/>
                          </a:rPr>
                          <m:t>𝑥</m:t>
                        </m:r>
                        <m:r>
                          <a:rPr lang="en-US" i="1">
                            <a:solidFill>
                              <a:srgbClr val="FFFFFF"/>
                            </a:solidFill>
                            <a:latin typeface="Cambria Math" panose="02040503050406030204" pitchFamily="18" charset="0"/>
                            <a:cs typeface="Barlow Semi Condensed Light"/>
                            <a:sym typeface="Barlow Semi Condensed Light"/>
                          </a:rPr>
                          <m:t>+</m:t>
                        </m:r>
                        <m:r>
                          <a:rPr lang="en-US" b="0" i="1" smtClean="0">
                            <a:solidFill>
                              <a:schemeClr val="accent4"/>
                            </a:solidFill>
                            <a:latin typeface="Cambria Math" panose="02040503050406030204" pitchFamily="18" charset="0"/>
                            <a:cs typeface="Barlow Semi Condensed Light"/>
                            <a:sym typeface="Barlow Semi Condensed Light"/>
                          </a:rPr>
                          <m:t>𝑏</m:t>
                        </m:r>
                        <m:r>
                          <a:rPr lang="en-US" i="1">
                            <a:solidFill>
                              <a:schemeClr val="accent5"/>
                            </a:solidFill>
                            <a:latin typeface="Cambria Math" panose="02040503050406030204" pitchFamily="18" charset="0"/>
                            <a:cs typeface="Barlow Semi Condensed Light"/>
                            <a:sym typeface="Barlow Semi Condensed Light"/>
                          </a:rPr>
                          <m:t>𝑦</m:t>
                        </m:r>
                      </m:e>
                    </m:d>
                    <m:r>
                      <a:rPr lang="en-US" i="1">
                        <a:solidFill>
                          <a:srgbClr val="FFFFFF"/>
                        </a:solidFill>
                        <a:latin typeface="Cambria Math" panose="02040503050406030204" pitchFamily="18" charset="0"/>
                        <a:cs typeface="Barlow Semi Condensed Light"/>
                        <a:sym typeface="Barlow Semi Condensed Light"/>
                      </a:rPr>
                      <m:t>=</m:t>
                    </m:r>
                    <m:d>
                      <m:dPr>
                        <m:ctrlPr>
                          <a:rPr lang="en-US" i="1">
                            <a:solidFill>
                              <a:schemeClr val="bg1"/>
                            </a:solidFill>
                            <a:latin typeface="Cambria Math" panose="02040503050406030204" pitchFamily="18" charset="0"/>
                            <a:cs typeface="Barlow Semi Condensed Light"/>
                            <a:sym typeface="Barlow Semi Condensed Light"/>
                          </a:rPr>
                        </m:ctrlPr>
                      </m:dPr>
                      <m:e>
                        <m:r>
                          <a:rPr lang="en-US" b="0" i="1" smtClean="0">
                            <a:solidFill>
                              <a:schemeClr val="accent4"/>
                            </a:solidFill>
                            <a:latin typeface="Cambria Math" panose="02040503050406030204" pitchFamily="18" charset="0"/>
                            <a:cs typeface="Barlow Semi Condensed Light"/>
                            <a:sym typeface="Barlow Semi Condensed Light"/>
                          </a:rPr>
                          <m:t>𝑏</m:t>
                        </m:r>
                        <m:r>
                          <a:rPr lang="en-US" i="1">
                            <a:solidFill>
                              <a:schemeClr val="accent5"/>
                            </a:solidFill>
                            <a:latin typeface="Cambria Math" panose="02040503050406030204" pitchFamily="18" charset="0"/>
                            <a:cs typeface="Barlow Semi Condensed Light"/>
                            <a:sym typeface="Barlow Semi Condensed Light"/>
                          </a:rPr>
                          <m:t>𝑣</m:t>
                        </m:r>
                        <m:r>
                          <a:rPr lang="en-US" i="1">
                            <a:solidFill>
                              <a:srgbClr val="FFFFFF"/>
                            </a:solidFill>
                            <a:latin typeface="Cambria Math" panose="02040503050406030204" pitchFamily="18" charset="0"/>
                            <a:cs typeface="Barlow Semi Condensed Light"/>
                            <a:sym typeface="Barlow Semi Condensed Light"/>
                          </a:rPr>
                          <m:t>+</m:t>
                        </m:r>
                        <m:r>
                          <a:rPr lang="en-US" b="0" i="1" smtClean="0">
                            <a:solidFill>
                              <a:schemeClr val="accent4"/>
                            </a:solidFill>
                            <a:latin typeface="Cambria Math" panose="02040503050406030204" pitchFamily="18" charset="0"/>
                            <a:cs typeface="Barlow Semi Condensed Light"/>
                            <a:sym typeface="Barlow Semi Condensed Light"/>
                          </a:rPr>
                          <m:t>𝑏</m:t>
                        </m:r>
                        <m:r>
                          <a:rPr lang="en-US" i="1">
                            <a:solidFill>
                              <a:schemeClr val="accent5"/>
                            </a:solidFill>
                            <a:latin typeface="Cambria Math" panose="02040503050406030204" pitchFamily="18" charset="0"/>
                            <a:cs typeface="Barlow Semi Condensed Light"/>
                            <a:sym typeface="Barlow Semi Condensed Light"/>
                          </a:rPr>
                          <m:t>𝑧</m:t>
                        </m:r>
                      </m:e>
                    </m:d>
                  </m:oMath>
                </a14:m>
                <a:r>
                  <a:rPr lang="en-US" dirty="0">
                    <a:solidFill>
                      <a:srgbClr val="FFFFFF"/>
                    </a:solidFill>
                    <a:latin typeface="Barlow Semi Condensed Light"/>
                    <a:cs typeface="Barlow Semi Condensed Light"/>
                    <a:sym typeface="Barlow Semi Condensed Light"/>
                  </a:rPr>
                  <a:t>. Now we will combine the left and right sides of both equations to get:</a:t>
                </a:r>
              </a:p>
              <a:p>
                <a:pPr>
                  <a:lnSpc>
                    <a:spcPct val="115000"/>
                  </a:lnSpc>
                  <a:spcBef>
                    <a:spcPts val="1600"/>
                  </a:spcBef>
                </a:pPr>
                <a14:m>
                  <m:oMathPara xmlns:m="http://schemas.openxmlformats.org/officeDocument/2006/math">
                    <m:oMathParaPr>
                      <m:jc m:val="centerGroup"/>
                    </m:oMathParaPr>
                    <m:oMath xmlns:m="http://schemas.openxmlformats.org/officeDocument/2006/math">
                      <m:d>
                        <m:dPr>
                          <m:ctrlPr>
                            <a:rPr lang="en-US" i="1">
                              <a:solidFill>
                                <a:schemeClr val="bg1"/>
                              </a:solidFill>
                              <a:latin typeface="Cambria Math" panose="02040503050406030204" pitchFamily="18" charset="0"/>
                              <a:cs typeface="Barlow Semi Condensed Light"/>
                              <a:sym typeface="Barlow Semi Condensed Light"/>
                            </a:rPr>
                          </m:ctrlPr>
                        </m:dPr>
                        <m:e>
                          <m:r>
                            <a:rPr lang="en-US" i="1">
                              <a:solidFill>
                                <a:schemeClr val="accent4"/>
                              </a:solidFill>
                              <a:latin typeface="Cambria Math" panose="02040503050406030204" pitchFamily="18" charset="0"/>
                              <a:cs typeface="Barlow Semi Condensed Light"/>
                              <a:sym typeface="Barlow Semi Condensed Light"/>
                            </a:rPr>
                            <m:t>𝑎</m:t>
                          </m:r>
                          <m:r>
                            <a:rPr lang="en-US" i="1">
                              <a:solidFill>
                                <a:schemeClr val="accent5"/>
                              </a:solidFill>
                              <a:latin typeface="Cambria Math" panose="02040503050406030204" pitchFamily="18" charset="0"/>
                              <a:cs typeface="Barlow Semi Condensed Light"/>
                              <a:sym typeface="Barlow Semi Condensed Light"/>
                            </a:rPr>
                            <m:t>𝑣</m:t>
                          </m:r>
                          <m:r>
                            <a:rPr lang="en-US" i="1">
                              <a:solidFill>
                                <a:srgbClr val="FFFFFF"/>
                              </a:solidFill>
                              <a:latin typeface="Cambria Math" panose="02040503050406030204" pitchFamily="18" charset="0"/>
                              <a:cs typeface="Barlow Semi Condensed Light"/>
                              <a:sym typeface="Barlow Semi Condensed Light"/>
                            </a:rPr>
                            <m:t>+</m:t>
                          </m:r>
                          <m:r>
                            <a:rPr lang="en-US" i="1">
                              <a:solidFill>
                                <a:schemeClr val="accent4"/>
                              </a:solidFill>
                              <a:latin typeface="Cambria Math" panose="02040503050406030204" pitchFamily="18" charset="0"/>
                              <a:cs typeface="Barlow Semi Condensed Light"/>
                              <a:sym typeface="Barlow Semi Condensed Light"/>
                            </a:rPr>
                            <m:t>𝑎</m:t>
                          </m:r>
                          <m:r>
                            <a:rPr lang="en-US" i="1">
                              <a:solidFill>
                                <a:schemeClr val="accent5"/>
                              </a:solidFill>
                              <a:latin typeface="Cambria Math" panose="02040503050406030204" pitchFamily="18" charset="0"/>
                              <a:cs typeface="Barlow Semi Condensed Light"/>
                              <a:sym typeface="Barlow Semi Condensed Light"/>
                            </a:rPr>
                            <m:t>𝑧</m:t>
                          </m:r>
                        </m:e>
                      </m:d>
                      <m:r>
                        <a:rPr lang="en-US" b="0" i="1" smtClean="0">
                          <a:solidFill>
                            <a:schemeClr val="bg1"/>
                          </a:solidFill>
                          <a:latin typeface="Cambria Math" panose="02040503050406030204" pitchFamily="18" charset="0"/>
                          <a:cs typeface="Barlow Semi Condensed Light"/>
                          <a:sym typeface="Barlow Semi Condensed Light"/>
                        </a:rPr>
                        <m:t>+</m:t>
                      </m:r>
                      <m:d>
                        <m:dPr>
                          <m:ctrlPr>
                            <a:rPr lang="en-US" i="1">
                              <a:solidFill>
                                <a:srgbClr val="FFFFFF"/>
                              </a:solidFill>
                              <a:latin typeface="Cambria Math" panose="02040503050406030204" pitchFamily="18" charset="0"/>
                              <a:cs typeface="Barlow Semi Condensed Light"/>
                              <a:sym typeface="Barlow Semi Condensed Light"/>
                            </a:rPr>
                          </m:ctrlPr>
                        </m:dPr>
                        <m:e>
                          <m:r>
                            <a:rPr lang="en-US" i="1">
                              <a:solidFill>
                                <a:schemeClr val="accent4"/>
                              </a:solidFill>
                              <a:latin typeface="Cambria Math" panose="02040503050406030204" pitchFamily="18" charset="0"/>
                              <a:cs typeface="Barlow Semi Condensed Light"/>
                              <a:sym typeface="Barlow Semi Condensed Light"/>
                            </a:rPr>
                            <m:t>𝑏</m:t>
                          </m:r>
                          <m:r>
                            <a:rPr lang="en-US" i="1">
                              <a:solidFill>
                                <a:schemeClr val="accent5"/>
                              </a:solidFill>
                              <a:latin typeface="Cambria Math" panose="02040503050406030204" pitchFamily="18" charset="0"/>
                              <a:cs typeface="Barlow Semi Condensed Light"/>
                              <a:sym typeface="Barlow Semi Condensed Light"/>
                            </a:rPr>
                            <m:t>𝑥</m:t>
                          </m:r>
                          <m:r>
                            <a:rPr lang="en-US" i="1">
                              <a:solidFill>
                                <a:srgbClr val="FFFFFF"/>
                              </a:solidFill>
                              <a:latin typeface="Cambria Math" panose="02040503050406030204" pitchFamily="18" charset="0"/>
                              <a:cs typeface="Barlow Semi Condensed Light"/>
                              <a:sym typeface="Barlow Semi Condensed Light"/>
                            </a:rPr>
                            <m:t>+</m:t>
                          </m:r>
                          <m:r>
                            <a:rPr lang="en-US" i="1">
                              <a:solidFill>
                                <a:schemeClr val="accent4"/>
                              </a:solidFill>
                              <a:latin typeface="Cambria Math" panose="02040503050406030204" pitchFamily="18" charset="0"/>
                              <a:cs typeface="Barlow Semi Condensed Light"/>
                              <a:sym typeface="Barlow Semi Condensed Light"/>
                            </a:rPr>
                            <m:t>𝑏</m:t>
                          </m:r>
                          <m:r>
                            <a:rPr lang="en-US" i="1">
                              <a:solidFill>
                                <a:schemeClr val="accent5"/>
                              </a:solidFill>
                              <a:latin typeface="Cambria Math" panose="02040503050406030204" pitchFamily="18" charset="0"/>
                              <a:cs typeface="Barlow Semi Condensed Light"/>
                              <a:sym typeface="Barlow Semi Condensed Light"/>
                            </a:rPr>
                            <m:t>𝑦</m:t>
                          </m:r>
                        </m:e>
                      </m:d>
                      <m:r>
                        <a:rPr lang="en-US" b="0" i="1" smtClean="0">
                          <a:solidFill>
                            <a:schemeClr val="bg1"/>
                          </a:solidFill>
                          <a:latin typeface="Cambria Math" panose="02040503050406030204" pitchFamily="18" charset="0"/>
                          <a:cs typeface="Barlow Semi Condensed Light"/>
                          <a:sym typeface="Barlow Semi Condensed Light"/>
                        </a:rPr>
                        <m:t>=</m:t>
                      </m:r>
                      <m:d>
                        <m:dPr>
                          <m:ctrlPr>
                            <a:rPr lang="en-US" i="1">
                              <a:solidFill>
                                <a:srgbClr val="FFFFFF"/>
                              </a:solidFill>
                              <a:latin typeface="Cambria Math" panose="02040503050406030204" pitchFamily="18" charset="0"/>
                              <a:cs typeface="Barlow Semi Condensed Light"/>
                              <a:sym typeface="Barlow Semi Condensed Light"/>
                            </a:rPr>
                          </m:ctrlPr>
                        </m:dPr>
                        <m:e>
                          <m:r>
                            <a:rPr lang="en-US" i="1">
                              <a:solidFill>
                                <a:schemeClr val="accent4"/>
                              </a:solidFill>
                              <a:latin typeface="Cambria Math" panose="02040503050406030204" pitchFamily="18" charset="0"/>
                              <a:cs typeface="Barlow Semi Condensed Light"/>
                              <a:sym typeface="Barlow Semi Condensed Light"/>
                            </a:rPr>
                            <m:t>𝑎</m:t>
                          </m:r>
                          <m:r>
                            <a:rPr lang="en-US" i="1">
                              <a:solidFill>
                                <a:schemeClr val="accent5"/>
                              </a:solidFill>
                              <a:latin typeface="Cambria Math" panose="02040503050406030204" pitchFamily="18" charset="0"/>
                              <a:cs typeface="Barlow Semi Condensed Light"/>
                              <a:sym typeface="Barlow Semi Condensed Light"/>
                            </a:rPr>
                            <m:t>𝑥</m:t>
                          </m:r>
                          <m:r>
                            <a:rPr lang="en-US" i="1">
                              <a:solidFill>
                                <a:srgbClr val="FFFFFF"/>
                              </a:solidFill>
                              <a:latin typeface="Cambria Math" panose="02040503050406030204" pitchFamily="18" charset="0"/>
                              <a:cs typeface="Barlow Semi Condensed Light"/>
                              <a:sym typeface="Barlow Semi Condensed Light"/>
                            </a:rPr>
                            <m:t>+</m:t>
                          </m:r>
                          <m:r>
                            <a:rPr lang="en-US" i="1">
                              <a:solidFill>
                                <a:schemeClr val="accent4"/>
                              </a:solidFill>
                              <a:latin typeface="Cambria Math" panose="02040503050406030204" pitchFamily="18" charset="0"/>
                              <a:cs typeface="Barlow Semi Condensed Light"/>
                              <a:sym typeface="Barlow Semi Condensed Light"/>
                            </a:rPr>
                            <m:t>𝑎</m:t>
                          </m:r>
                          <m:r>
                            <a:rPr lang="en-US" i="1">
                              <a:solidFill>
                                <a:schemeClr val="accent5"/>
                              </a:solidFill>
                              <a:latin typeface="Cambria Math" panose="02040503050406030204" pitchFamily="18" charset="0"/>
                              <a:cs typeface="Barlow Semi Condensed Light"/>
                              <a:sym typeface="Barlow Semi Condensed Light"/>
                            </a:rPr>
                            <m:t>𝑦</m:t>
                          </m:r>
                        </m:e>
                      </m:d>
                      <m:r>
                        <a:rPr lang="en-US" b="0" i="1" smtClean="0">
                          <a:solidFill>
                            <a:schemeClr val="bg1"/>
                          </a:solidFill>
                          <a:latin typeface="Cambria Math" panose="02040503050406030204" pitchFamily="18" charset="0"/>
                          <a:cs typeface="Barlow Semi Condensed Light"/>
                          <a:sym typeface="Barlow Semi Condensed Light"/>
                        </a:rPr>
                        <m:t>+</m:t>
                      </m:r>
                      <m:d>
                        <m:dPr>
                          <m:ctrlPr>
                            <a:rPr lang="en-US" i="1">
                              <a:solidFill>
                                <a:schemeClr val="bg1"/>
                              </a:solidFill>
                              <a:latin typeface="Cambria Math" panose="02040503050406030204" pitchFamily="18" charset="0"/>
                              <a:cs typeface="Barlow Semi Condensed Light"/>
                              <a:sym typeface="Barlow Semi Condensed Light"/>
                            </a:rPr>
                          </m:ctrlPr>
                        </m:dPr>
                        <m:e>
                          <m:r>
                            <a:rPr lang="en-US" i="1">
                              <a:solidFill>
                                <a:schemeClr val="accent4"/>
                              </a:solidFill>
                              <a:latin typeface="Cambria Math" panose="02040503050406030204" pitchFamily="18" charset="0"/>
                              <a:cs typeface="Barlow Semi Condensed Light"/>
                              <a:sym typeface="Barlow Semi Condensed Light"/>
                            </a:rPr>
                            <m:t>𝑏</m:t>
                          </m:r>
                          <m:r>
                            <a:rPr lang="en-US" i="1">
                              <a:solidFill>
                                <a:schemeClr val="accent5"/>
                              </a:solidFill>
                              <a:latin typeface="Cambria Math" panose="02040503050406030204" pitchFamily="18" charset="0"/>
                              <a:cs typeface="Barlow Semi Condensed Light"/>
                              <a:sym typeface="Barlow Semi Condensed Light"/>
                            </a:rPr>
                            <m:t>𝑣</m:t>
                          </m:r>
                          <m:r>
                            <a:rPr lang="en-US" i="1">
                              <a:solidFill>
                                <a:srgbClr val="FFFFFF"/>
                              </a:solidFill>
                              <a:latin typeface="Cambria Math" panose="02040503050406030204" pitchFamily="18" charset="0"/>
                              <a:cs typeface="Barlow Semi Condensed Light"/>
                              <a:sym typeface="Barlow Semi Condensed Light"/>
                            </a:rPr>
                            <m:t>+</m:t>
                          </m:r>
                          <m:r>
                            <a:rPr lang="en-US" i="1">
                              <a:solidFill>
                                <a:schemeClr val="accent4"/>
                              </a:solidFill>
                              <a:latin typeface="Cambria Math" panose="02040503050406030204" pitchFamily="18" charset="0"/>
                              <a:cs typeface="Barlow Semi Condensed Light"/>
                              <a:sym typeface="Barlow Semi Condensed Light"/>
                            </a:rPr>
                            <m:t>𝑏</m:t>
                          </m:r>
                          <m:r>
                            <a:rPr lang="en-US" i="1">
                              <a:solidFill>
                                <a:schemeClr val="accent5"/>
                              </a:solidFill>
                              <a:latin typeface="Cambria Math" panose="02040503050406030204" pitchFamily="18" charset="0"/>
                              <a:cs typeface="Barlow Semi Condensed Light"/>
                              <a:sym typeface="Barlow Semi Condensed Light"/>
                            </a:rPr>
                            <m:t>𝑧</m:t>
                          </m:r>
                        </m:e>
                      </m:d>
                    </m:oMath>
                  </m:oMathPara>
                </a14:m>
                <a:endParaRPr lang="en-US" dirty="0">
                  <a:solidFill>
                    <a:srgbClr val="FFFFFF"/>
                  </a:solidFill>
                  <a:latin typeface="Barlow Semi Condensed Light"/>
                  <a:cs typeface="Barlow Semi Condensed Light"/>
                  <a:sym typeface="Barlow Semi Condensed Light"/>
                </a:endParaRPr>
              </a:p>
              <a:p>
                <a:pPr>
                  <a:lnSpc>
                    <a:spcPct val="115000"/>
                  </a:lnSpc>
                  <a:spcBef>
                    <a:spcPts val="1600"/>
                  </a:spcBef>
                </a:pPr>
                <a14:m>
                  <m:oMathPara xmlns:m="http://schemas.openxmlformats.org/officeDocument/2006/math">
                    <m:oMathParaPr>
                      <m:jc m:val="centerGroup"/>
                    </m:oMathParaPr>
                    <m:oMath xmlns:m="http://schemas.openxmlformats.org/officeDocument/2006/math">
                      <m:r>
                        <a:rPr lang="en-US" i="1">
                          <a:solidFill>
                            <a:schemeClr val="accent4"/>
                          </a:solidFill>
                          <a:latin typeface="Cambria Math" panose="02040503050406030204" pitchFamily="18" charset="0"/>
                          <a:cs typeface="Barlow Semi Condensed Light"/>
                          <a:sym typeface="Barlow Semi Condensed Light"/>
                        </a:rPr>
                        <m:t>𝑎</m:t>
                      </m:r>
                      <m:r>
                        <a:rPr lang="en-US" i="1">
                          <a:solidFill>
                            <a:schemeClr val="accent5"/>
                          </a:solidFill>
                          <a:latin typeface="Cambria Math" panose="02040503050406030204" pitchFamily="18" charset="0"/>
                          <a:cs typeface="Barlow Semi Condensed Light"/>
                          <a:sym typeface="Barlow Semi Condensed Light"/>
                        </a:rPr>
                        <m:t>𝑣</m:t>
                      </m:r>
                      <m:r>
                        <a:rPr lang="en-US" i="1">
                          <a:solidFill>
                            <a:schemeClr val="bg1"/>
                          </a:solidFill>
                          <a:latin typeface="Cambria Math" panose="02040503050406030204" pitchFamily="18" charset="0"/>
                          <a:cs typeface="Barlow Semi Condensed Light"/>
                          <a:sym typeface="Barlow Semi Condensed Light"/>
                        </a:rPr>
                        <m:t>+</m:t>
                      </m:r>
                      <m:r>
                        <a:rPr lang="en-US" i="1">
                          <a:solidFill>
                            <a:schemeClr val="accent4"/>
                          </a:solidFill>
                          <a:latin typeface="Cambria Math" panose="02040503050406030204" pitchFamily="18" charset="0"/>
                          <a:cs typeface="Barlow Semi Condensed Light"/>
                          <a:sym typeface="Barlow Semi Condensed Light"/>
                        </a:rPr>
                        <m:t>𝑏</m:t>
                      </m:r>
                      <m:r>
                        <a:rPr lang="en-US" i="1">
                          <a:solidFill>
                            <a:schemeClr val="accent5"/>
                          </a:solidFill>
                          <a:latin typeface="Cambria Math" panose="02040503050406030204" pitchFamily="18" charset="0"/>
                          <a:cs typeface="Barlow Semi Condensed Light"/>
                          <a:sym typeface="Barlow Semi Condensed Light"/>
                        </a:rPr>
                        <m:t>𝑥</m:t>
                      </m:r>
                      <m:r>
                        <a:rPr lang="en-US" i="1">
                          <a:solidFill>
                            <a:schemeClr val="bg1"/>
                          </a:solidFill>
                          <a:latin typeface="Cambria Math" panose="02040503050406030204" pitchFamily="18" charset="0"/>
                          <a:cs typeface="Barlow Semi Condensed Light"/>
                          <a:sym typeface="Barlow Semi Condensed Light"/>
                        </a:rPr>
                        <m:t>+</m:t>
                      </m:r>
                      <m:r>
                        <a:rPr lang="en-US" i="1">
                          <a:solidFill>
                            <a:schemeClr val="accent4"/>
                          </a:solidFill>
                          <a:latin typeface="Cambria Math" panose="02040503050406030204" pitchFamily="18" charset="0"/>
                          <a:cs typeface="Barlow Semi Condensed Light"/>
                          <a:sym typeface="Barlow Semi Condensed Light"/>
                        </a:rPr>
                        <m:t>𝑎</m:t>
                      </m:r>
                      <m:r>
                        <a:rPr lang="en-US" i="1">
                          <a:solidFill>
                            <a:schemeClr val="accent5"/>
                          </a:solidFill>
                          <a:latin typeface="Cambria Math" panose="02040503050406030204" pitchFamily="18" charset="0"/>
                          <a:cs typeface="Barlow Semi Condensed Light"/>
                          <a:sym typeface="Barlow Semi Condensed Light"/>
                        </a:rPr>
                        <m:t>𝑧</m:t>
                      </m:r>
                      <m:r>
                        <a:rPr lang="en-US" i="1">
                          <a:solidFill>
                            <a:schemeClr val="bg1"/>
                          </a:solidFill>
                          <a:latin typeface="Cambria Math" panose="02040503050406030204" pitchFamily="18" charset="0"/>
                          <a:cs typeface="Barlow Semi Condensed Light"/>
                          <a:sym typeface="Barlow Semi Condensed Light"/>
                        </a:rPr>
                        <m:t>+</m:t>
                      </m:r>
                      <m:r>
                        <a:rPr lang="en-US" i="1">
                          <a:solidFill>
                            <a:schemeClr val="accent4"/>
                          </a:solidFill>
                          <a:latin typeface="Cambria Math" panose="02040503050406030204" pitchFamily="18" charset="0"/>
                          <a:cs typeface="Barlow Semi Condensed Light"/>
                          <a:sym typeface="Barlow Semi Condensed Light"/>
                        </a:rPr>
                        <m:t>𝑏</m:t>
                      </m:r>
                      <m:r>
                        <a:rPr lang="en-US" i="1">
                          <a:solidFill>
                            <a:schemeClr val="accent5"/>
                          </a:solidFill>
                          <a:latin typeface="Cambria Math" panose="02040503050406030204" pitchFamily="18" charset="0"/>
                          <a:cs typeface="Barlow Semi Condensed Light"/>
                          <a:sym typeface="Barlow Semi Condensed Light"/>
                        </a:rPr>
                        <m:t>𝑦</m:t>
                      </m:r>
                      <m:r>
                        <a:rPr lang="en-US" i="1">
                          <a:solidFill>
                            <a:schemeClr val="bg1"/>
                          </a:solidFill>
                          <a:latin typeface="Cambria Math" panose="02040503050406030204" pitchFamily="18" charset="0"/>
                          <a:cs typeface="Barlow Semi Condensed Light"/>
                          <a:sym typeface="Barlow Semi Condensed Light"/>
                        </a:rPr>
                        <m:t>=</m:t>
                      </m:r>
                      <m:r>
                        <a:rPr lang="en-US" i="1">
                          <a:solidFill>
                            <a:schemeClr val="accent4"/>
                          </a:solidFill>
                          <a:latin typeface="Cambria Math" panose="02040503050406030204" pitchFamily="18" charset="0"/>
                          <a:cs typeface="Barlow Semi Condensed Light"/>
                          <a:sym typeface="Barlow Semi Condensed Light"/>
                        </a:rPr>
                        <m:t>𝑎</m:t>
                      </m:r>
                      <m:r>
                        <a:rPr lang="en-US" i="1">
                          <a:solidFill>
                            <a:schemeClr val="accent5"/>
                          </a:solidFill>
                          <a:latin typeface="Cambria Math" panose="02040503050406030204" pitchFamily="18" charset="0"/>
                          <a:cs typeface="Barlow Semi Condensed Light"/>
                          <a:sym typeface="Barlow Semi Condensed Light"/>
                        </a:rPr>
                        <m:t>𝑥</m:t>
                      </m:r>
                      <m:r>
                        <a:rPr lang="en-US" i="1">
                          <a:solidFill>
                            <a:schemeClr val="bg1"/>
                          </a:solidFill>
                          <a:latin typeface="Cambria Math" panose="02040503050406030204" pitchFamily="18" charset="0"/>
                          <a:cs typeface="Barlow Semi Condensed Light"/>
                          <a:sym typeface="Barlow Semi Condensed Light"/>
                        </a:rPr>
                        <m:t>+</m:t>
                      </m:r>
                      <m:r>
                        <a:rPr lang="en-US" i="1">
                          <a:solidFill>
                            <a:schemeClr val="accent4"/>
                          </a:solidFill>
                          <a:latin typeface="Cambria Math" panose="02040503050406030204" pitchFamily="18" charset="0"/>
                          <a:cs typeface="Barlow Semi Condensed Light"/>
                          <a:sym typeface="Barlow Semi Condensed Light"/>
                        </a:rPr>
                        <m:t>𝑏</m:t>
                      </m:r>
                      <m:r>
                        <a:rPr lang="en-US" i="1">
                          <a:solidFill>
                            <a:schemeClr val="accent5"/>
                          </a:solidFill>
                          <a:latin typeface="Cambria Math" panose="02040503050406030204" pitchFamily="18" charset="0"/>
                          <a:cs typeface="Barlow Semi Condensed Light"/>
                          <a:sym typeface="Barlow Semi Condensed Light"/>
                        </a:rPr>
                        <m:t>𝑣</m:t>
                      </m:r>
                      <m:r>
                        <a:rPr lang="en-US" i="1">
                          <a:solidFill>
                            <a:schemeClr val="bg1"/>
                          </a:solidFill>
                          <a:latin typeface="Cambria Math" panose="02040503050406030204" pitchFamily="18" charset="0"/>
                          <a:cs typeface="Barlow Semi Condensed Light"/>
                          <a:sym typeface="Barlow Semi Condensed Light"/>
                        </a:rPr>
                        <m:t>+</m:t>
                      </m:r>
                      <m:r>
                        <a:rPr lang="en-US" i="1">
                          <a:solidFill>
                            <a:schemeClr val="accent4"/>
                          </a:solidFill>
                          <a:latin typeface="Cambria Math" panose="02040503050406030204" pitchFamily="18" charset="0"/>
                          <a:cs typeface="Barlow Semi Condensed Light"/>
                          <a:sym typeface="Barlow Semi Condensed Light"/>
                        </a:rPr>
                        <m:t>𝑎</m:t>
                      </m:r>
                      <m:r>
                        <a:rPr lang="en-US" i="1">
                          <a:solidFill>
                            <a:schemeClr val="accent5"/>
                          </a:solidFill>
                          <a:latin typeface="Cambria Math" panose="02040503050406030204" pitchFamily="18" charset="0"/>
                          <a:cs typeface="Barlow Semi Condensed Light"/>
                          <a:sym typeface="Barlow Semi Condensed Light"/>
                        </a:rPr>
                        <m:t>𝑦</m:t>
                      </m:r>
                      <m:r>
                        <a:rPr lang="en-US" i="1">
                          <a:solidFill>
                            <a:schemeClr val="bg1"/>
                          </a:solidFill>
                          <a:latin typeface="Cambria Math" panose="02040503050406030204" pitchFamily="18" charset="0"/>
                          <a:cs typeface="Barlow Semi Condensed Light"/>
                          <a:sym typeface="Barlow Semi Condensed Light"/>
                        </a:rPr>
                        <m:t>+</m:t>
                      </m:r>
                      <m:r>
                        <a:rPr lang="en-US" i="1">
                          <a:solidFill>
                            <a:schemeClr val="accent4"/>
                          </a:solidFill>
                          <a:latin typeface="Cambria Math" panose="02040503050406030204" pitchFamily="18" charset="0"/>
                          <a:cs typeface="Barlow Semi Condensed Light"/>
                          <a:sym typeface="Barlow Semi Condensed Light"/>
                        </a:rPr>
                        <m:t>𝑏</m:t>
                      </m:r>
                      <m:r>
                        <a:rPr lang="en-US" i="1">
                          <a:solidFill>
                            <a:schemeClr val="accent5"/>
                          </a:solidFill>
                          <a:latin typeface="Cambria Math" panose="02040503050406030204" pitchFamily="18" charset="0"/>
                          <a:cs typeface="Barlow Semi Condensed Light"/>
                          <a:sym typeface="Barlow Semi Condensed Light"/>
                        </a:rPr>
                        <m:t>𝑧</m:t>
                      </m:r>
                    </m:oMath>
                  </m:oMathPara>
                </a14:m>
                <a:endParaRPr lang="en-US" dirty="0">
                  <a:solidFill>
                    <a:srgbClr val="FFFFFF"/>
                  </a:solidFill>
                  <a:latin typeface="Barlow Semi Condensed Light"/>
                  <a:cs typeface="Barlow Semi Condensed Light"/>
                  <a:sym typeface="Barlow Semi Condensed Light"/>
                </a:endParaRPr>
              </a:p>
              <a:p>
                <a:pPr>
                  <a:lnSpc>
                    <a:spcPct val="115000"/>
                  </a:lnSpc>
                  <a:spcBef>
                    <a:spcPts val="1600"/>
                  </a:spcBef>
                </a:pPr>
                <a:r>
                  <a:rPr lang="en-US" dirty="0">
                    <a:solidFill>
                      <a:srgbClr val="FFFFFF"/>
                    </a:solidFill>
                    <a:latin typeface="Barlow Semi Condensed Light"/>
                    <a:cs typeface="Barlow Semi Condensed Light"/>
                    <a:sym typeface="Barlow Semi Condensed Light"/>
                  </a:rPr>
                  <a:t>Therefore:</a:t>
                </a:r>
                <a14:m>
                  <m:oMath xmlns:m="http://schemas.openxmlformats.org/officeDocument/2006/math">
                    <m:d>
                      <m:dPr>
                        <m:begChr m:val="⟨"/>
                        <m:endChr m:val="⟩"/>
                        <m:ctrlPr>
                          <a:rPr lang="en-US" i="1">
                            <a:solidFill>
                              <a:schemeClr val="bg1"/>
                            </a:solidFill>
                            <a:latin typeface="Cambria Math" panose="02040503050406030204" pitchFamily="18" charset="0"/>
                            <a:cs typeface="Barlow Semi Condensed Light"/>
                            <a:sym typeface="Barlow Semi Condensed Light"/>
                          </a:rPr>
                        </m:ctrlPr>
                      </m:dPr>
                      <m:e>
                        <m:r>
                          <a:rPr lang="en-US" i="1">
                            <a:solidFill>
                              <a:schemeClr val="accent4"/>
                            </a:solidFill>
                            <a:latin typeface="Cambria Math" panose="02040503050406030204" pitchFamily="18" charset="0"/>
                            <a:cs typeface="Barlow Semi Condensed Light"/>
                            <a:sym typeface="Barlow Semi Condensed Light"/>
                          </a:rPr>
                          <m:t>𝑎</m:t>
                        </m:r>
                        <m:r>
                          <a:rPr lang="en-US" i="1">
                            <a:solidFill>
                              <a:schemeClr val="accent5"/>
                            </a:solidFill>
                            <a:latin typeface="Cambria Math" panose="02040503050406030204" pitchFamily="18" charset="0"/>
                            <a:cs typeface="Barlow Semi Condensed Light"/>
                            <a:sym typeface="Barlow Semi Condensed Light"/>
                          </a:rPr>
                          <m:t>𝑣</m:t>
                        </m:r>
                        <m:r>
                          <a:rPr lang="en-US" i="1">
                            <a:solidFill>
                              <a:schemeClr val="bg1"/>
                            </a:solidFill>
                            <a:latin typeface="Cambria Math" panose="02040503050406030204" pitchFamily="18" charset="0"/>
                            <a:cs typeface="Barlow Semi Condensed Light"/>
                            <a:sym typeface="Barlow Semi Condensed Light"/>
                          </a:rPr>
                          <m:t>+</m:t>
                        </m:r>
                        <m:r>
                          <a:rPr lang="en-US" i="1">
                            <a:solidFill>
                              <a:schemeClr val="accent4"/>
                            </a:solidFill>
                            <a:latin typeface="Cambria Math" panose="02040503050406030204" pitchFamily="18" charset="0"/>
                            <a:cs typeface="Barlow Semi Condensed Light"/>
                            <a:sym typeface="Barlow Semi Condensed Light"/>
                          </a:rPr>
                          <m:t>𝑏</m:t>
                        </m:r>
                        <m:r>
                          <a:rPr lang="en-US" i="1">
                            <a:solidFill>
                              <a:schemeClr val="accent5"/>
                            </a:solidFill>
                            <a:latin typeface="Cambria Math" panose="02040503050406030204" pitchFamily="18" charset="0"/>
                            <a:cs typeface="Barlow Semi Condensed Light"/>
                            <a:sym typeface="Barlow Semi Condensed Light"/>
                          </a:rPr>
                          <m:t>𝑥</m:t>
                        </m:r>
                        <m:r>
                          <a:rPr lang="en-US" i="1">
                            <a:solidFill>
                              <a:schemeClr val="bg1"/>
                            </a:solidFill>
                            <a:latin typeface="Cambria Math" panose="02040503050406030204" pitchFamily="18" charset="0"/>
                            <a:cs typeface="Barlow Semi Condensed Light"/>
                            <a:sym typeface="Barlow Semi Condensed Light"/>
                          </a:rPr>
                          <m:t>,</m:t>
                        </m:r>
                        <m:r>
                          <a:rPr lang="en-US" i="1">
                            <a:solidFill>
                              <a:schemeClr val="accent4"/>
                            </a:solidFill>
                            <a:latin typeface="Cambria Math" panose="02040503050406030204" pitchFamily="18" charset="0"/>
                            <a:cs typeface="Barlow Semi Condensed Light"/>
                            <a:sym typeface="Barlow Semi Condensed Light"/>
                          </a:rPr>
                          <m:t>𝑎</m:t>
                        </m:r>
                        <m:r>
                          <a:rPr lang="en-US" i="1">
                            <a:solidFill>
                              <a:schemeClr val="accent5"/>
                            </a:solidFill>
                            <a:latin typeface="Cambria Math" panose="02040503050406030204" pitchFamily="18" charset="0"/>
                            <a:cs typeface="Barlow Semi Condensed Light"/>
                            <a:sym typeface="Barlow Semi Condensed Light"/>
                          </a:rPr>
                          <m:t>𝑥</m:t>
                        </m:r>
                        <m:r>
                          <a:rPr lang="en-US" i="1">
                            <a:solidFill>
                              <a:schemeClr val="bg1"/>
                            </a:solidFill>
                            <a:latin typeface="Cambria Math" panose="02040503050406030204" pitchFamily="18" charset="0"/>
                            <a:cs typeface="Barlow Semi Condensed Light"/>
                            <a:sym typeface="Barlow Semi Condensed Light"/>
                          </a:rPr>
                          <m:t>+</m:t>
                        </m:r>
                        <m:r>
                          <a:rPr lang="en-US" i="1">
                            <a:solidFill>
                              <a:schemeClr val="accent4"/>
                            </a:solidFill>
                            <a:latin typeface="Cambria Math" panose="02040503050406030204" pitchFamily="18" charset="0"/>
                            <a:cs typeface="Barlow Semi Condensed Light"/>
                            <a:sym typeface="Barlow Semi Condensed Light"/>
                          </a:rPr>
                          <m:t>𝑏</m:t>
                        </m:r>
                        <m:r>
                          <a:rPr lang="en-US" i="1">
                            <a:solidFill>
                              <a:schemeClr val="accent5"/>
                            </a:solidFill>
                            <a:latin typeface="Cambria Math" panose="02040503050406030204" pitchFamily="18" charset="0"/>
                            <a:cs typeface="Barlow Semi Condensed Light"/>
                            <a:sym typeface="Barlow Semi Condensed Light"/>
                          </a:rPr>
                          <m:t>𝑣</m:t>
                        </m:r>
                      </m:e>
                    </m:d>
                    <m:r>
                      <a:rPr lang="en-US" i="1">
                        <a:solidFill>
                          <a:schemeClr val="bg1"/>
                        </a:solidFill>
                        <a:latin typeface="Cambria Math" panose="02040503050406030204" pitchFamily="18" charset="0"/>
                        <a:cs typeface="Barlow Semi Condensed Light"/>
                        <a:sym typeface="Barlow Semi Condensed Light"/>
                      </a:rPr>
                      <m:t>~</m:t>
                    </m:r>
                    <m:d>
                      <m:dPr>
                        <m:begChr m:val="⟨"/>
                        <m:endChr m:val="⟩"/>
                        <m:ctrlPr>
                          <a:rPr lang="en-US" i="1">
                            <a:solidFill>
                              <a:schemeClr val="bg1"/>
                            </a:solidFill>
                            <a:latin typeface="Cambria Math" panose="02040503050406030204" pitchFamily="18" charset="0"/>
                            <a:cs typeface="Barlow Semi Condensed Light"/>
                            <a:sym typeface="Barlow Semi Condensed Light"/>
                          </a:rPr>
                        </m:ctrlPr>
                      </m:dPr>
                      <m:e>
                        <m:r>
                          <a:rPr lang="en-US" i="1">
                            <a:solidFill>
                              <a:schemeClr val="accent4"/>
                            </a:solidFill>
                            <a:latin typeface="Cambria Math" panose="02040503050406030204" pitchFamily="18" charset="0"/>
                            <a:cs typeface="Barlow Semi Condensed Light"/>
                            <a:sym typeface="Barlow Semi Condensed Light"/>
                          </a:rPr>
                          <m:t>𝑎</m:t>
                        </m:r>
                        <m:r>
                          <a:rPr lang="en-US" i="1">
                            <a:solidFill>
                              <a:schemeClr val="accent5"/>
                            </a:solidFill>
                            <a:latin typeface="Cambria Math" panose="02040503050406030204" pitchFamily="18" charset="0"/>
                            <a:cs typeface="Barlow Semi Condensed Light"/>
                            <a:sym typeface="Barlow Semi Condensed Light"/>
                          </a:rPr>
                          <m:t>𝑦</m:t>
                        </m:r>
                        <m:r>
                          <a:rPr lang="en-US" i="1">
                            <a:solidFill>
                              <a:schemeClr val="bg1"/>
                            </a:solidFill>
                            <a:latin typeface="Cambria Math" panose="02040503050406030204" pitchFamily="18" charset="0"/>
                            <a:cs typeface="Barlow Semi Condensed Light"/>
                            <a:sym typeface="Barlow Semi Condensed Light"/>
                          </a:rPr>
                          <m:t>+</m:t>
                        </m:r>
                        <m:r>
                          <a:rPr lang="en-US" i="1">
                            <a:solidFill>
                              <a:schemeClr val="accent4"/>
                            </a:solidFill>
                            <a:latin typeface="Cambria Math" panose="02040503050406030204" pitchFamily="18" charset="0"/>
                            <a:cs typeface="Barlow Semi Condensed Light"/>
                            <a:sym typeface="Barlow Semi Condensed Light"/>
                          </a:rPr>
                          <m:t>𝑏</m:t>
                        </m:r>
                        <m:r>
                          <a:rPr lang="en-US" i="1">
                            <a:solidFill>
                              <a:schemeClr val="accent5"/>
                            </a:solidFill>
                            <a:latin typeface="Cambria Math" panose="02040503050406030204" pitchFamily="18" charset="0"/>
                            <a:cs typeface="Barlow Semi Condensed Light"/>
                            <a:sym typeface="Barlow Semi Condensed Light"/>
                          </a:rPr>
                          <m:t>𝑧</m:t>
                        </m:r>
                        <m:r>
                          <a:rPr lang="en-US" i="1">
                            <a:solidFill>
                              <a:schemeClr val="bg1"/>
                            </a:solidFill>
                            <a:latin typeface="Cambria Math" panose="02040503050406030204" pitchFamily="18" charset="0"/>
                            <a:cs typeface="Barlow Semi Condensed Light"/>
                            <a:sym typeface="Barlow Semi Condensed Light"/>
                          </a:rPr>
                          <m:t>,</m:t>
                        </m:r>
                        <m:r>
                          <a:rPr lang="en-US" i="1">
                            <a:solidFill>
                              <a:schemeClr val="accent4"/>
                            </a:solidFill>
                            <a:latin typeface="Cambria Math" panose="02040503050406030204" pitchFamily="18" charset="0"/>
                            <a:cs typeface="Barlow Semi Condensed Light"/>
                            <a:sym typeface="Barlow Semi Condensed Light"/>
                          </a:rPr>
                          <m:t>𝑎</m:t>
                        </m:r>
                        <m:r>
                          <a:rPr lang="en-US" i="1">
                            <a:solidFill>
                              <a:schemeClr val="accent5"/>
                            </a:solidFill>
                            <a:latin typeface="Cambria Math" panose="02040503050406030204" pitchFamily="18" charset="0"/>
                            <a:cs typeface="Barlow Semi Condensed Light"/>
                            <a:sym typeface="Barlow Semi Condensed Light"/>
                          </a:rPr>
                          <m:t>𝑧</m:t>
                        </m:r>
                        <m:r>
                          <a:rPr lang="en-US" i="1">
                            <a:solidFill>
                              <a:schemeClr val="bg1"/>
                            </a:solidFill>
                            <a:latin typeface="Cambria Math" panose="02040503050406030204" pitchFamily="18" charset="0"/>
                            <a:cs typeface="Barlow Semi Condensed Light"/>
                            <a:sym typeface="Barlow Semi Condensed Light"/>
                          </a:rPr>
                          <m:t>+</m:t>
                        </m:r>
                        <m:r>
                          <a:rPr lang="en-US" i="1">
                            <a:solidFill>
                              <a:schemeClr val="accent4"/>
                            </a:solidFill>
                            <a:latin typeface="Cambria Math" panose="02040503050406030204" pitchFamily="18" charset="0"/>
                            <a:cs typeface="Barlow Semi Condensed Light"/>
                            <a:sym typeface="Barlow Semi Condensed Light"/>
                          </a:rPr>
                          <m:t>𝑏</m:t>
                        </m:r>
                        <m:r>
                          <a:rPr lang="en-US" i="1">
                            <a:solidFill>
                              <a:schemeClr val="accent5"/>
                            </a:solidFill>
                            <a:latin typeface="Cambria Math" panose="02040503050406030204" pitchFamily="18" charset="0"/>
                            <a:cs typeface="Barlow Semi Condensed Light"/>
                            <a:sym typeface="Barlow Semi Condensed Light"/>
                          </a:rPr>
                          <m:t>𝑦</m:t>
                        </m:r>
                      </m:e>
                    </m:d>
                  </m:oMath>
                </a14:m>
                <a:r>
                  <a:rPr lang="en-US" dirty="0">
                    <a:solidFill>
                      <a:srgbClr val="FFFFFF"/>
                    </a:solidFill>
                    <a:latin typeface="Barlow Semi Condensed Light"/>
                    <a:cs typeface="Barlow Semi Condensed Light"/>
                    <a:sym typeface="Barlow Semi Condensed Light"/>
                  </a:rPr>
                  <a:t>.</a:t>
                </a:r>
              </a:p>
              <a:p>
                <a:pPr marL="0" lvl="0" indent="0" algn="l" rtl="0">
                  <a:lnSpc>
                    <a:spcPct val="115000"/>
                  </a:lnSpc>
                  <a:spcBef>
                    <a:spcPts val="0"/>
                  </a:spcBef>
                  <a:spcAft>
                    <a:spcPts val="0"/>
                  </a:spcAft>
                  <a:buNone/>
                </a:pPr>
                <a:r>
                  <a:rPr lang="en-US" sz="1600" dirty="0">
                    <a:solidFill>
                      <a:schemeClr val="accent1"/>
                    </a:solidFill>
                    <a:latin typeface="Sue Ellen Francisco"/>
                    <a:sym typeface="Barlow Semi Condensed Light"/>
                  </a:rPr>
                  <a:t> </a:t>
                </a:r>
                <a:endParaRPr sz="1600" dirty="0">
                  <a:solidFill>
                    <a:srgbClr val="FFFFFF"/>
                  </a:solidFill>
                  <a:latin typeface="Barlow Semi Condensed Light"/>
                  <a:ea typeface="Barlow Semi Condensed Light"/>
                  <a:cs typeface="Barlow Semi Condensed Light"/>
                  <a:sym typeface="Barlow Semi Condensed Light"/>
                </a:endParaRPr>
              </a:p>
            </p:txBody>
          </p:sp>
        </mc:Choice>
        <mc:Fallback xmlns="">
          <p:sp>
            <p:nvSpPr>
              <p:cNvPr id="626" name="Google Shape;626;p28">
                <a:extLst>
                  <a:ext uri="{FF2B5EF4-FFF2-40B4-BE49-F238E27FC236}">
                    <a16:creationId xmlns:a16="http://schemas.microsoft.com/office/drawing/2014/main" id="{6B306854-6061-4081-FAF6-9D87C58CE6ED}"/>
                  </a:ext>
                </a:extLst>
              </p:cNvPr>
              <p:cNvSpPr txBox="1">
                <a:spLocks noRot="1" noChangeAspect="1" noMove="1" noResize="1" noEditPoints="1" noAdjustHandles="1" noChangeArrowheads="1" noChangeShapeType="1" noTextEdit="1"/>
              </p:cNvSpPr>
              <p:nvPr/>
            </p:nvSpPr>
            <p:spPr>
              <a:xfrm>
                <a:off x="624300" y="658350"/>
                <a:ext cx="7895400" cy="3179400"/>
              </a:xfrm>
              <a:prstGeom prst="rect">
                <a:avLst/>
              </a:prstGeom>
              <a:blipFill>
                <a:blip r:embed="rId4"/>
                <a:stretch>
                  <a:fillRect l="-321" b="-32143"/>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41223259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5">
            <a:alphaModFix/>
          </a:blip>
          <a:stretch>
            <a:fillRect/>
          </a:stretch>
        </a:blipFill>
        <a:effectLst/>
      </p:bgPr>
    </p:bg>
    <p:spTree>
      <p:nvGrpSpPr>
        <p:cNvPr id="1" name="Shape 624">
          <a:extLst>
            <a:ext uri="{FF2B5EF4-FFF2-40B4-BE49-F238E27FC236}">
              <a16:creationId xmlns:a16="http://schemas.microsoft.com/office/drawing/2014/main" id="{693F6CCB-24D2-701B-8090-B121E1787868}"/>
            </a:ext>
          </a:extLst>
        </p:cNvPr>
        <p:cNvGrpSpPr/>
        <p:nvPr/>
      </p:nvGrpSpPr>
      <p:grpSpPr>
        <a:xfrm>
          <a:off x="0" y="0"/>
          <a:ext cx="0" cy="0"/>
          <a:chOff x="0" y="0"/>
          <a:chExt cx="0" cy="0"/>
        </a:xfrm>
      </p:grpSpPr>
      <p:sp>
        <p:nvSpPr>
          <p:cNvPr id="20" name="Google Shape;2485;p57">
            <a:extLst>
              <a:ext uri="{FF2B5EF4-FFF2-40B4-BE49-F238E27FC236}">
                <a16:creationId xmlns:a16="http://schemas.microsoft.com/office/drawing/2014/main" id="{9095F211-3F85-4B4D-EEF3-F27F1BD52569}"/>
              </a:ext>
            </a:extLst>
          </p:cNvPr>
          <p:cNvSpPr/>
          <p:nvPr/>
        </p:nvSpPr>
        <p:spPr>
          <a:xfrm flipH="1">
            <a:off x="7708325" y="3553221"/>
            <a:ext cx="1122112" cy="944029"/>
          </a:xfrm>
          <a:custGeom>
            <a:avLst/>
            <a:gdLst/>
            <a:ahLst/>
            <a:cxnLst/>
            <a:rect l="l" t="t" r="r" b="b"/>
            <a:pathLst>
              <a:path w="110793" h="91933" extrusionOk="0">
                <a:moveTo>
                  <a:pt x="50743" y="6275"/>
                </a:moveTo>
                <a:cubicBezTo>
                  <a:pt x="53200" y="6275"/>
                  <a:pt x="56857" y="7419"/>
                  <a:pt x="59430" y="8276"/>
                </a:cubicBezTo>
                <a:cubicBezTo>
                  <a:pt x="59393" y="8455"/>
                  <a:pt x="59374" y="8636"/>
                  <a:pt x="59374" y="8815"/>
                </a:cubicBezTo>
                <a:cubicBezTo>
                  <a:pt x="57073" y="8172"/>
                  <a:pt x="54732" y="7731"/>
                  <a:pt x="52420" y="7679"/>
                </a:cubicBezTo>
                <a:cubicBezTo>
                  <a:pt x="52191" y="7535"/>
                  <a:pt x="51975" y="7387"/>
                  <a:pt x="51744" y="7243"/>
                </a:cubicBezTo>
                <a:cubicBezTo>
                  <a:pt x="51131" y="6867"/>
                  <a:pt x="50503" y="6708"/>
                  <a:pt x="49899" y="6708"/>
                </a:cubicBezTo>
                <a:cubicBezTo>
                  <a:pt x="49727" y="6708"/>
                  <a:pt x="49555" y="6719"/>
                  <a:pt x="49387" y="6743"/>
                </a:cubicBezTo>
                <a:cubicBezTo>
                  <a:pt x="49259" y="6667"/>
                  <a:pt x="49139" y="6623"/>
                  <a:pt x="49022" y="6623"/>
                </a:cubicBezTo>
                <a:cubicBezTo>
                  <a:pt x="48943" y="6623"/>
                  <a:pt x="48867" y="6647"/>
                  <a:pt x="48795" y="6691"/>
                </a:cubicBezTo>
                <a:cubicBezTo>
                  <a:pt x="49263" y="6395"/>
                  <a:pt x="49940" y="6275"/>
                  <a:pt x="50743" y="6275"/>
                </a:cubicBezTo>
                <a:close/>
                <a:moveTo>
                  <a:pt x="80740" y="16318"/>
                </a:moveTo>
                <a:lnTo>
                  <a:pt x="80740" y="16318"/>
                </a:lnTo>
                <a:cubicBezTo>
                  <a:pt x="84017" y="17727"/>
                  <a:pt x="87121" y="19182"/>
                  <a:pt x="90214" y="20887"/>
                </a:cubicBezTo>
                <a:cubicBezTo>
                  <a:pt x="92648" y="22231"/>
                  <a:pt x="95072" y="23584"/>
                  <a:pt x="97381" y="25064"/>
                </a:cubicBezTo>
                <a:cubicBezTo>
                  <a:pt x="95116" y="23708"/>
                  <a:pt x="92687" y="22528"/>
                  <a:pt x="90386" y="21443"/>
                </a:cubicBezTo>
                <a:cubicBezTo>
                  <a:pt x="87382" y="20027"/>
                  <a:pt x="84293" y="18730"/>
                  <a:pt x="81188" y="17466"/>
                </a:cubicBezTo>
                <a:cubicBezTo>
                  <a:pt x="81068" y="17066"/>
                  <a:pt x="80916" y="16686"/>
                  <a:pt x="80740" y="16318"/>
                </a:cubicBezTo>
                <a:close/>
                <a:moveTo>
                  <a:pt x="83589" y="25417"/>
                </a:moveTo>
                <a:lnTo>
                  <a:pt x="83589" y="25417"/>
                </a:lnTo>
                <a:cubicBezTo>
                  <a:pt x="86362" y="26565"/>
                  <a:pt x="89878" y="27965"/>
                  <a:pt x="92883" y="29734"/>
                </a:cubicBezTo>
                <a:cubicBezTo>
                  <a:pt x="91459" y="29509"/>
                  <a:pt x="90022" y="29221"/>
                  <a:pt x="88591" y="28874"/>
                </a:cubicBezTo>
                <a:cubicBezTo>
                  <a:pt x="88399" y="28802"/>
                  <a:pt x="88202" y="28726"/>
                  <a:pt x="88006" y="28650"/>
                </a:cubicBezTo>
                <a:cubicBezTo>
                  <a:pt x="86554" y="27553"/>
                  <a:pt x="85081" y="26477"/>
                  <a:pt x="83589" y="25417"/>
                </a:cubicBezTo>
                <a:close/>
                <a:moveTo>
                  <a:pt x="20022" y="28573"/>
                </a:moveTo>
                <a:cubicBezTo>
                  <a:pt x="21687" y="28573"/>
                  <a:pt x="23488" y="29394"/>
                  <a:pt x="25108" y="30374"/>
                </a:cubicBezTo>
                <a:cubicBezTo>
                  <a:pt x="25688" y="31262"/>
                  <a:pt x="26332" y="32135"/>
                  <a:pt x="27017" y="32979"/>
                </a:cubicBezTo>
                <a:cubicBezTo>
                  <a:pt x="26949" y="32942"/>
                  <a:pt x="26873" y="32899"/>
                  <a:pt x="26801" y="32859"/>
                </a:cubicBezTo>
                <a:cubicBezTo>
                  <a:pt x="24384" y="31514"/>
                  <a:pt x="21199" y="30130"/>
                  <a:pt x="17918" y="29322"/>
                </a:cubicBezTo>
                <a:cubicBezTo>
                  <a:pt x="18086" y="29073"/>
                  <a:pt x="18338" y="28885"/>
                  <a:pt x="18683" y="28774"/>
                </a:cubicBezTo>
                <a:cubicBezTo>
                  <a:pt x="19115" y="28634"/>
                  <a:pt x="19562" y="28573"/>
                  <a:pt x="20022" y="28573"/>
                </a:cubicBezTo>
                <a:close/>
                <a:moveTo>
                  <a:pt x="20775" y="36552"/>
                </a:moveTo>
                <a:cubicBezTo>
                  <a:pt x="21299" y="36800"/>
                  <a:pt x="21799" y="37048"/>
                  <a:pt x="22263" y="37288"/>
                </a:cubicBezTo>
                <a:cubicBezTo>
                  <a:pt x="22183" y="37572"/>
                  <a:pt x="22119" y="37856"/>
                  <a:pt x="22063" y="38140"/>
                </a:cubicBezTo>
                <a:cubicBezTo>
                  <a:pt x="21603" y="37604"/>
                  <a:pt x="21175" y="37076"/>
                  <a:pt x="20775" y="36552"/>
                </a:cubicBezTo>
                <a:close/>
                <a:moveTo>
                  <a:pt x="29277" y="41930"/>
                </a:moveTo>
                <a:lnTo>
                  <a:pt x="29277" y="41930"/>
                </a:lnTo>
                <a:cubicBezTo>
                  <a:pt x="30378" y="42705"/>
                  <a:pt x="31414" y="43542"/>
                  <a:pt x="32386" y="44430"/>
                </a:cubicBezTo>
                <a:cubicBezTo>
                  <a:pt x="31710" y="44526"/>
                  <a:pt x="31070" y="44766"/>
                  <a:pt x="30526" y="45106"/>
                </a:cubicBezTo>
                <a:cubicBezTo>
                  <a:pt x="29946" y="44066"/>
                  <a:pt x="29505" y="43001"/>
                  <a:pt x="29277" y="41930"/>
                </a:cubicBezTo>
                <a:close/>
                <a:moveTo>
                  <a:pt x="11292" y="34587"/>
                </a:moveTo>
                <a:cubicBezTo>
                  <a:pt x="12905" y="38401"/>
                  <a:pt x="16042" y="42149"/>
                  <a:pt x="18174" y="44350"/>
                </a:cubicBezTo>
                <a:cubicBezTo>
                  <a:pt x="18270" y="44450"/>
                  <a:pt x="18374" y="44554"/>
                  <a:pt x="18474" y="44658"/>
                </a:cubicBezTo>
                <a:cubicBezTo>
                  <a:pt x="17710" y="44942"/>
                  <a:pt x="17078" y="45466"/>
                  <a:pt x="16733" y="46166"/>
                </a:cubicBezTo>
                <a:cubicBezTo>
                  <a:pt x="16077" y="45618"/>
                  <a:pt x="15337" y="45387"/>
                  <a:pt x="14621" y="45387"/>
                </a:cubicBezTo>
                <a:cubicBezTo>
                  <a:pt x="12788" y="45387"/>
                  <a:pt x="11112" y="46911"/>
                  <a:pt x="11361" y="48635"/>
                </a:cubicBezTo>
                <a:cubicBezTo>
                  <a:pt x="9872" y="45282"/>
                  <a:pt x="9040" y="41753"/>
                  <a:pt x="9195" y="38072"/>
                </a:cubicBezTo>
                <a:cubicBezTo>
                  <a:pt x="9280" y="36111"/>
                  <a:pt x="10088" y="35051"/>
                  <a:pt x="11292" y="34587"/>
                </a:cubicBezTo>
                <a:close/>
                <a:moveTo>
                  <a:pt x="71694" y="42469"/>
                </a:moveTo>
                <a:lnTo>
                  <a:pt x="71694" y="42469"/>
                </a:lnTo>
                <a:cubicBezTo>
                  <a:pt x="72497" y="42633"/>
                  <a:pt x="73310" y="42781"/>
                  <a:pt x="74122" y="42918"/>
                </a:cubicBezTo>
                <a:cubicBezTo>
                  <a:pt x="77167" y="44783"/>
                  <a:pt x="80104" y="46766"/>
                  <a:pt x="82957" y="48859"/>
                </a:cubicBezTo>
                <a:cubicBezTo>
                  <a:pt x="82728" y="48831"/>
                  <a:pt x="82497" y="48807"/>
                  <a:pt x="82272" y="48775"/>
                </a:cubicBezTo>
                <a:cubicBezTo>
                  <a:pt x="81516" y="48679"/>
                  <a:pt x="80760" y="48555"/>
                  <a:pt x="80008" y="48427"/>
                </a:cubicBezTo>
                <a:cubicBezTo>
                  <a:pt x="78911" y="47831"/>
                  <a:pt x="77823" y="47223"/>
                  <a:pt x="76739" y="46611"/>
                </a:cubicBezTo>
                <a:cubicBezTo>
                  <a:pt x="75075" y="45219"/>
                  <a:pt x="73394" y="43834"/>
                  <a:pt x="71694" y="42469"/>
                </a:cubicBezTo>
                <a:close/>
                <a:moveTo>
                  <a:pt x="98873" y="50120"/>
                </a:moveTo>
                <a:cubicBezTo>
                  <a:pt x="99269" y="51124"/>
                  <a:pt x="99529" y="52140"/>
                  <a:pt x="99617" y="53156"/>
                </a:cubicBezTo>
                <a:cubicBezTo>
                  <a:pt x="99053" y="52153"/>
                  <a:pt x="98397" y="51164"/>
                  <a:pt x="97673" y="50192"/>
                </a:cubicBezTo>
                <a:lnTo>
                  <a:pt x="97673" y="50192"/>
                </a:lnTo>
                <a:cubicBezTo>
                  <a:pt x="97780" y="50199"/>
                  <a:pt x="97889" y="50203"/>
                  <a:pt x="97996" y="50203"/>
                </a:cubicBezTo>
                <a:cubicBezTo>
                  <a:pt x="98297" y="50203"/>
                  <a:pt x="98589" y="50175"/>
                  <a:pt x="98873" y="50120"/>
                </a:cubicBezTo>
                <a:close/>
                <a:moveTo>
                  <a:pt x="40269" y="55789"/>
                </a:moveTo>
                <a:cubicBezTo>
                  <a:pt x="41144" y="56349"/>
                  <a:pt x="42025" y="56906"/>
                  <a:pt x="42906" y="57466"/>
                </a:cubicBezTo>
                <a:cubicBezTo>
                  <a:pt x="43946" y="58962"/>
                  <a:pt x="44994" y="60439"/>
                  <a:pt x="46074" y="61859"/>
                </a:cubicBezTo>
                <a:cubicBezTo>
                  <a:pt x="44001" y="59867"/>
                  <a:pt x="41981" y="57830"/>
                  <a:pt x="39957" y="55797"/>
                </a:cubicBezTo>
                <a:cubicBezTo>
                  <a:pt x="40060" y="55797"/>
                  <a:pt x="40164" y="55793"/>
                  <a:pt x="40269" y="55789"/>
                </a:cubicBezTo>
                <a:close/>
                <a:moveTo>
                  <a:pt x="57753" y="48007"/>
                </a:moveTo>
                <a:lnTo>
                  <a:pt x="57753" y="48007"/>
                </a:lnTo>
                <a:cubicBezTo>
                  <a:pt x="59162" y="48567"/>
                  <a:pt x="60602" y="49111"/>
                  <a:pt x="62054" y="49640"/>
                </a:cubicBezTo>
                <a:cubicBezTo>
                  <a:pt x="66556" y="52604"/>
                  <a:pt x="71165" y="55429"/>
                  <a:pt x="75699" y="58046"/>
                </a:cubicBezTo>
                <a:cubicBezTo>
                  <a:pt x="76783" y="58670"/>
                  <a:pt x="78611" y="59623"/>
                  <a:pt x="80784" y="60587"/>
                </a:cubicBezTo>
                <a:cubicBezTo>
                  <a:pt x="82449" y="62083"/>
                  <a:pt x="84265" y="63804"/>
                  <a:pt x="85125" y="65744"/>
                </a:cubicBezTo>
                <a:cubicBezTo>
                  <a:pt x="83757" y="65556"/>
                  <a:pt x="82416" y="65168"/>
                  <a:pt x="81100" y="64672"/>
                </a:cubicBezTo>
                <a:cubicBezTo>
                  <a:pt x="74370" y="60947"/>
                  <a:pt x="68156" y="56474"/>
                  <a:pt x="61879" y="52076"/>
                </a:cubicBezTo>
                <a:cubicBezTo>
                  <a:pt x="60594" y="50676"/>
                  <a:pt x="59206" y="49324"/>
                  <a:pt x="57753" y="48007"/>
                </a:cubicBezTo>
                <a:close/>
                <a:moveTo>
                  <a:pt x="58690" y="67497"/>
                </a:moveTo>
                <a:cubicBezTo>
                  <a:pt x="62311" y="69802"/>
                  <a:pt x="65919" y="72114"/>
                  <a:pt x="69505" y="74455"/>
                </a:cubicBezTo>
                <a:cubicBezTo>
                  <a:pt x="69521" y="74479"/>
                  <a:pt x="69533" y="74503"/>
                  <a:pt x="69548" y="74527"/>
                </a:cubicBezTo>
                <a:cubicBezTo>
                  <a:pt x="68076" y="73630"/>
                  <a:pt x="66648" y="72775"/>
                  <a:pt x="65284" y="72010"/>
                </a:cubicBezTo>
                <a:cubicBezTo>
                  <a:pt x="63587" y="71062"/>
                  <a:pt x="61827" y="70193"/>
                  <a:pt x="60038" y="69353"/>
                </a:cubicBezTo>
                <a:cubicBezTo>
                  <a:pt x="59594" y="68721"/>
                  <a:pt x="59142" y="68101"/>
                  <a:pt x="58690" y="67497"/>
                </a:cubicBezTo>
                <a:close/>
                <a:moveTo>
                  <a:pt x="30729" y="77800"/>
                </a:moveTo>
                <a:cubicBezTo>
                  <a:pt x="34134" y="80208"/>
                  <a:pt x="37656" y="82513"/>
                  <a:pt x="41240" y="84742"/>
                </a:cubicBezTo>
                <a:cubicBezTo>
                  <a:pt x="37235" y="83349"/>
                  <a:pt x="33743" y="80681"/>
                  <a:pt x="30729" y="77800"/>
                </a:cubicBezTo>
                <a:close/>
                <a:moveTo>
                  <a:pt x="50300" y="1"/>
                </a:moveTo>
                <a:cubicBezTo>
                  <a:pt x="47687" y="1"/>
                  <a:pt x="45246" y="557"/>
                  <a:pt x="43441" y="2138"/>
                </a:cubicBezTo>
                <a:cubicBezTo>
                  <a:pt x="40832" y="4418"/>
                  <a:pt x="41004" y="6967"/>
                  <a:pt x="42425" y="9319"/>
                </a:cubicBezTo>
                <a:cubicBezTo>
                  <a:pt x="39384" y="7820"/>
                  <a:pt x="36391" y="6263"/>
                  <a:pt x="33506" y="4590"/>
                </a:cubicBezTo>
                <a:cubicBezTo>
                  <a:pt x="32866" y="4218"/>
                  <a:pt x="32222" y="4058"/>
                  <a:pt x="31614" y="4058"/>
                </a:cubicBezTo>
                <a:cubicBezTo>
                  <a:pt x="28862" y="4058"/>
                  <a:pt x="26849" y="7367"/>
                  <a:pt x="29065" y="9364"/>
                </a:cubicBezTo>
                <a:cubicBezTo>
                  <a:pt x="30686" y="10824"/>
                  <a:pt x="32394" y="12172"/>
                  <a:pt x="34162" y="13445"/>
                </a:cubicBezTo>
                <a:cubicBezTo>
                  <a:pt x="32682" y="14130"/>
                  <a:pt x="32122" y="15482"/>
                  <a:pt x="32394" y="16918"/>
                </a:cubicBezTo>
                <a:cubicBezTo>
                  <a:pt x="32410" y="17002"/>
                  <a:pt x="32439" y="17082"/>
                  <a:pt x="32454" y="17166"/>
                </a:cubicBezTo>
                <a:cubicBezTo>
                  <a:pt x="31482" y="16970"/>
                  <a:pt x="30498" y="16854"/>
                  <a:pt x="29510" y="16854"/>
                </a:cubicBezTo>
                <a:cubicBezTo>
                  <a:pt x="29438" y="16854"/>
                  <a:pt x="29366" y="16854"/>
                  <a:pt x="29294" y="16858"/>
                </a:cubicBezTo>
                <a:cubicBezTo>
                  <a:pt x="25996" y="16914"/>
                  <a:pt x="23900" y="18715"/>
                  <a:pt x="23032" y="20975"/>
                </a:cubicBezTo>
                <a:cubicBezTo>
                  <a:pt x="22347" y="21391"/>
                  <a:pt x="21855" y="21995"/>
                  <a:pt x="21747" y="22736"/>
                </a:cubicBezTo>
                <a:cubicBezTo>
                  <a:pt x="21095" y="22643"/>
                  <a:pt x="20443" y="22595"/>
                  <a:pt x="19795" y="22591"/>
                </a:cubicBezTo>
                <a:cubicBezTo>
                  <a:pt x="17458" y="22591"/>
                  <a:pt x="15154" y="23244"/>
                  <a:pt x="12988" y="24833"/>
                </a:cubicBezTo>
                <a:cubicBezTo>
                  <a:pt x="11472" y="25945"/>
                  <a:pt x="10668" y="27297"/>
                  <a:pt x="10380" y="28781"/>
                </a:cubicBezTo>
                <a:cubicBezTo>
                  <a:pt x="7627" y="29210"/>
                  <a:pt x="5226" y="30518"/>
                  <a:pt x="3690" y="33182"/>
                </a:cubicBezTo>
                <a:cubicBezTo>
                  <a:pt x="0" y="39588"/>
                  <a:pt x="2541" y="47491"/>
                  <a:pt x="6759" y="54305"/>
                </a:cubicBezTo>
                <a:cubicBezTo>
                  <a:pt x="5222" y="54873"/>
                  <a:pt x="4118" y="56369"/>
                  <a:pt x="4711" y="57758"/>
                </a:cubicBezTo>
                <a:cubicBezTo>
                  <a:pt x="7111" y="63375"/>
                  <a:pt x="13573" y="67237"/>
                  <a:pt x="19562" y="70585"/>
                </a:cubicBezTo>
                <a:cubicBezTo>
                  <a:pt x="20967" y="72446"/>
                  <a:pt x="22456" y="74247"/>
                  <a:pt x="23952" y="75963"/>
                </a:cubicBezTo>
                <a:cubicBezTo>
                  <a:pt x="28561" y="81249"/>
                  <a:pt x="34843" y="87395"/>
                  <a:pt x="42877" y="88943"/>
                </a:cubicBezTo>
                <a:cubicBezTo>
                  <a:pt x="43045" y="88975"/>
                  <a:pt x="43221" y="88991"/>
                  <a:pt x="43397" y="88991"/>
                </a:cubicBezTo>
                <a:cubicBezTo>
                  <a:pt x="44354" y="88991"/>
                  <a:pt x="45322" y="88518"/>
                  <a:pt x="45538" y="87687"/>
                </a:cubicBezTo>
                <a:cubicBezTo>
                  <a:pt x="45562" y="87595"/>
                  <a:pt x="45570" y="87499"/>
                  <a:pt x="45589" y="87406"/>
                </a:cubicBezTo>
                <a:cubicBezTo>
                  <a:pt x="47862" y="88775"/>
                  <a:pt x="50143" y="90127"/>
                  <a:pt x="52428" y="91464"/>
                </a:cubicBezTo>
                <a:cubicBezTo>
                  <a:pt x="52980" y="91792"/>
                  <a:pt x="53556" y="91932"/>
                  <a:pt x="54117" y="91932"/>
                </a:cubicBezTo>
                <a:cubicBezTo>
                  <a:pt x="55657" y="91932"/>
                  <a:pt x="57065" y="90856"/>
                  <a:pt x="57513" y="89611"/>
                </a:cubicBezTo>
                <a:cubicBezTo>
                  <a:pt x="58854" y="89940"/>
                  <a:pt x="60242" y="90147"/>
                  <a:pt x="61679" y="90204"/>
                </a:cubicBezTo>
                <a:cubicBezTo>
                  <a:pt x="61718" y="90204"/>
                  <a:pt x="61759" y="90208"/>
                  <a:pt x="61799" y="90208"/>
                </a:cubicBezTo>
                <a:cubicBezTo>
                  <a:pt x="62939" y="90208"/>
                  <a:pt x="64307" y="89587"/>
                  <a:pt x="64795" y="88723"/>
                </a:cubicBezTo>
                <a:cubicBezTo>
                  <a:pt x="64959" y="88435"/>
                  <a:pt x="65099" y="88143"/>
                  <a:pt x="65232" y="87846"/>
                </a:cubicBezTo>
                <a:cubicBezTo>
                  <a:pt x="69225" y="89599"/>
                  <a:pt x="73402" y="91015"/>
                  <a:pt x="77895" y="91800"/>
                </a:cubicBezTo>
                <a:cubicBezTo>
                  <a:pt x="78135" y="91844"/>
                  <a:pt x="78375" y="91864"/>
                  <a:pt x="78615" y="91864"/>
                </a:cubicBezTo>
                <a:cubicBezTo>
                  <a:pt x="80928" y="91864"/>
                  <a:pt x="83093" y="90007"/>
                  <a:pt x="82233" y="88115"/>
                </a:cubicBezTo>
                <a:lnTo>
                  <a:pt x="82233" y="88115"/>
                </a:lnTo>
                <a:cubicBezTo>
                  <a:pt x="86297" y="89748"/>
                  <a:pt x="90527" y="90887"/>
                  <a:pt x="94912" y="91048"/>
                </a:cubicBezTo>
                <a:cubicBezTo>
                  <a:pt x="94960" y="91048"/>
                  <a:pt x="95008" y="91052"/>
                  <a:pt x="95056" y="91052"/>
                </a:cubicBezTo>
                <a:cubicBezTo>
                  <a:pt x="97985" y="91052"/>
                  <a:pt x="99697" y="87678"/>
                  <a:pt x="97425" y="86014"/>
                </a:cubicBezTo>
                <a:cubicBezTo>
                  <a:pt x="95289" y="84450"/>
                  <a:pt x="93123" y="82909"/>
                  <a:pt x="90947" y="81381"/>
                </a:cubicBezTo>
                <a:cubicBezTo>
                  <a:pt x="93392" y="81273"/>
                  <a:pt x="95080" y="78456"/>
                  <a:pt x="93684" y="76716"/>
                </a:cubicBezTo>
                <a:lnTo>
                  <a:pt x="93684" y="76716"/>
                </a:lnTo>
                <a:cubicBezTo>
                  <a:pt x="94824" y="77059"/>
                  <a:pt x="95980" y="77379"/>
                  <a:pt x="97165" y="77667"/>
                </a:cubicBezTo>
                <a:cubicBezTo>
                  <a:pt x="97444" y="77732"/>
                  <a:pt x="97732" y="77763"/>
                  <a:pt x="98020" y="77763"/>
                </a:cubicBezTo>
                <a:cubicBezTo>
                  <a:pt x="100249" y="77763"/>
                  <a:pt x="102582" y="75896"/>
                  <a:pt x="101626" y="73966"/>
                </a:cubicBezTo>
                <a:cubicBezTo>
                  <a:pt x="99845" y="70374"/>
                  <a:pt x="97464" y="67148"/>
                  <a:pt x="94720" y="64151"/>
                </a:cubicBezTo>
                <a:lnTo>
                  <a:pt x="94720" y="64151"/>
                </a:lnTo>
                <a:cubicBezTo>
                  <a:pt x="95841" y="64312"/>
                  <a:pt x="96973" y="64432"/>
                  <a:pt x="98129" y="64476"/>
                </a:cubicBezTo>
                <a:lnTo>
                  <a:pt x="98277" y="64476"/>
                </a:lnTo>
                <a:cubicBezTo>
                  <a:pt x="100277" y="64476"/>
                  <a:pt x="101694" y="62995"/>
                  <a:pt x="101794" y="61435"/>
                </a:cubicBezTo>
                <a:cubicBezTo>
                  <a:pt x="101798" y="61407"/>
                  <a:pt x="101794" y="61383"/>
                  <a:pt x="101798" y="61359"/>
                </a:cubicBezTo>
                <a:cubicBezTo>
                  <a:pt x="103911" y="60707"/>
                  <a:pt x="105659" y="59434"/>
                  <a:pt x="106548" y="57285"/>
                </a:cubicBezTo>
                <a:cubicBezTo>
                  <a:pt x="109000" y="51364"/>
                  <a:pt x="104955" y="45071"/>
                  <a:pt x="100469" y="40009"/>
                </a:cubicBezTo>
                <a:cubicBezTo>
                  <a:pt x="99994" y="39173"/>
                  <a:pt x="99422" y="38373"/>
                  <a:pt x="98761" y="37612"/>
                </a:cubicBezTo>
                <a:lnTo>
                  <a:pt x="98761" y="37612"/>
                </a:lnTo>
                <a:cubicBezTo>
                  <a:pt x="99954" y="37744"/>
                  <a:pt x="101174" y="37828"/>
                  <a:pt x="102419" y="37856"/>
                </a:cubicBezTo>
                <a:cubicBezTo>
                  <a:pt x="102450" y="37856"/>
                  <a:pt x="102478" y="37860"/>
                  <a:pt x="102510" y="37860"/>
                </a:cubicBezTo>
                <a:cubicBezTo>
                  <a:pt x="104327" y="37860"/>
                  <a:pt x="105863" y="36608"/>
                  <a:pt x="106119" y="35175"/>
                </a:cubicBezTo>
                <a:cubicBezTo>
                  <a:pt x="108752" y="33999"/>
                  <a:pt x="110792" y="31699"/>
                  <a:pt x="110400" y="29210"/>
                </a:cubicBezTo>
                <a:cubicBezTo>
                  <a:pt x="109824" y="25540"/>
                  <a:pt x="106020" y="22864"/>
                  <a:pt x="102755" y="20667"/>
                </a:cubicBezTo>
                <a:cubicBezTo>
                  <a:pt x="97269" y="16970"/>
                  <a:pt x="91327" y="13781"/>
                  <a:pt x="85081" y="11068"/>
                </a:cubicBezTo>
                <a:cubicBezTo>
                  <a:pt x="77523" y="7783"/>
                  <a:pt x="69817" y="4678"/>
                  <a:pt x="61794" y="2246"/>
                </a:cubicBezTo>
                <a:cubicBezTo>
                  <a:pt x="58666" y="1293"/>
                  <a:pt x="54280" y="1"/>
                  <a:pt x="50300" y="1"/>
                </a:cubicBezTo>
                <a:close/>
              </a:path>
            </a:pathLst>
          </a:custGeom>
          <a:solidFill>
            <a:srgbClr val="FFFFFF">
              <a:alpha val="165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5" name="Google Shape;625;p28">
            <a:extLst>
              <a:ext uri="{FF2B5EF4-FFF2-40B4-BE49-F238E27FC236}">
                <a16:creationId xmlns:a16="http://schemas.microsoft.com/office/drawing/2014/main" id="{B9BBB5C1-EEBB-0547-EE16-763BEED4FE57}"/>
              </a:ext>
            </a:extLst>
          </p:cNvPr>
          <p:cNvSpPr txBox="1"/>
          <p:nvPr/>
        </p:nvSpPr>
        <p:spPr>
          <a:xfrm>
            <a:off x="710250" y="341697"/>
            <a:ext cx="7723500" cy="40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dirty="0">
                <a:solidFill>
                  <a:srgbClr val="FFFFFF"/>
                </a:solidFill>
                <a:latin typeface="Sue Ellen Francisco"/>
                <a:ea typeface="Sue Ellen Francisco"/>
                <a:cs typeface="Sue Ellen Francisco"/>
                <a:sym typeface="Sue Ellen Francisco"/>
              </a:rPr>
              <a:t>CONSTRUCTING THE </a:t>
            </a:r>
            <a:r>
              <a:rPr lang="en" sz="2500" b="1" dirty="0">
                <a:solidFill>
                  <a:srgbClr val="B6D7A8"/>
                </a:solidFill>
                <a:latin typeface="Sue Ellen Francisco"/>
                <a:ea typeface="Sue Ellen Francisco"/>
                <a:cs typeface="Sue Ellen Francisco"/>
                <a:sym typeface="Sue Ellen Francisco"/>
              </a:rPr>
              <a:t>RATIONAL NUMBERS</a:t>
            </a:r>
            <a:endParaRPr sz="2500" b="1" dirty="0">
              <a:solidFill>
                <a:srgbClr val="B6D7A8"/>
              </a:solidFill>
              <a:latin typeface="Sue Ellen Francisco"/>
              <a:ea typeface="Sue Ellen Francisco"/>
              <a:cs typeface="Sue Ellen Francisco"/>
              <a:sym typeface="Sue Ellen Francisco"/>
            </a:endParaRPr>
          </a:p>
        </p:txBody>
      </p:sp>
      <mc:AlternateContent xmlns:mc="http://schemas.openxmlformats.org/markup-compatibility/2006" xmlns:a14="http://schemas.microsoft.com/office/drawing/2010/main">
        <mc:Choice Requires="a14">
          <p:sp>
            <p:nvSpPr>
              <p:cNvPr id="626" name="Google Shape;626;p28">
                <a:extLst>
                  <a:ext uri="{FF2B5EF4-FFF2-40B4-BE49-F238E27FC236}">
                    <a16:creationId xmlns:a16="http://schemas.microsoft.com/office/drawing/2014/main" id="{794008B0-A82D-B570-03F1-E54387AB811B}"/>
                  </a:ext>
                </a:extLst>
              </p:cNvPr>
              <p:cNvSpPr txBox="1"/>
              <p:nvPr/>
            </p:nvSpPr>
            <p:spPr>
              <a:xfrm>
                <a:off x="368697" y="982050"/>
                <a:ext cx="7895400" cy="3179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dirty="0">
                    <a:solidFill>
                      <a:srgbClr val="FFFFFF"/>
                    </a:solidFill>
                    <a:latin typeface="Barlow Semi Condensed Light"/>
                    <a:ea typeface="Barlow Semi Condensed Light"/>
                    <a:cs typeface="Barlow Semi Condensed Light"/>
                    <a:sym typeface="Barlow Semi Condensed Light"/>
                  </a:rPr>
                  <a:t>To construct the </a:t>
                </a:r>
                <a:r>
                  <a:rPr lang="en-US" b="1" dirty="0">
                    <a:solidFill>
                      <a:srgbClr val="B6D7A8"/>
                    </a:solidFill>
                    <a:latin typeface="Barlow Semi Condensed Light"/>
                    <a:ea typeface="Barlow Semi Condensed Light"/>
                    <a:cs typeface="Barlow Semi Condensed Light"/>
                    <a:sym typeface="Barlow Semi Condensed Light"/>
                  </a:rPr>
                  <a:t>Rational Numbers</a:t>
                </a:r>
                <a:r>
                  <a:rPr lang="en-US" dirty="0">
                    <a:solidFill>
                      <a:srgbClr val="FFFFFF"/>
                    </a:solidFill>
                    <a:latin typeface="Barlow Semi Condensed Light"/>
                    <a:ea typeface="Barlow Semi Condensed Light"/>
                    <a:cs typeface="Barlow Semi Condensed Light"/>
                    <a:sym typeface="Barlow Semi Condensed Light"/>
                  </a:rPr>
                  <a:t>, we will use a similar process as we did to construct the </a:t>
                </a:r>
                <a:r>
                  <a:rPr lang="en-US" b="1" dirty="0">
                    <a:solidFill>
                      <a:srgbClr val="EA9999"/>
                    </a:solidFill>
                    <a:latin typeface="Barlow Semi Condensed Light"/>
                    <a:ea typeface="Barlow Semi Condensed Light"/>
                    <a:cs typeface="Barlow Semi Condensed Light"/>
                    <a:sym typeface="Barlow Semi Condensed Light"/>
                  </a:rPr>
                  <a:t>Integers</a:t>
                </a:r>
                <a:r>
                  <a:rPr lang="en-US" dirty="0">
                    <a:solidFill>
                      <a:srgbClr val="FFFFFF"/>
                    </a:solidFill>
                    <a:latin typeface="Barlow Semi Condensed Light"/>
                    <a:ea typeface="Barlow Semi Condensed Light"/>
                    <a:cs typeface="Barlow Semi Condensed Light"/>
                    <a:sym typeface="Barlow Semi Condensed Light"/>
                  </a:rPr>
                  <a:t>, except instead of creating equivalence classes between ordered pairs of </a:t>
                </a:r>
                <a:r>
                  <a:rPr lang="en-US" b="1" dirty="0">
                    <a:solidFill>
                      <a:schemeClr val="tx2">
                        <a:lumMod val="60000"/>
                        <a:lumOff val="40000"/>
                      </a:schemeClr>
                    </a:solidFill>
                    <a:latin typeface="Barlow Semi Condensed Light"/>
                    <a:ea typeface="Barlow Semi Condensed Light"/>
                    <a:cs typeface="Barlow Semi Condensed Light"/>
                    <a:sym typeface="Barlow Semi Condensed Light"/>
                  </a:rPr>
                  <a:t>natural numbers</a:t>
                </a:r>
                <a:r>
                  <a:rPr lang="en-US" b="1" dirty="0">
                    <a:solidFill>
                      <a:srgbClr val="FFFFFF"/>
                    </a:solidFill>
                    <a:latin typeface="Barlow Semi Condensed Light"/>
                    <a:ea typeface="Barlow Semi Condensed Light"/>
                    <a:cs typeface="Barlow Semi Condensed Light"/>
                    <a:sym typeface="Barlow Semi Condensed Light"/>
                  </a:rPr>
                  <a:t> </a:t>
                </a:r>
                <a:r>
                  <a:rPr lang="en-US" dirty="0">
                    <a:solidFill>
                      <a:srgbClr val="FFFFFF"/>
                    </a:solidFill>
                    <a:latin typeface="Barlow Semi Condensed Light"/>
                    <a:ea typeface="Barlow Semi Condensed Light"/>
                    <a:cs typeface="Barlow Semi Condensed Light"/>
                    <a:sym typeface="Barlow Semi Condensed Light"/>
                  </a:rPr>
                  <a:t>based on their difference, we will create equivalence classes between ordered pairs of </a:t>
                </a:r>
                <a:r>
                  <a:rPr lang="en-US" b="1" dirty="0">
                    <a:solidFill>
                      <a:srgbClr val="EA9999"/>
                    </a:solidFill>
                    <a:latin typeface="Barlow Semi Condensed Light"/>
                    <a:ea typeface="Barlow Semi Condensed Light"/>
                    <a:cs typeface="Barlow Semi Condensed Light"/>
                    <a:sym typeface="Barlow Semi Condensed Light"/>
                  </a:rPr>
                  <a:t>integers</a:t>
                </a:r>
                <a:r>
                  <a:rPr lang="en-US" dirty="0">
                    <a:solidFill>
                      <a:srgbClr val="FFFFFF"/>
                    </a:solidFill>
                    <a:latin typeface="Barlow Semi Condensed Light"/>
                    <a:ea typeface="Barlow Semi Condensed Light"/>
                    <a:cs typeface="Barlow Semi Condensed Light"/>
                    <a:sym typeface="Barlow Semi Condensed Light"/>
                  </a:rPr>
                  <a:t> based on their ratio. However, in order to avoid dividing by 0. We will define a subset of the </a:t>
                </a:r>
                <a:r>
                  <a:rPr lang="en-US" b="1" dirty="0">
                    <a:solidFill>
                      <a:srgbClr val="EA9999"/>
                    </a:solidFill>
                    <a:latin typeface="Barlow Semi Condensed Light"/>
                    <a:ea typeface="Barlow Semi Condensed Light"/>
                    <a:cs typeface="Barlow Semi Condensed Light"/>
                    <a:sym typeface="Barlow Semi Condensed Light"/>
                  </a:rPr>
                  <a:t>integers</a:t>
                </a:r>
                <a:r>
                  <a:rPr lang="en-US" b="1" dirty="0">
                    <a:solidFill>
                      <a:srgbClr val="FFFFFF"/>
                    </a:solidFill>
                    <a:latin typeface="Barlow Semi Condensed Light"/>
                    <a:ea typeface="Barlow Semi Condensed Light"/>
                    <a:cs typeface="Barlow Semi Condensed Light"/>
                    <a:sym typeface="Barlow Semi Condensed Light"/>
                  </a:rPr>
                  <a:t> </a:t>
                </a:r>
                <a:r>
                  <a:rPr lang="en-US" dirty="0">
                    <a:solidFill>
                      <a:srgbClr val="FFFFFF"/>
                    </a:solidFill>
                    <a:latin typeface="Barlow Semi Condensed Light"/>
                    <a:ea typeface="Barlow Semi Condensed Light"/>
                    <a:cs typeface="Barlow Semi Condensed Light"/>
                    <a:sym typeface="Barlow Semi Condensed Light"/>
                  </a:rPr>
                  <a:t>that does not include 0 as the set to be used for denominators:</a:t>
                </a:r>
              </a:p>
              <a:p>
                <a:pPr marL="0" lvl="0" indent="0" algn="l" rtl="0">
                  <a:lnSpc>
                    <a:spcPct val="115000"/>
                  </a:lnSpc>
                  <a:spcBef>
                    <a:spcPts val="0"/>
                  </a:spcBef>
                  <a:spcAft>
                    <a:spcPts val="0"/>
                  </a:spcAft>
                  <a:buNone/>
                </a:pPr>
                <a:endParaRPr lang="en-US" dirty="0">
                  <a:solidFill>
                    <a:srgbClr val="FFFFFF"/>
                  </a:solidFill>
                  <a:latin typeface="Barlow Semi Condensed Light"/>
                  <a:ea typeface="Barlow Semi Condensed Light"/>
                  <a:cs typeface="Barlow Semi Condensed Light"/>
                  <a:sym typeface="Barlow Semi Condensed Light"/>
                </a:endParaRPr>
              </a:p>
              <a:p>
                <a:pPr marL="0" lvl="0" indent="0" algn="l" rtl="0">
                  <a:lnSpc>
                    <a:spcPct val="115000"/>
                  </a:lnSpc>
                  <a:spcBef>
                    <a:spcPts val="0"/>
                  </a:spcBef>
                  <a:spcAft>
                    <a:spcPts val="0"/>
                  </a:spcAft>
                  <a:buNone/>
                </a:pPr>
                <a14:m>
                  <m:oMathPara xmlns:m="http://schemas.openxmlformats.org/officeDocument/2006/math">
                    <m:oMathParaPr>
                      <m:jc m:val="centerGroup"/>
                    </m:oMathParaPr>
                    <m:oMath xmlns:m="http://schemas.openxmlformats.org/officeDocument/2006/math">
                      <m:sSup>
                        <m:sSupPr>
                          <m:ctrlPr>
                            <a:rPr lang="en-US" b="0" i="1" smtClean="0">
                              <a:solidFill>
                                <a:srgbClr val="FFFFFF"/>
                              </a:solidFill>
                              <a:latin typeface="Cambria Math" panose="02040503050406030204" pitchFamily="18" charset="0"/>
                              <a:ea typeface="Cambria Math" panose="02040503050406030204" pitchFamily="18" charset="0"/>
                              <a:cs typeface="Barlow Semi Condensed Light"/>
                              <a:sym typeface="Barlow Semi Condensed Light"/>
                            </a:rPr>
                          </m:ctrlPr>
                        </m:sSupPr>
                        <m:e>
                          <m:r>
                            <a:rPr lang="en-US" i="1" smtClean="0">
                              <a:solidFill>
                                <a:srgbClr val="EA9999"/>
                              </a:solidFill>
                              <a:latin typeface="Cambria Math" panose="02040503050406030204" pitchFamily="18" charset="0"/>
                              <a:ea typeface="Cambria Math" panose="02040503050406030204" pitchFamily="18" charset="0"/>
                              <a:cs typeface="Barlow Semi Condensed Light"/>
                              <a:sym typeface="Barlow Semi Condensed Light"/>
                            </a:rPr>
                            <m:t>ℤ</m:t>
                          </m:r>
                        </m:e>
                        <m:sup>
                          <m:r>
                            <a:rPr lang="en-US" b="0" i="1" smtClean="0">
                              <a:solidFill>
                                <a:srgbClr val="FFFFFF"/>
                              </a:solidFill>
                              <a:latin typeface="Cambria Math" panose="02040503050406030204" pitchFamily="18" charset="0"/>
                              <a:ea typeface="Cambria Math" panose="02040503050406030204" pitchFamily="18" charset="0"/>
                              <a:cs typeface="Barlow Semi Condensed Light"/>
                              <a:sym typeface="Barlow Semi Condensed Light"/>
                            </a:rPr>
                            <m:t>′</m:t>
                          </m:r>
                        </m:sup>
                      </m:sSup>
                      <m:r>
                        <a:rPr lang="en-US" b="0" i="1" smtClean="0">
                          <a:solidFill>
                            <a:srgbClr val="FFFFFF"/>
                          </a:solidFill>
                          <a:latin typeface="Cambria Math" panose="02040503050406030204" pitchFamily="18" charset="0"/>
                          <a:ea typeface="Cambria Math" panose="02040503050406030204" pitchFamily="18" charset="0"/>
                          <a:cs typeface="Barlow Semi Condensed Light"/>
                          <a:sym typeface="Barlow Semi Condensed Light"/>
                        </a:rPr>
                        <m:t>=</m:t>
                      </m:r>
                      <m:r>
                        <a:rPr lang="en-US" b="0" i="1" smtClean="0">
                          <a:solidFill>
                            <a:srgbClr val="EA9999"/>
                          </a:solidFill>
                          <a:latin typeface="Cambria Math" panose="02040503050406030204" pitchFamily="18" charset="0"/>
                          <a:ea typeface="Cambria Math" panose="02040503050406030204" pitchFamily="18" charset="0"/>
                          <a:cs typeface="Barlow Semi Condensed Light"/>
                          <a:sym typeface="Barlow Semi Condensed Light"/>
                        </a:rPr>
                        <m:t>ℤ</m:t>
                      </m:r>
                      <m:r>
                        <a:rPr lang="en-US" b="0" i="1" smtClean="0">
                          <a:solidFill>
                            <a:srgbClr val="FFFFFF"/>
                          </a:solidFill>
                          <a:latin typeface="Cambria Math" panose="02040503050406030204" pitchFamily="18" charset="0"/>
                          <a:ea typeface="Cambria Math" panose="02040503050406030204" pitchFamily="18" charset="0"/>
                          <a:cs typeface="Barlow Semi Condensed Light"/>
                          <a:sym typeface="Barlow Semi Condensed Light"/>
                        </a:rPr>
                        <m:t>−{</m:t>
                      </m:r>
                      <m:sSub>
                        <m:sSubPr>
                          <m:ctrlPr>
                            <a:rPr lang="en-US" b="0" i="1" smtClean="0">
                              <a:solidFill>
                                <a:srgbClr val="FFFFFF"/>
                              </a:solidFill>
                              <a:latin typeface="Cambria Math" panose="02040503050406030204" pitchFamily="18" charset="0"/>
                              <a:ea typeface="Cambria Math" panose="02040503050406030204" pitchFamily="18" charset="0"/>
                              <a:cs typeface="Barlow Semi Condensed Light"/>
                              <a:sym typeface="Barlow Semi Condensed Light"/>
                            </a:rPr>
                          </m:ctrlPr>
                        </m:sSubPr>
                        <m:e>
                          <m:r>
                            <a:rPr lang="en-US" b="0" i="1" smtClean="0">
                              <a:solidFill>
                                <a:srgbClr val="FFFFFF"/>
                              </a:solidFill>
                              <a:latin typeface="Cambria Math" panose="02040503050406030204" pitchFamily="18" charset="0"/>
                              <a:ea typeface="Cambria Math" panose="02040503050406030204" pitchFamily="18" charset="0"/>
                              <a:cs typeface="Barlow Semi Condensed Light"/>
                              <a:sym typeface="Barlow Semi Condensed Light"/>
                            </a:rPr>
                            <m:t>0</m:t>
                          </m:r>
                        </m:e>
                        <m:sub>
                          <m:r>
                            <a:rPr lang="en-US" b="0" i="1" smtClean="0">
                              <a:solidFill>
                                <a:srgbClr val="EA9999"/>
                              </a:solidFill>
                              <a:latin typeface="Cambria Math" panose="02040503050406030204" pitchFamily="18" charset="0"/>
                              <a:ea typeface="Cambria Math" panose="02040503050406030204" pitchFamily="18" charset="0"/>
                              <a:cs typeface="Barlow Semi Condensed Light"/>
                              <a:sym typeface="Barlow Semi Condensed Light"/>
                            </a:rPr>
                            <m:t>ℤ</m:t>
                          </m:r>
                        </m:sub>
                      </m:sSub>
                      <m:r>
                        <a:rPr lang="en-US" b="0" i="1" smtClean="0">
                          <a:solidFill>
                            <a:srgbClr val="FFFFFF"/>
                          </a:solidFill>
                          <a:latin typeface="Cambria Math" panose="02040503050406030204" pitchFamily="18" charset="0"/>
                          <a:ea typeface="Cambria Math" panose="02040503050406030204" pitchFamily="18" charset="0"/>
                          <a:cs typeface="Barlow Semi Condensed Light"/>
                          <a:sym typeface="Barlow Semi Condensed Light"/>
                        </a:rPr>
                        <m:t>}</m:t>
                      </m:r>
                    </m:oMath>
                  </m:oMathPara>
                </a14:m>
                <a:endParaRPr lang="en-US" dirty="0">
                  <a:solidFill>
                    <a:srgbClr val="FFFFFF"/>
                  </a:solidFill>
                  <a:latin typeface="Barlow Semi Condensed Light"/>
                  <a:ea typeface="Barlow Semi Condensed Light"/>
                  <a:cs typeface="Barlow Semi Condensed Light"/>
                  <a:sym typeface="Barlow Semi Condensed Light"/>
                </a:endParaRPr>
              </a:p>
              <a:p>
                <a:pPr marL="0" lvl="0" indent="0" algn="l" rtl="0">
                  <a:lnSpc>
                    <a:spcPct val="115000"/>
                  </a:lnSpc>
                  <a:spcBef>
                    <a:spcPts val="0"/>
                  </a:spcBef>
                  <a:spcAft>
                    <a:spcPts val="0"/>
                  </a:spcAft>
                  <a:buNone/>
                </a:pPr>
                <a:endParaRPr lang="en-US" dirty="0">
                  <a:solidFill>
                    <a:srgbClr val="FFFFFF"/>
                  </a:solidFill>
                  <a:latin typeface="Barlow Semi Condensed Light"/>
                  <a:ea typeface="Barlow Semi Condensed Light"/>
                  <a:cs typeface="Barlow Semi Condensed Light"/>
                  <a:sym typeface="Barlow Semi Condensed Light"/>
                </a:endParaRPr>
              </a:p>
              <a:p>
                <a:pPr marL="0" lvl="0" indent="0" algn="l" rtl="0">
                  <a:lnSpc>
                    <a:spcPct val="115000"/>
                  </a:lnSpc>
                  <a:spcBef>
                    <a:spcPts val="0"/>
                  </a:spcBef>
                  <a:spcAft>
                    <a:spcPts val="0"/>
                  </a:spcAft>
                  <a:buNone/>
                </a:pPr>
                <a:r>
                  <a:rPr lang="en-US" dirty="0">
                    <a:solidFill>
                      <a:srgbClr val="FFFFFF"/>
                    </a:solidFill>
                    <a:latin typeface="Barlow Semi Condensed Light"/>
                    <a:ea typeface="Barlow Semi Condensed Light"/>
                    <a:cs typeface="Barlow Semi Condensed Light"/>
                    <a:sym typeface="Barlow Semi Condensed Light"/>
                  </a:rPr>
                  <a:t>Now that we have our set, we can create our equivalence relation. Let </a:t>
                </a:r>
                <a14:m>
                  <m:oMath xmlns:m="http://schemas.openxmlformats.org/officeDocument/2006/math">
                    <m:r>
                      <a:rPr lang="en-US" b="0" i="1" smtClean="0">
                        <a:solidFill>
                          <a:schemeClr val="accent4"/>
                        </a:solidFill>
                        <a:latin typeface="Cambria Math" panose="02040503050406030204" pitchFamily="18" charset="0"/>
                        <a:ea typeface="Barlow Semi Condensed Light"/>
                        <a:cs typeface="Barlow Semi Condensed Light"/>
                        <a:sym typeface="Barlow Semi Condensed Light"/>
                      </a:rPr>
                      <m:t>𝑎</m:t>
                    </m:r>
                    <m:r>
                      <a:rPr lang="en-US" b="0" i="1" smtClean="0">
                        <a:solidFill>
                          <a:srgbClr val="FFFFFF"/>
                        </a:solidFill>
                        <a:latin typeface="Cambria Math" panose="02040503050406030204" pitchFamily="18" charset="0"/>
                        <a:ea typeface="Barlow Semi Condensed Light"/>
                        <a:cs typeface="Barlow Semi Condensed Light"/>
                        <a:sym typeface="Barlow Semi Condensed Light"/>
                      </a:rPr>
                      <m:t>,</m:t>
                    </m:r>
                    <m:r>
                      <a:rPr lang="en-US" b="0" i="1" smtClean="0">
                        <a:solidFill>
                          <a:schemeClr val="accent5"/>
                        </a:solidFill>
                        <a:latin typeface="Cambria Math" panose="02040503050406030204" pitchFamily="18" charset="0"/>
                        <a:ea typeface="Barlow Semi Condensed Light"/>
                        <a:cs typeface="Barlow Semi Condensed Light"/>
                        <a:sym typeface="Barlow Semi Condensed Light"/>
                      </a:rPr>
                      <m:t>𝑐</m:t>
                    </m:r>
                    <m:r>
                      <a:rPr lang="en-US" b="0" i="1" smtClean="0">
                        <a:solidFill>
                          <a:srgbClr val="FFFFFF"/>
                        </a:solidFill>
                        <a:latin typeface="Cambria Math" panose="02040503050406030204" pitchFamily="18" charset="0"/>
                        <a:ea typeface="Barlow Semi Condensed Light"/>
                        <a:cs typeface="Barlow Semi Condensed Light"/>
                        <a:sym typeface="Barlow Semi Condensed Light"/>
                      </a:rPr>
                      <m:t>∈</m:t>
                    </m:r>
                    <m:r>
                      <a:rPr lang="en-US" b="0" i="1" smtClean="0">
                        <a:solidFill>
                          <a:srgbClr val="EA9999"/>
                        </a:solidFill>
                        <a:latin typeface="Cambria Math" panose="02040503050406030204" pitchFamily="18" charset="0"/>
                        <a:ea typeface="Cambria Math" panose="02040503050406030204" pitchFamily="18" charset="0"/>
                        <a:cs typeface="Barlow Semi Condensed Light"/>
                        <a:sym typeface="Barlow Semi Condensed Light"/>
                      </a:rPr>
                      <m:t>ℤ</m:t>
                    </m:r>
                  </m:oMath>
                </a14:m>
                <a:r>
                  <a:rPr lang="en-US" dirty="0">
                    <a:solidFill>
                      <a:srgbClr val="FFFFFF"/>
                    </a:solidFill>
                    <a:latin typeface="Barlow Semi Condensed Light"/>
                    <a:ea typeface="Barlow Semi Condensed Light"/>
                    <a:cs typeface="Barlow Semi Condensed Light"/>
                    <a:sym typeface="Barlow Semi Condensed Light"/>
                  </a:rPr>
                  <a:t> and </a:t>
                </a:r>
                <a14:m>
                  <m:oMath xmlns:m="http://schemas.openxmlformats.org/officeDocument/2006/math">
                    <m:r>
                      <a:rPr lang="en-US" b="0" i="1" smtClean="0">
                        <a:solidFill>
                          <a:schemeClr val="accent4"/>
                        </a:solidFill>
                        <a:latin typeface="Cambria Math" panose="02040503050406030204" pitchFamily="18" charset="0"/>
                        <a:ea typeface="Barlow Semi Condensed Light"/>
                        <a:cs typeface="Barlow Semi Condensed Light"/>
                        <a:sym typeface="Barlow Semi Condensed Light"/>
                      </a:rPr>
                      <m:t>𝑏</m:t>
                    </m:r>
                    <m:r>
                      <a:rPr lang="en-US" b="0" i="1" smtClean="0">
                        <a:solidFill>
                          <a:srgbClr val="FFFFFF"/>
                        </a:solidFill>
                        <a:latin typeface="Cambria Math" panose="02040503050406030204" pitchFamily="18" charset="0"/>
                        <a:ea typeface="Barlow Semi Condensed Light"/>
                        <a:cs typeface="Barlow Semi Condensed Light"/>
                        <a:sym typeface="Barlow Semi Condensed Light"/>
                      </a:rPr>
                      <m:t>,</m:t>
                    </m:r>
                    <m:r>
                      <a:rPr lang="en-US" b="0" i="1" smtClean="0">
                        <a:solidFill>
                          <a:schemeClr val="accent5"/>
                        </a:solidFill>
                        <a:latin typeface="Cambria Math" panose="02040503050406030204" pitchFamily="18" charset="0"/>
                        <a:ea typeface="Barlow Semi Condensed Light"/>
                        <a:cs typeface="Barlow Semi Condensed Light"/>
                        <a:sym typeface="Barlow Semi Condensed Light"/>
                      </a:rPr>
                      <m:t>𝑑</m:t>
                    </m:r>
                    <m:r>
                      <a:rPr lang="en-US" b="0" i="1" smtClean="0">
                        <a:solidFill>
                          <a:srgbClr val="FFFFFF"/>
                        </a:solidFill>
                        <a:latin typeface="Cambria Math" panose="02040503050406030204" pitchFamily="18" charset="0"/>
                        <a:ea typeface="Barlow Semi Condensed Light"/>
                        <a:cs typeface="Barlow Semi Condensed Light"/>
                        <a:sym typeface="Barlow Semi Condensed Light"/>
                      </a:rPr>
                      <m:t>∈</m:t>
                    </m:r>
                    <m:sSup>
                      <m:sSupPr>
                        <m:ctrlPr>
                          <a:rPr lang="en-US" b="0" i="1" smtClean="0">
                            <a:solidFill>
                              <a:srgbClr val="FFFFFF"/>
                            </a:solidFill>
                            <a:latin typeface="Cambria Math" panose="02040503050406030204" pitchFamily="18" charset="0"/>
                            <a:ea typeface="Cambria Math" panose="02040503050406030204" pitchFamily="18" charset="0"/>
                            <a:cs typeface="Barlow Semi Condensed Light"/>
                            <a:sym typeface="Barlow Semi Condensed Light"/>
                          </a:rPr>
                        </m:ctrlPr>
                      </m:sSupPr>
                      <m:e>
                        <m:r>
                          <a:rPr lang="en-US" b="0" i="1" smtClean="0">
                            <a:solidFill>
                              <a:srgbClr val="EA9999"/>
                            </a:solidFill>
                            <a:latin typeface="Cambria Math" panose="02040503050406030204" pitchFamily="18" charset="0"/>
                            <a:ea typeface="Cambria Math" panose="02040503050406030204" pitchFamily="18" charset="0"/>
                            <a:cs typeface="Barlow Semi Condensed Light"/>
                            <a:sym typeface="Barlow Semi Condensed Light"/>
                          </a:rPr>
                          <m:t>ℤ</m:t>
                        </m:r>
                      </m:e>
                      <m:sup>
                        <m:r>
                          <a:rPr lang="en-US" b="0" i="1" smtClean="0">
                            <a:solidFill>
                              <a:srgbClr val="FFFFFF"/>
                            </a:solidFill>
                            <a:latin typeface="Cambria Math" panose="02040503050406030204" pitchFamily="18" charset="0"/>
                            <a:ea typeface="Cambria Math" panose="02040503050406030204" pitchFamily="18" charset="0"/>
                            <a:cs typeface="Barlow Semi Condensed Light"/>
                            <a:sym typeface="Barlow Semi Condensed Light"/>
                          </a:rPr>
                          <m:t>′</m:t>
                        </m:r>
                      </m:sup>
                    </m:sSup>
                  </m:oMath>
                </a14:m>
                <a:r>
                  <a:rPr lang="en-US" dirty="0">
                    <a:solidFill>
                      <a:srgbClr val="FFFFFF"/>
                    </a:solidFill>
                    <a:latin typeface="Barlow Semi Condensed Light"/>
                    <a:ea typeface="Barlow Semi Condensed Light"/>
                    <a:cs typeface="Barlow Semi Condensed Light"/>
                    <a:sym typeface="Barlow Semi Condensed Light"/>
                  </a:rPr>
                  <a:t>, then:</a:t>
                </a:r>
              </a:p>
              <a:p>
                <a:pPr marL="0" lvl="0" indent="0" algn="l" rtl="0">
                  <a:lnSpc>
                    <a:spcPct val="115000"/>
                  </a:lnSpc>
                  <a:spcBef>
                    <a:spcPts val="0"/>
                  </a:spcBef>
                  <a:spcAft>
                    <a:spcPts val="0"/>
                  </a:spcAft>
                  <a:buNone/>
                </a:pPr>
                <a:endParaRPr lang="en-US" dirty="0">
                  <a:solidFill>
                    <a:srgbClr val="FFFFFF"/>
                  </a:solidFill>
                  <a:latin typeface="Barlow Semi Condensed Light"/>
                  <a:ea typeface="Barlow Semi Condensed Light"/>
                  <a:cs typeface="Barlow Semi Condensed Light"/>
                  <a:sym typeface="Barlow Semi Condensed Light"/>
                </a:endParaRPr>
              </a:p>
              <a:p>
                <a:pPr marL="0" lvl="0" indent="0" algn="l" rtl="0">
                  <a:lnSpc>
                    <a:spcPct val="115000"/>
                  </a:lnSpc>
                  <a:spcBef>
                    <a:spcPts val="0"/>
                  </a:spcBef>
                  <a:spcAft>
                    <a:spcPts val="0"/>
                  </a:spcAft>
                  <a:buNone/>
                </a:pPr>
                <a14:m>
                  <m:oMathPara xmlns:m="http://schemas.openxmlformats.org/officeDocument/2006/math">
                    <m:oMathParaPr>
                      <m:jc m:val="centerGroup"/>
                    </m:oMathParaPr>
                    <m:oMath xmlns:m="http://schemas.openxmlformats.org/officeDocument/2006/math">
                      <m:d>
                        <m:dPr>
                          <m:begChr m:val="⟨"/>
                          <m:endChr m:val="⟩"/>
                          <m:ctrlPr>
                            <a:rPr lang="en-US" i="1" smtClean="0">
                              <a:solidFill>
                                <a:schemeClr val="accent4"/>
                              </a:solidFill>
                              <a:latin typeface="Cambria Math" panose="02040503050406030204" pitchFamily="18" charset="0"/>
                              <a:cs typeface="Barlow Semi Condensed Light"/>
                              <a:sym typeface="Barlow Semi Condensed Light"/>
                            </a:rPr>
                          </m:ctrlPr>
                        </m:dPr>
                        <m:e>
                          <m:r>
                            <a:rPr lang="en-US" b="0" i="1" smtClean="0">
                              <a:solidFill>
                                <a:schemeClr val="accent4"/>
                              </a:solidFill>
                              <a:latin typeface="Cambria Math" panose="02040503050406030204" pitchFamily="18" charset="0"/>
                              <a:cs typeface="Barlow Semi Condensed Light"/>
                              <a:sym typeface="Barlow Semi Condensed Light"/>
                            </a:rPr>
                            <m:t>𝑎</m:t>
                          </m:r>
                          <m:r>
                            <a:rPr lang="en-US" b="0" i="1" smtClean="0">
                              <a:solidFill>
                                <a:schemeClr val="accent4"/>
                              </a:solidFill>
                              <a:latin typeface="Cambria Math" panose="02040503050406030204" pitchFamily="18" charset="0"/>
                              <a:cs typeface="Barlow Semi Condensed Light"/>
                              <a:sym typeface="Barlow Semi Condensed Light"/>
                            </a:rPr>
                            <m:t>,</m:t>
                          </m:r>
                          <m:r>
                            <a:rPr lang="en-US" b="0" i="1" smtClean="0">
                              <a:solidFill>
                                <a:schemeClr val="accent4"/>
                              </a:solidFill>
                              <a:latin typeface="Cambria Math" panose="02040503050406030204" pitchFamily="18" charset="0"/>
                              <a:cs typeface="Barlow Semi Condensed Light"/>
                              <a:sym typeface="Barlow Semi Condensed Light"/>
                            </a:rPr>
                            <m:t>𝑏</m:t>
                          </m:r>
                        </m:e>
                      </m:d>
                      <m:r>
                        <a:rPr lang="en-US" i="1" smtClean="0">
                          <a:solidFill>
                            <a:srgbClr val="FFFFFF"/>
                          </a:solidFill>
                          <a:latin typeface="Cambria Math" panose="02040503050406030204" pitchFamily="18" charset="0"/>
                          <a:ea typeface="Cambria Math" panose="02040503050406030204" pitchFamily="18" charset="0"/>
                          <a:cs typeface="Barlow Semi Condensed Light"/>
                          <a:sym typeface="Barlow Semi Condensed Light"/>
                        </a:rPr>
                        <m:t>~</m:t>
                      </m:r>
                      <m:d>
                        <m:dPr>
                          <m:begChr m:val="⟨"/>
                          <m:endChr m:val="⟩"/>
                          <m:ctrlPr>
                            <a:rPr lang="en-US" i="1" smtClean="0">
                              <a:solidFill>
                                <a:schemeClr val="accent5"/>
                              </a:solidFill>
                              <a:latin typeface="Cambria Math" panose="02040503050406030204" pitchFamily="18" charset="0"/>
                              <a:ea typeface="Cambria Math" panose="02040503050406030204" pitchFamily="18" charset="0"/>
                              <a:cs typeface="Barlow Semi Condensed Light"/>
                              <a:sym typeface="Barlow Semi Condensed Light"/>
                            </a:rPr>
                          </m:ctrlPr>
                        </m:dPr>
                        <m:e>
                          <m:r>
                            <a:rPr lang="en-US" b="0" i="1" smtClean="0">
                              <a:solidFill>
                                <a:schemeClr val="accent5"/>
                              </a:solidFill>
                              <a:latin typeface="Cambria Math" panose="02040503050406030204" pitchFamily="18" charset="0"/>
                              <a:ea typeface="Cambria Math" panose="02040503050406030204" pitchFamily="18" charset="0"/>
                              <a:cs typeface="Barlow Semi Condensed Light"/>
                              <a:sym typeface="Barlow Semi Condensed Light"/>
                            </a:rPr>
                            <m:t>𝑐</m:t>
                          </m:r>
                          <m:r>
                            <a:rPr lang="en-US" b="0" i="1" smtClean="0">
                              <a:solidFill>
                                <a:schemeClr val="accent5"/>
                              </a:solidFill>
                              <a:latin typeface="Cambria Math" panose="02040503050406030204" pitchFamily="18" charset="0"/>
                              <a:ea typeface="Cambria Math" panose="02040503050406030204" pitchFamily="18" charset="0"/>
                              <a:cs typeface="Barlow Semi Condensed Light"/>
                              <a:sym typeface="Barlow Semi Condensed Light"/>
                            </a:rPr>
                            <m:t>,</m:t>
                          </m:r>
                          <m:r>
                            <a:rPr lang="en-US" b="0" i="1" smtClean="0">
                              <a:solidFill>
                                <a:schemeClr val="accent5"/>
                              </a:solidFill>
                              <a:latin typeface="Cambria Math" panose="02040503050406030204" pitchFamily="18" charset="0"/>
                              <a:ea typeface="Cambria Math" panose="02040503050406030204" pitchFamily="18" charset="0"/>
                              <a:cs typeface="Barlow Semi Condensed Light"/>
                              <a:sym typeface="Barlow Semi Condensed Light"/>
                            </a:rPr>
                            <m:t>𝑑</m:t>
                          </m:r>
                        </m:e>
                      </m:d>
                      <m:r>
                        <a:rPr lang="en-US" b="0" i="1" smtClean="0">
                          <a:solidFill>
                            <a:srgbClr val="FFFFFF"/>
                          </a:solidFill>
                          <a:latin typeface="Cambria Math" panose="02040503050406030204" pitchFamily="18" charset="0"/>
                          <a:ea typeface="Cambria Math" panose="02040503050406030204" pitchFamily="18" charset="0"/>
                          <a:cs typeface="Barlow Semi Condensed Light"/>
                          <a:sym typeface="Barlow Semi Condensed Light"/>
                        </a:rPr>
                        <m:t> </m:t>
                      </m:r>
                      <m:r>
                        <a:rPr lang="en-US" b="0" i="1" smtClean="0">
                          <a:solidFill>
                            <a:srgbClr val="FFFFFF"/>
                          </a:solidFill>
                          <a:latin typeface="Cambria Math" panose="02040503050406030204" pitchFamily="18" charset="0"/>
                          <a:ea typeface="Cambria Math" panose="02040503050406030204" pitchFamily="18" charset="0"/>
                          <a:cs typeface="Barlow Semi Condensed Light"/>
                          <a:sym typeface="Barlow Semi Condensed Light"/>
                        </a:rPr>
                        <m:t>𝑖𝑓𝑓</m:t>
                      </m:r>
                      <m:r>
                        <a:rPr lang="en-US" b="0" i="1" smtClean="0">
                          <a:solidFill>
                            <a:srgbClr val="FFFFFF"/>
                          </a:solidFill>
                          <a:latin typeface="Cambria Math" panose="02040503050406030204" pitchFamily="18" charset="0"/>
                          <a:ea typeface="Cambria Math" panose="02040503050406030204" pitchFamily="18" charset="0"/>
                          <a:cs typeface="Barlow Semi Condensed Light"/>
                          <a:sym typeface="Barlow Semi Condensed Light"/>
                        </a:rPr>
                        <m:t> </m:t>
                      </m:r>
                      <m:r>
                        <a:rPr lang="en-US" b="0" i="1" smtClean="0">
                          <a:solidFill>
                            <a:schemeClr val="accent4"/>
                          </a:solidFill>
                          <a:latin typeface="Cambria Math" panose="02040503050406030204" pitchFamily="18" charset="0"/>
                          <a:ea typeface="Cambria Math" panose="02040503050406030204" pitchFamily="18" charset="0"/>
                          <a:cs typeface="Barlow Semi Condensed Light"/>
                          <a:sym typeface="Barlow Semi Condensed Light"/>
                        </a:rPr>
                        <m:t>𝑎</m:t>
                      </m:r>
                      <m:r>
                        <a:rPr lang="en-US" b="0" i="1" smtClean="0">
                          <a:solidFill>
                            <a:schemeClr val="accent5"/>
                          </a:solidFill>
                          <a:latin typeface="Cambria Math" panose="02040503050406030204" pitchFamily="18" charset="0"/>
                          <a:ea typeface="Cambria Math" panose="02040503050406030204" pitchFamily="18" charset="0"/>
                          <a:cs typeface="Barlow Semi Condensed Light"/>
                          <a:sym typeface="Barlow Semi Condensed Light"/>
                        </a:rPr>
                        <m:t>𝑑</m:t>
                      </m:r>
                      <m:r>
                        <a:rPr lang="en-US" b="0" i="1" smtClean="0">
                          <a:solidFill>
                            <a:srgbClr val="FFFFFF"/>
                          </a:solidFill>
                          <a:latin typeface="Cambria Math" panose="02040503050406030204" pitchFamily="18" charset="0"/>
                          <a:ea typeface="Cambria Math" panose="02040503050406030204" pitchFamily="18" charset="0"/>
                          <a:cs typeface="Barlow Semi Condensed Light"/>
                          <a:sym typeface="Barlow Semi Condensed Light"/>
                        </a:rPr>
                        <m:t>=</m:t>
                      </m:r>
                      <m:r>
                        <a:rPr lang="en-US" b="0" i="1" smtClean="0">
                          <a:solidFill>
                            <a:schemeClr val="accent4"/>
                          </a:solidFill>
                          <a:latin typeface="Cambria Math" panose="02040503050406030204" pitchFamily="18" charset="0"/>
                          <a:ea typeface="Cambria Math" panose="02040503050406030204" pitchFamily="18" charset="0"/>
                          <a:cs typeface="Barlow Semi Condensed Light"/>
                          <a:sym typeface="Barlow Semi Condensed Light"/>
                        </a:rPr>
                        <m:t>𝑏</m:t>
                      </m:r>
                      <m:r>
                        <a:rPr lang="en-US" b="0" i="1" smtClean="0">
                          <a:solidFill>
                            <a:schemeClr val="accent5"/>
                          </a:solidFill>
                          <a:latin typeface="Cambria Math" panose="02040503050406030204" pitchFamily="18" charset="0"/>
                          <a:ea typeface="Cambria Math" panose="02040503050406030204" pitchFamily="18" charset="0"/>
                          <a:cs typeface="Barlow Semi Condensed Light"/>
                          <a:sym typeface="Barlow Semi Condensed Light"/>
                        </a:rPr>
                        <m:t>𝑐</m:t>
                      </m:r>
                    </m:oMath>
                  </m:oMathPara>
                </a14:m>
                <a:endParaRPr lang="en-US" dirty="0">
                  <a:solidFill>
                    <a:srgbClr val="FFFFFF"/>
                  </a:solidFill>
                  <a:latin typeface="Barlow Semi Condensed Light"/>
                  <a:ea typeface="Barlow Semi Condensed Light"/>
                  <a:cs typeface="Barlow Semi Condensed Light"/>
                  <a:sym typeface="Barlow Semi Condensed Light"/>
                </a:endParaRPr>
              </a:p>
              <a:p>
                <a:pPr marL="0" lvl="0" indent="0" algn="l" rtl="0">
                  <a:lnSpc>
                    <a:spcPct val="115000"/>
                  </a:lnSpc>
                  <a:spcBef>
                    <a:spcPts val="0"/>
                  </a:spcBef>
                  <a:spcAft>
                    <a:spcPts val="0"/>
                  </a:spcAft>
                  <a:buNone/>
                </a:pPr>
                <a:endParaRPr lang="en-US" dirty="0">
                  <a:solidFill>
                    <a:srgbClr val="FFFFFF"/>
                  </a:solidFill>
                  <a:latin typeface="Barlow Semi Condensed Light"/>
                  <a:ea typeface="Barlow Semi Condensed Light"/>
                  <a:cs typeface="Barlow Semi Condensed Light"/>
                  <a:sym typeface="Barlow Semi Condensed Light"/>
                </a:endParaRPr>
              </a:p>
              <a:p>
                <a:pPr marL="0" lvl="0" indent="0" rtl="0">
                  <a:lnSpc>
                    <a:spcPct val="115000"/>
                  </a:lnSpc>
                  <a:spcBef>
                    <a:spcPts val="0"/>
                  </a:spcBef>
                  <a:spcAft>
                    <a:spcPts val="0"/>
                  </a:spcAft>
                  <a:buNone/>
                </a:pPr>
                <a:r>
                  <a:rPr lang="en-US" dirty="0">
                    <a:solidFill>
                      <a:srgbClr val="FFFFFF"/>
                    </a:solidFill>
                    <a:latin typeface="Barlow Semi Condensed Light"/>
                    <a:ea typeface="Barlow Semi Condensed Light"/>
                    <a:cs typeface="Barlow Semi Condensed Light"/>
                    <a:sym typeface="Barlow Semi Condensed Light"/>
                  </a:rPr>
                  <a:t>*Note that since these are </a:t>
                </a:r>
                <a:r>
                  <a:rPr lang="en-US" b="1" dirty="0">
                    <a:solidFill>
                      <a:srgbClr val="EA9999"/>
                    </a:solidFill>
                    <a:latin typeface="Barlow Semi Condensed Light"/>
                    <a:ea typeface="Barlow Semi Condensed Light"/>
                    <a:cs typeface="Barlow Semi Condensed Light"/>
                    <a:sym typeface="Barlow Semi Condensed Light"/>
                  </a:rPr>
                  <a:t>integers</a:t>
                </a:r>
                <a:r>
                  <a:rPr lang="en-US" b="1" dirty="0">
                    <a:solidFill>
                      <a:srgbClr val="FFFFFF"/>
                    </a:solidFill>
                    <a:latin typeface="Barlow Semi Condensed Light"/>
                    <a:ea typeface="Barlow Semi Condensed Light"/>
                    <a:cs typeface="Barlow Semi Condensed Light"/>
                    <a:sym typeface="Barlow Semi Condensed Light"/>
                  </a:rPr>
                  <a:t> </a:t>
                </a:r>
                <a:r>
                  <a:rPr lang="en-US" dirty="0">
                    <a:solidFill>
                      <a:srgbClr val="FFFFFF"/>
                    </a:solidFill>
                    <a:latin typeface="Barlow Semi Condensed Light"/>
                    <a:ea typeface="Barlow Semi Condensed Light"/>
                    <a:cs typeface="Barlow Semi Condensed Light"/>
                    <a:sym typeface="Barlow Semi Condensed Light"/>
                  </a:rPr>
                  <a:t>being multiplied together that this is </a:t>
                </a:r>
                <a:r>
                  <a:rPr lang="en-US" b="1" dirty="0">
                    <a:solidFill>
                      <a:srgbClr val="EA9999"/>
                    </a:solidFill>
                    <a:latin typeface="Barlow Semi Condensed Light"/>
                    <a:ea typeface="Barlow Semi Condensed Light"/>
                    <a:cs typeface="Barlow Semi Condensed Light"/>
                    <a:sym typeface="Barlow Semi Condensed Light"/>
                  </a:rPr>
                  <a:t>integer</a:t>
                </a:r>
                <a:r>
                  <a:rPr lang="en-US" dirty="0">
                    <a:solidFill>
                      <a:srgbClr val="FFFFFF"/>
                    </a:solidFill>
                    <a:latin typeface="Barlow Semi Condensed Light"/>
                    <a:ea typeface="Barlow Semi Condensed Light"/>
                    <a:cs typeface="Barlow Semi Condensed Light"/>
                    <a:sym typeface="Barlow Semi Condensed Light"/>
                  </a:rPr>
                  <a:t> multiplication as we constructed in the previous slide. </a:t>
                </a:r>
              </a:p>
              <a:p>
                <a:pPr marL="0" lvl="0" indent="0" algn="l" rtl="0">
                  <a:lnSpc>
                    <a:spcPct val="115000"/>
                  </a:lnSpc>
                  <a:spcBef>
                    <a:spcPts val="0"/>
                  </a:spcBef>
                  <a:spcAft>
                    <a:spcPts val="0"/>
                  </a:spcAft>
                  <a:buNone/>
                </a:pPr>
                <a:endParaRPr lang="en-US" dirty="0">
                  <a:solidFill>
                    <a:srgbClr val="FFFFFF"/>
                  </a:solidFill>
                  <a:latin typeface="Barlow Semi Condensed Light"/>
                  <a:ea typeface="Barlow Semi Condensed Light"/>
                  <a:cs typeface="Barlow Semi Condensed Light"/>
                  <a:sym typeface="Barlow Semi Condensed Light"/>
                </a:endParaRPr>
              </a:p>
              <a:p>
                <a:pPr marL="0" lvl="0" indent="0" algn="l" rtl="0">
                  <a:lnSpc>
                    <a:spcPct val="115000"/>
                  </a:lnSpc>
                  <a:spcBef>
                    <a:spcPts val="1600"/>
                  </a:spcBef>
                  <a:spcAft>
                    <a:spcPts val="1600"/>
                  </a:spcAft>
                  <a:buNone/>
                </a:pPr>
                <a:endParaRPr dirty="0">
                  <a:solidFill>
                    <a:srgbClr val="FFFFFF"/>
                  </a:solidFill>
                  <a:latin typeface="Barlow Semi Condensed Light"/>
                  <a:ea typeface="Barlow Semi Condensed Light"/>
                  <a:cs typeface="Barlow Semi Condensed Light"/>
                  <a:sym typeface="Barlow Semi Condensed Light"/>
                </a:endParaRPr>
              </a:p>
            </p:txBody>
          </p:sp>
        </mc:Choice>
        <mc:Fallback xmlns="">
          <p:sp>
            <p:nvSpPr>
              <p:cNvPr id="626" name="Google Shape;626;p28">
                <a:extLst>
                  <a:ext uri="{FF2B5EF4-FFF2-40B4-BE49-F238E27FC236}">
                    <a16:creationId xmlns:a16="http://schemas.microsoft.com/office/drawing/2014/main" id="{794008B0-A82D-B570-03F1-E54387AB811B}"/>
                  </a:ext>
                </a:extLst>
              </p:cNvPr>
              <p:cNvSpPr txBox="1">
                <a:spLocks noRot="1" noChangeAspect="1" noMove="1" noResize="1" noEditPoints="1" noAdjustHandles="1" noChangeArrowheads="1" noChangeShapeType="1" noTextEdit="1"/>
              </p:cNvSpPr>
              <p:nvPr/>
            </p:nvSpPr>
            <p:spPr>
              <a:xfrm>
                <a:off x="368697" y="982050"/>
                <a:ext cx="7895400" cy="3179400"/>
              </a:xfrm>
              <a:prstGeom prst="rect">
                <a:avLst/>
              </a:prstGeom>
              <a:blipFill>
                <a:blip r:embed="rId6"/>
                <a:stretch>
                  <a:fillRect l="-161" b="-13944"/>
                </a:stretch>
              </a:blipFill>
              <a:ln>
                <a:noFill/>
              </a:ln>
            </p:spPr>
            <p:txBody>
              <a:bodyPr/>
              <a:lstStyle/>
              <a:p>
                <a:r>
                  <a:rPr lang="en-US">
                    <a:noFill/>
                  </a:rPr>
                  <a:t> </a:t>
                </a:r>
              </a:p>
            </p:txBody>
          </p:sp>
        </mc:Fallback>
      </mc:AlternateContent>
      <p:sp>
        <p:nvSpPr>
          <p:cNvPr id="2" name="Google Shape;2485;p57">
            <a:extLst>
              <a:ext uri="{FF2B5EF4-FFF2-40B4-BE49-F238E27FC236}">
                <a16:creationId xmlns:a16="http://schemas.microsoft.com/office/drawing/2014/main" id="{5CFD9954-7030-49BE-6439-400EE32C303A}"/>
              </a:ext>
            </a:extLst>
          </p:cNvPr>
          <p:cNvSpPr/>
          <p:nvPr/>
        </p:nvSpPr>
        <p:spPr>
          <a:xfrm flipH="1">
            <a:off x="7563922" y="2164005"/>
            <a:ext cx="1134099" cy="906215"/>
          </a:xfrm>
          <a:custGeom>
            <a:avLst/>
            <a:gdLst/>
            <a:ahLst/>
            <a:cxnLst/>
            <a:rect l="l" t="t" r="r" b="b"/>
            <a:pathLst>
              <a:path w="110793" h="91933" extrusionOk="0">
                <a:moveTo>
                  <a:pt x="50743" y="6275"/>
                </a:moveTo>
                <a:cubicBezTo>
                  <a:pt x="53200" y="6275"/>
                  <a:pt x="56857" y="7419"/>
                  <a:pt x="59430" y="8276"/>
                </a:cubicBezTo>
                <a:cubicBezTo>
                  <a:pt x="59393" y="8455"/>
                  <a:pt x="59374" y="8636"/>
                  <a:pt x="59374" y="8815"/>
                </a:cubicBezTo>
                <a:cubicBezTo>
                  <a:pt x="57073" y="8172"/>
                  <a:pt x="54732" y="7731"/>
                  <a:pt x="52420" y="7679"/>
                </a:cubicBezTo>
                <a:cubicBezTo>
                  <a:pt x="52191" y="7535"/>
                  <a:pt x="51975" y="7387"/>
                  <a:pt x="51744" y="7243"/>
                </a:cubicBezTo>
                <a:cubicBezTo>
                  <a:pt x="51131" y="6867"/>
                  <a:pt x="50503" y="6708"/>
                  <a:pt x="49899" y="6708"/>
                </a:cubicBezTo>
                <a:cubicBezTo>
                  <a:pt x="49727" y="6708"/>
                  <a:pt x="49555" y="6719"/>
                  <a:pt x="49387" y="6743"/>
                </a:cubicBezTo>
                <a:cubicBezTo>
                  <a:pt x="49259" y="6667"/>
                  <a:pt x="49139" y="6623"/>
                  <a:pt x="49022" y="6623"/>
                </a:cubicBezTo>
                <a:cubicBezTo>
                  <a:pt x="48943" y="6623"/>
                  <a:pt x="48867" y="6647"/>
                  <a:pt x="48795" y="6691"/>
                </a:cubicBezTo>
                <a:cubicBezTo>
                  <a:pt x="49263" y="6395"/>
                  <a:pt x="49940" y="6275"/>
                  <a:pt x="50743" y="6275"/>
                </a:cubicBezTo>
                <a:close/>
                <a:moveTo>
                  <a:pt x="80740" y="16318"/>
                </a:moveTo>
                <a:lnTo>
                  <a:pt x="80740" y="16318"/>
                </a:lnTo>
                <a:cubicBezTo>
                  <a:pt x="84017" y="17727"/>
                  <a:pt x="87121" y="19182"/>
                  <a:pt x="90214" y="20887"/>
                </a:cubicBezTo>
                <a:cubicBezTo>
                  <a:pt x="92648" y="22231"/>
                  <a:pt x="95072" y="23584"/>
                  <a:pt x="97381" y="25064"/>
                </a:cubicBezTo>
                <a:cubicBezTo>
                  <a:pt x="95116" y="23708"/>
                  <a:pt x="92687" y="22528"/>
                  <a:pt x="90386" y="21443"/>
                </a:cubicBezTo>
                <a:cubicBezTo>
                  <a:pt x="87382" y="20027"/>
                  <a:pt x="84293" y="18730"/>
                  <a:pt x="81188" y="17466"/>
                </a:cubicBezTo>
                <a:cubicBezTo>
                  <a:pt x="81068" y="17066"/>
                  <a:pt x="80916" y="16686"/>
                  <a:pt x="80740" y="16318"/>
                </a:cubicBezTo>
                <a:close/>
                <a:moveTo>
                  <a:pt x="83589" y="25417"/>
                </a:moveTo>
                <a:lnTo>
                  <a:pt x="83589" y="25417"/>
                </a:lnTo>
                <a:cubicBezTo>
                  <a:pt x="86362" y="26565"/>
                  <a:pt x="89878" y="27965"/>
                  <a:pt x="92883" y="29734"/>
                </a:cubicBezTo>
                <a:cubicBezTo>
                  <a:pt x="91459" y="29509"/>
                  <a:pt x="90022" y="29221"/>
                  <a:pt x="88591" y="28874"/>
                </a:cubicBezTo>
                <a:cubicBezTo>
                  <a:pt x="88399" y="28802"/>
                  <a:pt x="88202" y="28726"/>
                  <a:pt x="88006" y="28650"/>
                </a:cubicBezTo>
                <a:cubicBezTo>
                  <a:pt x="86554" y="27553"/>
                  <a:pt x="85081" y="26477"/>
                  <a:pt x="83589" y="25417"/>
                </a:cubicBezTo>
                <a:close/>
                <a:moveTo>
                  <a:pt x="20022" y="28573"/>
                </a:moveTo>
                <a:cubicBezTo>
                  <a:pt x="21687" y="28573"/>
                  <a:pt x="23488" y="29394"/>
                  <a:pt x="25108" y="30374"/>
                </a:cubicBezTo>
                <a:cubicBezTo>
                  <a:pt x="25688" y="31262"/>
                  <a:pt x="26332" y="32135"/>
                  <a:pt x="27017" y="32979"/>
                </a:cubicBezTo>
                <a:cubicBezTo>
                  <a:pt x="26949" y="32942"/>
                  <a:pt x="26873" y="32899"/>
                  <a:pt x="26801" y="32859"/>
                </a:cubicBezTo>
                <a:cubicBezTo>
                  <a:pt x="24384" y="31514"/>
                  <a:pt x="21199" y="30130"/>
                  <a:pt x="17918" y="29322"/>
                </a:cubicBezTo>
                <a:cubicBezTo>
                  <a:pt x="18086" y="29073"/>
                  <a:pt x="18338" y="28885"/>
                  <a:pt x="18683" y="28774"/>
                </a:cubicBezTo>
                <a:cubicBezTo>
                  <a:pt x="19115" y="28634"/>
                  <a:pt x="19562" y="28573"/>
                  <a:pt x="20022" y="28573"/>
                </a:cubicBezTo>
                <a:close/>
                <a:moveTo>
                  <a:pt x="20775" y="36552"/>
                </a:moveTo>
                <a:cubicBezTo>
                  <a:pt x="21299" y="36800"/>
                  <a:pt x="21799" y="37048"/>
                  <a:pt x="22263" y="37288"/>
                </a:cubicBezTo>
                <a:cubicBezTo>
                  <a:pt x="22183" y="37572"/>
                  <a:pt x="22119" y="37856"/>
                  <a:pt x="22063" y="38140"/>
                </a:cubicBezTo>
                <a:cubicBezTo>
                  <a:pt x="21603" y="37604"/>
                  <a:pt x="21175" y="37076"/>
                  <a:pt x="20775" y="36552"/>
                </a:cubicBezTo>
                <a:close/>
                <a:moveTo>
                  <a:pt x="29277" y="41930"/>
                </a:moveTo>
                <a:lnTo>
                  <a:pt x="29277" y="41930"/>
                </a:lnTo>
                <a:cubicBezTo>
                  <a:pt x="30378" y="42705"/>
                  <a:pt x="31414" y="43542"/>
                  <a:pt x="32386" y="44430"/>
                </a:cubicBezTo>
                <a:cubicBezTo>
                  <a:pt x="31710" y="44526"/>
                  <a:pt x="31070" y="44766"/>
                  <a:pt x="30526" y="45106"/>
                </a:cubicBezTo>
                <a:cubicBezTo>
                  <a:pt x="29946" y="44066"/>
                  <a:pt x="29505" y="43001"/>
                  <a:pt x="29277" y="41930"/>
                </a:cubicBezTo>
                <a:close/>
                <a:moveTo>
                  <a:pt x="11292" y="34587"/>
                </a:moveTo>
                <a:cubicBezTo>
                  <a:pt x="12905" y="38401"/>
                  <a:pt x="16042" y="42149"/>
                  <a:pt x="18174" y="44350"/>
                </a:cubicBezTo>
                <a:cubicBezTo>
                  <a:pt x="18270" y="44450"/>
                  <a:pt x="18374" y="44554"/>
                  <a:pt x="18474" y="44658"/>
                </a:cubicBezTo>
                <a:cubicBezTo>
                  <a:pt x="17710" y="44942"/>
                  <a:pt x="17078" y="45466"/>
                  <a:pt x="16733" y="46166"/>
                </a:cubicBezTo>
                <a:cubicBezTo>
                  <a:pt x="16077" y="45618"/>
                  <a:pt x="15337" y="45387"/>
                  <a:pt x="14621" y="45387"/>
                </a:cubicBezTo>
                <a:cubicBezTo>
                  <a:pt x="12788" y="45387"/>
                  <a:pt x="11112" y="46911"/>
                  <a:pt x="11361" y="48635"/>
                </a:cubicBezTo>
                <a:cubicBezTo>
                  <a:pt x="9872" y="45282"/>
                  <a:pt x="9040" y="41753"/>
                  <a:pt x="9195" y="38072"/>
                </a:cubicBezTo>
                <a:cubicBezTo>
                  <a:pt x="9280" y="36111"/>
                  <a:pt x="10088" y="35051"/>
                  <a:pt x="11292" y="34587"/>
                </a:cubicBezTo>
                <a:close/>
                <a:moveTo>
                  <a:pt x="71694" y="42469"/>
                </a:moveTo>
                <a:lnTo>
                  <a:pt x="71694" y="42469"/>
                </a:lnTo>
                <a:cubicBezTo>
                  <a:pt x="72497" y="42633"/>
                  <a:pt x="73310" y="42781"/>
                  <a:pt x="74122" y="42918"/>
                </a:cubicBezTo>
                <a:cubicBezTo>
                  <a:pt x="77167" y="44783"/>
                  <a:pt x="80104" y="46766"/>
                  <a:pt x="82957" y="48859"/>
                </a:cubicBezTo>
                <a:cubicBezTo>
                  <a:pt x="82728" y="48831"/>
                  <a:pt x="82497" y="48807"/>
                  <a:pt x="82272" y="48775"/>
                </a:cubicBezTo>
                <a:cubicBezTo>
                  <a:pt x="81516" y="48679"/>
                  <a:pt x="80760" y="48555"/>
                  <a:pt x="80008" y="48427"/>
                </a:cubicBezTo>
                <a:cubicBezTo>
                  <a:pt x="78911" y="47831"/>
                  <a:pt x="77823" y="47223"/>
                  <a:pt x="76739" y="46611"/>
                </a:cubicBezTo>
                <a:cubicBezTo>
                  <a:pt x="75075" y="45219"/>
                  <a:pt x="73394" y="43834"/>
                  <a:pt x="71694" y="42469"/>
                </a:cubicBezTo>
                <a:close/>
                <a:moveTo>
                  <a:pt x="98873" y="50120"/>
                </a:moveTo>
                <a:cubicBezTo>
                  <a:pt x="99269" y="51124"/>
                  <a:pt x="99529" y="52140"/>
                  <a:pt x="99617" y="53156"/>
                </a:cubicBezTo>
                <a:cubicBezTo>
                  <a:pt x="99053" y="52153"/>
                  <a:pt x="98397" y="51164"/>
                  <a:pt x="97673" y="50192"/>
                </a:cubicBezTo>
                <a:lnTo>
                  <a:pt x="97673" y="50192"/>
                </a:lnTo>
                <a:cubicBezTo>
                  <a:pt x="97780" y="50199"/>
                  <a:pt x="97889" y="50203"/>
                  <a:pt x="97996" y="50203"/>
                </a:cubicBezTo>
                <a:cubicBezTo>
                  <a:pt x="98297" y="50203"/>
                  <a:pt x="98589" y="50175"/>
                  <a:pt x="98873" y="50120"/>
                </a:cubicBezTo>
                <a:close/>
                <a:moveTo>
                  <a:pt x="40269" y="55789"/>
                </a:moveTo>
                <a:cubicBezTo>
                  <a:pt x="41144" y="56349"/>
                  <a:pt x="42025" y="56906"/>
                  <a:pt x="42906" y="57466"/>
                </a:cubicBezTo>
                <a:cubicBezTo>
                  <a:pt x="43946" y="58962"/>
                  <a:pt x="44994" y="60439"/>
                  <a:pt x="46074" y="61859"/>
                </a:cubicBezTo>
                <a:cubicBezTo>
                  <a:pt x="44001" y="59867"/>
                  <a:pt x="41981" y="57830"/>
                  <a:pt x="39957" y="55797"/>
                </a:cubicBezTo>
                <a:cubicBezTo>
                  <a:pt x="40060" y="55797"/>
                  <a:pt x="40164" y="55793"/>
                  <a:pt x="40269" y="55789"/>
                </a:cubicBezTo>
                <a:close/>
                <a:moveTo>
                  <a:pt x="57753" y="48007"/>
                </a:moveTo>
                <a:lnTo>
                  <a:pt x="57753" y="48007"/>
                </a:lnTo>
                <a:cubicBezTo>
                  <a:pt x="59162" y="48567"/>
                  <a:pt x="60602" y="49111"/>
                  <a:pt x="62054" y="49640"/>
                </a:cubicBezTo>
                <a:cubicBezTo>
                  <a:pt x="66556" y="52604"/>
                  <a:pt x="71165" y="55429"/>
                  <a:pt x="75699" y="58046"/>
                </a:cubicBezTo>
                <a:cubicBezTo>
                  <a:pt x="76783" y="58670"/>
                  <a:pt x="78611" y="59623"/>
                  <a:pt x="80784" y="60587"/>
                </a:cubicBezTo>
                <a:cubicBezTo>
                  <a:pt x="82449" y="62083"/>
                  <a:pt x="84265" y="63804"/>
                  <a:pt x="85125" y="65744"/>
                </a:cubicBezTo>
                <a:cubicBezTo>
                  <a:pt x="83757" y="65556"/>
                  <a:pt x="82416" y="65168"/>
                  <a:pt x="81100" y="64672"/>
                </a:cubicBezTo>
                <a:cubicBezTo>
                  <a:pt x="74370" y="60947"/>
                  <a:pt x="68156" y="56474"/>
                  <a:pt x="61879" y="52076"/>
                </a:cubicBezTo>
                <a:cubicBezTo>
                  <a:pt x="60594" y="50676"/>
                  <a:pt x="59206" y="49324"/>
                  <a:pt x="57753" y="48007"/>
                </a:cubicBezTo>
                <a:close/>
                <a:moveTo>
                  <a:pt x="58690" y="67497"/>
                </a:moveTo>
                <a:cubicBezTo>
                  <a:pt x="62311" y="69802"/>
                  <a:pt x="65919" y="72114"/>
                  <a:pt x="69505" y="74455"/>
                </a:cubicBezTo>
                <a:cubicBezTo>
                  <a:pt x="69521" y="74479"/>
                  <a:pt x="69533" y="74503"/>
                  <a:pt x="69548" y="74527"/>
                </a:cubicBezTo>
                <a:cubicBezTo>
                  <a:pt x="68076" y="73630"/>
                  <a:pt x="66648" y="72775"/>
                  <a:pt x="65284" y="72010"/>
                </a:cubicBezTo>
                <a:cubicBezTo>
                  <a:pt x="63587" y="71062"/>
                  <a:pt x="61827" y="70193"/>
                  <a:pt x="60038" y="69353"/>
                </a:cubicBezTo>
                <a:cubicBezTo>
                  <a:pt x="59594" y="68721"/>
                  <a:pt x="59142" y="68101"/>
                  <a:pt x="58690" y="67497"/>
                </a:cubicBezTo>
                <a:close/>
                <a:moveTo>
                  <a:pt x="30729" y="77800"/>
                </a:moveTo>
                <a:cubicBezTo>
                  <a:pt x="34134" y="80208"/>
                  <a:pt x="37656" y="82513"/>
                  <a:pt x="41240" y="84742"/>
                </a:cubicBezTo>
                <a:cubicBezTo>
                  <a:pt x="37235" y="83349"/>
                  <a:pt x="33743" y="80681"/>
                  <a:pt x="30729" y="77800"/>
                </a:cubicBezTo>
                <a:close/>
                <a:moveTo>
                  <a:pt x="50300" y="1"/>
                </a:moveTo>
                <a:cubicBezTo>
                  <a:pt x="47687" y="1"/>
                  <a:pt x="45246" y="557"/>
                  <a:pt x="43441" y="2138"/>
                </a:cubicBezTo>
                <a:cubicBezTo>
                  <a:pt x="40832" y="4418"/>
                  <a:pt x="41004" y="6967"/>
                  <a:pt x="42425" y="9319"/>
                </a:cubicBezTo>
                <a:cubicBezTo>
                  <a:pt x="39384" y="7820"/>
                  <a:pt x="36391" y="6263"/>
                  <a:pt x="33506" y="4590"/>
                </a:cubicBezTo>
                <a:cubicBezTo>
                  <a:pt x="32866" y="4218"/>
                  <a:pt x="32222" y="4058"/>
                  <a:pt x="31614" y="4058"/>
                </a:cubicBezTo>
                <a:cubicBezTo>
                  <a:pt x="28862" y="4058"/>
                  <a:pt x="26849" y="7367"/>
                  <a:pt x="29065" y="9364"/>
                </a:cubicBezTo>
                <a:cubicBezTo>
                  <a:pt x="30686" y="10824"/>
                  <a:pt x="32394" y="12172"/>
                  <a:pt x="34162" y="13445"/>
                </a:cubicBezTo>
                <a:cubicBezTo>
                  <a:pt x="32682" y="14130"/>
                  <a:pt x="32122" y="15482"/>
                  <a:pt x="32394" y="16918"/>
                </a:cubicBezTo>
                <a:cubicBezTo>
                  <a:pt x="32410" y="17002"/>
                  <a:pt x="32439" y="17082"/>
                  <a:pt x="32454" y="17166"/>
                </a:cubicBezTo>
                <a:cubicBezTo>
                  <a:pt x="31482" y="16970"/>
                  <a:pt x="30498" y="16854"/>
                  <a:pt x="29510" y="16854"/>
                </a:cubicBezTo>
                <a:cubicBezTo>
                  <a:pt x="29438" y="16854"/>
                  <a:pt x="29366" y="16854"/>
                  <a:pt x="29294" y="16858"/>
                </a:cubicBezTo>
                <a:cubicBezTo>
                  <a:pt x="25996" y="16914"/>
                  <a:pt x="23900" y="18715"/>
                  <a:pt x="23032" y="20975"/>
                </a:cubicBezTo>
                <a:cubicBezTo>
                  <a:pt x="22347" y="21391"/>
                  <a:pt x="21855" y="21995"/>
                  <a:pt x="21747" y="22736"/>
                </a:cubicBezTo>
                <a:cubicBezTo>
                  <a:pt x="21095" y="22643"/>
                  <a:pt x="20443" y="22595"/>
                  <a:pt x="19795" y="22591"/>
                </a:cubicBezTo>
                <a:cubicBezTo>
                  <a:pt x="17458" y="22591"/>
                  <a:pt x="15154" y="23244"/>
                  <a:pt x="12988" y="24833"/>
                </a:cubicBezTo>
                <a:cubicBezTo>
                  <a:pt x="11472" y="25945"/>
                  <a:pt x="10668" y="27297"/>
                  <a:pt x="10380" y="28781"/>
                </a:cubicBezTo>
                <a:cubicBezTo>
                  <a:pt x="7627" y="29210"/>
                  <a:pt x="5226" y="30518"/>
                  <a:pt x="3690" y="33182"/>
                </a:cubicBezTo>
                <a:cubicBezTo>
                  <a:pt x="0" y="39588"/>
                  <a:pt x="2541" y="47491"/>
                  <a:pt x="6759" y="54305"/>
                </a:cubicBezTo>
                <a:cubicBezTo>
                  <a:pt x="5222" y="54873"/>
                  <a:pt x="4118" y="56369"/>
                  <a:pt x="4711" y="57758"/>
                </a:cubicBezTo>
                <a:cubicBezTo>
                  <a:pt x="7111" y="63375"/>
                  <a:pt x="13573" y="67237"/>
                  <a:pt x="19562" y="70585"/>
                </a:cubicBezTo>
                <a:cubicBezTo>
                  <a:pt x="20967" y="72446"/>
                  <a:pt x="22456" y="74247"/>
                  <a:pt x="23952" y="75963"/>
                </a:cubicBezTo>
                <a:cubicBezTo>
                  <a:pt x="28561" y="81249"/>
                  <a:pt x="34843" y="87395"/>
                  <a:pt x="42877" y="88943"/>
                </a:cubicBezTo>
                <a:cubicBezTo>
                  <a:pt x="43045" y="88975"/>
                  <a:pt x="43221" y="88991"/>
                  <a:pt x="43397" y="88991"/>
                </a:cubicBezTo>
                <a:cubicBezTo>
                  <a:pt x="44354" y="88991"/>
                  <a:pt x="45322" y="88518"/>
                  <a:pt x="45538" y="87687"/>
                </a:cubicBezTo>
                <a:cubicBezTo>
                  <a:pt x="45562" y="87595"/>
                  <a:pt x="45570" y="87499"/>
                  <a:pt x="45589" y="87406"/>
                </a:cubicBezTo>
                <a:cubicBezTo>
                  <a:pt x="47862" y="88775"/>
                  <a:pt x="50143" y="90127"/>
                  <a:pt x="52428" y="91464"/>
                </a:cubicBezTo>
                <a:cubicBezTo>
                  <a:pt x="52980" y="91792"/>
                  <a:pt x="53556" y="91932"/>
                  <a:pt x="54117" y="91932"/>
                </a:cubicBezTo>
                <a:cubicBezTo>
                  <a:pt x="55657" y="91932"/>
                  <a:pt x="57065" y="90856"/>
                  <a:pt x="57513" y="89611"/>
                </a:cubicBezTo>
                <a:cubicBezTo>
                  <a:pt x="58854" y="89940"/>
                  <a:pt x="60242" y="90147"/>
                  <a:pt x="61679" y="90204"/>
                </a:cubicBezTo>
                <a:cubicBezTo>
                  <a:pt x="61718" y="90204"/>
                  <a:pt x="61759" y="90208"/>
                  <a:pt x="61799" y="90208"/>
                </a:cubicBezTo>
                <a:cubicBezTo>
                  <a:pt x="62939" y="90208"/>
                  <a:pt x="64307" y="89587"/>
                  <a:pt x="64795" y="88723"/>
                </a:cubicBezTo>
                <a:cubicBezTo>
                  <a:pt x="64959" y="88435"/>
                  <a:pt x="65099" y="88143"/>
                  <a:pt x="65232" y="87846"/>
                </a:cubicBezTo>
                <a:cubicBezTo>
                  <a:pt x="69225" y="89599"/>
                  <a:pt x="73402" y="91015"/>
                  <a:pt x="77895" y="91800"/>
                </a:cubicBezTo>
                <a:cubicBezTo>
                  <a:pt x="78135" y="91844"/>
                  <a:pt x="78375" y="91864"/>
                  <a:pt x="78615" y="91864"/>
                </a:cubicBezTo>
                <a:cubicBezTo>
                  <a:pt x="80928" y="91864"/>
                  <a:pt x="83093" y="90007"/>
                  <a:pt x="82233" y="88115"/>
                </a:cubicBezTo>
                <a:lnTo>
                  <a:pt x="82233" y="88115"/>
                </a:lnTo>
                <a:cubicBezTo>
                  <a:pt x="86297" y="89748"/>
                  <a:pt x="90527" y="90887"/>
                  <a:pt x="94912" y="91048"/>
                </a:cubicBezTo>
                <a:cubicBezTo>
                  <a:pt x="94960" y="91048"/>
                  <a:pt x="95008" y="91052"/>
                  <a:pt x="95056" y="91052"/>
                </a:cubicBezTo>
                <a:cubicBezTo>
                  <a:pt x="97985" y="91052"/>
                  <a:pt x="99697" y="87678"/>
                  <a:pt x="97425" y="86014"/>
                </a:cubicBezTo>
                <a:cubicBezTo>
                  <a:pt x="95289" y="84450"/>
                  <a:pt x="93123" y="82909"/>
                  <a:pt x="90947" y="81381"/>
                </a:cubicBezTo>
                <a:cubicBezTo>
                  <a:pt x="93392" y="81273"/>
                  <a:pt x="95080" y="78456"/>
                  <a:pt x="93684" y="76716"/>
                </a:cubicBezTo>
                <a:lnTo>
                  <a:pt x="93684" y="76716"/>
                </a:lnTo>
                <a:cubicBezTo>
                  <a:pt x="94824" y="77059"/>
                  <a:pt x="95980" y="77379"/>
                  <a:pt x="97165" y="77667"/>
                </a:cubicBezTo>
                <a:cubicBezTo>
                  <a:pt x="97444" y="77732"/>
                  <a:pt x="97732" y="77763"/>
                  <a:pt x="98020" y="77763"/>
                </a:cubicBezTo>
                <a:cubicBezTo>
                  <a:pt x="100249" y="77763"/>
                  <a:pt x="102582" y="75896"/>
                  <a:pt x="101626" y="73966"/>
                </a:cubicBezTo>
                <a:cubicBezTo>
                  <a:pt x="99845" y="70374"/>
                  <a:pt x="97464" y="67148"/>
                  <a:pt x="94720" y="64151"/>
                </a:cubicBezTo>
                <a:lnTo>
                  <a:pt x="94720" y="64151"/>
                </a:lnTo>
                <a:cubicBezTo>
                  <a:pt x="95841" y="64312"/>
                  <a:pt x="96973" y="64432"/>
                  <a:pt x="98129" y="64476"/>
                </a:cubicBezTo>
                <a:lnTo>
                  <a:pt x="98277" y="64476"/>
                </a:lnTo>
                <a:cubicBezTo>
                  <a:pt x="100277" y="64476"/>
                  <a:pt x="101694" y="62995"/>
                  <a:pt x="101794" y="61435"/>
                </a:cubicBezTo>
                <a:cubicBezTo>
                  <a:pt x="101798" y="61407"/>
                  <a:pt x="101794" y="61383"/>
                  <a:pt x="101798" y="61359"/>
                </a:cubicBezTo>
                <a:cubicBezTo>
                  <a:pt x="103911" y="60707"/>
                  <a:pt x="105659" y="59434"/>
                  <a:pt x="106548" y="57285"/>
                </a:cubicBezTo>
                <a:cubicBezTo>
                  <a:pt x="109000" y="51364"/>
                  <a:pt x="104955" y="45071"/>
                  <a:pt x="100469" y="40009"/>
                </a:cubicBezTo>
                <a:cubicBezTo>
                  <a:pt x="99994" y="39173"/>
                  <a:pt x="99422" y="38373"/>
                  <a:pt x="98761" y="37612"/>
                </a:cubicBezTo>
                <a:lnTo>
                  <a:pt x="98761" y="37612"/>
                </a:lnTo>
                <a:cubicBezTo>
                  <a:pt x="99954" y="37744"/>
                  <a:pt x="101174" y="37828"/>
                  <a:pt x="102419" y="37856"/>
                </a:cubicBezTo>
                <a:cubicBezTo>
                  <a:pt x="102450" y="37856"/>
                  <a:pt x="102478" y="37860"/>
                  <a:pt x="102510" y="37860"/>
                </a:cubicBezTo>
                <a:cubicBezTo>
                  <a:pt x="104327" y="37860"/>
                  <a:pt x="105863" y="36608"/>
                  <a:pt x="106119" y="35175"/>
                </a:cubicBezTo>
                <a:cubicBezTo>
                  <a:pt x="108752" y="33999"/>
                  <a:pt x="110792" y="31699"/>
                  <a:pt x="110400" y="29210"/>
                </a:cubicBezTo>
                <a:cubicBezTo>
                  <a:pt x="109824" y="25540"/>
                  <a:pt x="106020" y="22864"/>
                  <a:pt x="102755" y="20667"/>
                </a:cubicBezTo>
                <a:cubicBezTo>
                  <a:pt x="97269" y="16970"/>
                  <a:pt x="91327" y="13781"/>
                  <a:pt x="85081" y="11068"/>
                </a:cubicBezTo>
                <a:cubicBezTo>
                  <a:pt x="77523" y="7783"/>
                  <a:pt x="69817" y="4678"/>
                  <a:pt x="61794" y="2246"/>
                </a:cubicBezTo>
                <a:cubicBezTo>
                  <a:pt x="58666" y="1293"/>
                  <a:pt x="54280" y="1"/>
                  <a:pt x="50300" y="1"/>
                </a:cubicBezTo>
                <a:close/>
              </a:path>
            </a:pathLst>
          </a:custGeom>
          <a:solidFill>
            <a:srgbClr val="FFFFFF">
              <a:alpha val="165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633;p29">
            <a:extLst>
              <a:ext uri="{FF2B5EF4-FFF2-40B4-BE49-F238E27FC236}">
                <a16:creationId xmlns:a16="http://schemas.microsoft.com/office/drawing/2014/main" id="{1C8CC4E6-B099-E841-5782-BD82504ED3F2}"/>
              </a:ext>
            </a:extLst>
          </p:cNvPr>
          <p:cNvSpPr/>
          <p:nvPr/>
        </p:nvSpPr>
        <p:spPr>
          <a:xfrm>
            <a:off x="7240961" y="2074743"/>
            <a:ext cx="1661823" cy="1166027"/>
          </a:xfrm>
          <a:custGeom>
            <a:avLst/>
            <a:gdLst/>
            <a:ahLst/>
            <a:cxnLst/>
            <a:rect l="l" t="t" r="r" b="b"/>
            <a:pathLst>
              <a:path w="39714" h="23713" extrusionOk="0">
                <a:moveTo>
                  <a:pt x="17941" y="704"/>
                </a:moveTo>
                <a:cubicBezTo>
                  <a:pt x="19604" y="704"/>
                  <a:pt x="21266" y="902"/>
                  <a:pt x="22897" y="1266"/>
                </a:cubicBezTo>
                <a:cubicBezTo>
                  <a:pt x="22929" y="1275"/>
                  <a:pt x="22958" y="1279"/>
                  <a:pt x="22986" y="1279"/>
                </a:cubicBezTo>
                <a:cubicBezTo>
                  <a:pt x="23265" y="1279"/>
                  <a:pt x="23344" y="878"/>
                  <a:pt x="23056" y="791"/>
                </a:cubicBezTo>
                <a:cubicBezTo>
                  <a:pt x="23016" y="779"/>
                  <a:pt x="22976" y="767"/>
                  <a:pt x="22935" y="755"/>
                </a:cubicBezTo>
                <a:lnTo>
                  <a:pt x="22936" y="755"/>
                </a:lnTo>
                <a:cubicBezTo>
                  <a:pt x="28592" y="1014"/>
                  <a:pt x="34782" y="3153"/>
                  <a:pt x="37465" y="8518"/>
                </a:cubicBezTo>
                <a:cubicBezTo>
                  <a:pt x="38795" y="11179"/>
                  <a:pt x="38922" y="14567"/>
                  <a:pt x="37307" y="17101"/>
                </a:cubicBezTo>
                <a:cubicBezTo>
                  <a:pt x="35755" y="19539"/>
                  <a:pt x="32968" y="20711"/>
                  <a:pt x="30276" y="21376"/>
                </a:cubicBezTo>
                <a:cubicBezTo>
                  <a:pt x="26903" y="22215"/>
                  <a:pt x="23385" y="22813"/>
                  <a:pt x="19904" y="22813"/>
                </a:cubicBezTo>
                <a:cubicBezTo>
                  <a:pt x="17077" y="22813"/>
                  <a:pt x="14274" y="22418"/>
                  <a:pt x="11592" y="21439"/>
                </a:cubicBezTo>
                <a:cubicBezTo>
                  <a:pt x="8583" y="20331"/>
                  <a:pt x="5669" y="18874"/>
                  <a:pt x="4023" y="15961"/>
                </a:cubicBezTo>
                <a:cubicBezTo>
                  <a:pt x="2439" y="13110"/>
                  <a:pt x="2471" y="9532"/>
                  <a:pt x="4276" y="6777"/>
                </a:cubicBezTo>
                <a:cubicBezTo>
                  <a:pt x="6144" y="3926"/>
                  <a:pt x="9786" y="2185"/>
                  <a:pt x="12985" y="1330"/>
                </a:cubicBezTo>
                <a:cubicBezTo>
                  <a:pt x="14616" y="902"/>
                  <a:pt x="16279" y="704"/>
                  <a:pt x="17941" y="704"/>
                </a:cubicBezTo>
                <a:close/>
                <a:moveTo>
                  <a:pt x="17618" y="1"/>
                </a:moveTo>
                <a:cubicBezTo>
                  <a:pt x="12865" y="1"/>
                  <a:pt x="7969" y="1694"/>
                  <a:pt x="4719" y="5035"/>
                </a:cubicBezTo>
                <a:cubicBezTo>
                  <a:pt x="1" y="9912"/>
                  <a:pt x="2218" y="17544"/>
                  <a:pt x="7791" y="20616"/>
                </a:cubicBezTo>
                <a:cubicBezTo>
                  <a:pt x="10832" y="22294"/>
                  <a:pt x="14347" y="23434"/>
                  <a:pt x="17830" y="23656"/>
                </a:cubicBezTo>
                <a:cubicBezTo>
                  <a:pt x="18411" y="23695"/>
                  <a:pt x="18995" y="23713"/>
                  <a:pt x="19579" y="23713"/>
                </a:cubicBezTo>
                <a:cubicBezTo>
                  <a:pt x="22817" y="23713"/>
                  <a:pt x="26092" y="23160"/>
                  <a:pt x="29231" y="22516"/>
                </a:cubicBezTo>
                <a:cubicBezTo>
                  <a:pt x="32018" y="21946"/>
                  <a:pt x="34932" y="21028"/>
                  <a:pt x="36958" y="18969"/>
                </a:cubicBezTo>
                <a:cubicBezTo>
                  <a:pt x="39049" y="16847"/>
                  <a:pt x="39714" y="13775"/>
                  <a:pt x="39175" y="10894"/>
                </a:cubicBezTo>
                <a:cubicBezTo>
                  <a:pt x="37861" y="4002"/>
                  <a:pt x="30167" y="73"/>
                  <a:pt x="23538" y="73"/>
                </a:cubicBezTo>
                <a:cubicBezTo>
                  <a:pt x="22978" y="73"/>
                  <a:pt x="22425" y="101"/>
                  <a:pt x="21884" y="158"/>
                </a:cubicBezTo>
                <a:cubicBezTo>
                  <a:pt x="21726" y="172"/>
                  <a:pt x="21633" y="291"/>
                  <a:pt x="21614" y="416"/>
                </a:cubicBezTo>
                <a:lnTo>
                  <a:pt x="21614" y="416"/>
                </a:lnTo>
                <a:cubicBezTo>
                  <a:pt x="20322" y="139"/>
                  <a:pt x="18976" y="1"/>
                  <a:pt x="17618" y="1"/>
                </a:cubicBezTo>
                <a:close/>
              </a:path>
            </a:pathLst>
          </a:custGeom>
          <a:solidFill>
            <a:srgbClr val="EA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B6135C94-E050-ED14-4852-D1A0A2F03DD4}"/>
                  </a:ext>
                </a:extLst>
              </p:cNvPr>
              <p:cNvSpPr txBox="1"/>
              <p:nvPr/>
            </p:nvSpPr>
            <p:spPr>
              <a:xfrm>
                <a:off x="7551063" y="2074743"/>
                <a:ext cx="843501"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FFFFFF"/>
                          </a:solidFill>
                          <a:latin typeface="Cambria Math" panose="02040503050406030204" pitchFamily="18" charset="0"/>
                          <a:ea typeface="Cambria Math" panose="02040503050406030204" pitchFamily="18" charset="0"/>
                          <a:cs typeface="Barlow Semi Condensed Light"/>
                          <a:sym typeface="Barlow Semi Condensed Light"/>
                        </a:rPr>
                        <m:t>(−1/5)</m:t>
                      </m:r>
                      <m:r>
                        <a:rPr lang="en-US" b="0" i="1" smtClean="0">
                          <a:latin typeface="Cambria Math" panose="02040503050406030204" pitchFamily="18" charset="0"/>
                        </a:rPr>
                        <m:t> </m:t>
                      </m:r>
                    </m:oMath>
                  </m:oMathPara>
                </a14:m>
                <a:endParaRPr lang="en-US" dirty="0"/>
              </a:p>
            </p:txBody>
          </p:sp>
        </mc:Choice>
        <mc:Fallback xmlns="">
          <p:sp>
            <p:nvSpPr>
              <p:cNvPr id="4" name="TextBox 3">
                <a:extLst>
                  <a:ext uri="{FF2B5EF4-FFF2-40B4-BE49-F238E27FC236}">
                    <a16:creationId xmlns:a16="http://schemas.microsoft.com/office/drawing/2014/main" id="{B6135C94-E050-ED14-4852-D1A0A2F03DD4}"/>
                  </a:ext>
                </a:extLst>
              </p:cNvPr>
              <p:cNvSpPr txBox="1">
                <a:spLocks noRot="1" noChangeAspect="1" noMove="1" noResize="1" noEditPoints="1" noAdjustHandles="1" noChangeArrowheads="1" noChangeShapeType="1" noTextEdit="1"/>
              </p:cNvSpPr>
              <p:nvPr/>
            </p:nvSpPr>
            <p:spPr>
              <a:xfrm>
                <a:off x="7551063" y="2074743"/>
                <a:ext cx="843501" cy="307777"/>
              </a:xfrm>
              <a:prstGeom prst="rect">
                <a:avLst/>
              </a:prstGeom>
              <a:blipFill>
                <a:blip r:embed="rId7"/>
                <a:stretch>
                  <a:fillRect b="-16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FC4F8D39-09CC-E39B-B91F-0881D328210C}"/>
                  </a:ext>
                </a:extLst>
              </p:cNvPr>
              <p:cNvSpPr txBox="1"/>
              <p:nvPr/>
            </p:nvSpPr>
            <p:spPr>
              <a:xfrm>
                <a:off x="7229050" y="2367873"/>
                <a:ext cx="803425"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FFFFFF"/>
                          </a:solidFill>
                          <a:latin typeface="Cambria Math" panose="02040503050406030204" pitchFamily="18" charset="0"/>
                          <a:ea typeface="Cambria Math" panose="02040503050406030204" pitchFamily="18" charset="0"/>
                          <a:cs typeface="Barlow Semi Condensed Light"/>
                          <a:sym typeface="Barlow Semi Condensed Light"/>
                        </a:rPr>
                        <m:t>(</m:t>
                      </m:r>
                      <m:r>
                        <a:rPr lang="en-US" i="1" smtClean="0">
                          <a:solidFill>
                            <a:srgbClr val="FFFFFF"/>
                          </a:solidFill>
                          <a:latin typeface="Cambria Math" panose="02040503050406030204" pitchFamily="18" charset="0"/>
                          <a:ea typeface="Cambria Math" panose="02040503050406030204" pitchFamily="18" charset="0"/>
                          <a:cs typeface="Barlow Semi Condensed Light"/>
                          <a:sym typeface="Barlow Semi Condensed Light"/>
                        </a:rPr>
                        <m:t>1</m:t>
                      </m:r>
                      <m:r>
                        <a:rPr lang="en-US" b="0" i="1" smtClean="0">
                          <a:solidFill>
                            <a:srgbClr val="FFFFFF"/>
                          </a:solidFill>
                          <a:latin typeface="Cambria Math" panose="02040503050406030204" pitchFamily="18" charset="0"/>
                          <a:ea typeface="Cambria Math" panose="02040503050406030204" pitchFamily="18" charset="0"/>
                          <a:cs typeface="Barlow Semi Condensed Light"/>
                          <a:sym typeface="Barlow Semi Condensed Light"/>
                        </a:rPr>
                        <m:t>/−5)</m:t>
                      </m:r>
                    </m:oMath>
                  </m:oMathPara>
                </a14:m>
                <a:endParaRPr lang="en-US" dirty="0"/>
              </a:p>
            </p:txBody>
          </p:sp>
        </mc:Choice>
        <mc:Fallback xmlns="">
          <p:sp>
            <p:nvSpPr>
              <p:cNvPr id="5" name="TextBox 4">
                <a:extLst>
                  <a:ext uri="{FF2B5EF4-FFF2-40B4-BE49-F238E27FC236}">
                    <a16:creationId xmlns:a16="http://schemas.microsoft.com/office/drawing/2014/main" id="{FC4F8D39-09CC-E39B-B91F-0881D328210C}"/>
                  </a:ext>
                </a:extLst>
              </p:cNvPr>
              <p:cNvSpPr txBox="1">
                <a:spLocks noRot="1" noChangeAspect="1" noMove="1" noResize="1" noEditPoints="1" noAdjustHandles="1" noChangeArrowheads="1" noChangeShapeType="1" noTextEdit="1"/>
              </p:cNvSpPr>
              <p:nvPr/>
            </p:nvSpPr>
            <p:spPr>
              <a:xfrm>
                <a:off x="7229050" y="2367873"/>
                <a:ext cx="803425" cy="307777"/>
              </a:xfrm>
              <a:prstGeom prst="rect">
                <a:avLst/>
              </a:prstGeom>
              <a:blipFill>
                <a:blip r:embed="rId8"/>
                <a:stretch>
                  <a:fillRect b="-1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DD68AE2-47EF-6F61-1957-EA8911BB80BD}"/>
                  </a:ext>
                </a:extLst>
              </p:cNvPr>
              <p:cNvSpPr txBox="1"/>
              <p:nvPr/>
            </p:nvSpPr>
            <p:spPr>
              <a:xfrm>
                <a:off x="7840853" y="2246190"/>
                <a:ext cx="978153" cy="307777"/>
              </a:xfrm>
              <a:prstGeom prst="rect">
                <a:avLst/>
              </a:prstGeom>
              <a:noFill/>
            </p:spPr>
            <p:txBody>
              <a:bodyPr wrap="none" rtlCol="0">
                <a:spAutoFit/>
              </a:bodyPr>
              <a:lstStyle/>
              <a:p>
                <a:r>
                  <a:rPr lang="en-US" dirty="0">
                    <a:solidFill>
                      <a:srgbClr val="FFFFFF"/>
                    </a:solidFill>
                    <a:ea typeface="Cambria Math" panose="02040503050406030204" pitchFamily="18" charset="0"/>
                    <a:cs typeface="Barlow Semi Condensed Light"/>
                    <a:sym typeface="Barlow Semi Condensed Light"/>
                  </a:rPr>
                  <a:t>(</a:t>
                </a:r>
                <a14:m>
                  <m:oMath xmlns:m="http://schemas.openxmlformats.org/officeDocument/2006/math">
                    <m:r>
                      <a:rPr lang="en-US" b="0" i="0" dirty="0" smtClean="0">
                        <a:solidFill>
                          <a:srgbClr val="FFFFFF"/>
                        </a:solidFill>
                        <a:latin typeface="Cambria Math" panose="02040503050406030204" pitchFamily="18" charset="0"/>
                        <a:ea typeface="Cambria Math" panose="02040503050406030204" pitchFamily="18" charset="0"/>
                        <a:cs typeface="Barlow Semi Condensed Light"/>
                        <a:sym typeface="Barlow Semi Condensed Light"/>
                      </a:rPr>
                      <m:t>−</m:t>
                    </m:r>
                    <m:r>
                      <a:rPr lang="en-US" i="1" dirty="0">
                        <a:solidFill>
                          <a:srgbClr val="FFFFFF"/>
                        </a:solidFill>
                        <a:latin typeface="Cambria Math" panose="02040503050406030204" pitchFamily="18" charset="0"/>
                        <a:ea typeface="Cambria Math" panose="02040503050406030204" pitchFamily="18" charset="0"/>
                        <a:cs typeface="Barlow Semi Condensed Light"/>
                        <a:sym typeface="Barlow Semi Condensed Light"/>
                      </a:rPr>
                      <m:t>1</m:t>
                    </m:r>
                    <m:r>
                      <a:rPr lang="en-US" b="0" i="1" dirty="0" smtClean="0">
                        <a:solidFill>
                          <a:srgbClr val="FFFFFF"/>
                        </a:solidFill>
                        <a:latin typeface="Cambria Math" panose="02040503050406030204" pitchFamily="18" charset="0"/>
                        <a:ea typeface="Cambria Math" panose="02040503050406030204" pitchFamily="18" charset="0"/>
                        <a:cs typeface="Barlow Semi Condensed Light"/>
                        <a:sym typeface="Barlow Semi Condensed Light"/>
                      </a:rPr>
                      <m:t>3/65</m:t>
                    </m:r>
                    <m:r>
                      <a:rPr lang="en-US" b="0" i="1" smtClean="0">
                        <a:solidFill>
                          <a:srgbClr val="FFFFFF"/>
                        </a:solidFill>
                        <a:latin typeface="Cambria Math" panose="02040503050406030204" pitchFamily="18" charset="0"/>
                        <a:ea typeface="Cambria Math" panose="02040503050406030204" pitchFamily="18" charset="0"/>
                        <a:cs typeface="Barlow Semi Condensed Light"/>
                        <a:sym typeface="Barlow Semi Condensed Light"/>
                      </a:rPr>
                      <m:t>)</m:t>
                    </m:r>
                    <m:r>
                      <a:rPr lang="en-US" b="0" i="1" smtClean="0">
                        <a:latin typeface="Cambria Math" panose="02040503050406030204" pitchFamily="18" charset="0"/>
                      </a:rPr>
                      <m:t> </m:t>
                    </m:r>
                  </m:oMath>
                </a14:m>
                <a:endParaRPr lang="en-US" dirty="0"/>
              </a:p>
            </p:txBody>
          </p:sp>
        </mc:Choice>
        <mc:Fallback xmlns="">
          <p:sp>
            <p:nvSpPr>
              <p:cNvPr id="6" name="TextBox 5">
                <a:extLst>
                  <a:ext uri="{FF2B5EF4-FFF2-40B4-BE49-F238E27FC236}">
                    <a16:creationId xmlns:a16="http://schemas.microsoft.com/office/drawing/2014/main" id="{2DD68AE2-47EF-6F61-1957-EA8911BB80BD}"/>
                  </a:ext>
                </a:extLst>
              </p:cNvPr>
              <p:cNvSpPr txBox="1">
                <a:spLocks noRot="1" noChangeAspect="1" noMove="1" noResize="1" noEditPoints="1" noAdjustHandles="1" noChangeArrowheads="1" noChangeShapeType="1" noTextEdit="1"/>
              </p:cNvSpPr>
              <p:nvPr/>
            </p:nvSpPr>
            <p:spPr>
              <a:xfrm>
                <a:off x="7840853" y="2246190"/>
                <a:ext cx="978153" cy="307777"/>
              </a:xfrm>
              <a:prstGeom prst="rect">
                <a:avLst/>
              </a:prstGeom>
              <a:blipFill>
                <a:blip r:embed="rId9"/>
                <a:stretch>
                  <a:fillRect l="-2564" b="-1923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60888E71-EB55-5AC0-899E-AD0D6B81D7A4}"/>
                  </a:ext>
                </a:extLst>
              </p:cNvPr>
              <p:cNvSpPr txBox="1"/>
              <p:nvPr/>
            </p:nvSpPr>
            <p:spPr>
              <a:xfrm>
                <a:off x="7606526" y="2635088"/>
                <a:ext cx="942886"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FFFFFF"/>
                          </a:solidFill>
                          <a:latin typeface="Cambria Math" panose="02040503050406030204" pitchFamily="18" charset="0"/>
                          <a:ea typeface="Cambria Math" panose="02040503050406030204" pitchFamily="18" charset="0"/>
                          <a:cs typeface="Barlow Semi Condensed Light"/>
                          <a:sym typeface="Barlow Semi Condensed Light"/>
                        </a:rPr>
                        <m:t>(3/−15)</m:t>
                      </m:r>
                      <m:r>
                        <a:rPr lang="en-US" b="0" i="1" smtClean="0">
                          <a:latin typeface="Cambria Math" panose="02040503050406030204" pitchFamily="18" charset="0"/>
                        </a:rPr>
                        <m:t> </m:t>
                      </m:r>
                    </m:oMath>
                  </m:oMathPara>
                </a14:m>
                <a:endParaRPr lang="en-US" dirty="0"/>
              </a:p>
            </p:txBody>
          </p:sp>
        </mc:Choice>
        <mc:Fallback xmlns="">
          <p:sp>
            <p:nvSpPr>
              <p:cNvPr id="7" name="TextBox 6">
                <a:extLst>
                  <a:ext uri="{FF2B5EF4-FFF2-40B4-BE49-F238E27FC236}">
                    <a16:creationId xmlns:a16="http://schemas.microsoft.com/office/drawing/2014/main" id="{60888E71-EB55-5AC0-899E-AD0D6B81D7A4}"/>
                  </a:ext>
                </a:extLst>
              </p:cNvPr>
              <p:cNvSpPr txBox="1">
                <a:spLocks noRot="1" noChangeAspect="1" noMove="1" noResize="1" noEditPoints="1" noAdjustHandles="1" noChangeArrowheads="1" noChangeShapeType="1" noTextEdit="1"/>
              </p:cNvSpPr>
              <p:nvPr/>
            </p:nvSpPr>
            <p:spPr>
              <a:xfrm>
                <a:off x="7606526" y="2635088"/>
                <a:ext cx="942886" cy="307777"/>
              </a:xfrm>
              <a:prstGeom prst="rect">
                <a:avLst/>
              </a:prstGeom>
              <a:blipFill>
                <a:blip r:embed="rId10"/>
                <a:stretch>
                  <a:fillRect b="-16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8696AD98-56BC-B923-E4F3-921E7AB78E4C}"/>
                  </a:ext>
                </a:extLst>
              </p:cNvPr>
              <p:cNvSpPr txBox="1"/>
              <p:nvPr/>
            </p:nvSpPr>
            <p:spPr>
              <a:xfrm>
                <a:off x="7607453" y="2856049"/>
                <a:ext cx="942887"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FFFFFF"/>
                          </a:solidFill>
                          <a:latin typeface="Cambria Math" panose="02040503050406030204" pitchFamily="18" charset="0"/>
                          <a:ea typeface="Cambria Math" panose="02040503050406030204" pitchFamily="18" charset="0"/>
                          <a:cs typeface="Barlow Semi Condensed Light"/>
                          <a:sym typeface="Barlow Semi Condensed Light"/>
                        </a:rPr>
                        <m:t>(−9/45)</m:t>
                      </m:r>
                      <m:r>
                        <a:rPr lang="en-US" b="0" i="1" smtClean="0">
                          <a:latin typeface="Cambria Math" panose="02040503050406030204" pitchFamily="18" charset="0"/>
                        </a:rPr>
                        <m:t> </m:t>
                      </m:r>
                    </m:oMath>
                  </m:oMathPara>
                </a14:m>
                <a:endParaRPr lang="en-US" dirty="0"/>
              </a:p>
            </p:txBody>
          </p:sp>
        </mc:Choice>
        <mc:Fallback xmlns="">
          <p:sp>
            <p:nvSpPr>
              <p:cNvPr id="8" name="TextBox 7">
                <a:extLst>
                  <a:ext uri="{FF2B5EF4-FFF2-40B4-BE49-F238E27FC236}">
                    <a16:creationId xmlns:a16="http://schemas.microsoft.com/office/drawing/2014/main" id="{8696AD98-56BC-B923-E4F3-921E7AB78E4C}"/>
                  </a:ext>
                </a:extLst>
              </p:cNvPr>
              <p:cNvSpPr txBox="1">
                <a:spLocks noRot="1" noChangeAspect="1" noMove="1" noResize="1" noEditPoints="1" noAdjustHandles="1" noChangeArrowheads="1" noChangeShapeType="1" noTextEdit="1"/>
              </p:cNvSpPr>
              <p:nvPr/>
            </p:nvSpPr>
            <p:spPr>
              <a:xfrm>
                <a:off x="7607453" y="2856049"/>
                <a:ext cx="942887" cy="307777"/>
              </a:xfrm>
              <a:prstGeom prst="rect">
                <a:avLst/>
              </a:prstGeom>
              <a:blipFill>
                <a:blip r:embed="rId11"/>
                <a:stretch>
                  <a:fillRect b="-1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55050F6-4B39-E4ED-7581-384C80360906}"/>
                  </a:ext>
                </a:extLst>
              </p:cNvPr>
              <p:cNvSpPr txBox="1"/>
              <p:nvPr/>
            </p:nvSpPr>
            <p:spPr>
              <a:xfrm>
                <a:off x="6439244" y="2418059"/>
                <a:ext cx="97815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800" smtClean="0">
                          <a:solidFill>
                            <a:srgbClr val="EA9999"/>
                          </a:solidFill>
                          <a:latin typeface="Cambria Math" panose="02040503050406030204" pitchFamily="18" charset="0"/>
                          <a:ea typeface="Sue Ellen Francisco"/>
                          <a:cs typeface="Sue Ellen Francisco"/>
                          <a:sym typeface="Barlow Semi Condensed Light"/>
                        </a:rPr>
                        <m:t>−</m:t>
                      </m:r>
                      <m:r>
                        <a:rPr lang="en-US" sz="1800" b="0" i="0" smtClean="0">
                          <a:solidFill>
                            <a:srgbClr val="EA9999"/>
                          </a:solidFill>
                          <a:latin typeface="Cambria Math" panose="02040503050406030204" pitchFamily="18" charset="0"/>
                          <a:ea typeface="Sue Ellen Francisco"/>
                          <a:cs typeface="Sue Ellen Francisco"/>
                          <a:sym typeface="Barlow Semi Condensed Light"/>
                        </a:rPr>
                        <m:t>1/5</m:t>
                      </m:r>
                      <m:r>
                        <a:rPr lang="en-US" sz="1800">
                          <a:solidFill>
                            <a:srgbClr val="EA9999"/>
                          </a:solidFill>
                          <a:latin typeface="Cambria Math" panose="02040503050406030204" pitchFamily="18" charset="0"/>
                          <a:ea typeface="Sue Ellen Francisco"/>
                          <a:cs typeface="Sue Ellen Francisco"/>
                          <a:sym typeface="Barlow Semi Condensed Light"/>
                        </a:rPr>
                        <m:t>=</m:t>
                      </m:r>
                      <m:r>
                        <a:rPr lang="en-US" sz="1800">
                          <a:solidFill>
                            <a:srgbClr val="EA9999"/>
                          </a:solidFill>
                          <a:latin typeface="Cambria Math" panose="02040503050406030204" pitchFamily="18" charset="0"/>
                          <a:ea typeface="Sue Ellen Francisco"/>
                          <a:cs typeface="Sue Ellen Francisco"/>
                        </a:rPr>
                        <m:t> </m:t>
                      </m:r>
                    </m:oMath>
                  </m:oMathPara>
                </a14:m>
                <a:endParaRPr lang="en-US" sz="1800" dirty="0">
                  <a:solidFill>
                    <a:srgbClr val="EA9999"/>
                  </a:solidFill>
                  <a:latin typeface="Sue Ellen Francisco"/>
                  <a:ea typeface="Sue Ellen Francisco"/>
                  <a:cs typeface="Sue Ellen Francisco"/>
                </a:endParaRPr>
              </a:p>
            </p:txBody>
          </p:sp>
        </mc:Choice>
        <mc:Fallback xmlns="">
          <p:sp>
            <p:nvSpPr>
              <p:cNvPr id="9" name="TextBox 8">
                <a:extLst>
                  <a:ext uri="{FF2B5EF4-FFF2-40B4-BE49-F238E27FC236}">
                    <a16:creationId xmlns:a16="http://schemas.microsoft.com/office/drawing/2014/main" id="{155050F6-4B39-E4ED-7581-384C80360906}"/>
                  </a:ext>
                </a:extLst>
              </p:cNvPr>
              <p:cNvSpPr txBox="1">
                <a:spLocks noRot="1" noChangeAspect="1" noMove="1" noResize="1" noEditPoints="1" noAdjustHandles="1" noChangeArrowheads="1" noChangeShapeType="1" noTextEdit="1"/>
              </p:cNvSpPr>
              <p:nvPr/>
            </p:nvSpPr>
            <p:spPr>
              <a:xfrm>
                <a:off x="6439244" y="2418059"/>
                <a:ext cx="978153" cy="369332"/>
              </a:xfrm>
              <a:prstGeom prst="rect">
                <a:avLst/>
              </a:prstGeom>
              <a:blipFill>
                <a:blip r:embed="rId12"/>
                <a:stretch>
                  <a:fillRect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4049B4CD-BB37-1E50-E2F3-797F23F61128}"/>
                  </a:ext>
                </a:extLst>
              </p:cNvPr>
              <p:cNvSpPr txBox="1"/>
              <p:nvPr/>
            </p:nvSpPr>
            <p:spPr>
              <a:xfrm>
                <a:off x="8327710" y="2779105"/>
                <a:ext cx="404278" cy="307777"/>
              </a:xfrm>
              <a:prstGeom prst="rect">
                <a:avLst/>
              </a:prstGeom>
              <a:noFill/>
            </p:spPr>
            <p:txBody>
              <a:bodyPr wrap="none" rtlCol="0">
                <a:spAutoFit/>
              </a:bodyPr>
              <a:lstStyle/>
              <a:p>
                <a:r>
                  <a:rPr lang="en-US" dirty="0">
                    <a:solidFill>
                      <a:srgbClr val="FFFFFF"/>
                    </a:solidFill>
                    <a:ea typeface="Cambria Math" panose="02040503050406030204" pitchFamily="18" charset="0"/>
                    <a:cs typeface="Barlow Semi Condensed Light"/>
                    <a:sym typeface="Barlow Semi Condensed Light"/>
                  </a:rPr>
                  <a:t>…</a:t>
                </a:r>
                <a14:m>
                  <m:oMath xmlns:m="http://schemas.openxmlformats.org/officeDocument/2006/math">
                    <m:r>
                      <a:rPr lang="en-US" b="0" i="1" smtClean="0">
                        <a:latin typeface="Cambria Math" panose="02040503050406030204" pitchFamily="18" charset="0"/>
                      </a:rPr>
                      <m:t> </m:t>
                    </m:r>
                  </m:oMath>
                </a14:m>
                <a:endParaRPr lang="en-US" dirty="0"/>
              </a:p>
            </p:txBody>
          </p:sp>
        </mc:Choice>
        <mc:Fallback xmlns="">
          <p:sp>
            <p:nvSpPr>
              <p:cNvPr id="10" name="TextBox 9">
                <a:extLst>
                  <a:ext uri="{FF2B5EF4-FFF2-40B4-BE49-F238E27FC236}">
                    <a16:creationId xmlns:a16="http://schemas.microsoft.com/office/drawing/2014/main" id="{4049B4CD-BB37-1E50-E2F3-797F23F61128}"/>
                  </a:ext>
                </a:extLst>
              </p:cNvPr>
              <p:cNvSpPr txBox="1">
                <a:spLocks noRot="1" noChangeAspect="1" noMove="1" noResize="1" noEditPoints="1" noAdjustHandles="1" noChangeArrowheads="1" noChangeShapeType="1" noTextEdit="1"/>
              </p:cNvSpPr>
              <p:nvPr/>
            </p:nvSpPr>
            <p:spPr>
              <a:xfrm>
                <a:off x="8327710" y="2779105"/>
                <a:ext cx="404278" cy="307777"/>
              </a:xfrm>
              <a:prstGeom prst="rect">
                <a:avLst/>
              </a:prstGeom>
              <a:blipFill>
                <a:blip r:embed="rId13"/>
                <a:stretch>
                  <a:fillRect l="-3030" t="-4000" b="-2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CB0AC1E9-3389-23FA-C1CC-2F717AB97133}"/>
                  </a:ext>
                </a:extLst>
              </p:cNvPr>
              <p:cNvSpPr txBox="1"/>
              <p:nvPr/>
            </p:nvSpPr>
            <p:spPr>
              <a:xfrm>
                <a:off x="8059782" y="2450096"/>
                <a:ext cx="862993"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solidFill>
                                <a:srgbClr val="FFFFFF"/>
                              </a:solidFill>
                              <a:latin typeface="Cambria Math" panose="02040503050406030204" pitchFamily="18" charset="0"/>
                              <a:ea typeface="Cambria Math" panose="02040503050406030204" pitchFamily="18" charset="0"/>
                              <a:cs typeface="Barlow Semi Condensed Light"/>
                              <a:sym typeface="Barlow Semi Condensed Light"/>
                            </a:rPr>
                          </m:ctrlPr>
                        </m:dPr>
                        <m:e>
                          <m:r>
                            <a:rPr lang="en-US" b="0" i="1" smtClean="0">
                              <a:solidFill>
                                <a:srgbClr val="FFFFFF"/>
                              </a:solidFill>
                              <a:latin typeface="Cambria Math" panose="02040503050406030204" pitchFamily="18" charset="0"/>
                              <a:ea typeface="Cambria Math" panose="02040503050406030204" pitchFamily="18" charset="0"/>
                              <a:cs typeface="Barlow Semi Condensed Light"/>
                              <a:sym typeface="Barlow Semi Condensed Light"/>
                            </a:rPr>
                            <m:t>4,−20</m:t>
                          </m:r>
                        </m:e>
                      </m:d>
                    </m:oMath>
                  </m:oMathPara>
                </a14:m>
                <a:endParaRPr lang="en-US" dirty="0"/>
              </a:p>
            </p:txBody>
          </p:sp>
        </mc:Choice>
        <mc:Fallback xmlns="">
          <p:sp>
            <p:nvSpPr>
              <p:cNvPr id="11" name="TextBox 10">
                <a:extLst>
                  <a:ext uri="{FF2B5EF4-FFF2-40B4-BE49-F238E27FC236}">
                    <a16:creationId xmlns:a16="http://schemas.microsoft.com/office/drawing/2014/main" id="{CB0AC1E9-3389-23FA-C1CC-2F717AB97133}"/>
                  </a:ext>
                </a:extLst>
              </p:cNvPr>
              <p:cNvSpPr txBox="1">
                <a:spLocks noRot="1" noChangeAspect="1" noMove="1" noResize="1" noEditPoints="1" noAdjustHandles="1" noChangeArrowheads="1" noChangeShapeType="1" noTextEdit="1"/>
              </p:cNvSpPr>
              <p:nvPr/>
            </p:nvSpPr>
            <p:spPr>
              <a:xfrm>
                <a:off x="8059782" y="2450096"/>
                <a:ext cx="862993" cy="307777"/>
              </a:xfrm>
              <a:prstGeom prst="rect">
                <a:avLst/>
              </a:prstGeom>
              <a:blipFill>
                <a:blip r:embed="rId14"/>
                <a:stretch>
                  <a:fillRect/>
                </a:stretch>
              </a:blipFill>
            </p:spPr>
            <p:txBody>
              <a:bodyPr/>
              <a:lstStyle/>
              <a:p>
                <a:r>
                  <a:rPr lang="en-US">
                    <a:noFill/>
                  </a:rPr>
                  <a:t> </a:t>
                </a:r>
              </a:p>
            </p:txBody>
          </p:sp>
        </mc:Fallback>
      </mc:AlternateContent>
      <p:sp>
        <p:nvSpPr>
          <p:cNvPr id="12" name="Google Shape;661;p29">
            <a:extLst>
              <a:ext uri="{FF2B5EF4-FFF2-40B4-BE49-F238E27FC236}">
                <a16:creationId xmlns:a16="http://schemas.microsoft.com/office/drawing/2014/main" id="{9704BCCF-09DE-7FE0-85BF-24F9D294A7AE}"/>
              </a:ext>
            </a:extLst>
          </p:cNvPr>
          <p:cNvSpPr/>
          <p:nvPr/>
        </p:nvSpPr>
        <p:spPr>
          <a:xfrm>
            <a:off x="7576350" y="3502252"/>
            <a:ext cx="1277283" cy="1166026"/>
          </a:xfrm>
          <a:custGeom>
            <a:avLst/>
            <a:gdLst/>
            <a:ahLst/>
            <a:cxnLst/>
            <a:rect l="l" t="t" r="r" b="b"/>
            <a:pathLst>
              <a:path w="37086" h="23664" extrusionOk="0">
                <a:moveTo>
                  <a:pt x="20106" y="719"/>
                </a:moveTo>
                <a:cubicBezTo>
                  <a:pt x="25169" y="719"/>
                  <a:pt x="30845" y="2499"/>
                  <a:pt x="33950" y="6463"/>
                </a:cubicBezTo>
                <a:cubicBezTo>
                  <a:pt x="35660" y="8680"/>
                  <a:pt x="36547" y="11562"/>
                  <a:pt x="35660" y="14285"/>
                </a:cubicBezTo>
                <a:cubicBezTo>
                  <a:pt x="34805" y="17009"/>
                  <a:pt x="32493" y="18972"/>
                  <a:pt x="29991" y="20175"/>
                </a:cubicBezTo>
                <a:cubicBezTo>
                  <a:pt x="26391" y="21945"/>
                  <a:pt x="22502" y="22814"/>
                  <a:pt x="18578" y="22814"/>
                </a:cubicBezTo>
                <a:cubicBezTo>
                  <a:pt x="16394" y="22814"/>
                  <a:pt x="14198" y="22545"/>
                  <a:pt x="12035" y="22012"/>
                </a:cubicBezTo>
                <a:cubicBezTo>
                  <a:pt x="9217" y="21316"/>
                  <a:pt x="6335" y="20429"/>
                  <a:pt x="4435" y="18085"/>
                </a:cubicBezTo>
                <a:cubicBezTo>
                  <a:pt x="2566" y="15805"/>
                  <a:pt x="1964" y="12670"/>
                  <a:pt x="2883" y="9883"/>
                </a:cubicBezTo>
                <a:cubicBezTo>
                  <a:pt x="3928" y="6748"/>
                  <a:pt x="6525" y="4784"/>
                  <a:pt x="9407" y="3423"/>
                </a:cubicBezTo>
                <a:cubicBezTo>
                  <a:pt x="12605" y="1871"/>
                  <a:pt x="15962" y="857"/>
                  <a:pt x="19509" y="857"/>
                </a:cubicBezTo>
                <a:cubicBezTo>
                  <a:pt x="19617" y="857"/>
                  <a:pt x="19685" y="798"/>
                  <a:pt x="19711" y="722"/>
                </a:cubicBezTo>
                <a:lnTo>
                  <a:pt x="19711" y="722"/>
                </a:lnTo>
                <a:cubicBezTo>
                  <a:pt x="19842" y="720"/>
                  <a:pt x="19974" y="719"/>
                  <a:pt x="20106" y="719"/>
                </a:cubicBezTo>
                <a:close/>
                <a:moveTo>
                  <a:pt x="20976" y="1"/>
                </a:moveTo>
                <a:cubicBezTo>
                  <a:pt x="19922" y="1"/>
                  <a:pt x="18895" y="95"/>
                  <a:pt x="17926" y="287"/>
                </a:cubicBezTo>
                <a:cubicBezTo>
                  <a:pt x="17881" y="296"/>
                  <a:pt x="17843" y="314"/>
                  <a:pt x="17813" y="338"/>
                </a:cubicBezTo>
                <a:lnTo>
                  <a:pt x="17813" y="338"/>
                </a:lnTo>
                <a:cubicBezTo>
                  <a:pt x="15070" y="398"/>
                  <a:pt x="12378" y="1306"/>
                  <a:pt x="9882" y="2409"/>
                </a:cubicBezTo>
                <a:cubicBezTo>
                  <a:pt x="7158" y="3613"/>
                  <a:pt x="4466" y="5228"/>
                  <a:pt x="2978" y="7888"/>
                </a:cubicBezTo>
                <a:cubicBezTo>
                  <a:pt x="1" y="13145"/>
                  <a:pt x="2661" y="19479"/>
                  <a:pt x="8108" y="21664"/>
                </a:cubicBezTo>
                <a:cubicBezTo>
                  <a:pt x="11463" y="23006"/>
                  <a:pt x="14917" y="23663"/>
                  <a:pt x="18374" y="23663"/>
                </a:cubicBezTo>
                <a:cubicBezTo>
                  <a:pt x="21932" y="23663"/>
                  <a:pt x="25492" y="22966"/>
                  <a:pt x="28946" y="21601"/>
                </a:cubicBezTo>
                <a:cubicBezTo>
                  <a:pt x="31702" y="20492"/>
                  <a:pt x="34393" y="18750"/>
                  <a:pt x="35819" y="16059"/>
                </a:cubicBezTo>
                <a:cubicBezTo>
                  <a:pt x="37085" y="13652"/>
                  <a:pt x="36959" y="10801"/>
                  <a:pt x="35914" y="8363"/>
                </a:cubicBezTo>
                <a:cubicBezTo>
                  <a:pt x="33630" y="2962"/>
                  <a:pt x="26878" y="1"/>
                  <a:pt x="20976" y="1"/>
                </a:cubicBezTo>
                <a:close/>
              </a:path>
            </a:pathLst>
          </a:custGeom>
          <a:solidFill>
            <a:srgbClr val="D5A6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0610F4DC-65C8-EA67-C2E5-77B4DC9ED659}"/>
                  </a:ext>
                </a:extLst>
              </p:cNvPr>
              <p:cNvSpPr txBox="1"/>
              <p:nvPr/>
            </p:nvSpPr>
            <p:spPr>
              <a:xfrm>
                <a:off x="7817408" y="3588664"/>
                <a:ext cx="599010"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solidFill>
                                <a:srgbClr val="FFFFFF"/>
                              </a:solidFill>
                              <a:latin typeface="Cambria Math" panose="02040503050406030204" pitchFamily="18" charset="0"/>
                              <a:ea typeface="Cambria Math" panose="02040503050406030204" pitchFamily="18" charset="0"/>
                              <a:cs typeface="Barlow Semi Condensed Light"/>
                              <a:sym typeface="Barlow Semi Condensed Light"/>
                            </a:rPr>
                          </m:ctrlPr>
                        </m:dPr>
                        <m:e>
                          <m:r>
                            <a:rPr lang="en-US" b="0" i="1" smtClean="0">
                              <a:solidFill>
                                <a:srgbClr val="FFFFFF"/>
                              </a:solidFill>
                              <a:latin typeface="Cambria Math" panose="02040503050406030204" pitchFamily="18" charset="0"/>
                              <a:ea typeface="Cambria Math" panose="02040503050406030204" pitchFamily="18" charset="0"/>
                              <a:cs typeface="Barlow Semi Condensed Light"/>
                              <a:sym typeface="Barlow Semi Condensed Light"/>
                            </a:rPr>
                            <m:t>1,1</m:t>
                          </m:r>
                        </m:e>
                      </m:d>
                    </m:oMath>
                  </m:oMathPara>
                </a14:m>
                <a:endParaRPr lang="en-US" dirty="0"/>
              </a:p>
            </p:txBody>
          </p:sp>
        </mc:Choice>
        <mc:Fallback xmlns="">
          <p:sp>
            <p:nvSpPr>
              <p:cNvPr id="13" name="TextBox 12">
                <a:extLst>
                  <a:ext uri="{FF2B5EF4-FFF2-40B4-BE49-F238E27FC236}">
                    <a16:creationId xmlns:a16="http://schemas.microsoft.com/office/drawing/2014/main" id="{0610F4DC-65C8-EA67-C2E5-77B4DC9ED659}"/>
                  </a:ext>
                </a:extLst>
              </p:cNvPr>
              <p:cNvSpPr txBox="1">
                <a:spLocks noRot="1" noChangeAspect="1" noMove="1" noResize="1" noEditPoints="1" noAdjustHandles="1" noChangeArrowheads="1" noChangeShapeType="1" noTextEdit="1"/>
              </p:cNvSpPr>
              <p:nvPr/>
            </p:nvSpPr>
            <p:spPr>
              <a:xfrm>
                <a:off x="7817408" y="3588664"/>
                <a:ext cx="599010" cy="307777"/>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A77EDDB7-8CF6-3050-6C99-B1D9C048B21D}"/>
                  </a:ext>
                </a:extLst>
              </p:cNvPr>
              <p:cNvSpPr txBox="1"/>
              <p:nvPr/>
            </p:nvSpPr>
            <p:spPr>
              <a:xfrm>
                <a:off x="8202090" y="3660849"/>
                <a:ext cx="599010"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solidFill>
                                <a:srgbClr val="FFFFFF"/>
                              </a:solidFill>
                              <a:latin typeface="Cambria Math" panose="02040503050406030204" pitchFamily="18" charset="0"/>
                              <a:ea typeface="Cambria Math" panose="02040503050406030204" pitchFamily="18" charset="0"/>
                              <a:cs typeface="Barlow Semi Condensed Light"/>
                              <a:sym typeface="Barlow Semi Condensed Light"/>
                            </a:rPr>
                          </m:ctrlPr>
                        </m:dPr>
                        <m:e>
                          <m:r>
                            <a:rPr lang="en-US" b="0" i="1" smtClean="0">
                              <a:solidFill>
                                <a:srgbClr val="FFFFFF"/>
                              </a:solidFill>
                              <a:latin typeface="Cambria Math" panose="02040503050406030204" pitchFamily="18" charset="0"/>
                              <a:ea typeface="Cambria Math" panose="02040503050406030204" pitchFamily="18" charset="0"/>
                              <a:cs typeface="Barlow Semi Condensed Light"/>
                              <a:sym typeface="Barlow Semi Condensed Light"/>
                            </a:rPr>
                            <m:t>7,7</m:t>
                          </m:r>
                        </m:e>
                      </m:d>
                    </m:oMath>
                  </m:oMathPara>
                </a14:m>
                <a:endParaRPr lang="en-US" dirty="0"/>
              </a:p>
            </p:txBody>
          </p:sp>
        </mc:Choice>
        <mc:Fallback xmlns="">
          <p:sp>
            <p:nvSpPr>
              <p:cNvPr id="14" name="TextBox 13">
                <a:extLst>
                  <a:ext uri="{FF2B5EF4-FFF2-40B4-BE49-F238E27FC236}">
                    <a16:creationId xmlns:a16="http://schemas.microsoft.com/office/drawing/2014/main" id="{A77EDDB7-8CF6-3050-6C99-B1D9C048B21D}"/>
                  </a:ext>
                </a:extLst>
              </p:cNvPr>
              <p:cNvSpPr txBox="1">
                <a:spLocks noRot="1" noChangeAspect="1" noMove="1" noResize="1" noEditPoints="1" noAdjustHandles="1" noChangeArrowheads="1" noChangeShapeType="1" noTextEdit="1"/>
              </p:cNvSpPr>
              <p:nvPr/>
            </p:nvSpPr>
            <p:spPr>
              <a:xfrm>
                <a:off x="8202090" y="3660849"/>
                <a:ext cx="599010" cy="307777"/>
              </a:xfrm>
              <a:prstGeom prst="rect">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E57D7775-6C97-B748-BFA3-6C7A204A04A0}"/>
                  </a:ext>
                </a:extLst>
              </p:cNvPr>
              <p:cNvSpPr txBox="1"/>
              <p:nvPr/>
            </p:nvSpPr>
            <p:spPr>
              <a:xfrm>
                <a:off x="7651141" y="3828457"/>
                <a:ext cx="898259"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solidFill>
                                <a:srgbClr val="FFFFFF"/>
                              </a:solidFill>
                              <a:latin typeface="Cambria Math" panose="02040503050406030204" pitchFamily="18" charset="0"/>
                              <a:ea typeface="Cambria Math" panose="02040503050406030204" pitchFamily="18" charset="0"/>
                              <a:cs typeface="Barlow Semi Condensed Light"/>
                              <a:sym typeface="Barlow Semi Condensed Light"/>
                            </a:rPr>
                          </m:ctrlPr>
                        </m:dPr>
                        <m:e>
                          <m:r>
                            <a:rPr lang="en-US" b="0" i="1" smtClean="0">
                              <a:solidFill>
                                <a:srgbClr val="FFFFFF"/>
                              </a:solidFill>
                              <a:latin typeface="Cambria Math" panose="02040503050406030204" pitchFamily="18" charset="0"/>
                              <a:ea typeface="Cambria Math" panose="02040503050406030204" pitchFamily="18" charset="0"/>
                              <a:cs typeface="Barlow Semi Condensed Light"/>
                              <a:sym typeface="Barlow Semi Condensed Light"/>
                            </a:rPr>
                            <m:t>−1,−1</m:t>
                          </m:r>
                        </m:e>
                      </m:d>
                    </m:oMath>
                  </m:oMathPara>
                </a14:m>
                <a:endParaRPr lang="en-US" dirty="0"/>
              </a:p>
            </p:txBody>
          </p:sp>
        </mc:Choice>
        <mc:Fallback xmlns="">
          <p:sp>
            <p:nvSpPr>
              <p:cNvPr id="15" name="TextBox 14">
                <a:extLst>
                  <a:ext uri="{FF2B5EF4-FFF2-40B4-BE49-F238E27FC236}">
                    <a16:creationId xmlns:a16="http://schemas.microsoft.com/office/drawing/2014/main" id="{E57D7775-6C97-B748-BFA3-6C7A204A04A0}"/>
                  </a:ext>
                </a:extLst>
              </p:cNvPr>
              <p:cNvSpPr txBox="1">
                <a:spLocks noRot="1" noChangeAspect="1" noMove="1" noResize="1" noEditPoints="1" noAdjustHandles="1" noChangeArrowheads="1" noChangeShapeType="1" noTextEdit="1"/>
              </p:cNvSpPr>
              <p:nvPr/>
            </p:nvSpPr>
            <p:spPr>
              <a:xfrm>
                <a:off x="7651141" y="3828457"/>
                <a:ext cx="898259" cy="307777"/>
              </a:xfrm>
              <a:prstGeom prst="rect">
                <a:avLst/>
              </a:prstGeom>
              <a:blipFill>
                <a:blip r:embed="rId1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15E176F7-4785-9729-B785-C5EBEB65EF74}"/>
                  </a:ext>
                </a:extLst>
              </p:cNvPr>
              <p:cNvSpPr txBox="1"/>
              <p:nvPr/>
            </p:nvSpPr>
            <p:spPr>
              <a:xfrm>
                <a:off x="7802615" y="4032744"/>
                <a:ext cx="1097032"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solidFill>
                                <a:srgbClr val="FFFFFF"/>
                              </a:solidFill>
                              <a:latin typeface="Cambria Math" panose="02040503050406030204" pitchFamily="18" charset="0"/>
                              <a:ea typeface="Cambria Math" panose="02040503050406030204" pitchFamily="18" charset="0"/>
                              <a:cs typeface="Barlow Semi Condensed Light"/>
                              <a:sym typeface="Barlow Semi Condensed Light"/>
                            </a:rPr>
                          </m:ctrlPr>
                        </m:dPr>
                        <m:e>
                          <m:r>
                            <a:rPr lang="en-US" b="0" i="1" smtClean="0">
                              <a:solidFill>
                                <a:srgbClr val="FFFFFF"/>
                              </a:solidFill>
                              <a:latin typeface="Cambria Math" panose="02040503050406030204" pitchFamily="18" charset="0"/>
                              <a:ea typeface="Cambria Math" panose="02040503050406030204" pitchFamily="18" charset="0"/>
                              <a:cs typeface="Barlow Semi Condensed Light"/>
                              <a:sym typeface="Barlow Semi Condensed Light"/>
                            </a:rPr>
                            <m:t>−13,−13</m:t>
                          </m:r>
                        </m:e>
                      </m:d>
                    </m:oMath>
                  </m:oMathPara>
                </a14:m>
                <a:endParaRPr lang="en-US" dirty="0"/>
              </a:p>
            </p:txBody>
          </p:sp>
        </mc:Choice>
        <mc:Fallback xmlns="">
          <p:sp>
            <p:nvSpPr>
              <p:cNvPr id="16" name="TextBox 15">
                <a:extLst>
                  <a:ext uri="{FF2B5EF4-FFF2-40B4-BE49-F238E27FC236}">
                    <a16:creationId xmlns:a16="http://schemas.microsoft.com/office/drawing/2014/main" id="{15E176F7-4785-9729-B785-C5EBEB65EF74}"/>
                  </a:ext>
                </a:extLst>
              </p:cNvPr>
              <p:cNvSpPr txBox="1">
                <a:spLocks noRot="1" noChangeAspect="1" noMove="1" noResize="1" noEditPoints="1" noAdjustHandles="1" noChangeArrowheads="1" noChangeShapeType="1" noTextEdit="1"/>
              </p:cNvSpPr>
              <p:nvPr/>
            </p:nvSpPr>
            <p:spPr>
              <a:xfrm>
                <a:off x="7802615" y="4032744"/>
                <a:ext cx="1097032" cy="307777"/>
              </a:xfrm>
              <a:prstGeom prst="rect">
                <a:avLst/>
              </a:prstGeom>
              <a:blipFill>
                <a:blip r:embed="rId1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5AECF7E9-5020-FBCB-B682-2A1AA44D4C3E}"/>
                  </a:ext>
                </a:extLst>
              </p:cNvPr>
              <p:cNvSpPr txBox="1"/>
              <p:nvPr/>
            </p:nvSpPr>
            <p:spPr>
              <a:xfrm>
                <a:off x="7609712" y="4217712"/>
                <a:ext cx="599010"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solidFill>
                                <a:srgbClr val="FFFFFF"/>
                              </a:solidFill>
                              <a:latin typeface="Cambria Math" panose="02040503050406030204" pitchFamily="18" charset="0"/>
                              <a:ea typeface="Cambria Math" panose="02040503050406030204" pitchFamily="18" charset="0"/>
                              <a:cs typeface="Barlow Semi Condensed Light"/>
                              <a:sym typeface="Barlow Semi Condensed Light"/>
                            </a:rPr>
                          </m:ctrlPr>
                        </m:dPr>
                        <m:e>
                          <m:r>
                            <a:rPr lang="en-US" b="0" i="1" smtClean="0">
                              <a:solidFill>
                                <a:srgbClr val="FFFFFF"/>
                              </a:solidFill>
                              <a:latin typeface="Cambria Math" panose="02040503050406030204" pitchFamily="18" charset="0"/>
                              <a:ea typeface="Cambria Math" panose="02040503050406030204" pitchFamily="18" charset="0"/>
                              <a:cs typeface="Barlow Semi Condensed Light"/>
                              <a:sym typeface="Barlow Semi Condensed Light"/>
                            </a:rPr>
                            <m:t>2,2</m:t>
                          </m:r>
                        </m:e>
                      </m:d>
                    </m:oMath>
                  </m:oMathPara>
                </a14:m>
                <a:endParaRPr lang="en-US" dirty="0"/>
              </a:p>
            </p:txBody>
          </p:sp>
        </mc:Choice>
        <mc:Fallback xmlns="">
          <p:sp>
            <p:nvSpPr>
              <p:cNvPr id="17" name="TextBox 16">
                <a:extLst>
                  <a:ext uri="{FF2B5EF4-FFF2-40B4-BE49-F238E27FC236}">
                    <a16:creationId xmlns:a16="http://schemas.microsoft.com/office/drawing/2014/main" id="{5AECF7E9-5020-FBCB-B682-2A1AA44D4C3E}"/>
                  </a:ext>
                </a:extLst>
              </p:cNvPr>
              <p:cNvSpPr txBox="1">
                <a:spLocks noRot="1" noChangeAspect="1" noMove="1" noResize="1" noEditPoints="1" noAdjustHandles="1" noChangeArrowheads="1" noChangeShapeType="1" noTextEdit="1"/>
              </p:cNvSpPr>
              <p:nvPr/>
            </p:nvSpPr>
            <p:spPr>
              <a:xfrm>
                <a:off x="7609712" y="4217712"/>
                <a:ext cx="599010" cy="307777"/>
              </a:xfrm>
              <a:prstGeom prst="rect">
                <a:avLst/>
              </a:prstGeom>
              <a:blipFill>
                <a:blip r:embed="rId1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87586623-5A34-AE8B-9729-75647A2C8219}"/>
                  </a:ext>
                </a:extLst>
              </p:cNvPr>
              <p:cNvSpPr txBox="1"/>
              <p:nvPr/>
            </p:nvSpPr>
            <p:spPr>
              <a:xfrm>
                <a:off x="7969901" y="4293721"/>
                <a:ext cx="599010"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solidFill>
                                <a:srgbClr val="FFFFFF"/>
                              </a:solidFill>
                              <a:latin typeface="Cambria Math" panose="02040503050406030204" pitchFamily="18" charset="0"/>
                              <a:ea typeface="Cambria Math" panose="02040503050406030204" pitchFamily="18" charset="0"/>
                              <a:cs typeface="Barlow Semi Condensed Light"/>
                              <a:sym typeface="Barlow Semi Condensed Light"/>
                            </a:rPr>
                          </m:ctrlPr>
                        </m:dPr>
                        <m:e>
                          <m:r>
                            <a:rPr lang="en-US" b="0" i="1" smtClean="0">
                              <a:solidFill>
                                <a:srgbClr val="FFFFFF"/>
                              </a:solidFill>
                              <a:latin typeface="Cambria Math" panose="02040503050406030204" pitchFamily="18" charset="0"/>
                              <a:ea typeface="Cambria Math" panose="02040503050406030204" pitchFamily="18" charset="0"/>
                              <a:cs typeface="Barlow Semi Condensed Light"/>
                              <a:sym typeface="Barlow Semi Condensed Light"/>
                            </a:rPr>
                            <m:t>8,8</m:t>
                          </m:r>
                        </m:e>
                      </m:d>
                    </m:oMath>
                  </m:oMathPara>
                </a14:m>
                <a:endParaRPr lang="en-US" dirty="0"/>
              </a:p>
            </p:txBody>
          </p:sp>
        </mc:Choice>
        <mc:Fallback xmlns="">
          <p:sp>
            <p:nvSpPr>
              <p:cNvPr id="18" name="TextBox 17">
                <a:extLst>
                  <a:ext uri="{FF2B5EF4-FFF2-40B4-BE49-F238E27FC236}">
                    <a16:creationId xmlns:a16="http://schemas.microsoft.com/office/drawing/2014/main" id="{87586623-5A34-AE8B-9729-75647A2C8219}"/>
                  </a:ext>
                </a:extLst>
              </p:cNvPr>
              <p:cNvSpPr txBox="1">
                <a:spLocks noRot="1" noChangeAspect="1" noMove="1" noResize="1" noEditPoints="1" noAdjustHandles="1" noChangeArrowheads="1" noChangeShapeType="1" noTextEdit="1"/>
              </p:cNvSpPr>
              <p:nvPr/>
            </p:nvSpPr>
            <p:spPr>
              <a:xfrm>
                <a:off x="7969901" y="4293721"/>
                <a:ext cx="599010" cy="307777"/>
              </a:xfrm>
              <a:prstGeom prst="rect">
                <a:avLst/>
              </a:prstGeom>
              <a:blipFill>
                <a:blip r:embed="rId2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63B22FF9-5FF2-6672-9027-8E85352DBE70}"/>
                  </a:ext>
                </a:extLst>
              </p:cNvPr>
              <p:cNvSpPr txBox="1"/>
              <p:nvPr/>
            </p:nvSpPr>
            <p:spPr>
              <a:xfrm>
                <a:off x="7120857" y="3610367"/>
                <a:ext cx="65915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800">
                          <a:solidFill>
                            <a:srgbClr val="D5A6BD"/>
                          </a:solidFill>
                          <a:latin typeface="Cambria Math" panose="02040503050406030204" pitchFamily="18" charset="0"/>
                          <a:ea typeface="Sue Ellen Francisco"/>
                          <a:cs typeface="Sue Ellen Francisco"/>
                          <a:sym typeface="Barlow Semi Condensed Light"/>
                        </a:rPr>
                        <m:t>1=</m:t>
                      </m:r>
                      <m:r>
                        <a:rPr lang="en-US" sz="1800">
                          <a:solidFill>
                            <a:srgbClr val="D5A6BD"/>
                          </a:solidFill>
                          <a:latin typeface="Cambria Math" panose="02040503050406030204" pitchFamily="18" charset="0"/>
                          <a:ea typeface="Sue Ellen Francisco"/>
                          <a:cs typeface="Sue Ellen Francisco"/>
                        </a:rPr>
                        <m:t> </m:t>
                      </m:r>
                    </m:oMath>
                  </m:oMathPara>
                </a14:m>
                <a:endParaRPr lang="en-US" sz="1800" dirty="0">
                  <a:solidFill>
                    <a:srgbClr val="D5A6BD"/>
                  </a:solidFill>
                  <a:latin typeface="Sue Ellen Francisco"/>
                  <a:ea typeface="Sue Ellen Francisco"/>
                  <a:cs typeface="Sue Ellen Francisco"/>
                </a:endParaRPr>
              </a:p>
            </p:txBody>
          </p:sp>
        </mc:Choice>
        <mc:Fallback xmlns="">
          <p:sp>
            <p:nvSpPr>
              <p:cNvPr id="19" name="TextBox 18">
                <a:extLst>
                  <a:ext uri="{FF2B5EF4-FFF2-40B4-BE49-F238E27FC236}">
                    <a16:creationId xmlns:a16="http://schemas.microsoft.com/office/drawing/2014/main" id="{63B22FF9-5FF2-6672-9027-8E85352DBE70}"/>
                  </a:ext>
                </a:extLst>
              </p:cNvPr>
              <p:cNvSpPr txBox="1">
                <a:spLocks noRot="1" noChangeAspect="1" noMove="1" noResize="1" noEditPoints="1" noAdjustHandles="1" noChangeArrowheads="1" noChangeShapeType="1" noTextEdit="1"/>
              </p:cNvSpPr>
              <p:nvPr/>
            </p:nvSpPr>
            <p:spPr>
              <a:xfrm>
                <a:off x="7120857" y="3610367"/>
                <a:ext cx="659155" cy="369332"/>
              </a:xfrm>
              <a:prstGeom prst="rect">
                <a:avLst/>
              </a:prstGeom>
              <a:blipFill>
                <a:blip r:embed="rId21"/>
                <a:stretch>
                  <a:fillRect b="-10000"/>
                </a:stretch>
              </a:blipFill>
            </p:spPr>
            <p:txBody>
              <a:bodyPr/>
              <a:lstStyle/>
              <a:p>
                <a:r>
                  <a:rPr lang="en-US">
                    <a:noFill/>
                  </a:rPr>
                  <a:t> </a:t>
                </a:r>
              </a:p>
            </p:txBody>
          </p:sp>
        </mc:Fallback>
      </mc:AlternateContent>
      <p:pic>
        <p:nvPicPr>
          <p:cNvPr id="24" name="Audio 23">
            <a:extLst>
              <a:ext uri="{FF2B5EF4-FFF2-40B4-BE49-F238E27FC236}">
                <a16:creationId xmlns:a16="http://schemas.microsoft.com/office/drawing/2014/main" id="{99B269A9-06EC-1170-B916-AC7CA6383193}"/>
              </a:ext>
            </a:extLst>
          </p:cNvPr>
          <p:cNvPicPr>
            <a:picLocks noChangeAspect="1"/>
          </p:cNvPicPr>
          <p:nvPr>
            <a:audioFile r:link="rId2"/>
            <p:extLst>
              <p:ext uri="{DAA4B4D4-6D71-4841-9C94-3DE7FCFB9230}">
                <p14:media xmlns:p14="http://schemas.microsoft.com/office/powerpoint/2010/main" r:embed="rId1"/>
              </p:ext>
            </p:extLst>
          </p:nvPr>
        </p:nvPicPr>
        <p:blipFill>
          <a:blip r:embed="rId22"/>
          <a:stretch>
            <a:fillRect/>
          </a:stretch>
        </p:blipFill>
        <p:spPr>
          <a:xfrm>
            <a:off x="8178800" y="4178300"/>
            <a:ext cx="812800" cy="812800"/>
          </a:xfrm>
          <a:prstGeom prst="rect">
            <a:avLst/>
          </a:prstGeom>
        </p:spPr>
      </p:pic>
    </p:spTree>
    <p:extLst>
      <p:ext uri="{BB962C8B-B14F-4D97-AF65-F5344CB8AC3E}">
        <p14:creationId xmlns:p14="http://schemas.microsoft.com/office/powerpoint/2010/main" val="3832398458"/>
      </p:ext>
    </p:extLst>
  </p:cSld>
  <p:clrMapOvr>
    <a:masterClrMapping/>
  </p:clrMapOvr>
  <mc:AlternateContent xmlns:mc="http://schemas.openxmlformats.org/markup-compatibility/2006" xmlns:p14="http://schemas.microsoft.com/office/powerpoint/2010/main">
    <mc:Choice Requires="p14">
      <p:transition spd="slow" p14:dur="2000" advTm="47468"/>
    </mc:Choice>
    <mc:Fallback xmlns="">
      <p:transition spd="slow" advTm="4746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4"/>
                </p:tgtEl>
              </p:cMediaNode>
            </p:audio>
          </p:childTnLst>
        </p:cTn>
      </p:par>
    </p:tnLst>
  </p:timing>
  <p:extLst>
    <p:ext uri="{3A86A75C-4F4B-4683-9AE1-C65F6400EC91}">
      <p14:laserTraceLst xmlns:p14="http://schemas.microsoft.com/office/powerpoint/2010/main">
        <p14:tracePtLst>
          <p14:tracePt t="29743" x="4127500" y="5102225"/>
          <p14:tracePt t="29761" x="4198938" y="5046663"/>
          <p14:tracePt t="29777" x="4260850" y="4975225"/>
          <p14:tracePt t="29794" x="4357688" y="4857750"/>
          <p14:tracePt t="29810" x="4459288" y="4724400"/>
          <p14:tracePt t="29827" x="4587875" y="4556125"/>
          <p14:tracePt t="29843" x="4673600" y="4408488"/>
          <p14:tracePt t="29859" x="4724400" y="4302125"/>
          <p14:tracePt t="29877" x="4776788" y="4198938"/>
          <p14:tracePt t="29893" x="4816475" y="4113213"/>
          <p14:tracePt t="29910" x="4837113" y="4062413"/>
          <p14:tracePt t="29926" x="4848225" y="4010025"/>
          <p14:tracePt t="29930" x="4848225" y="3979863"/>
          <p14:tracePt t="29943" x="4837113" y="3979863"/>
          <p14:tracePt t="29960" x="4827588" y="3959225"/>
          <p14:tracePt t="29976" x="4816475" y="3944938"/>
          <p14:tracePt t="29993" x="4806950" y="3944938"/>
          <p14:tracePt t="30010" x="4806950" y="3933825"/>
          <p14:tracePt t="30027" x="4806950" y="3924300"/>
          <p14:tracePt t="30043" x="4806950" y="3913188"/>
          <p14:tracePt t="30059" x="4806950" y="3903663"/>
          <p14:tracePt t="30107" x="4806950" y="3894138"/>
          <p14:tracePt t="30122" x="4806950" y="3883025"/>
          <p14:tracePt t="30144" x="4806950" y="3873500"/>
          <p14:tracePt t="30154" x="4816475" y="3873500"/>
          <p14:tracePt t="30161" x="4816475" y="3862388"/>
          <p14:tracePt t="30177" x="4827588" y="3862388"/>
          <p14:tracePt t="30193" x="4837113" y="3852863"/>
          <p14:tracePt t="30211" x="4848225" y="3841750"/>
          <p14:tracePt t="30227" x="4852988" y="3802063"/>
          <p14:tracePt t="30243" x="4883150" y="3744913"/>
          <p14:tracePt t="30260" x="4913313" y="3684588"/>
          <p14:tracePt t="30277" x="4945063" y="3622675"/>
          <p14:tracePt t="30294" x="4984750" y="3525838"/>
          <p14:tracePt t="30310" x="5016500" y="3444875"/>
          <p14:tracePt t="30327" x="5041900" y="3378200"/>
          <p14:tracePt t="30344" x="5072063" y="3306763"/>
          <p14:tracePt t="30360" x="5072063" y="3286125"/>
          <p14:tracePt t="30393" x="5072063" y="3295650"/>
          <p14:tracePt t="30411" x="5051425" y="3306763"/>
          <p14:tracePt t="30426" x="5030788" y="3327400"/>
          <p14:tracePt t="30443" x="5005388" y="3357563"/>
          <p14:tracePt t="30459" x="4954588" y="3398838"/>
          <p14:tracePt t="30477" x="4913313" y="3433763"/>
          <p14:tracePt t="30493" x="4862513" y="3484563"/>
          <p14:tracePt t="30509" x="4827588" y="3516313"/>
          <p14:tracePt t="30526" x="4806950" y="3536950"/>
          <p14:tracePt t="30543" x="4786313" y="3556000"/>
          <p14:tracePt t="30560" x="4765675" y="3567113"/>
          <p14:tracePt t="30576" x="4756150" y="3576638"/>
          <p14:tracePt t="30593" x="4735513" y="3576638"/>
          <p14:tracePt t="30609" x="4724400" y="3581400"/>
          <p14:tracePt t="30627" x="4714875" y="3581400"/>
          <p14:tracePt t="30648" x="4705350" y="3592513"/>
          <p14:tracePt t="30661" x="4694238" y="3592513"/>
          <p14:tracePt t="30678" x="4694238" y="3602038"/>
          <p14:tracePt t="30693" x="4684713" y="3613150"/>
          <p14:tracePt t="30709" x="4673600" y="3633788"/>
          <p14:tracePt t="30726" x="4659313" y="3652838"/>
          <p14:tracePt t="30744" x="4648200" y="3673475"/>
          <p14:tracePt t="30760" x="4627563" y="3684588"/>
          <p14:tracePt t="30776" x="4618038" y="3694113"/>
          <p14:tracePt t="30793" x="4608513" y="3705225"/>
          <p14:tracePt t="30810" x="4597400" y="3714750"/>
          <p14:tracePt t="30826" x="4576763" y="3724275"/>
          <p14:tracePt t="30843" x="4567238" y="3735388"/>
          <p14:tracePt t="30859" x="4556125" y="3744913"/>
          <p14:tracePt t="30877" x="4546600" y="3756025"/>
          <p14:tracePt t="30968" x="4556125" y="3756025"/>
          <p14:tracePt t="30978" x="4567238" y="3756025"/>
          <p14:tracePt t="30995" x="4576763" y="3756025"/>
          <p14:tracePt t="31010" x="4587875" y="3756025"/>
          <p14:tracePt t="31027" x="4597400" y="3756025"/>
          <p14:tracePt t="31043" x="4608513" y="3756025"/>
          <p14:tracePt t="31060" x="4618038" y="3756025"/>
          <p14:tracePt t="31077" x="4638675" y="3756025"/>
          <p14:tracePt t="31093" x="4648200" y="3756025"/>
          <p14:tracePt t="31110" x="4664075" y="3756025"/>
          <p14:tracePt t="31126" x="4673600" y="3756025"/>
          <p14:tracePt t="31144" x="4684713" y="3756025"/>
          <p14:tracePt t="31162" x="4694238" y="3756025"/>
          <p14:tracePt t="31193" x="4705350" y="3756025"/>
          <p14:tracePt t="31211" x="4714875" y="3756025"/>
          <p14:tracePt t="31227" x="4724400" y="3756025"/>
          <p14:tracePt t="31245" x="4735513" y="3756025"/>
          <p14:tracePt t="31348" x="4745038" y="3756025"/>
          <p14:tracePt t="31456" x="4745038" y="3765550"/>
          <p14:tracePt t="31527" x="4735513" y="3765550"/>
          <p14:tracePt t="31552" x="4724400" y="3770313"/>
          <p14:tracePt t="31567" x="4714875" y="3770313"/>
          <p14:tracePt t="31593" x="4714875" y="3781425"/>
          <p14:tracePt t="31610" x="4705350" y="3781425"/>
          <p14:tracePt t="31626" x="4694238" y="3781425"/>
          <p14:tracePt t="31643" x="4684713" y="3781425"/>
          <p14:tracePt t="31660" x="4684713" y="3790950"/>
          <p14:tracePt t="31677" x="4673600" y="3790950"/>
          <p14:tracePt t="31693" x="4664075" y="3790950"/>
          <p14:tracePt t="31718" x="4659313" y="3790950"/>
          <p14:tracePt t="31774" x="4659313" y="3802063"/>
          <p14:tracePt t="31895" x="4664075" y="3802063"/>
          <p14:tracePt t="32023" x="4673600" y="3802063"/>
          <p14:tracePt t="32129" x="4684713" y="3802063"/>
          <p14:tracePt t="32444" x="4684713" y="3790950"/>
          <p14:tracePt t="32493" x="4684713" y="3781425"/>
          <p14:tracePt t="32592" x="4694238" y="3781425"/>
          <p14:tracePt t="32639" x="4705350" y="3781425"/>
          <p14:tracePt t="32678" x="4714875" y="3781425"/>
          <p14:tracePt t="32711" x="4724400" y="3781425"/>
          <p14:tracePt t="32768" x="4735513" y="3781425"/>
          <p14:tracePt t="32812" x="4745038" y="3781425"/>
          <p14:tracePt t="32843" x="4756150" y="3781425"/>
          <p14:tracePt t="32875" x="4765675" y="3781425"/>
          <p14:tracePt t="32910" x="4776788" y="3781425"/>
          <p14:tracePt t="32942" x="4786313" y="3781425"/>
          <p14:tracePt t="32960" x="4795838" y="3781425"/>
          <p14:tracePt t="32977" x="4806950" y="3781425"/>
          <p14:tracePt t="32992" x="4816475" y="3781425"/>
          <p14:tracePt t="33007" x="4827588" y="3781425"/>
          <p14:tracePt t="33013" x="4837113" y="3781425"/>
          <p14:tracePt t="33028" x="4848225" y="3781425"/>
          <p14:tracePt t="33044" x="4852988" y="3781425"/>
          <p14:tracePt t="33060" x="4862513" y="3781425"/>
          <p14:tracePt t="33077" x="4873625" y="3781425"/>
          <p14:tracePt t="33093" x="4894263" y="3781425"/>
          <p14:tracePt t="33110" x="4913313" y="3781425"/>
          <p14:tracePt t="33126" x="4933950" y="3781425"/>
          <p14:tracePt t="33143" x="4954588" y="3781425"/>
          <p14:tracePt t="33160" x="4975225" y="3781425"/>
          <p14:tracePt t="33176" x="4995863" y="3781425"/>
          <p14:tracePt t="33193" x="5005388" y="3781425"/>
          <p14:tracePt t="33210" x="5026025" y="3781425"/>
          <p14:tracePt t="33227" x="5030788" y="3770313"/>
          <p14:tracePt t="33244" x="5041900" y="3770313"/>
          <p14:tracePt t="33276" x="5051425" y="3770313"/>
          <p14:tracePt t="33311" x="5062538" y="3770313"/>
          <p14:tracePt t="33355" x="5072063" y="3770313"/>
          <p14:tracePt t="33377" x="5081588" y="3770313"/>
          <p14:tracePt t="33421" x="5092700" y="3770313"/>
          <p14:tracePt t="33460" x="5102225" y="3770313"/>
          <p14:tracePt t="33494" x="5113338" y="3770313"/>
          <p14:tracePt t="33572" x="5122863" y="3770313"/>
          <p14:tracePt t="33744" x="5122863" y="3765550"/>
          <p14:tracePt t="33858" x="5133975" y="3765550"/>
          <p14:tracePt t="33910" x="5143500" y="3765550"/>
          <p14:tracePt t="33972" x="5153025" y="3765550"/>
          <p14:tracePt t="34068" x="5153025" y="3756025"/>
          <p14:tracePt t="34338" x="5153025" y="3744913"/>
          <p14:tracePt t="34460" x="5164138" y="3744913"/>
          <p14:tracePt t="34493" x="5173663" y="3744913"/>
          <p14:tracePt t="34525" x="5184775" y="3744913"/>
          <p14:tracePt t="34542" x="5194300" y="3744913"/>
          <p14:tracePt t="34557" x="5194300" y="3735388"/>
          <p14:tracePt t="34563" x="5205413" y="3735388"/>
          <p14:tracePt t="34579" x="5210175" y="3735388"/>
          <p14:tracePt t="34593" x="5219700" y="3735388"/>
          <p14:tracePt t="34611" x="5230813" y="3735388"/>
          <p14:tracePt t="34627" x="5251450" y="3724275"/>
          <p14:tracePt t="34643" x="5260975" y="3724275"/>
          <p14:tracePt t="34659" x="5291138" y="3724275"/>
          <p14:tracePt t="34677" x="5311775" y="3724275"/>
          <p14:tracePt t="34693" x="5341938" y="3724275"/>
          <p14:tracePt t="34710" x="5353050" y="3724275"/>
          <p14:tracePt t="34726" x="5373688" y="3724275"/>
          <p14:tracePt t="34744" x="5383213" y="3724275"/>
          <p14:tracePt t="34760" x="5408613" y="3724275"/>
          <p14:tracePt t="34776" x="5429250" y="3724275"/>
          <p14:tracePt t="34793" x="5480050" y="3724275"/>
          <p14:tracePt t="34809" x="5521325" y="3714750"/>
          <p14:tracePt t="34826" x="5572125" y="3694113"/>
          <p14:tracePt t="34843" x="5597525" y="3673475"/>
          <p14:tracePt t="34859" x="5648325" y="3643313"/>
          <p14:tracePt t="34877" x="5689600" y="3622675"/>
          <p14:tracePt t="34893" x="5719763" y="3613150"/>
          <p14:tracePt t="34909" x="5761038" y="3592513"/>
          <p14:tracePt t="34926" x="5776913" y="3592513"/>
          <p14:tracePt t="34944" x="5795963" y="3581400"/>
          <p14:tracePt t="34960" x="5807075" y="3581400"/>
          <p14:tracePt t="34976" x="5816600" y="3581400"/>
          <p14:tracePt t="34993" x="5827713" y="3576638"/>
          <p14:tracePt t="35010" x="5848350" y="3576638"/>
          <p14:tracePt t="35027" x="5878513" y="3567113"/>
          <p14:tracePt t="35043" x="5908675" y="3567113"/>
          <p14:tracePt t="35060" x="5938838" y="3546475"/>
          <p14:tracePt t="35077" x="5965825" y="3525838"/>
          <p14:tracePt t="35080" x="6005513" y="3495675"/>
          <p14:tracePt t="35093" x="6016625" y="3495675"/>
          <p14:tracePt t="35110" x="6026150" y="3475038"/>
          <p14:tracePt t="35126" x="6067425" y="3444875"/>
          <p14:tracePt t="35144" x="6097588" y="3413125"/>
          <p14:tracePt t="35160" x="6127750" y="3387725"/>
          <p14:tracePt t="35176" x="6153150" y="3367088"/>
          <p14:tracePt t="35193" x="6173788" y="3348038"/>
          <p14:tracePt t="35210" x="6194425" y="3327400"/>
          <p14:tracePt t="35227" x="6224588" y="3295650"/>
          <p14:tracePt t="35243" x="6256338" y="3276600"/>
          <p14:tracePt t="35260" x="6276975" y="3255963"/>
          <p14:tracePt t="35276" x="6296025" y="3224213"/>
          <p14:tracePt t="35293" x="6311900" y="3209925"/>
          <p14:tracePt t="35309" x="6332538" y="3189288"/>
          <p14:tracePt t="35326" x="6342063" y="3168650"/>
          <p14:tracePt t="35343" x="6362700" y="3138488"/>
          <p14:tracePt t="35360" x="6373813" y="3117850"/>
          <p14:tracePt t="35376" x="6383338" y="3087688"/>
          <p14:tracePt t="35393" x="6403975" y="3055938"/>
          <p14:tracePt t="35410" x="6413500" y="3030538"/>
          <p14:tracePt t="35427" x="6424613" y="3000375"/>
          <p14:tracePt t="35443" x="6445250" y="2949575"/>
          <p14:tracePt t="35459" x="6465888" y="2898775"/>
          <p14:tracePt t="35476" x="6475413" y="2867025"/>
          <p14:tracePt t="35493" x="6484938" y="2841625"/>
          <p14:tracePt t="35509" x="6491288" y="2822575"/>
          <p14:tracePt t="35596" x="6491288" y="2811463"/>
          <p14:tracePt t="35715" x="6484938" y="2811463"/>
          <p14:tracePt t="35822" x="6491288" y="2811463"/>
          <p14:tracePt t="35858" x="6500813" y="2811463"/>
          <p14:tracePt t="35883" x="6510338" y="2811463"/>
          <p14:tracePt t="35911" x="6521450" y="2811463"/>
          <p14:tracePt t="35943" x="6530975" y="2811463"/>
          <p14:tracePt t="35974" x="6542088" y="2811463"/>
          <p14:tracePt t="35989" x="6551613" y="2811463"/>
          <p14:tracePt t="35996" x="6551613" y="2822575"/>
          <p14:tracePt t="36012" x="6562725" y="2822575"/>
          <p14:tracePt t="36027" x="6572250" y="2822575"/>
          <p14:tracePt t="36044" x="6592888" y="2822575"/>
          <p14:tracePt t="36061" x="6613525" y="2822575"/>
          <p14:tracePt t="36077" x="6623050" y="2822575"/>
          <p14:tracePt t="36093" x="6643688" y="2822575"/>
          <p14:tracePt t="36110" x="6653213" y="2822575"/>
          <p14:tracePt t="36126" x="6673850" y="2822575"/>
          <p14:tracePt t="36143" x="6680200" y="2822575"/>
          <p14:tracePt t="36196" x="6689725" y="2822575"/>
          <p14:tracePt t="36284" x="6699250" y="2811463"/>
          <p14:tracePt t="36343" x="6710363" y="2811463"/>
          <p14:tracePt t="36404" x="6719888" y="2811463"/>
          <p14:tracePt t="36456" x="6719888" y="2801938"/>
          <p14:tracePt t="36478" x="6719888" y="2790825"/>
          <p14:tracePt t="36495" x="6719888" y="2781300"/>
          <p14:tracePt t="36511" x="6719888" y="2770188"/>
          <p14:tracePt t="36581" x="6731000" y="2770188"/>
          <p14:tracePt t="36616" x="6740525" y="2770188"/>
          <p14:tracePt t="36643" x="6751638" y="2770188"/>
          <p14:tracePt t="36683" x="6761163" y="2770188"/>
          <p14:tracePt t="36725" x="6761163" y="2781300"/>
          <p14:tracePt t="36741" x="6770688" y="2781300"/>
          <p14:tracePt t="36989" x="6770688" y="2790825"/>
          <p14:tracePt t="37061" x="6781800" y="2790825"/>
          <p14:tracePt t="37121" x="6781800" y="2801938"/>
          <p14:tracePt t="37190" x="6781800" y="2811463"/>
          <p14:tracePt t="37224" x="6781800" y="2822575"/>
          <p14:tracePt t="37255" x="6791325" y="2822575"/>
          <p14:tracePt t="37279" x="6802438" y="2822575"/>
          <p14:tracePt t="37308" x="6811963" y="2822575"/>
          <p14:tracePt t="37357" x="6823075" y="2822575"/>
          <p14:tracePt t="37385" x="6832600" y="2822575"/>
          <p14:tracePt t="37442" x="6842125" y="2822575"/>
          <p14:tracePt t="37458" x="6853238" y="2822575"/>
          <p14:tracePt t="37477" x="6858000" y="2822575"/>
          <p14:tracePt t="37493" x="6867525" y="2822575"/>
          <p14:tracePt t="37510" x="6888163" y="2822575"/>
          <p14:tracePt t="37526" x="6919913" y="2832100"/>
          <p14:tracePt t="37544" x="6938963" y="2832100"/>
          <p14:tracePt t="37560" x="6959600" y="2832100"/>
          <p14:tracePt t="37576" x="6980238" y="2832100"/>
          <p14:tracePt t="37593" x="7000875" y="2832100"/>
          <p14:tracePt t="37610" x="7010400" y="2822575"/>
          <p14:tracePt t="37627" x="7021513" y="2822575"/>
          <p14:tracePt t="37643" x="7031038" y="2822575"/>
          <p14:tracePt t="37659" x="7042150" y="2822575"/>
          <p14:tracePt t="37728" x="7042150" y="2811463"/>
          <p14:tracePt t="37757" x="7042150" y="2801938"/>
          <p14:tracePt t="37811" x="7042150" y="2790825"/>
          <p14:tracePt t="37848" x="7042150" y="2781300"/>
          <p14:tracePt t="37905" x="7031038" y="2781300"/>
          <p14:tracePt t="37913" x="7031038" y="2770188"/>
          <p14:tracePt t="37961" x="7021513" y="2770188"/>
          <p14:tracePt t="38011" x="7010400" y="2770188"/>
          <p14:tracePt t="38045" x="7000875" y="2770188"/>
          <p14:tracePt t="38186" x="7010400" y="2770188"/>
          <p14:tracePt t="38292" x="7010400" y="2760663"/>
          <p14:tracePt t="38298" x="7021513" y="2760663"/>
          <p14:tracePt t="38323" x="7021513" y="2751138"/>
          <p14:tracePt t="38332" x="7031038" y="2751138"/>
          <p14:tracePt t="38355" x="7042150" y="2740025"/>
          <p14:tracePt t="38379" x="7046913" y="2730500"/>
          <p14:tracePt t="38406" x="7046913" y="2719388"/>
          <p14:tracePt t="38426" x="7056438" y="2719388"/>
          <p14:tracePt t="38443" x="7067550" y="2689225"/>
          <p14:tracePt t="38459" x="7088188" y="2668588"/>
          <p14:tracePt t="38477" x="7097713" y="2652713"/>
          <p14:tracePt t="38493" x="7108825" y="2622550"/>
          <p14:tracePt t="38510" x="7118350" y="2592388"/>
          <p14:tracePt t="38526" x="7127875" y="2562225"/>
          <p14:tracePt t="38543" x="7138988" y="2520950"/>
          <p14:tracePt t="38560" x="7159625" y="2490788"/>
          <p14:tracePt t="38576" x="7169150" y="2474913"/>
          <p14:tracePt t="38593" x="7180263" y="2444750"/>
          <p14:tracePt t="38609" x="7189788" y="2424113"/>
          <p14:tracePt t="38627" x="7199313" y="2424113"/>
          <p14:tracePt t="38643" x="7219950" y="2424113"/>
          <p14:tracePt t="38660" x="7245350" y="2454275"/>
          <p14:tracePt t="38677" x="7265988" y="2479675"/>
          <p14:tracePt t="38693" x="7277100" y="2500313"/>
          <p14:tracePt t="38710" x="7286625" y="2509838"/>
          <p14:tracePt t="38726" x="7296150" y="2509838"/>
          <p14:tracePt t="38743" x="7307263" y="2509838"/>
          <p14:tracePt t="38760" x="7327900" y="2520950"/>
          <p14:tracePt t="38777" x="7337425" y="2520950"/>
          <p14:tracePt t="38793" x="7358063" y="2520950"/>
          <p14:tracePt t="38810" x="7378700" y="2509838"/>
          <p14:tracePt t="38827" x="7399338" y="2509838"/>
          <p14:tracePt t="38843" x="7424738" y="2490788"/>
          <p14:tracePt t="38859" x="7434263" y="2479675"/>
          <p14:tracePt t="38878" x="7466013" y="2465388"/>
          <p14:tracePt t="38893" x="7505700" y="2444750"/>
          <p14:tracePt t="38910" x="7526338" y="2424113"/>
          <p14:tracePt t="38926" x="7556500" y="2403475"/>
          <p14:tracePt t="38943" x="7588250" y="2382838"/>
          <p14:tracePt t="38960" x="7613650" y="2362200"/>
          <p14:tracePt t="38976" x="7634288" y="2332038"/>
          <p14:tracePt t="38993" x="7673975" y="2301875"/>
          <p14:tracePt t="38997" x="7694613" y="2286000"/>
          <p14:tracePt t="39010" x="7705725" y="2286000"/>
          <p14:tracePt t="39027" x="7705725" y="2276475"/>
          <p14:tracePt t="39043" x="7715250" y="2265363"/>
          <p14:tracePt t="39059" x="7724775" y="2255838"/>
          <p14:tracePt t="39077" x="7735888" y="2244725"/>
          <p14:tracePt t="39094" x="7756525" y="2235200"/>
          <p14:tracePt t="39109" x="7770813" y="2224088"/>
          <p14:tracePt t="39126" x="7781925" y="2214563"/>
          <p14:tracePt t="39143" x="7802563" y="2214563"/>
          <p14:tracePt t="39160" x="7812088" y="2214563"/>
          <p14:tracePt t="39176" x="7823200" y="2214563"/>
          <p14:tracePt t="39193" x="7832725" y="2214563"/>
          <p14:tracePt t="39210" x="7842250" y="2214563"/>
          <p14:tracePt t="39227" x="7853363" y="2214563"/>
          <p14:tracePt t="39243" x="7862888" y="2205038"/>
          <p14:tracePt t="39259" x="7874000" y="2193925"/>
          <p14:tracePt t="39277" x="7904163" y="2193925"/>
          <p14:tracePt t="39293" x="7924800" y="2184400"/>
          <p14:tracePt t="39371" x="7934325" y="2184400"/>
          <p14:tracePt t="39376" x="7945438" y="2184400"/>
          <p14:tracePt t="39393" x="7954963" y="2184400"/>
          <p14:tracePt t="39411" x="7959725" y="2184400"/>
          <p14:tracePt t="39430" x="7970838" y="2184400"/>
          <p14:tracePt t="39444" x="7980363" y="2184400"/>
          <p14:tracePt t="39460" x="7991475" y="2184400"/>
          <p14:tracePt t="39477" x="8001000" y="2184400"/>
          <p14:tracePt t="39493" x="8021638" y="2184400"/>
          <p14:tracePt t="39509" x="8031163" y="2184400"/>
          <p14:tracePt t="39526" x="8031163" y="2193925"/>
          <p14:tracePt t="39543" x="8042275" y="2193925"/>
          <p14:tracePt t="39560" x="8042275" y="2205038"/>
          <p14:tracePt t="39576" x="8051800" y="2205038"/>
          <p14:tracePt t="39593" x="8062913" y="2205038"/>
          <p14:tracePt t="39610" x="8072438" y="2205038"/>
          <p14:tracePt t="39629" x="8081963" y="2214563"/>
          <p14:tracePt t="39652" x="8093075" y="2214563"/>
          <p14:tracePt t="39663" x="8093075" y="2224088"/>
          <p14:tracePt t="39683" x="8093075" y="2235200"/>
          <p14:tracePt t="39709" x="8093075" y="2244725"/>
          <p14:tracePt t="39716" x="8102600" y="2244725"/>
          <p14:tracePt t="39726" x="8102600" y="2255838"/>
          <p14:tracePt t="39745" x="8113713" y="2265363"/>
          <p14:tracePt t="39760" x="8113713" y="2276475"/>
          <p14:tracePt t="39777" x="8123238" y="2286000"/>
          <p14:tracePt t="39793" x="8134350" y="2295525"/>
          <p14:tracePt t="39811" x="8139113" y="2295525"/>
          <p14:tracePt t="39827" x="8139113" y="2301875"/>
          <p14:tracePt t="39843" x="8148638" y="2301875"/>
          <p14:tracePt t="39860" x="8159750" y="2311400"/>
          <p14:tracePt t="39877" x="8180388" y="2311400"/>
          <p14:tracePt t="39893" x="8189913" y="2322513"/>
          <p14:tracePt t="39910" x="8199438" y="2332038"/>
          <p14:tracePt t="39926" x="8210550" y="2341563"/>
          <p14:tracePt t="39944" x="8210550" y="2352675"/>
          <p14:tracePt t="39960" x="8231188" y="2382838"/>
          <p14:tracePt t="39963" x="8240713" y="2393950"/>
          <p14:tracePt t="39977" x="8240713" y="2403475"/>
          <p14:tracePt t="39993" x="8251825" y="2424113"/>
          <p14:tracePt t="40010" x="8261350" y="2454275"/>
          <p14:tracePt t="40027" x="8270875" y="2479675"/>
          <p14:tracePt t="40044" x="8270875" y="2530475"/>
          <p14:tracePt t="40060" x="8270875" y="2562225"/>
          <p14:tracePt t="40076" x="8270875" y="2601913"/>
          <p14:tracePt t="40093" x="8270875" y="2652713"/>
          <p14:tracePt t="40110" x="8270875" y="2689225"/>
          <p14:tracePt t="40127" x="8261350" y="2719388"/>
          <p14:tracePt t="40144" x="8251825" y="2770188"/>
          <p14:tracePt t="40160" x="8231188" y="2801938"/>
          <p14:tracePt t="40177" x="8210550" y="2822575"/>
          <p14:tracePt t="40193" x="8189913" y="2841625"/>
          <p14:tracePt t="40211" x="8169275" y="2857500"/>
          <p14:tracePt t="40227" x="8159750" y="2867025"/>
          <p14:tracePt t="40243" x="8148638" y="2878138"/>
          <p14:tracePt t="40260" x="8148638" y="2887663"/>
          <p14:tracePt t="40277" x="8139113" y="2887663"/>
          <p14:tracePt t="40324" x="8134350" y="2887663"/>
          <p14:tracePt t="40333" x="8123238" y="2887663"/>
          <p14:tracePt t="40357" x="8113713" y="2887663"/>
          <p14:tracePt t="40384" x="8102600" y="2887663"/>
          <p14:tracePt t="40409" x="8093075" y="2887663"/>
          <p14:tracePt t="40440" x="8081963" y="2887663"/>
          <p14:tracePt t="40471" x="8072438" y="2887663"/>
          <p14:tracePt t="40507" x="8062913" y="2887663"/>
          <p14:tracePt t="40541" x="8062913" y="2878138"/>
          <p14:tracePt t="40574" x="8051800" y="2878138"/>
          <p14:tracePt t="40628" x="8042275" y="2878138"/>
          <p14:tracePt t="40641" x="8042275" y="2867025"/>
          <p14:tracePt t="40664" x="8031163" y="2867025"/>
          <p14:tracePt t="40677" x="8021638" y="2867025"/>
          <p14:tracePt t="40693" x="8001000" y="2867025"/>
          <p14:tracePt t="40710" x="7980363" y="2867025"/>
          <p14:tracePt t="40726" x="7959725" y="2867025"/>
          <p14:tracePt t="40743" x="7945438" y="2878138"/>
          <p14:tracePt t="40760" x="7924800" y="2878138"/>
          <p14:tracePt t="40777" x="7904163" y="2878138"/>
          <p14:tracePt t="40793" x="7883525" y="2878138"/>
          <p14:tracePt t="40810" x="7874000" y="2878138"/>
          <p14:tracePt t="40827" x="7853363" y="2867025"/>
          <p14:tracePt t="40843" x="7832725" y="2867025"/>
          <p14:tracePt t="40860" x="7812088" y="2857500"/>
          <p14:tracePt t="40877" x="7791450" y="2857500"/>
          <p14:tracePt t="40893" x="7781925" y="2847975"/>
          <p14:tracePt t="40910" x="7766050" y="2841625"/>
          <p14:tracePt t="40926" x="7756525" y="2832100"/>
          <p14:tracePt t="40944" x="7745413" y="2822575"/>
          <p14:tracePt t="40960" x="7735888" y="2811463"/>
          <p14:tracePt t="40977" x="7724775" y="2811463"/>
          <p14:tracePt t="40993" x="7724775" y="2801938"/>
          <p14:tracePt t="41023" x="7715250" y="2801938"/>
          <p14:tracePt t="41360" x="7715250" y="2811463"/>
          <p14:tracePt t="41458" x="7705725" y="2811463"/>
          <p14:tracePt t="41506" x="7694613" y="2811463"/>
          <p14:tracePt t="41529" x="7685088" y="2811463"/>
          <p14:tracePt t="41663" x="7685088" y="2801938"/>
          <p14:tracePt t="41875" x="7685088" y="2790825"/>
          <p14:tracePt t="41980" x="7685088" y="2781300"/>
          <p14:tracePt t="42396" x="7685088" y="2790825"/>
          <p14:tracePt t="42407" x="7694613" y="2790825"/>
          <p14:tracePt t="42432" x="7705725" y="2790825"/>
          <p14:tracePt t="42459" x="7715250" y="2790825"/>
          <p14:tracePt t="42490" x="7724775" y="2790825"/>
          <p14:tracePt t="42499" x="7735888" y="2790825"/>
          <p14:tracePt t="42527" x="7745413" y="2801938"/>
          <p14:tracePt t="42543" x="7756525" y="2801938"/>
          <p14:tracePt t="42560" x="7766050" y="2811463"/>
          <p14:tracePt t="42577" x="7770813" y="2811463"/>
          <p14:tracePt t="42593" x="7781925" y="2822575"/>
          <p14:tracePt t="42609" x="7791450" y="2822575"/>
          <p14:tracePt t="42627" x="7802563" y="2832100"/>
          <p14:tracePt t="42720" x="7802563" y="2841625"/>
          <p14:tracePt t="42801" x="7802563" y="2847975"/>
          <p14:tracePt t="42835" x="7812088" y="2847975"/>
          <p14:tracePt t="42844" x="7812088" y="2857500"/>
          <p14:tracePt t="42882" x="7812088" y="2867025"/>
          <p14:tracePt t="42912" x="7812088" y="2878138"/>
          <p14:tracePt t="42984" x="7812088" y="2887663"/>
          <p14:tracePt t="43091" x="7812088" y="2898775"/>
          <p14:tracePt t="43125" x="7823200" y="2898775"/>
          <p14:tracePt t="43172" x="7823200" y="2908300"/>
          <p14:tracePt t="43201" x="7832725" y="2908300"/>
          <p14:tracePt t="43227" x="7832725" y="2919413"/>
          <p14:tracePt t="43257" x="7842250" y="2919413"/>
          <p14:tracePt t="43263" x="7842250" y="2928938"/>
          <p14:tracePt t="43277" x="7842250" y="2938463"/>
          <p14:tracePt t="43293" x="7842250" y="2949575"/>
          <p14:tracePt t="43310" x="7842250" y="2970213"/>
          <p14:tracePt t="43326" x="7842250" y="3000375"/>
          <p14:tracePt t="43343" x="7842250" y="3009900"/>
          <p14:tracePt t="43360" x="7842250" y="3021013"/>
          <p14:tracePt t="43376" x="7853363" y="3021013"/>
          <p14:tracePt t="43503" x="7853363" y="3009900"/>
          <p14:tracePt t="43519" x="7853363" y="3000375"/>
          <p14:tracePt t="43534" x="7853363" y="2990850"/>
          <p14:tracePt t="43543" x="7842250" y="2979738"/>
          <p14:tracePt t="43562" x="7842250" y="2970213"/>
          <p14:tracePt t="43577" x="7832725" y="2959100"/>
          <p14:tracePt t="43593" x="7823200" y="2938463"/>
          <p14:tracePt t="43610" x="7823200" y="2919413"/>
          <p14:tracePt t="43627" x="7812088" y="2898775"/>
          <p14:tracePt t="43644" x="7802563" y="2887663"/>
          <p14:tracePt t="43660" x="7791450" y="2867025"/>
          <p14:tracePt t="43677" x="7791450" y="2857500"/>
          <p14:tracePt t="43693" x="7791450" y="2841625"/>
          <p14:tracePt t="43710" x="7791450" y="2832100"/>
          <p14:tracePt t="43726" x="7791450" y="2811463"/>
          <p14:tracePt t="43743" x="7802563" y="2781300"/>
          <p14:tracePt t="43760" x="7823200" y="2751138"/>
          <p14:tracePt t="43777" x="7842250" y="2730500"/>
          <p14:tracePt t="43793" x="7862888" y="2709863"/>
          <p14:tracePt t="43809" x="7874000" y="2689225"/>
          <p14:tracePt t="43827" x="7883525" y="2679700"/>
          <p14:tracePt t="43844" x="7894638" y="2663825"/>
          <p14:tracePt t="43860" x="7904163" y="2652713"/>
          <p14:tracePt t="43876" x="7904163" y="2633663"/>
          <p14:tracePt t="43893" x="7913688" y="2622550"/>
          <p14:tracePt t="43910" x="7913688" y="2613025"/>
          <p14:tracePt t="43926" x="7924800" y="2592388"/>
          <p14:tracePt t="43944" x="7924800" y="2571750"/>
          <p14:tracePt t="43960" x="7924800" y="2551113"/>
          <p14:tracePt t="43977" x="7924800" y="2541588"/>
          <p14:tracePt t="43993" x="7924800" y="2520950"/>
          <p14:tracePt t="44027" x="7924800" y="2500313"/>
          <p14:tracePt t="44042" x="7924800" y="2490788"/>
          <p14:tracePt t="44060" x="7934325" y="2490788"/>
          <p14:tracePt t="44077" x="7934325" y="2479675"/>
          <p14:tracePt t="44093" x="7934325" y="2474913"/>
          <p14:tracePt t="44110" x="7945438" y="2465388"/>
          <p14:tracePt t="44126" x="7954963" y="2454275"/>
          <p14:tracePt t="44145" x="7959725" y="2454275"/>
          <p14:tracePt t="44166" x="7970838" y="2454275"/>
          <p14:tracePt t="44204" x="7980363" y="2454275"/>
          <p14:tracePt t="44247" x="7991475" y="2454275"/>
          <p14:tracePt t="44281" x="7991475" y="2465388"/>
          <p14:tracePt t="44290" x="8001000" y="2465388"/>
          <p14:tracePt t="44296" x="8001000" y="2474913"/>
          <p14:tracePt t="44313" x="8001000" y="2479675"/>
          <p14:tracePt t="44326" x="8010525" y="2479675"/>
          <p14:tracePt t="44344" x="8021638" y="2479675"/>
          <p14:tracePt t="44373" x="8021638" y="2490788"/>
          <p14:tracePt t="44379" x="8031163" y="2490788"/>
          <p14:tracePt t="44399" x="8042275" y="2490788"/>
          <p14:tracePt t="44417" x="8042275" y="2500313"/>
          <p14:tracePt t="44429" x="8051800" y="2500313"/>
          <p14:tracePt t="44444" x="8051800" y="2509838"/>
          <p14:tracePt t="44460" x="8062913" y="2509838"/>
          <p14:tracePt t="44477" x="8072438" y="2509838"/>
          <p14:tracePt t="44493" x="8081963" y="2520950"/>
          <p14:tracePt t="44510" x="8093075" y="2520950"/>
          <p14:tracePt t="44526" x="8093075" y="2530475"/>
          <p14:tracePt t="44543" x="8102600" y="2541588"/>
          <p14:tracePt t="44560" x="8113713" y="2541588"/>
          <p14:tracePt t="44577" x="8123238" y="2551113"/>
          <p14:tracePt t="44593" x="8123238" y="2562225"/>
          <p14:tracePt t="44609" x="8134350" y="2571750"/>
          <p14:tracePt t="44627" x="8139113" y="2571750"/>
          <p14:tracePt t="44643" x="8139113" y="2581275"/>
          <p14:tracePt t="44660" x="8148638" y="2592388"/>
          <p14:tracePt t="44676" x="8148638" y="2601913"/>
          <p14:tracePt t="44693" x="8159750" y="2613025"/>
          <p14:tracePt t="44710" x="8159750" y="2622550"/>
          <p14:tracePt t="44726" x="8169275" y="2633663"/>
          <p14:tracePt t="44744" x="8169275" y="2643188"/>
          <p14:tracePt t="44760" x="8169275" y="2663825"/>
          <p14:tracePt t="44777" x="8180388" y="2668588"/>
          <p14:tracePt t="44793" x="8180388" y="2689225"/>
          <p14:tracePt t="44809" x="8180388" y="2698750"/>
          <p14:tracePt t="44827" x="8189913" y="2709863"/>
          <p14:tracePt t="44843" x="8189913" y="2719388"/>
          <p14:tracePt t="44860" x="8189913" y="2730500"/>
          <p14:tracePt t="44888" x="8189913" y="2751138"/>
          <p14:tracePt t="44900" x="8189913" y="2760663"/>
          <p14:tracePt t="44910" x="8189913" y="2770188"/>
          <p14:tracePt t="44926" x="8180388" y="2790825"/>
          <p14:tracePt t="44943" x="8159750" y="2822575"/>
          <p14:tracePt t="44960" x="8139113" y="2847975"/>
          <p14:tracePt t="44977" x="8134350" y="2878138"/>
          <p14:tracePt t="44993" x="8123238" y="2887663"/>
          <p14:tracePt t="45009" x="8113713" y="2898775"/>
          <p14:tracePt t="45041" x="8102600" y="2898775"/>
          <p14:tracePt t="45057" x="8093075" y="2908300"/>
          <p14:tracePt t="45077" x="8081963" y="2908300"/>
          <p14:tracePt t="45094" x="8072438" y="2928938"/>
          <p14:tracePt t="45110" x="8051800" y="2959100"/>
          <p14:tracePt t="45126" x="8031163" y="2979738"/>
          <p14:tracePt t="45144" x="8001000" y="3009900"/>
          <p14:tracePt t="45160" x="7970838" y="3021013"/>
          <p14:tracePt t="45177" x="7954963" y="3030538"/>
          <p14:tracePt t="45193" x="7924800" y="3036888"/>
          <p14:tracePt t="45210" x="7904163" y="3036888"/>
          <p14:tracePt t="45227" x="7883525" y="3036888"/>
          <p14:tracePt t="45244" x="7853363" y="3036888"/>
          <p14:tracePt t="45260" x="7802563" y="3036888"/>
          <p14:tracePt t="45277" x="7766050" y="3030538"/>
          <p14:tracePt t="45293" x="7715250" y="3030538"/>
          <p14:tracePt t="45310" x="7685088" y="3030538"/>
          <p14:tracePt t="45326" x="7664450" y="3030538"/>
          <p14:tracePt t="45343" x="7623175" y="3030538"/>
          <p14:tracePt t="45360" x="7588250" y="3021013"/>
          <p14:tracePt t="45377" x="7546975" y="3009900"/>
          <p14:tracePt t="45393" x="7496175" y="3000375"/>
          <p14:tracePt t="45411" x="7466013" y="2990850"/>
          <p14:tracePt t="45427" x="7434263" y="2979738"/>
          <p14:tracePt t="45443" x="7408863" y="2970213"/>
          <p14:tracePt t="45460" x="7388225" y="2949575"/>
          <p14:tracePt t="45477" x="7358063" y="2928938"/>
          <p14:tracePt t="45493" x="7316788" y="2919413"/>
          <p14:tracePt t="45510" x="7286625" y="2898775"/>
          <p14:tracePt t="45526" x="7265988" y="2887663"/>
          <p14:tracePt t="45543" x="7245350" y="2887663"/>
          <p14:tracePt t="45560" x="7219950" y="2887663"/>
          <p14:tracePt t="45577" x="7180263" y="2887663"/>
          <p14:tracePt t="45593" x="7138988" y="2898775"/>
          <p14:tracePt t="45609" x="7097713" y="2919413"/>
          <p14:tracePt t="45627" x="7056438" y="2970213"/>
          <p14:tracePt t="45644" x="7031038" y="3000375"/>
          <p14:tracePt t="45660" x="7010400" y="3030538"/>
          <p14:tracePt t="45677" x="7000875" y="3036888"/>
          <p14:tracePt t="45693" x="6980238" y="3046413"/>
          <p14:tracePt t="45710" x="6959600" y="3055938"/>
          <p14:tracePt t="45726" x="6929438" y="3076575"/>
          <p14:tracePt t="45743" x="6858000" y="3117850"/>
          <p14:tracePt t="45760" x="6770688" y="3168650"/>
          <p14:tracePt t="45777" x="6689725" y="3209925"/>
          <p14:tracePt t="45793" x="6572250" y="3265488"/>
          <p14:tracePt t="45811" x="6484938" y="3316288"/>
          <p14:tracePt t="45826" x="6373813" y="3387725"/>
          <p14:tracePt t="45844" x="6307138" y="3433763"/>
          <p14:tracePt t="45860" x="6173788" y="3475038"/>
          <p14:tracePt t="45876" x="6076950" y="3505200"/>
          <p14:tracePt t="45893" x="5965825" y="3516313"/>
          <p14:tracePt t="45910" x="5827713" y="3546475"/>
          <p14:tracePt t="45926" x="5689600" y="3567113"/>
          <p14:tracePt t="45944" x="5588000" y="3592513"/>
          <p14:tracePt t="45960" x="5470525" y="3622675"/>
          <p14:tracePt t="45977" x="5383213" y="3643313"/>
          <p14:tracePt t="45993" x="5260975" y="3643313"/>
          <p14:tracePt t="45996" x="5173663" y="3643313"/>
          <p14:tracePt t="46010" x="5143500" y="3643313"/>
          <p14:tracePt t="46027" x="5062538" y="3643313"/>
          <p14:tracePt t="46043" x="4933950" y="3613150"/>
          <p14:tracePt t="46060" x="4852988" y="3581400"/>
          <p14:tracePt t="46077" x="4776788" y="3546475"/>
          <p14:tracePt t="46093" x="4664075" y="3475038"/>
          <p14:tracePt t="46110" x="4556125" y="3378200"/>
          <p14:tracePt t="46126" x="4470400" y="3276600"/>
          <p14:tracePt t="46143" x="4378325" y="3168650"/>
          <p14:tracePt t="46160" x="4295775" y="3000375"/>
          <p14:tracePt t="46177" x="4240213" y="2878138"/>
          <p14:tracePt t="46193" x="4189413" y="2760663"/>
          <p14:tracePt t="46209" x="4148138" y="2663825"/>
          <p14:tracePt t="46226" x="4117975" y="2571750"/>
          <p14:tracePt t="46243" x="4071938" y="2424113"/>
          <p14:tracePt t="46260" x="4030663" y="2295525"/>
          <p14:tracePt t="46277" x="4000500" y="2112963"/>
          <p14:tracePt t="46293" x="3979863" y="1965325"/>
          <p14:tracePt t="46310" x="3970338" y="1887538"/>
          <p14:tracePt t="46326" x="3949700" y="1836738"/>
          <p14:tracePt t="46344" x="3933825" y="1755775"/>
          <p14:tracePt t="46360" x="3913188" y="1638300"/>
          <p14:tracePt t="46377" x="3883025" y="1479550"/>
          <p14:tracePt t="46393" x="3873500" y="1352550"/>
          <p14:tracePt t="46410" x="3852863" y="1198563"/>
          <p14:tracePt t="46427" x="3832225" y="954088"/>
          <p14:tracePt t="46443" x="3802063" y="627063"/>
          <p14:tracePt t="46459" x="3781425" y="336550"/>
        </p14:tracePtLst>
      </p14:laserTraceLst>
    </p:ext>
  </p:extLst>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5">
            <a:alphaModFix/>
          </a:blip>
          <a:stretch>
            <a:fillRect/>
          </a:stretch>
        </a:blipFill>
        <a:effectLst/>
      </p:bgPr>
    </p:bg>
    <p:spTree>
      <p:nvGrpSpPr>
        <p:cNvPr id="1" name="Shape 624">
          <a:extLst>
            <a:ext uri="{FF2B5EF4-FFF2-40B4-BE49-F238E27FC236}">
              <a16:creationId xmlns:a16="http://schemas.microsoft.com/office/drawing/2014/main" id="{7E8C6DAA-8CA0-C15D-EE8D-4795735DAC92}"/>
            </a:ext>
          </a:extLst>
        </p:cNvPr>
        <p:cNvGrpSpPr/>
        <p:nvPr/>
      </p:nvGrpSpPr>
      <p:grpSpPr>
        <a:xfrm>
          <a:off x="0" y="0"/>
          <a:ext cx="0" cy="0"/>
          <a:chOff x="0" y="0"/>
          <a:chExt cx="0" cy="0"/>
        </a:xfrm>
      </p:grpSpPr>
      <p:sp>
        <p:nvSpPr>
          <p:cNvPr id="625" name="Google Shape;625;p28">
            <a:extLst>
              <a:ext uri="{FF2B5EF4-FFF2-40B4-BE49-F238E27FC236}">
                <a16:creationId xmlns:a16="http://schemas.microsoft.com/office/drawing/2014/main" id="{1F776D1E-FC02-5C6D-A239-F6A56010A31C}"/>
              </a:ext>
            </a:extLst>
          </p:cNvPr>
          <p:cNvSpPr txBox="1"/>
          <p:nvPr/>
        </p:nvSpPr>
        <p:spPr>
          <a:xfrm>
            <a:off x="710250" y="457200"/>
            <a:ext cx="7723500" cy="40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dirty="0">
                <a:solidFill>
                  <a:srgbClr val="FFFFFF"/>
                </a:solidFill>
                <a:latin typeface="Sue Ellen Francisco"/>
                <a:ea typeface="Sue Ellen Francisco"/>
                <a:cs typeface="Sue Ellen Francisco"/>
                <a:sym typeface="Sue Ellen Francisco"/>
              </a:rPr>
              <a:t>PROVING EQUIVALENCE RELATION Pt.2</a:t>
            </a:r>
            <a:endParaRPr sz="2500" dirty="0">
              <a:solidFill>
                <a:srgbClr val="FFFFFF"/>
              </a:solidFill>
              <a:latin typeface="Sue Ellen Francisco"/>
              <a:ea typeface="Sue Ellen Francisco"/>
              <a:cs typeface="Sue Ellen Francisco"/>
              <a:sym typeface="Sue Ellen Francisco"/>
            </a:endParaRPr>
          </a:p>
        </p:txBody>
      </p:sp>
      <mc:AlternateContent xmlns:mc="http://schemas.openxmlformats.org/markup-compatibility/2006" xmlns:a14="http://schemas.microsoft.com/office/drawing/2010/main">
        <mc:Choice Requires="a14">
          <p:sp>
            <p:nvSpPr>
              <p:cNvPr id="626" name="Google Shape;626;p28">
                <a:extLst>
                  <a:ext uri="{FF2B5EF4-FFF2-40B4-BE49-F238E27FC236}">
                    <a16:creationId xmlns:a16="http://schemas.microsoft.com/office/drawing/2014/main" id="{66D2DEFC-6811-AF92-EAD4-0C9C61C33D19}"/>
                  </a:ext>
                </a:extLst>
              </p:cNvPr>
              <p:cNvSpPr txBox="1"/>
              <p:nvPr/>
            </p:nvSpPr>
            <p:spPr>
              <a:xfrm>
                <a:off x="624300" y="734729"/>
                <a:ext cx="7895400" cy="3179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dirty="0">
                    <a:solidFill>
                      <a:srgbClr val="FFFFFF"/>
                    </a:solidFill>
                    <a:latin typeface="Barlow Semi Condensed Light"/>
                    <a:ea typeface="Barlow Semi Condensed Light"/>
                    <a:cs typeface="Barlow Semi Condensed Light"/>
                    <a:sym typeface="Barlow Semi Condensed Light"/>
                  </a:rPr>
                  <a:t>Now we must to prove our new relation, </a:t>
                </a:r>
                <a14:m>
                  <m:oMath xmlns:m="http://schemas.openxmlformats.org/officeDocument/2006/math">
                    <m:r>
                      <a:rPr lang="en-US" b="0" i="1" smtClean="0">
                        <a:solidFill>
                          <a:srgbClr val="FFFFFF"/>
                        </a:solidFill>
                        <a:latin typeface="Cambria Math" panose="02040503050406030204" pitchFamily="18" charset="0"/>
                        <a:ea typeface="Barlow Semi Condensed Light"/>
                        <a:cs typeface="Barlow Semi Condensed Light"/>
                        <a:sym typeface="Barlow Semi Condensed Light"/>
                      </a:rPr>
                      <m:t>~</m:t>
                    </m:r>
                  </m:oMath>
                </a14:m>
                <a:r>
                  <a:rPr lang="en-US" dirty="0">
                    <a:solidFill>
                      <a:srgbClr val="FFFFFF"/>
                    </a:solidFill>
                    <a:latin typeface="Barlow Semi Condensed Light"/>
                    <a:ea typeface="Barlow Semi Condensed Light"/>
                    <a:cs typeface="Barlow Semi Condensed Light"/>
                    <a:sym typeface="Barlow Semi Condensed Light"/>
                  </a:rPr>
                  <a:t>, is also an equivalence relation we have to show three things: the relation is reflexive, symmetric and transitive. As a reminder our relation is defined as:</a:t>
                </a:r>
              </a:p>
              <a:p>
                <a:pPr marL="0" lvl="0" indent="0" algn="l" rtl="0">
                  <a:lnSpc>
                    <a:spcPct val="115000"/>
                  </a:lnSpc>
                  <a:spcBef>
                    <a:spcPts val="0"/>
                  </a:spcBef>
                  <a:spcAft>
                    <a:spcPts val="0"/>
                  </a:spcAft>
                  <a:buNone/>
                </a:pPr>
                <a:endParaRPr lang="en-US" dirty="0">
                  <a:solidFill>
                    <a:srgbClr val="FFFFFF"/>
                  </a:solidFill>
                  <a:latin typeface="Barlow Semi Condensed Light"/>
                  <a:ea typeface="Barlow Semi Condensed Light"/>
                  <a:cs typeface="Barlow Semi Condensed Light"/>
                  <a:sym typeface="Barlow Semi Condensed Light"/>
                </a:endParaRPr>
              </a:p>
              <a:p>
                <a:pPr>
                  <a:lnSpc>
                    <a:spcPct val="115000"/>
                  </a:lnSpc>
                </a:pPr>
                <a14:m>
                  <m:oMathPara xmlns:m="http://schemas.openxmlformats.org/officeDocument/2006/math">
                    <m:oMathParaPr>
                      <m:jc m:val="centerGroup"/>
                    </m:oMathParaPr>
                    <m:oMath xmlns:m="http://schemas.openxmlformats.org/officeDocument/2006/math">
                      <m:d>
                        <m:dPr>
                          <m:begChr m:val="⟨"/>
                          <m:endChr m:val="⟩"/>
                          <m:ctrlPr>
                            <a:rPr lang="en-US" b="0" i="1" smtClean="0">
                              <a:solidFill>
                                <a:schemeClr val="accent4"/>
                              </a:solidFill>
                              <a:latin typeface="Cambria Math" panose="02040503050406030204" pitchFamily="18" charset="0"/>
                              <a:cs typeface="Barlow Semi Condensed Light"/>
                              <a:sym typeface="Barlow Semi Condensed Light"/>
                            </a:rPr>
                          </m:ctrlPr>
                        </m:dPr>
                        <m:e>
                          <m:r>
                            <a:rPr lang="en-US" b="0" i="1" smtClean="0">
                              <a:solidFill>
                                <a:schemeClr val="accent4"/>
                              </a:solidFill>
                              <a:latin typeface="Cambria Math" panose="02040503050406030204" pitchFamily="18" charset="0"/>
                              <a:cs typeface="Barlow Semi Condensed Light"/>
                              <a:sym typeface="Barlow Semi Condensed Light"/>
                            </a:rPr>
                            <m:t>𝑎</m:t>
                          </m:r>
                          <m:r>
                            <a:rPr lang="en-US" b="0" i="1" smtClean="0">
                              <a:solidFill>
                                <a:schemeClr val="accent4"/>
                              </a:solidFill>
                              <a:latin typeface="Cambria Math" panose="02040503050406030204" pitchFamily="18" charset="0"/>
                              <a:cs typeface="Barlow Semi Condensed Light"/>
                              <a:sym typeface="Barlow Semi Condensed Light"/>
                            </a:rPr>
                            <m:t>,</m:t>
                          </m:r>
                          <m:r>
                            <a:rPr lang="en-US" b="0" i="1" smtClean="0">
                              <a:solidFill>
                                <a:schemeClr val="accent4"/>
                              </a:solidFill>
                              <a:latin typeface="Cambria Math" panose="02040503050406030204" pitchFamily="18" charset="0"/>
                              <a:cs typeface="Barlow Semi Condensed Light"/>
                              <a:sym typeface="Barlow Semi Condensed Light"/>
                            </a:rPr>
                            <m:t>𝑏</m:t>
                          </m:r>
                        </m:e>
                      </m:d>
                      <m:r>
                        <a:rPr lang="en-US" b="0" i="1" smtClean="0">
                          <a:solidFill>
                            <a:srgbClr val="FFFFFF"/>
                          </a:solidFill>
                          <a:latin typeface="Cambria Math" panose="02040503050406030204" pitchFamily="18" charset="0"/>
                          <a:ea typeface="Barlow Semi Condensed Light"/>
                          <a:cs typeface="Barlow Semi Condensed Light"/>
                          <a:sym typeface="Barlow Semi Condensed Light"/>
                        </a:rPr>
                        <m:t>~</m:t>
                      </m:r>
                      <m:d>
                        <m:dPr>
                          <m:begChr m:val="⟨"/>
                          <m:endChr m:val="⟩"/>
                          <m:ctrlPr>
                            <a:rPr lang="en-US" b="0" i="1" smtClean="0">
                              <a:solidFill>
                                <a:schemeClr val="accent5"/>
                              </a:solidFill>
                              <a:latin typeface="Cambria Math" panose="02040503050406030204" pitchFamily="18" charset="0"/>
                              <a:cs typeface="Barlow Semi Condensed Light"/>
                              <a:sym typeface="Barlow Semi Condensed Light"/>
                            </a:rPr>
                          </m:ctrlPr>
                        </m:dPr>
                        <m:e>
                          <m:r>
                            <a:rPr lang="en-US" b="0" i="1" smtClean="0">
                              <a:solidFill>
                                <a:schemeClr val="accent5"/>
                              </a:solidFill>
                              <a:latin typeface="Cambria Math" panose="02040503050406030204" pitchFamily="18" charset="0"/>
                              <a:cs typeface="Barlow Semi Condensed Light"/>
                              <a:sym typeface="Barlow Semi Condensed Light"/>
                            </a:rPr>
                            <m:t>𝑐</m:t>
                          </m:r>
                          <m:r>
                            <a:rPr lang="en-US" b="0" i="1" smtClean="0">
                              <a:solidFill>
                                <a:schemeClr val="accent5"/>
                              </a:solidFill>
                              <a:latin typeface="Cambria Math" panose="02040503050406030204" pitchFamily="18" charset="0"/>
                              <a:cs typeface="Barlow Semi Condensed Light"/>
                              <a:sym typeface="Barlow Semi Condensed Light"/>
                            </a:rPr>
                            <m:t>,</m:t>
                          </m:r>
                          <m:r>
                            <a:rPr lang="en-US" b="0" i="1" smtClean="0">
                              <a:solidFill>
                                <a:schemeClr val="accent5"/>
                              </a:solidFill>
                              <a:latin typeface="Cambria Math" panose="02040503050406030204" pitchFamily="18" charset="0"/>
                              <a:cs typeface="Barlow Semi Condensed Light"/>
                              <a:sym typeface="Barlow Semi Condensed Light"/>
                            </a:rPr>
                            <m:t>𝑑</m:t>
                          </m:r>
                        </m:e>
                      </m:d>
                      <m:r>
                        <a:rPr lang="en-US" b="0" i="1" smtClean="0">
                          <a:solidFill>
                            <a:srgbClr val="FFFFFF"/>
                          </a:solidFill>
                          <a:latin typeface="Cambria Math" panose="02040503050406030204" pitchFamily="18" charset="0"/>
                          <a:ea typeface="Barlow Semi Condensed Light"/>
                          <a:cs typeface="Barlow Semi Condensed Light"/>
                          <a:sym typeface="Barlow Semi Condensed Light"/>
                        </a:rPr>
                        <m:t> </m:t>
                      </m:r>
                      <m:r>
                        <a:rPr lang="en-US" b="0" i="1" smtClean="0">
                          <a:solidFill>
                            <a:srgbClr val="FFFFFF"/>
                          </a:solidFill>
                          <a:latin typeface="Cambria Math" panose="02040503050406030204" pitchFamily="18" charset="0"/>
                          <a:ea typeface="Barlow Semi Condensed Light"/>
                          <a:cs typeface="Barlow Semi Condensed Light"/>
                          <a:sym typeface="Barlow Semi Condensed Light"/>
                        </a:rPr>
                        <m:t>𝑖𝑓𝑓</m:t>
                      </m:r>
                      <m:r>
                        <a:rPr lang="en-US" b="0" i="1" smtClean="0">
                          <a:solidFill>
                            <a:srgbClr val="FFFFFF"/>
                          </a:solidFill>
                          <a:latin typeface="Cambria Math" panose="02040503050406030204" pitchFamily="18" charset="0"/>
                          <a:ea typeface="Barlow Semi Condensed Light"/>
                          <a:cs typeface="Barlow Semi Condensed Light"/>
                          <a:sym typeface="Barlow Semi Condensed Light"/>
                        </a:rPr>
                        <m:t> </m:t>
                      </m:r>
                      <m:r>
                        <a:rPr lang="en-US" b="0" i="1" smtClean="0">
                          <a:solidFill>
                            <a:schemeClr val="accent4"/>
                          </a:solidFill>
                          <a:latin typeface="Cambria Math" panose="02040503050406030204" pitchFamily="18" charset="0"/>
                          <a:ea typeface="Barlow Semi Condensed Light"/>
                          <a:cs typeface="Barlow Semi Condensed Light"/>
                          <a:sym typeface="Barlow Semi Condensed Light"/>
                        </a:rPr>
                        <m:t>𝑎</m:t>
                      </m:r>
                      <m:r>
                        <a:rPr lang="en-US" b="0" i="1" smtClean="0">
                          <a:solidFill>
                            <a:schemeClr val="accent5"/>
                          </a:solidFill>
                          <a:latin typeface="Cambria Math" panose="02040503050406030204" pitchFamily="18" charset="0"/>
                          <a:ea typeface="Barlow Semi Condensed Light"/>
                          <a:cs typeface="Barlow Semi Condensed Light"/>
                          <a:sym typeface="Barlow Semi Condensed Light"/>
                        </a:rPr>
                        <m:t>𝑑</m:t>
                      </m:r>
                      <m:r>
                        <a:rPr lang="en-US" b="0" i="1" smtClean="0">
                          <a:solidFill>
                            <a:srgbClr val="FFFFFF"/>
                          </a:solidFill>
                          <a:latin typeface="Cambria Math" panose="02040503050406030204" pitchFamily="18" charset="0"/>
                          <a:ea typeface="Barlow Semi Condensed Light"/>
                          <a:cs typeface="Barlow Semi Condensed Light"/>
                          <a:sym typeface="Barlow Semi Condensed Light"/>
                        </a:rPr>
                        <m:t>=</m:t>
                      </m:r>
                      <m:r>
                        <a:rPr lang="en-US" b="0" i="1" smtClean="0">
                          <a:solidFill>
                            <a:schemeClr val="accent4"/>
                          </a:solidFill>
                          <a:latin typeface="Cambria Math" panose="02040503050406030204" pitchFamily="18" charset="0"/>
                          <a:ea typeface="Barlow Semi Condensed Light"/>
                          <a:cs typeface="Barlow Semi Condensed Light"/>
                          <a:sym typeface="Barlow Semi Condensed Light"/>
                        </a:rPr>
                        <m:t>𝑏</m:t>
                      </m:r>
                      <m:r>
                        <a:rPr lang="en-US" b="0" i="1" smtClean="0">
                          <a:solidFill>
                            <a:schemeClr val="accent5"/>
                          </a:solidFill>
                          <a:latin typeface="Cambria Math" panose="02040503050406030204" pitchFamily="18" charset="0"/>
                          <a:ea typeface="Barlow Semi Condensed Light"/>
                          <a:cs typeface="Barlow Semi Condensed Light"/>
                          <a:sym typeface="Barlow Semi Condensed Light"/>
                        </a:rPr>
                        <m:t>𝑐</m:t>
                      </m:r>
                    </m:oMath>
                  </m:oMathPara>
                </a14:m>
                <a:endParaRPr lang="en-US" dirty="0">
                  <a:solidFill>
                    <a:srgbClr val="FFFFFF"/>
                  </a:solidFill>
                  <a:latin typeface="Barlow Semi Condensed Light"/>
                  <a:ea typeface="Barlow Semi Condensed Light"/>
                  <a:cs typeface="Barlow Semi Condensed Light"/>
                  <a:sym typeface="Barlow Semi Condensed Light"/>
                </a:endParaRPr>
              </a:p>
              <a:p>
                <a:pPr marL="0" lvl="0" indent="0" algn="l" rtl="0">
                  <a:lnSpc>
                    <a:spcPct val="115000"/>
                  </a:lnSpc>
                  <a:spcBef>
                    <a:spcPts val="0"/>
                  </a:spcBef>
                  <a:spcAft>
                    <a:spcPts val="0"/>
                  </a:spcAft>
                  <a:buNone/>
                </a:pPr>
                <a:r>
                  <a:rPr lang="en-US" dirty="0">
                    <a:solidFill>
                      <a:srgbClr val="FFFFFF"/>
                    </a:solidFill>
                    <a:latin typeface="Barlow Semi Condensed Light"/>
                    <a:ea typeface="Barlow Semi Condensed Light"/>
                    <a:cs typeface="Barlow Semi Condensed Light"/>
                    <a:sym typeface="Barlow Semi Condensed Light"/>
                  </a:rPr>
                  <a:t> </a:t>
                </a:r>
              </a:p>
              <a:p>
                <a:pPr lvl="0">
                  <a:lnSpc>
                    <a:spcPct val="115000"/>
                  </a:lnSpc>
                </a:pPr>
                <a:r>
                  <a:rPr lang="en-US" sz="1600" dirty="0">
                    <a:solidFill>
                      <a:schemeClr val="accent1"/>
                    </a:solidFill>
                    <a:latin typeface="Sue Ellen Francisco"/>
                    <a:sym typeface="Barlow Semi Condensed Light"/>
                  </a:rPr>
                  <a:t>REFLEXIVITY: </a:t>
                </a:r>
                <a:r>
                  <a:rPr lang="en-US" dirty="0">
                    <a:solidFill>
                      <a:srgbClr val="FFFFFF"/>
                    </a:solidFill>
                    <a:latin typeface="Barlow Semi Condensed Light"/>
                    <a:ea typeface="Barlow Semi Condensed Light"/>
                    <a:cs typeface="Barlow Semi Condensed Light"/>
                    <a:sym typeface="Barlow Semi Condensed Light"/>
                  </a:rPr>
                  <a:t>Show relation, </a:t>
                </a:r>
                <a14:m>
                  <m:oMath xmlns:m="http://schemas.openxmlformats.org/officeDocument/2006/math">
                    <m:r>
                      <a:rPr lang="en-US">
                        <a:solidFill>
                          <a:srgbClr val="FFFFFF"/>
                        </a:solidFill>
                        <a:latin typeface="Cambria Math" panose="02040503050406030204" pitchFamily="18" charset="0"/>
                        <a:ea typeface="Barlow Semi Condensed Light"/>
                        <a:cs typeface="Barlow Semi Condensed Light"/>
                        <a:sym typeface="Barlow Semi Condensed Light"/>
                      </a:rPr>
                      <m:t>~</m:t>
                    </m:r>
                  </m:oMath>
                </a14:m>
                <a:r>
                  <a:rPr lang="en-US" dirty="0">
                    <a:solidFill>
                      <a:srgbClr val="FFFFFF"/>
                    </a:solidFill>
                    <a:latin typeface="Barlow Semi Condensed Light"/>
                    <a:ea typeface="Barlow Semi Condensed Light"/>
                    <a:cs typeface="Barlow Semi Condensed Light"/>
                    <a:sym typeface="Barlow Semi Condensed Light"/>
                  </a:rPr>
                  <a:t>, holds is true for </a:t>
                </a:r>
                <a14:m>
                  <m:oMath xmlns:m="http://schemas.openxmlformats.org/officeDocument/2006/math">
                    <m:d>
                      <m:dPr>
                        <m:begChr m:val="⟨"/>
                        <m:endChr m:val="⟩"/>
                        <m:ctrlPr>
                          <a:rPr lang="en-US" i="1" smtClean="0">
                            <a:solidFill>
                              <a:schemeClr val="accent4"/>
                            </a:solidFill>
                            <a:latin typeface="Cambria Math" panose="02040503050406030204" pitchFamily="18" charset="0"/>
                            <a:ea typeface="Barlow Semi Condensed Light"/>
                            <a:cs typeface="Barlow Semi Condensed Light"/>
                            <a:sym typeface="Barlow Semi Condensed Light"/>
                          </a:rPr>
                        </m:ctrlPr>
                      </m:dPr>
                      <m:e>
                        <m:r>
                          <a:rPr lang="en-US">
                            <a:solidFill>
                              <a:schemeClr val="accent4"/>
                            </a:solidFill>
                            <a:latin typeface="Cambria Math" panose="02040503050406030204" pitchFamily="18" charset="0"/>
                            <a:ea typeface="Barlow Semi Condensed Light"/>
                            <a:cs typeface="Barlow Semi Condensed Light"/>
                            <a:sym typeface="Barlow Semi Condensed Light"/>
                          </a:rPr>
                          <m:t>𝑎</m:t>
                        </m:r>
                        <m:r>
                          <a:rPr lang="en-US">
                            <a:solidFill>
                              <a:schemeClr val="accent4"/>
                            </a:solidFill>
                            <a:latin typeface="Cambria Math" panose="02040503050406030204" pitchFamily="18" charset="0"/>
                            <a:ea typeface="Barlow Semi Condensed Light"/>
                            <a:cs typeface="Barlow Semi Condensed Light"/>
                            <a:sym typeface="Barlow Semi Condensed Light"/>
                          </a:rPr>
                          <m:t>,</m:t>
                        </m:r>
                        <m:r>
                          <a:rPr lang="en-US">
                            <a:solidFill>
                              <a:schemeClr val="accent4"/>
                            </a:solidFill>
                            <a:latin typeface="Cambria Math" panose="02040503050406030204" pitchFamily="18" charset="0"/>
                            <a:ea typeface="Barlow Semi Condensed Light"/>
                            <a:cs typeface="Barlow Semi Condensed Light"/>
                            <a:sym typeface="Barlow Semi Condensed Light"/>
                          </a:rPr>
                          <m:t>𝑏</m:t>
                        </m:r>
                      </m:e>
                    </m:d>
                    <m:r>
                      <a:rPr lang="en-US">
                        <a:solidFill>
                          <a:srgbClr val="FFFFFF"/>
                        </a:solidFill>
                        <a:latin typeface="Cambria Math" panose="02040503050406030204" pitchFamily="18" charset="0"/>
                        <a:ea typeface="Barlow Semi Condensed Light"/>
                        <a:cs typeface="Barlow Semi Condensed Light"/>
                        <a:sym typeface="Barlow Semi Condensed Light"/>
                      </a:rPr>
                      <m:t>~</m:t>
                    </m:r>
                    <m:d>
                      <m:dPr>
                        <m:begChr m:val="⟨"/>
                        <m:endChr m:val="⟩"/>
                        <m:ctrlPr>
                          <a:rPr lang="en-US" i="1" smtClean="0">
                            <a:solidFill>
                              <a:schemeClr val="accent4"/>
                            </a:solidFill>
                            <a:latin typeface="Cambria Math" panose="02040503050406030204" pitchFamily="18" charset="0"/>
                            <a:ea typeface="Barlow Semi Condensed Light"/>
                            <a:cs typeface="Barlow Semi Condensed Light"/>
                            <a:sym typeface="Barlow Semi Condensed Light"/>
                          </a:rPr>
                        </m:ctrlPr>
                      </m:dPr>
                      <m:e>
                        <m:r>
                          <a:rPr lang="en-US">
                            <a:solidFill>
                              <a:schemeClr val="accent4"/>
                            </a:solidFill>
                            <a:latin typeface="Cambria Math" panose="02040503050406030204" pitchFamily="18" charset="0"/>
                            <a:ea typeface="Barlow Semi Condensed Light"/>
                            <a:cs typeface="Barlow Semi Condensed Light"/>
                            <a:sym typeface="Barlow Semi Condensed Light"/>
                          </a:rPr>
                          <m:t>𝑎</m:t>
                        </m:r>
                        <m:r>
                          <a:rPr lang="en-US">
                            <a:solidFill>
                              <a:schemeClr val="accent4"/>
                            </a:solidFill>
                            <a:latin typeface="Cambria Math" panose="02040503050406030204" pitchFamily="18" charset="0"/>
                            <a:ea typeface="Barlow Semi Condensed Light"/>
                            <a:cs typeface="Barlow Semi Condensed Light"/>
                            <a:sym typeface="Barlow Semi Condensed Light"/>
                          </a:rPr>
                          <m:t>,</m:t>
                        </m:r>
                        <m:r>
                          <a:rPr lang="en-US">
                            <a:solidFill>
                              <a:schemeClr val="accent4"/>
                            </a:solidFill>
                            <a:latin typeface="Cambria Math" panose="02040503050406030204" pitchFamily="18" charset="0"/>
                            <a:ea typeface="Barlow Semi Condensed Light"/>
                            <a:cs typeface="Barlow Semi Condensed Light"/>
                            <a:sym typeface="Barlow Semi Condensed Light"/>
                          </a:rPr>
                          <m:t>𝑏</m:t>
                        </m:r>
                      </m:e>
                    </m:d>
                  </m:oMath>
                </a14:m>
                <a:r>
                  <a:rPr lang="en-US" dirty="0">
                    <a:solidFill>
                      <a:srgbClr val="FFFFFF"/>
                    </a:solidFill>
                    <a:latin typeface="Barlow Semi Condensed Light"/>
                    <a:ea typeface="Barlow Semi Condensed Light"/>
                    <a:cs typeface="Barlow Semi Condensed Light"/>
                    <a:sym typeface="Barlow Semi Condensed Light"/>
                  </a:rPr>
                  <a:t>.</a:t>
                </a:r>
              </a:p>
              <a:p>
                <a:pPr lvl="0">
                  <a:lnSpc>
                    <a:spcPct val="115000"/>
                  </a:lnSpc>
                </a:pPr>
                <a:endParaRPr lang="en-US" dirty="0">
                  <a:solidFill>
                    <a:srgbClr val="FFFFFF"/>
                  </a:solidFill>
                  <a:latin typeface="Barlow Semi Condensed Light"/>
                  <a:ea typeface="Barlow Semi Condensed Light"/>
                  <a:cs typeface="Barlow Semi Condensed Light"/>
                  <a:sym typeface="Barlow Semi Condensed Light"/>
                </a:endParaRPr>
              </a:p>
              <a:p>
                <a:pPr lvl="0">
                  <a:lnSpc>
                    <a:spcPct val="115000"/>
                  </a:lnSpc>
                </a:pPr>
                <a:r>
                  <a:rPr lang="en-US" dirty="0">
                    <a:solidFill>
                      <a:srgbClr val="FFFFFF"/>
                    </a:solidFill>
                    <a:latin typeface="Barlow Semi Condensed Light"/>
                    <a:ea typeface="Barlow Semi Condensed Light"/>
                    <a:cs typeface="Barlow Semi Condensed Light"/>
                    <a:sym typeface="Barlow Semi Condensed Light"/>
                  </a:rPr>
                  <a:t>Under the definition of the relation: since </a:t>
                </a:r>
                <a14:m>
                  <m:oMath xmlns:m="http://schemas.openxmlformats.org/officeDocument/2006/math">
                    <m:d>
                      <m:dPr>
                        <m:begChr m:val="⟨"/>
                        <m:endChr m:val="⟩"/>
                        <m:ctrlPr>
                          <a:rPr lang="en-US" i="1" smtClean="0">
                            <a:solidFill>
                              <a:schemeClr val="accent4"/>
                            </a:solidFill>
                            <a:latin typeface="Cambria Math" panose="02040503050406030204" pitchFamily="18" charset="0"/>
                            <a:ea typeface="Barlow Semi Condensed Light"/>
                            <a:cs typeface="Barlow Semi Condensed Light"/>
                            <a:sym typeface="Barlow Semi Condensed Light"/>
                          </a:rPr>
                        </m:ctrlPr>
                      </m:dPr>
                      <m:e>
                        <m:r>
                          <a:rPr lang="en-US">
                            <a:solidFill>
                              <a:schemeClr val="accent4"/>
                            </a:solidFill>
                            <a:latin typeface="Cambria Math" panose="02040503050406030204" pitchFamily="18" charset="0"/>
                            <a:ea typeface="Barlow Semi Condensed Light"/>
                            <a:cs typeface="Barlow Semi Condensed Light"/>
                            <a:sym typeface="Barlow Semi Condensed Light"/>
                          </a:rPr>
                          <m:t>𝑎</m:t>
                        </m:r>
                        <m:r>
                          <a:rPr lang="en-US">
                            <a:solidFill>
                              <a:schemeClr val="accent4"/>
                            </a:solidFill>
                            <a:latin typeface="Cambria Math" panose="02040503050406030204" pitchFamily="18" charset="0"/>
                            <a:ea typeface="Barlow Semi Condensed Light"/>
                            <a:cs typeface="Barlow Semi Condensed Light"/>
                            <a:sym typeface="Barlow Semi Condensed Light"/>
                          </a:rPr>
                          <m:t>,</m:t>
                        </m:r>
                        <m:r>
                          <a:rPr lang="en-US">
                            <a:solidFill>
                              <a:schemeClr val="accent4"/>
                            </a:solidFill>
                            <a:latin typeface="Cambria Math" panose="02040503050406030204" pitchFamily="18" charset="0"/>
                            <a:ea typeface="Barlow Semi Condensed Light"/>
                            <a:cs typeface="Barlow Semi Condensed Light"/>
                            <a:sym typeface="Barlow Semi Condensed Light"/>
                          </a:rPr>
                          <m:t>𝑏</m:t>
                        </m:r>
                      </m:e>
                    </m:d>
                    <m:r>
                      <a:rPr lang="en-US">
                        <a:solidFill>
                          <a:srgbClr val="FFFFFF"/>
                        </a:solidFill>
                        <a:latin typeface="Cambria Math" panose="02040503050406030204" pitchFamily="18" charset="0"/>
                        <a:ea typeface="Barlow Semi Condensed Light"/>
                        <a:cs typeface="Barlow Semi Condensed Light"/>
                        <a:sym typeface="Barlow Semi Condensed Light"/>
                      </a:rPr>
                      <m:t>~</m:t>
                    </m:r>
                    <m:d>
                      <m:dPr>
                        <m:begChr m:val="⟨"/>
                        <m:endChr m:val="⟩"/>
                        <m:ctrlPr>
                          <a:rPr lang="en-US" i="1" smtClean="0">
                            <a:solidFill>
                              <a:schemeClr val="accent4"/>
                            </a:solidFill>
                            <a:latin typeface="Cambria Math" panose="02040503050406030204" pitchFamily="18" charset="0"/>
                            <a:ea typeface="Barlow Semi Condensed Light"/>
                            <a:cs typeface="Barlow Semi Condensed Light"/>
                            <a:sym typeface="Barlow Semi Condensed Light"/>
                          </a:rPr>
                        </m:ctrlPr>
                      </m:dPr>
                      <m:e>
                        <m:r>
                          <a:rPr lang="en-US">
                            <a:solidFill>
                              <a:schemeClr val="accent4"/>
                            </a:solidFill>
                            <a:latin typeface="Cambria Math" panose="02040503050406030204" pitchFamily="18" charset="0"/>
                            <a:ea typeface="Barlow Semi Condensed Light"/>
                            <a:cs typeface="Barlow Semi Condensed Light"/>
                            <a:sym typeface="Barlow Semi Condensed Light"/>
                          </a:rPr>
                          <m:t>𝑎</m:t>
                        </m:r>
                        <m:r>
                          <a:rPr lang="en-US">
                            <a:solidFill>
                              <a:schemeClr val="accent4"/>
                            </a:solidFill>
                            <a:latin typeface="Cambria Math" panose="02040503050406030204" pitchFamily="18" charset="0"/>
                            <a:ea typeface="Barlow Semi Condensed Light"/>
                            <a:cs typeface="Barlow Semi Condensed Light"/>
                            <a:sym typeface="Barlow Semi Condensed Light"/>
                          </a:rPr>
                          <m:t>,</m:t>
                        </m:r>
                        <m:r>
                          <a:rPr lang="en-US">
                            <a:solidFill>
                              <a:schemeClr val="accent4"/>
                            </a:solidFill>
                            <a:latin typeface="Cambria Math" panose="02040503050406030204" pitchFamily="18" charset="0"/>
                            <a:ea typeface="Barlow Semi Condensed Light"/>
                            <a:cs typeface="Barlow Semi Condensed Light"/>
                            <a:sym typeface="Barlow Semi Condensed Light"/>
                          </a:rPr>
                          <m:t>𝑏</m:t>
                        </m:r>
                      </m:e>
                    </m:d>
                  </m:oMath>
                </a14:m>
                <a:r>
                  <a:rPr lang="en-US" dirty="0">
                    <a:solidFill>
                      <a:srgbClr val="FFFFFF"/>
                    </a:solidFill>
                    <a:latin typeface="Barlow Semi Condensed Light"/>
                    <a:ea typeface="Barlow Semi Condensed Light"/>
                    <a:cs typeface="Barlow Semi Condensed Light"/>
                    <a:sym typeface="Barlow Semi Condensed Light"/>
                  </a:rPr>
                  <a:t>, then </a:t>
                </a:r>
                <a14:m>
                  <m:oMath xmlns:m="http://schemas.openxmlformats.org/officeDocument/2006/math">
                    <m:r>
                      <a:rPr lang="en-US" b="0" i="1" smtClean="0">
                        <a:solidFill>
                          <a:schemeClr val="accent4"/>
                        </a:solidFill>
                        <a:latin typeface="Cambria Math" panose="02040503050406030204" pitchFamily="18" charset="0"/>
                        <a:ea typeface="Barlow Semi Condensed Light"/>
                        <a:cs typeface="Barlow Semi Condensed Light"/>
                        <a:sym typeface="Barlow Semi Condensed Light"/>
                      </a:rPr>
                      <m:t>𝑎𝑏</m:t>
                    </m:r>
                    <m:r>
                      <a:rPr lang="en-US" b="0" i="0" smtClean="0">
                        <a:solidFill>
                          <a:srgbClr val="FFFFFF"/>
                        </a:solidFill>
                        <a:latin typeface="Cambria Math" panose="02040503050406030204" pitchFamily="18" charset="0"/>
                        <a:ea typeface="Barlow Semi Condensed Light"/>
                        <a:cs typeface="Barlow Semi Condensed Light"/>
                        <a:sym typeface="Barlow Semi Condensed Light"/>
                      </a:rPr>
                      <m:t>=</m:t>
                    </m:r>
                    <m:r>
                      <a:rPr lang="en-US" b="0" i="1" smtClean="0">
                        <a:solidFill>
                          <a:schemeClr val="accent4"/>
                        </a:solidFill>
                        <a:latin typeface="Cambria Math" panose="02040503050406030204" pitchFamily="18" charset="0"/>
                        <a:ea typeface="Barlow Semi Condensed Light"/>
                        <a:cs typeface="Barlow Semi Condensed Light"/>
                        <a:sym typeface="Barlow Semi Condensed Light"/>
                      </a:rPr>
                      <m:t>𝑏𝑎</m:t>
                    </m:r>
                  </m:oMath>
                </a14:m>
                <a:r>
                  <a:rPr lang="en-US" dirty="0">
                    <a:solidFill>
                      <a:srgbClr val="FFFFFF"/>
                    </a:solidFill>
                    <a:latin typeface="Barlow Semi Condensed Light"/>
                    <a:ea typeface="Barlow Semi Condensed Light"/>
                    <a:cs typeface="Barlow Semi Condensed Light"/>
                    <a:sym typeface="Barlow Semi Condensed Light"/>
                  </a:rPr>
                  <a:t>. By commutative property of equality: </a:t>
                </a:r>
              </a:p>
              <a:p>
                <a:pPr lvl="0">
                  <a:lnSpc>
                    <a:spcPct val="115000"/>
                  </a:lnSpc>
                </a:pPr>
                <a14:m>
                  <m:oMath xmlns:m="http://schemas.openxmlformats.org/officeDocument/2006/math">
                    <m:r>
                      <a:rPr lang="en-US" b="0" i="1" smtClean="0">
                        <a:solidFill>
                          <a:schemeClr val="accent4"/>
                        </a:solidFill>
                        <a:latin typeface="Cambria Math" panose="02040503050406030204" pitchFamily="18" charset="0"/>
                        <a:ea typeface="Barlow Semi Condensed Light"/>
                        <a:cs typeface="Barlow Semi Condensed Light"/>
                        <a:sym typeface="Barlow Semi Condensed Light"/>
                      </a:rPr>
                      <m:t>𝑎𝑏</m:t>
                    </m:r>
                    <m:r>
                      <a:rPr lang="en-US" b="0" i="1" smtClean="0">
                        <a:solidFill>
                          <a:srgbClr val="FFFFFF"/>
                        </a:solidFill>
                        <a:latin typeface="Cambria Math" panose="02040503050406030204" pitchFamily="18" charset="0"/>
                        <a:ea typeface="Barlow Semi Condensed Light"/>
                        <a:cs typeface="Barlow Semi Condensed Light"/>
                        <a:sym typeface="Barlow Semi Condensed Light"/>
                      </a:rPr>
                      <m:t>=</m:t>
                    </m:r>
                    <m:r>
                      <a:rPr lang="en-US" b="0" i="1" smtClean="0">
                        <a:solidFill>
                          <a:schemeClr val="accent4"/>
                        </a:solidFill>
                        <a:latin typeface="Cambria Math" panose="02040503050406030204" pitchFamily="18" charset="0"/>
                        <a:ea typeface="Barlow Semi Condensed Light"/>
                        <a:cs typeface="Barlow Semi Condensed Light"/>
                        <a:sym typeface="Barlow Semi Condensed Light"/>
                      </a:rPr>
                      <m:t>𝑎𝑏</m:t>
                    </m:r>
                  </m:oMath>
                </a14:m>
                <a:r>
                  <a:rPr lang="en-US" dirty="0">
                    <a:solidFill>
                      <a:srgbClr val="FFFFFF"/>
                    </a:solidFill>
                    <a:latin typeface="Barlow Semi Condensed Light"/>
                    <a:ea typeface="Barlow Semi Condensed Light"/>
                    <a:cs typeface="Barlow Semi Condensed Light"/>
                    <a:sym typeface="Barlow Semi Condensed Light"/>
                  </a:rPr>
                  <a:t>. This shows reflexivity.</a:t>
                </a:r>
              </a:p>
              <a:p>
                <a:pPr>
                  <a:lnSpc>
                    <a:spcPct val="115000"/>
                  </a:lnSpc>
                  <a:spcBef>
                    <a:spcPts val="1600"/>
                  </a:spcBef>
                  <a:spcAft>
                    <a:spcPts val="1600"/>
                  </a:spcAft>
                </a:pPr>
                <a:r>
                  <a:rPr lang="en-US" sz="1600" dirty="0">
                    <a:solidFill>
                      <a:schemeClr val="accent1"/>
                    </a:solidFill>
                    <a:latin typeface="Sue Ellen Francisco"/>
                    <a:sym typeface="Barlow Semi Condensed Light"/>
                  </a:rPr>
                  <a:t>SYMMETRY: </a:t>
                </a:r>
                <a:r>
                  <a:rPr lang="en-US" dirty="0">
                    <a:solidFill>
                      <a:srgbClr val="FFFFFF"/>
                    </a:solidFill>
                    <a:latin typeface="Barlow Semi Condensed Light"/>
                    <a:ea typeface="Barlow Semi Condensed Light"/>
                    <a:cs typeface="Barlow Semi Condensed Light"/>
                    <a:sym typeface="Barlow Semi Condensed Light"/>
                  </a:rPr>
                  <a:t>Show under relation, </a:t>
                </a:r>
                <a14:m>
                  <m:oMath xmlns:m="http://schemas.openxmlformats.org/officeDocument/2006/math">
                    <m:r>
                      <a:rPr lang="en-US">
                        <a:solidFill>
                          <a:srgbClr val="FFFFFF"/>
                        </a:solidFill>
                        <a:latin typeface="Cambria Math" panose="02040503050406030204" pitchFamily="18" charset="0"/>
                        <a:ea typeface="Barlow Semi Condensed Light"/>
                        <a:cs typeface="Barlow Semi Condensed Light"/>
                        <a:sym typeface="Barlow Semi Condensed Light"/>
                      </a:rPr>
                      <m:t>~</m:t>
                    </m:r>
                  </m:oMath>
                </a14:m>
                <a:r>
                  <a:rPr lang="en-US" dirty="0">
                    <a:solidFill>
                      <a:srgbClr val="FFFFFF"/>
                    </a:solidFill>
                    <a:latin typeface="Barlow Semi Condensed Light"/>
                    <a:ea typeface="Barlow Semi Condensed Light"/>
                    <a:cs typeface="Barlow Semi Condensed Light"/>
                    <a:sym typeface="Barlow Semi Condensed Light"/>
                  </a:rPr>
                  <a:t>, if </a:t>
                </a:r>
                <a14:m>
                  <m:oMath xmlns:m="http://schemas.openxmlformats.org/officeDocument/2006/math">
                    <m:d>
                      <m:dPr>
                        <m:begChr m:val="⟨"/>
                        <m:endChr m:val="⟩"/>
                        <m:ctrlPr>
                          <a:rPr lang="en-US" i="1" smtClean="0">
                            <a:solidFill>
                              <a:schemeClr val="accent4"/>
                            </a:solidFill>
                            <a:latin typeface="Cambria Math" panose="02040503050406030204" pitchFamily="18" charset="0"/>
                            <a:ea typeface="Barlow Semi Condensed Light"/>
                            <a:cs typeface="Barlow Semi Condensed Light"/>
                            <a:sym typeface="Barlow Semi Condensed Light"/>
                          </a:rPr>
                        </m:ctrlPr>
                      </m:dPr>
                      <m:e>
                        <m:r>
                          <a:rPr lang="en-US">
                            <a:solidFill>
                              <a:schemeClr val="accent4"/>
                            </a:solidFill>
                            <a:latin typeface="Cambria Math" panose="02040503050406030204" pitchFamily="18" charset="0"/>
                            <a:ea typeface="Barlow Semi Condensed Light"/>
                            <a:cs typeface="Barlow Semi Condensed Light"/>
                            <a:sym typeface="Barlow Semi Condensed Light"/>
                          </a:rPr>
                          <m:t>𝑎</m:t>
                        </m:r>
                        <m:r>
                          <a:rPr lang="en-US">
                            <a:solidFill>
                              <a:schemeClr val="accent4"/>
                            </a:solidFill>
                            <a:latin typeface="Cambria Math" panose="02040503050406030204" pitchFamily="18" charset="0"/>
                            <a:ea typeface="Barlow Semi Condensed Light"/>
                            <a:cs typeface="Barlow Semi Condensed Light"/>
                            <a:sym typeface="Barlow Semi Condensed Light"/>
                          </a:rPr>
                          <m:t>,</m:t>
                        </m:r>
                        <m:r>
                          <a:rPr lang="en-US">
                            <a:solidFill>
                              <a:schemeClr val="accent4"/>
                            </a:solidFill>
                            <a:latin typeface="Cambria Math" panose="02040503050406030204" pitchFamily="18" charset="0"/>
                            <a:ea typeface="Barlow Semi Condensed Light"/>
                            <a:cs typeface="Barlow Semi Condensed Light"/>
                            <a:sym typeface="Barlow Semi Condensed Light"/>
                          </a:rPr>
                          <m:t>𝑏</m:t>
                        </m:r>
                      </m:e>
                    </m:d>
                    <m:r>
                      <a:rPr lang="en-US">
                        <a:solidFill>
                          <a:srgbClr val="FFFFFF"/>
                        </a:solidFill>
                        <a:latin typeface="Cambria Math" panose="02040503050406030204" pitchFamily="18" charset="0"/>
                        <a:ea typeface="Barlow Semi Condensed Light"/>
                        <a:cs typeface="Barlow Semi Condensed Light"/>
                        <a:sym typeface="Barlow Semi Condensed Light"/>
                      </a:rPr>
                      <m:t>~</m:t>
                    </m:r>
                    <m:d>
                      <m:dPr>
                        <m:begChr m:val="⟨"/>
                        <m:endChr m:val="⟩"/>
                        <m:ctrlPr>
                          <a:rPr lang="en-US" i="1" smtClean="0">
                            <a:solidFill>
                              <a:schemeClr val="accent5"/>
                            </a:solidFill>
                            <a:latin typeface="Cambria Math" panose="02040503050406030204" pitchFamily="18" charset="0"/>
                            <a:ea typeface="Barlow Semi Condensed Light"/>
                            <a:cs typeface="Barlow Semi Condensed Light"/>
                            <a:sym typeface="Barlow Semi Condensed Light"/>
                          </a:rPr>
                        </m:ctrlPr>
                      </m:dPr>
                      <m:e>
                        <m:r>
                          <m:rPr>
                            <m:sty m:val="p"/>
                          </m:rPr>
                          <a:rPr lang="en-US" b="0" i="0" smtClean="0">
                            <a:solidFill>
                              <a:schemeClr val="accent5"/>
                            </a:solidFill>
                            <a:latin typeface="Cambria Math" panose="02040503050406030204" pitchFamily="18" charset="0"/>
                            <a:ea typeface="Barlow Semi Condensed Light"/>
                            <a:cs typeface="Barlow Semi Condensed Light"/>
                            <a:sym typeface="Barlow Semi Condensed Light"/>
                          </a:rPr>
                          <m:t>c</m:t>
                        </m:r>
                        <m:r>
                          <a:rPr lang="en-US">
                            <a:solidFill>
                              <a:schemeClr val="accent5"/>
                            </a:solidFill>
                            <a:latin typeface="Cambria Math" panose="02040503050406030204" pitchFamily="18" charset="0"/>
                            <a:ea typeface="Barlow Semi Condensed Light"/>
                            <a:cs typeface="Barlow Semi Condensed Light"/>
                            <a:sym typeface="Barlow Semi Condensed Light"/>
                          </a:rPr>
                          <m:t>,</m:t>
                        </m:r>
                        <m:r>
                          <a:rPr lang="en-US" b="0" i="1" smtClean="0">
                            <a:solidFill>
                              <a:schemeClr val="accent5"/>
                            </a:solidFill>
                            <a:latin typeface="Cambria Math" panose="02040503050406030204" pitchFamily="18" charset="0"/>
                            <a:ea typeface="Barlow Semi Condensed Light"/>
                            <a:cs typeface="Barlow Semi Condensed Light"/>
                            <a:sym typeface="Barlow Semi Condensed Light"/>
                          </a:rPr>
                          <m:t>𝑑</m:t>
                        </m:r>
                      </m:e>
                    </m:d>
                  </m:oMath>
                </a14:m>
                <a:r>
                  <a:rPr lang="en-US" dirty="0">
                    <a:solidFill>
                      <a:srgbClr val="FFFFFF"/>
                    </a:solidFill>
                    <a:latin typeface="Barlow Semi Condensed Light"/>
                    <a:ea typeface="Barlow Semi Condensed Light"/>
                    <a:cs typeface="Barlow Semi Condensed Light"/>
                    <a:sym typeface="Barlow Semi Condensed Light"/>
                  </a:rPr>
                  <a:t>, then </a:t>
                </a:r>
                <a14:m>
                  <m:oMath xmlns:m="http://schemas.openxmlformats.org/officeDocument/2006/math">
                    <m:d>
                      <m:dPr>
                        <m:begChr m:val="⟨"/>
                        <m:endChr m:val="⟩"/>
                        <m:ctrlPr>
                          <a:rPr lang="en-US" i="1" smtClean="0">
                            <a:solidFill>
                              <a:schemeClr val="accent5"/>
                            </a:solidFill>
                            <a:latin typeface="Cambria Math" panose="02040503050406030204" pitchFamily="18" charset="0"/>
                            <a:ea typeface="Barlow Semi Condensed Light"/>
                            <a:cs typeface="Barlow Semi Condensed Light"/>
                            <a:sym typeface="Barlow Semi Condensed Light"/>
                          </a:rPr>
                        </m:ctrlPr>
                      </m:dPr>
                      <m:e>
                        <m:r>
                          <m:rPr>
                            <m:sty m:val="p"/>
                          </m:rPr>
                          <a:rPr lang="en-US" b="0" i="0" smtClean="0">
                            <a:solidFill>
                              <a:schemeClr val="accent5"/>
                            </a:solidFill>
                            <a:latin typeface="Cambria Math" panose="02040503050406030204" pitchFamily="18" charset="0"/>
                            <a:ea typeface="Barlow Semi Condensed Light"/>
                            <a:cs typeface="Barlow Semi Condensed Light"/>
                            <a:sym typeface="Barlow Semi Condensed Light"/>
                          </a:rPr>
                          <m:t>c</m:t>
                        </m:r>
                        <m:r>
                          <a:rPr lang="en-US">
                            <a:solidFill>
                              <a:schemeClr val="accent5"/>
                            </a:solidFill>
                            <a:latin typeface="Cambria Math" panose="02040503050406030204" pitchFamily="18" charset="0"/>
                            <a:ea typeface="Barlow Semi Condensed Light"/>
                            <a:cs typeface="Barlow Semi Condensed Light"/>
                            <a:sym typeface="Barlow Semi Condensed Light"/>
                          </a:rPr>
                          <m:t>,</m:t>
                        </m:r>
                        <m:r>
                          <a:rPr lang="en-US" b="0" i="1" smtClean="0">
                            <a:solidFill>
                              <a:schemeClr val="accent5"/>
                            </a:solidFill>
                            <a:latin typeface="Cambria Math" panose="02040503050406030204" pitchFamily="18" charset="0"/>
                            <a:ea typeface="Barlow Semi Condensed Light"/>
                            <a:cs typeface="Barlow Semi Condensed Light"/>
                            <a:sym typeface="Barlow Semi Condensed Light"/>
                          </a:rPr>
                          <m:t>𝑑</m:t>
                        </m:r>
                      </m:e>
                    </m:d>
                    <m:r>
                      <a:rPr lang="en-US">
                        <a:solidFill>
                          <a:srgbClr val="FFFFFF"/>
                        </a:solidFill>
                        <a:latin typeface="Cambria Math" panose="02040503050406030204" pitchFamily="18" charset="0"/>
                        <a:ea typeface="Barlow Semi Condensed Light"/>
                        <a:cs typeface="Barlow Semi Condensed Light"/>
                        <a:sym typeface="Barlow Semi Condensed Light"/>
                      </a:rPr>
                      <m:t>~</m:t>
                    </m:r>
                    <m:d>
                      <m:dPr>
                        <m:begChr m:val="⟨"/>
                        <m:endChr m:val="⟩"/>
                        <m:ctrlPr>
                          <a:rPr lang="en-US" i="1" smtClean="0">
                            <a:solidFill>
                              <a:schemeClr val="accent4"/>
                            </a:solidFill>
                            <a:latin typeface="Cambria Math" panose="02040503050406030204" pitchFamily="18" charset="0"/>
                            <a:ea typeface="Barlow Semi Condensed Light"/>
                            <a:cs typeface="Barlow Semi Condensed Light"/>
                            <a:sym typeface="Barlow Semi Condensed Light"/>
                          </a:rPr>
                        </m:ctrlPr>
                      </m:dPr>
                      <m:e>
                        <m:r>
                          <m:rPr>
                            <m:sty m:val="p"/>
                          </m:rPr>
                          <a:rPr lang="en-US" b="0" i="0" smtClean="0">
                            <a:solidFill>
                              <a:schemeClr val="accent4"/>
                            </a:solidFill>
                            <a:latin typeface="Cambria Math" panose="02040503050406030204" pitchFamily="18" charset="0"/>
                            <a:ea typeface="Barlow Semi Condensed Light"/>
                            <a:cs typeface="Barlow Semi Condensed Light"/>
                            <a:sym typeface="Barlow Semi Condensed Light"/>
                          </a:rPr>
                          <m:t>a</m:t>
                        </m:r>
                        <m:r>
                          <a:rPr lang="en-US">
                            <a:solidFill>
                              <a:schemeClr val="accent4"/>
                            </a:solidFill>
                            <a:latin typeface="Cambria Math" panose="02040503050406030204" pitchFamily="18" charset="0"/>
                            <a:ea typeface="Barlow Semi Condensed Light"/>
                            <a:cs typeface="Barlow Semi Condensed Light"/>
                            <a:sym typeface="Barlow Semi Condensed Light"/>
                          </a:rPr>
                          <m:t>,</m:t>
                        </m:r>
                        <m:r>
                          <a:rPr lang="en-US" b="0" i="1" smtClean="0">
                            <a:solidFill>
                              <a:schemeClr val="accent4"/>
                            </a:solidFill>
                            <a:latin typeface="Cambria Math" panose="02040503050406030204" pitchFamily="18" charset="0"/>
                            <a:ea typeface="Barlow Semi Condensed Light"/>
                            <a:cs typeface="Barlow Semi Condensed Light"/>
                            <a:sym typeface="Barlow Semi Condensed Light"/>
                          </a:rPr>
                          <m:t>𝑏</m:t>
                        </m:r>
                      </m:e>
                    </m:d>
                  </m:oMath>
                </a14:m>
                <a:r>
                  <a:rPr lang="en-US" dirty="0">
                    <a:solidFill>
                      <a:srgbClr val="FFFFFF"/>
                    </a:solidFill>
                    <a:latin typeface="Barlow Semi Condensed Light"/>
                    <a:ea typeface="Barlow Semi Condensed Light"/>
                    <a:cs typeface="Barlow Semi Condensed Light"/>
                    <a:sym typeface="Barlow Semi Condensed Light"/>
                  </a:rPr>
                  <a:t>.</a:t>
                </a:r>
              </a:p>
              <a:p>
                <a:pPr>
                  <a:lnSpc>
                    <a:spcPct val="115000"/>
                  </a:lnSpc>
                  <a:spcBef>
                    <a:spcPts val="1600"/>
                  </a:spcBef>
                  <a:spcAft>
                    <a:spcPts val="1600"/>
                  </a:spcAft>
                </a:pPr>
                <a:r>
                  <a:rPr lang="en-US" dirty="0">
                    <a:solidFill>
                      <a:srgbClr val="FFFFFF"/>
                    </a:solidFill>
                    <a:latin typeface="Barlow Semi Condensed Light"/>
                    <a:ea typeface="Barlow Semi Condensed Light"/>
                    <a:cs typeface="Barlow Semi Condensed Light"/>
                    <a:sym typeface="Barlow Semi Condensed Light"/>
                  </a:rPr>
                  <a:t>Under the definition of the relation: since </a:t>
                </a:r>
                <a14:m>
                  <m:oMath xmlns:m="http://schemas.openxmlformats.org/officeDocument/2006/math">
                    <m:d>
                      <m:dPr>
                        <m:begChr m:val="⟨"/>
                        <m:endChr m:val="⟩"/>
                        <m:ctrlPr>
                          <a:rPr lang="en-US" i="1" smtClean="0">
                            <a:solidFill>
                              <a:schemeClr val="accent4"/>
                            </a:solidFill>
                            <a:latin typeface="Cambria Math" panose="02040503050406030204" pitchFamily="18" charset="0"/>
                            <a:ea typeface="Barlow Semi Condensed Light"/>
                            <a:cs typeface="Barlow Semi Condensed Light"/>
                            <a:sym typeface="Barlow Semi Condensed Light"/>
                          </a:rPr>
                        </m:ctrlPr>
                      </m:dPr>
                      <m:e>
                        <m:r>
                          <a:rPr lang="en-US">
                            <a:solidFill>
                              <a:schemeClr val="accent4"/>
                            </a:solidFill>
                            <a:latin typeface="Cambria Math" panose="02040503050406030204" pitchFamily="18" charset="0"/>
                            <a:ea typeface="Barlow Semi Condensed Light"/>
                            <a:cs typeface="Barlow Semi Condensed Light"/>
                            <a:sym typeface="Barlow Semi Condensed Light"/>
                          </a:rPr>
                          <m:t>𝑎</m:t>
                        </m:r>
                        <m:r>
                          <a:rPr lang="en-US">
                            <a:solidFill>
                              <a:schemeClr val="accent4"/>
                            </a:solidFill>
                            <a:latin typeface="Cambria Math" panose="02040503050406030204" pitchFamily="18" charset="0"/>
                            <a:ea typeface="Barlow Semi Condensed Light"/>
                            <a:cs typeface="Barlow Semi Condensed Light"/>
                            <a:sym typeface="Barlow Semi Condensed Light"/>
                          </a:rPr>
                          <m:t>,</m:t>
                        </m:r>
                        <m:r>
                          <a:rPr lang="en-US">
                            <a:solidFill>
                              <a:schemeClr val="accent4"/>
                            </a:solidFill>
                            <a:latin typeface="Cambria Math" panose="02040503050406030204" pitchFamily="18" charset="0"/>
                            <a:ea typeface="Barlow Semi Condensed Light"/>
                            <a:cs typeface="Barlow Semi Condensed Light"/>
                            <a:sym typeface="Barlow Semi Condensed Light"/>
                          </a:rPr>
                          <m:t>𝑏</m:t>
                        </m:r>
                      </m:e>
                    </m:d>
                    <m:r>
                      <a:rPr lang="en-US">
                        <a:solidFill>
                          <a:srgbClr val="FFFFFF"/>
                        </a:solidFill>
                        <a:latin typeface="Cambria Math" panose="02040503050406030204" pitchFamily="18" charset="0"/>
                        <a:ea typeface="Barlow Semi Condensed Light"/>
                        <a:cs typeface="Barlow Semi Condensed Light"/>
                        <a:sym typeface="Barlow Semi Condensed Light"/>
                      </a:rPr>
                      <m:t>~</m:t>
                    </m:r>
                    <m:d>
                      <m:dPr>
                        <m:begChr m:val="⟨"/>
                        <m:endChr m:val="⟩"/>
                        <m:ctrlPr>
                          <a:rPr lang="en-US" i="1" smtClean="0">
                            <a:solidFill>
                              <a:schemeClr val="accent5"/>
                            </a:solidFill>
                            <a:latin typeface="Cambria Math" panose="02040503050406030204" pitchFamily="18" charset="0"/>
                            <a:ea typeface="Barlow Semi Condensed Light"/>
                            <a:cs typeface="Barlow Semi Condensed Light"/>
                            <a:sym typeface="Barlow Semi Condensed Light"/>
                          </a:rPr>
                        </m:ctrlPr>
                      </m:dPr>
                      <m:e>
                        <m:r>
                          <m:rPr>
                            <m:sty m:val="p"/>
                          </m:rPr>
                          <a:rPr lang="en-US" b="0" i="0" smtClean="0">
                            <a:solidFill>
                              <a:schemeClr val="accent5"/>
                            </a:solidFill>
                            <a:latin typeface="Cambria Math" panose="02040503050406030204" pitchFamily="18" charset="0"/>
                            <a:ea typeface="Barlow Semi Condensed Light"/>
                            <a:cs typeface="Barlow Semi Condensed Light"/>
                            <a:sym typeface="Barlow Semi Condensed Light"/>
                          </a:rPr>
                          <m:t>c</m:t>
                        </m:r>
                        <m:r>
                          <a:rPr lang="en-US">
                            <a:solidFill>
                              <a:schemeClr val="accent5"/>
                            </a:solidFill>
                            <a:latin typeface="Cambria Math" panose="02040503050406030204" pitchFamily="18" charset="0"/>
                            <a:ea typeface="Barlow Semi Condensed Light"/>
                            <a:cs typeface="Barlow Semi Condensed Light"/>
                            <a:sym typeface="Barlow Semi Condensed Light"/>
                          </a:rPr>
                          <m:t>,</m:t>
                        </m:r>
                        <m:r>
                          <a:rPr lang="en-US" b="0" i="1" smtClean="0">
                            <a:solidFill>
                              <a:schemeClr val="accent5"/>
                            </a:solidFill>
                            <a:latin typeface="Cambria Math" panose="02040503050406030204" pitchFamily="18" charset="0"/>
                            <a:ea typeface="Barlow Semi Condensed Light"/>
                            <a:cs typeface="Barlow Semi Condensed Light"/>
                            <a:sym typeface="Barlow Semi Condensed Light"/>
                          </a:rPr>
                          <m:t>𝑑</m:t>
                        </m:r>
                      </m:e>
                    </m:d>
                  </m:oMath>
                </a14:m>
                <a:r>
                  <a:rPr lang="en-US" dirty="0">
                    <a:solidFill>
                      <a:srgbClr val="FFFFFF"/>
                    </a:solidFill>
                    <a:latin typeface="Barlow Semi Condensed Light"/>
                    <a:ea typeface="Barlow Semi Condensed Light"/>
                    <a:cs typeface="Barlow Semi Condensed Light"/>
                    <a:sym typeface="Barlow Semi Condensed Light"/>
                  </a:rPr>
                  <a:t>, then </a:t>
                </a:r>
                <a14:m>
                  <m:oMath xmlns:m="http://schemas.openxmlformats.org/officeDocument/2006/math">
                    <m:r>
                      <a:rPr lang="en-US" b="0" i="1" smtClean="0">
                        <a:solidFill>
                          <a:schemeClr val="accent4"/>
                        </a:solidFill>
                        <a:latin typeface="Cambria Math" panose="02040503050406030204" pitchFamily="18" charset="0"/>
                        <a:ea typeface="Barlow Semi Condensed Light"/>
                        <a:cs typeface="Barlow Semi Condensed Light"/>
                        <a:sym typeface="Barlow Semi Condensed Light"/>
                      </a:rPr>
                      <m:t>𝑎</m:t>
                    </m:r>
                    <m:r>
                      <m:rPr>
                        <m:sty m:val="p"/>
                      </m:rPr>
                      <a:rPr lang="en-US" b="0" i="0" smtClean="0">
                        <a:solidFill>
                          <a:schemeClr val="accent5"/>
                        </a:solidFill>
                        <a:latin typeface="Cambria Math" panose="02040503050406030204" pitchFamily="18" charset="0"/>
                        <a:ea typeface="Barlow Semi Condensed Light"/>
                        <a:cs typeface="Barlow Semi Condensed Light"/>
                        <a:sym typeface="Barlow Semi Condensed Light"/>
                      </a:rPr>
                      <m:t>d</m:t>
                    </m:r>
                    <m:r>
                      <a:rPr lang="en-US" b="0" i="0" smtClean="0">
                        <a:solidFill>
                          <a:srgbClr val="FFFFFF"/>
                        </a:solidFill>
                        <a:latin typeface="Cambria Math" panose="02040503050406030204" pitchFamily="18" charset="0"/>
                        <a:ea typeface="Barlow Semi Condensed Light"/>
                        <a:cs typeface="Barlow Semi Condensed Light"/>
                        <a:sym typeface="Barlow Semi Condensed Light"/>
                      </a:rPr>
                      <m:t>=</m:t>
                    </m:r>
                    <m:r>
                      <a:rPr lang="en-US" b="0" i="1" smtClean="0">
                        <a:solidFill>
                          <a:schemeClr val="accent4"/>
                        </a:solidFill>
                        <a:latin typeface="Cambria Math" panose="02040503050406030204" pitchFamily="18" charset="0"/>
                        <a:ea typeface="Barlow Semi Condensed Light"/>
                        <a:cs typeface="Barlow Semi Condensed Light"/>
                        <a:sym typeface="Barlow Semi Condensed Light"/>
                      </a:rPr>
                      <m:t>𝑏</m:t>
                    </m:r>
                    <m:r>
                      <a:rPr lang="en-US" b="0" i="1" smtClean="0">
                        <a:solidFill>
                          <a:schemeClr val="accent5"/>
                        </a:solidFill>
                        <a:latin typeface="Cambria Math" panose="02040503050406030204" pitchFamily="18" charset="0"/>
                        <a:ea typeface="Barlow Semi Condensed Light"/>
                        <a:cs typeface="Barlow Semi Condensed Light"/>
                        <a:sym typeface="Barlow Semi Condensed Light"/>
                      </a:rPr>
                      <m:t>𝑐</m:t>
                    </m:r>
                  </m:oMath>
                </a14:m>
                <a:r>
                  <a:rPr lang="en-US" dirty="0">
                    <a:solidFill>
                      <a:srgbClr val="FFFFFF"/>
                    </a:solidFill>
                    <a:latin typeface="Barlow Semi Condensed Light"/>
                    <a:ea typeface="Barlow Semi Condensed Light"/>
                    <a:cs typeface="Barlow Semi Condensed Light"/>
                    <a:sym typeface="Barlow Semi Condensed Light"/>
                  </a:rPr>
                  <a:t>. By symmetric property of equality: </a:t>
                </a:r>
                <a:r>
                  <a:rPr lang="en-US" i="1" dirty="0">
                    <a:solidFill>
                      <a:srgbClr val="FFFFFF"/>
                    </a:solidFill>
                    <a:latin typeface="Cambria Math" panose="02040503050406030204" pitchFamily="18" charset="0"/>
                    <a:ea typeface="Barlow Semi Condensed Light"/>
                    <a:cs typeface="Barlow Semi Condensed Light"/>
                    <a:sym typeface="Barlow Semi Condensed Light"/>
                  </a:rPr>
                  <a:t>    </a:t>
                </a:r>
                <a14:m>
                  <m:oMath xmlns:m="http://schemas.openxmlformats.org/officeDocument/2006/math">
                    <m:r>
                      <a:rPr lang="en-US" b="0" i="1" smtClean="0">
                        <a:solidFill>
                          <a:schemeClr val="accent4"/>
                        </a:solidFill>
                        <a:latin typeface="Cambria Math" panose="02040503050406030204" pitchFamily="18" charset="0"/>
                        <a:ea typeface="Barlow Semi Condensed Light"/>
                        <a:cs typeface="Barlow Semi Condensed Light"/>
                        <a:sym typeface="Barlow Semi Condensed Light"/>
                      </a:rPr>
                      <m:t>𝑏</m:t>
                    </m:r>
                    <m:r>
                      <a:rPr lang="en-US" b="0" i="1" smtClean="0">
                        <a:solidFill>
                          <a:schemeClr val="accent5"/>
                        </a:solidFill>
                        <a:latin typeface="Cambria Math" panose="02040503050406030204" pitchFamily="18" charset="0"/>
                        <a:ea typeface="Barlow Semi Condensed Light"/>
                        <a:cs typeface="Barlow Semi Condensed Light"/>
                        <a:sym typeface="Barlow Semi Condensed Light"/>
                      </a:rPr>
                      <m:t>𝑐</m:t>
                    </m:r>
                    <m:r>
                      <a:rPr lang="en-US" i="1">
                        <a:solidFill>
                          <a:srgbClr val="FFFFFF"/>
                        </a:solidFill>
                        <a:latin typeface="Cambria Math" panose="02040503050406030204" pitchFamily="18" charset="0"/>
                        <a:ea typeface="Barlow Semi Condensed Light"/>
                        <a:cs typeface="Barlow Semi Condensed Light"/>
                        <a:sym typeface="Barlow Semi Condensed Light"/>
                      </a:rPr>
                      <m:t>=</m:t>
                    </m:r>
                    <m:r>
                      <a:rPr lang="en-US" b="0" i="1" smtClean="0">
                        <a:solidFill>
                          <a:schemeClr val="accent4"/>
                        </a:solidFill>
                        <a:latin typeface="Cambria Math" panose="02040503050406030204" pitchFamily="18" charset="0"/>
                        <a:ea typeface="Barlow Semi Condensed Light"/>
                        <a:cs typeface="Barlow Semi Condensed Light"/>
                        <a:sym typeface="Barlow Semi Condensed Light"/>
                      </a:rPr>
                      <m:t>𝑎</m:t>
                    </m:r>
                    <m:r>
                      <a:rPr lang="en-US" b="0" i="1" smtClean="0">
                        <a:solidFill>
                          <a:schemeClr val="accent5"/>
                        </a:solidFill>
                        <a:latin typeface="Cambria Math" panose="02040503050406030204" pitchFamily="18" charset="0"/>
                        <a:ea typeface="Barlow Semi Condensed Light"/>
                        <a:cs typeface="Barlow Semi Condensed Light"/>
                        <a:sym typeface="Barlow Semi Condensed Light"/>
                      </a:rPr>
                      <m:t>𝑑</m:t>
                    </m:r>
                  </m:oMath>
                </a14:m>
                <a:r>
                  <a:rPr lang="en-US" dirty="0">
                    <a:solidFill>
                      <a:srgbClr val="FFFFFF"/>
                    </a:solidFill>
                    <a:latin typeface="Barlow Semi Condensed Light"/>
                    <a:ea typeface="Barlow Semi Condensed Light"/>
                    <a:cs typeface="Barlow Semi Condensed Light"/>
                    <a:sym typeface="Barlow Semi Condensed Light"/>
                  </a:rPr>
                  <a:t>. By commutative property: </a:t>
                </a:r>
                <a14:m>
                  <m:oMath xmlns:m="http://schemas.openxmlformats.org/officeDocument/2006/math">
                    <m:r>
                      <a:rPr lang="en-US" b="0" i="1" dirty="0" smtClean="0">
                        <a:solidFill>
                          <a:schemeClr val="accent5"/>
                        </a:solidFill>
                        <a:latin typeface="Cambria Math" panose="02040503050406030204" pitchFamily="18" charset="0"/>
                        <a:ea typeface="Barlow Semi Condensed Light"/>
                        <a:cs typeface="Barlow Semi Condensed Light"/>
                        <a:sym typeface="Barlow Semi Condensed Light"/>
                      </a:rPr>
                      <m:t>𝑐</m:t>
                    </m:r>
                    <m:r>
                      <a:rPr lang="en-US" i="1" smtClean="0">
                        <a:solidFill>
                          <a:schemeClr val="accent4"/>
                        </a:solidFill>
                        <a:latin typeface="Cambria Math" panose="02040503050406030204" pitchFamily="18" charset="0"/>
                        <a:ea typeface="Barlow Semi Condensed Light"/>
                        <a:cs typeface="Barlow Semi Condensed Light"/>
                        <a:sym typeface="Barlow Semi Condensed Light"/>
                      </a:rPr>
                      <m:t>𝑏</m:t>
                    </m:r>
                    <m:r>
                      <a:rPr lang="en-US" i="1">
                        <a:solidFill>
                          <a:srgbClr val="FFFFFF"/>
                        </a:solidFill>
                        <a:latin typeface="Cambria Math" panose="02040503050406030204" pitchFamily="18" charset="0"/>
                        <a:ea typeface="Barlow Semi Condensed Light"/>
                        <a:cs typeface="Barlow Semi Condensed Light"/>
                        <a:sym typeface="Barlow Semi Condensed Light"/>
                      </a:rPr>
                      <m:t>=</m:t>
                    </m:r>
                    <m:r>
                      <a:rPr lang="en-US" b="0" i="1" smtClean="0">
                        <a:solidFill>
                          <a:schemeClr val="accent5"/>
                        </a:solidFill>
                        <a:latin typeface="Cambria Math" panose="02040503050406030204" pitchFamily="18" charset="0"/>
                        <a:ea typeface="Barlow Semi Condensed Light"/>
                        <a:cs typeface="Barlow Semi Condensed Light"/>
                        <a:sym typeface="Barlow Semi Condensed Light"/>
                      </a:rPr>
                      <m:t>𝑑</m:t>
                    </m:r>
                    <m:r>
                      <a:rPr lang="en-US" b="0" i="1" smtClean="0">
                        <a:solidFill>
                          <a:schemeClr val="accent4"/>
                        </a:solidFill>
                        <a:latin typeface="Cambria Math" panose="02040503050406030204" pitchFamily="18" charset="0"/>
                        <a:ea typeface="Barlow Semi Condensed Light"/>
                        <a:cs typeface="Barlow Semi Condensed Light"/>
                        <a:sym typeface="Barlow Semi Condensed Light"/>
                      </a:rPr>
                      <m:t>𝑎</m:t>
                    </m:r>
                  </m:oMath>
                </a14:m>
                <a:r>
                  <a:rPr lang="en-US" dirty="0">
                    <a:solidFill>
                      <a:srgbClr val="FFFFFF"/>
                    </a:solidFill>
                    <a:latin typeface="Barlow Semi Condensed Light"/>
                    <a:ea typeface="Barlow Semi Condensed Light"/>
                    <a:cs typeface="Barlow Semi Condensed Light"/>
                    <a:sym typeface="Barlow Semi Condensed Light"/>
                  </a:rPr>
                  <a:t>. By the definition of our relation, </a:t>
                </a:r>
                <a14:m>
                  <m:oMath xmlns:m="http://schemas.openxmlformats.org/officeDocument/2006/math">
                    <m:d>
                      <m:dPr>
                        <m:begChr m:val="⟨"/>
                        <m:endChr m:val="⟩"/>
                        <m:ctrlPr>
                          <a:rPr lang="en-US" i="1" smtClean="0">
                            <a:solidFill>
                              <a:schemeClr val="accent5"/>
                            </a:solidFill>
                            <a:latin typeface="Cambria Math" panose="02040503050406030204" pitchFamily="18" charset="0"/>
                            <a:ea typeface="Barlow Semi Condensed Light"/>
                            <a:cs typeface="Barlow Semi Condensed Light"/>
                            <a:sym typeface="Barlow Semi Condensed Light"/>
                          </a:rPr>
                        </m:ctrlPr>
                      </m:dPr>
                      <m:e>
                        <m:r>
                          <m:rPr>
                            <m:sty m:val="p"/>
                          </m:rPr>
                          <a:rPr lang="en-US">
                            <a:solidFill>
                              <a:schemeClr val="accent5"/>
                            </a:solidFill>
                            <a:latin typeface="Cambria Math" panose="02040503050406030204" pitchFamily="18" charset="0"/>
                            <a:ea typeface="Barlow Semi Condensed Light"/>
                            <a:cs typeface="Barlow Semi Condensed Light"/>
                            <a:sym typeface="Barlow Semi Condensed Light"/>
                          </a:rPr>
                          <m:t>c</m:t>
                        </m:r>
                        <m:r>
                          <a:rPr lang="en-US">
                            <a:solidFill>
                              <a:schemeClr val="accent5"/>
                            </a:solidFill>
                            <a:latin typeface="Cambria Math" panose="02040503050406030204" pitchFamily="18" charset="0"/>
                            <a:ea typeface="Barlow Semi Condensed Light"/>
                            <a:cs typeface="Barlow Semi Condensed Light"/>
                            <a:sym typeface="Barlow Semi Condensed Light"/>
                          </a:rPr>
                          <m:t>,</m:t>
                        </m:r>
                        <m:r>
                          <a:rPr lang="en-US" i="1">
                            <a:solidFill>
                              <a:schemeClr val="accent5"/>
                            </a:solidFill>
                            <a:latin typeface="Cambria Math" panose="02040503050406030204" pitchFamily="18" charset="0"/>
                            <a:ea typeface="Barlow Semi Condensed Light"/>
                            <a:cs typeface="Barlow Semi Condensed Light"/>
                            <a:sym typeface="Barlow Semi Condensed Light"/>
                          </a:rPr>
                          <m:t>𝑑</m:t>
                        </m:r>
                      </m:e>
                    </m:d>
                    <m:r>
                      <a:rPr lang="en-US">
                        <a:solidFill>
                          <a:srgbClr val="FFFFFF"/>
                        </a:solidFill>
                        <a:latin typeface="Cambria Math" panose="02040503050406030204" pitchFamily="18" charset="0"/>
                        <a:ea typeface="Barlow Semi Condensed Light"/>
                        <a:cs typeface="Barlow Semi Condensed Light"/>
                        <a:sym typeface="Barlow Semi Condensed Light"/>
                      </a:rPr>
                      <m:t>~</m:t>
                    </m:r>
                    <m:d>
                      <m:dPr>
                        <m:begChr m:val="⟨"/>
                        <m:endChr m:val="⟩"/>
                        <m:ctrlPr>
                          <a:rPr lang="en-US" i="1" smtClean="0">
                            <a:solidFill>
                              <a:schemeClr val="accent4"/>
                            </a:solidFill>
                            <a:latin typeface="Cambria Math" panose="02040503050406030204" pitchFamily="18" charset="0"/>
                            <a:ea typeface="Barlow Semi Condensed Light"/>
                            <a:cs typeface="Barlow Semi Condensed Light"/>
                            <a:sym typeface="Barlow Semi Condensed Light"/>
                          </a:rPr>
                        </m:ctrlPr>
                      </m:dPr>
                      <m:e>
                        <m:r>
                          <m:rPr>
                            <m:sty m:val="p"/>
                          </m:rPr>
                          <a:rPr lang="en-US">
                            <a:solidFill>
                              <a:schemeClr val="accent4"/>
                            </a:solidFill>
                            <a:latin typeface="Cambria Math" panose="02040503050406030204" pitchFamily="18" charset="0"/>
                            <a:ea typeface="Barlow Semi Condensed Light"/>
                            <a:cs typeface="Barlow Semi Condensed Light"/>
                            <a:sym typeface="Barlow Semi Condensed Light"/>
                          </a:rPr>
                          <m:t>a</m:t>
                        </m:r>
                        <m:r>
                          <a:rPr lang="en-US">
                            <a:solidFill>
                              <a:schemeClr val="accent4"/>
                            </a:solidFill>
                            <a:latin typeface="Cambria Math" panose="02040503050406030204" pitchFamily="18" charset="0"/>
                            <a:ea typeface="Barlow Semi Condensed Light"/>
                            <a:cs typeface="Barlow Semi Condensed Light"/>
                            <a:sym typeface="Barlow Semi Condensed Light"/>
                          </a:rPr>
                          <m:t>,</m:t>
                        </m:r>
                        <m:r>
                          <a:rPr lang="en-US" i="1">
                            <a:solidFill>
                              <a:schemeClr val="accent4"/>
                            </a:solidFill>
                            <a:latin typeface="Cambria Math" panose="02040503050406030204" pitchFamily="18" charset="0"/>
                            <a:ea typeface="Barlow Semi Condensed Light"/>
                            <a:cs typeface="Barlow Semi Condensed Light"/>
                            <a:sym typeface="Barlow Semi Condensed Light"/>
                          </a:rPr>
                          <m:t>𝑏</m:t>
                        </m:r>
                      </m:e>
                    </m:d>
                  </m:oMath>
                </a14:m>
                <a:r>
                  <a:rPr lang="en-US" dirty="0">
                    <a:solidFill>
                      <a:srgbClr val="FFFFFF"/>
                    </a:solidFill>
                    <a:latin typeface="Barlow Semi Condensed Light"/>
                    <a:ea typeface="Barlow Semi Condensed Light"/>
                    <a:cs typeface="Barlow Semi Condensed Light"/>
                    <a:sym typeface="Barlow Semi Condensed Light"/>
                  </a:rPr>
                  <a:t>. This shows the relation is symmetric. </a:t>
                </a:r>
              </a:p>
              <a:p>
                <a:pPr marL="0" lvl="0" indent="0" algn="l" rtl="0">
                  <a:lnSpc>
                    <a:spcPct val="115000"/>
                  </a:lnSpc>
                  <a:spcBef>
                    <a:spcPts val="1600"/>
                  </a:spcBef>
                  <a:spcAft>
                    <a:spcPts val="1600"/>
                  </a:spcAft>
                  <a:buNone/>
                </a:pPr>
                <a:endParaRPr dirty="0">
                  <a:solidFill>
                    <a:srgbClr val="FFFFFF"/>
                  </a:solidFill>
                  <a:latin typeface="Barlow Semi Condensed Light"/>
                  <a:ea typeface="Barlow Semi Condensed Light"/>
                  <a:cs typeface="Barlow Semi Condensed Light"/>
                  <a:sym typeface="Barlow Semi Condensed Light"/>
                </a:endParaRPr>
              </a:p>
            </p:txBody>
          </p:sp>
        </mc:Choice>
        <mc:Fallback xmlns="">
          <p:sp>
            <p:nvSpPr>
              <p:cNvPr id="626" name="Google Shape;626;p28">
                <a:extLst>
                  <a:ext uri="{FF2B5EF4-FFF2-40B4-BE49-F238E27FC236}">
                    <a16:creationId xmlns:a16="http://schemas.microsoft.com/office/drawing/2014/main" id="{66D2DEFC-6811-AF92-EAD4-0C9C61C33D19}"/>
                  </a:ext>
                </a:extLst>
              </p:cNvPr>
              <p:cNvSpPr txBox="1">
                <a:spLocks noRot="1" noChangeAspect="1" noMove="1" noResize="1" noEditPoints="1" noAdjustHandles="1" noChangeArrowheads="1" noChangeShapeType="1" noTextEdit="1"/>
              </p:cNvSpPr>
              <p:nvPr/>
            </p:nvSpPr>
            <p:spPr>
              <a:xfrm>
                <a:off x="624300" y="734729"/>
                <a:ext cx="7895400" cy="3179400"/>
              </a:xfrm>
              <a:prstGeom prst="rect">
                <a:avLst/>
              </a:prstGeom>
              <a:blipFill>
                <a:blip r:embed="rId6"/>
                <a:stretch>
                  <a:fillRect l="-321" r="-160" b="-27092"/>
                </a:stretch>
              </a:blipFill>
              <a:ln>
                <a:noFill/>
              </a:ln>
            </p:spPr>
            <p:txBody>
              <a:bodyPr/>
              <a:lstStyle/>
              <a:p>
                <a:r>
                  <a:rPr lang="en-US">
                    <a:noFill/>
                  </a:rPr>
                  <a:t> </a:t>
                </a:r>
              </a:p>
            </p:txBody>
          </p:sp>
        </mc:Fallback>
      </mc:AlternateContent>
      <p:pic>
        <p:nvPicPr>
          <p:cNvPr id="5" name="Audio 4">
            <a:extLst>
              <a:ext uri="{FF2B5EF4-FFF2-40B4-BE49-F238E27FC236}">
                <a16:creationId xmlns:a16="http://schemas.microsoft.com/office/drawing/2014/main" id="{B05308F9-24F8-8731-04F8-6D47D4472E49}"/>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178800" y="4178300"/>
            <a:ext cx="812800" cy="812800"/>
          </a:xfrm>
          <a:prstGeom prst="rect">
            <a:avLst/>
          </a:prstGeom>
        </p:spPr>
      </p:pic>
    </p:spTree>
    <p:extLst>
      <p:ext uri="{BB962C8B-B14F-4D97-AF65-F5344CB8AC3E}">
        <p14:creationId xmlns:p14="http://schemas.microsoft.com/office/powerpoint/2010/main" val="3713412566"/>
      </p:ext>
    </p:extLst>
  </p:cSld>
  <p:clrMapOvr>
    <a:masterClrMapping/>
  </p:clrMapOvr>
  <mc:AlternateContent xmlns:mc="http://schemas.openxmlformats.org/markup-compatibility/2006" xmlns:p14="http://schemas.microsoft.com/office/powerpoint/2010/main">
    <mc:Choice Requires="p14">
      <p:transition spd="slow" p14:dur="2000" advTm="44167"/>
    </mc:Choice>
    <mc:Fallback xmlns="">
      <p:transition spd="slow" advTm="4416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extLst>
    <p:ext uri="{3A86A75C-4F4B-4683-9AE1-C65F6400EC91}">
      <p14:laserTraceLst xmlns:p14="http://schemas.microsoft.com/office/powerpoint/2010/main">
        <p14:tracePtLst>
          <p14:tracePt t="28" x="3546475" y="2770188"/>
          <p14:tracePt t="118" x="3556000" y="2770188"/>
          <p14:tracePt t="301" x="3556000" y="2760663"/>
          <p14:tracePt t="318" x="3556000" y="2751138"/>
          <p14:tracePt t="334" x="3556000" y="2740025"/>
          <p14:tracePt t="361" x="3556000" y="2730500"/>
          <p14:tracePt t="383" x="3556000" y="2719388"/>
          <p14:tracePt t="401" x="3556000" y="2709863"/>
          <p14:tracePt t="410" x="3567113" y="2709863"/>
          <p14:tracePt t="428" x="3571875" y="2709863"/>
          <p14:tracePt t="441" x="3581400" y="2709863"/>
          <p14:tracePt t="459" x="3592513" y="2709863"/>
          <p14:tracePt t="475" x="3602038" y="2709863"/>
          <p14:tracePt t="491" x="3613150" y="2709863"/>
          <p14:tracePt t="508" x="3633788" y="2709863"/>
          <p14:tracePt t="525" x="3652838" y="2709863"/>
          <p14:tracePt t="541" x="3663950" y="2709863"/>
          <p14:tracePt t="558" x="3684588" y="2709863"/>
          <p14:tracePt t="575" x="3694113" y="2709863"/>
          <p14:tracePt t="591" x="3705225" y="2709863"/>
          <p14:tracePt t="608" x="3705225" y="2698750"/>
          <p14:tracePt t="625" x="3714750" y="2689225"/>
          <p14:tracePt t="641" x="3724275" y="2679700"/>
          <p14:tracePt t="658" x="3735388" y="2668588"/>
          <p14:tracePt t="675" x="3744913" y="2663825"/>
          <p14:tracePt t="691" x="3744913" y="2633663"/>
          <p14:tracePt t="708" x="3751263" y="2613025"/>
          <p14:tracePt t="724" x="3751263" y="2571750"/>
          <p14:tracePt t="741" x="3760788" y="2530475"/>
          <p14:tracePt t="757" x="3770313" y="2479675"/>
          <p14:tracePt t="774" x="3802063" y="2454275"/>
          <p14:tracePt t="791" x="3841750" y="2444750"/>
          <p14:tracePt t="808" x="3873500" y="2444750"/>
          <p14:tracePt t="824" x="3913188" y="2444750"/>
          <p14:tracePt t="841" x="3938588" y="2444750"/>
          <p14:tracePt t="858" x="3979863" y="2454275"/>
          <p14:tracePt t="875" x="4021138" y="2479675"/>
          <p14:tracePt t="891" x="4081463" y="2530475"/>
          <p14:tracePt t="907" x="4138613" y="2592388"/>
          <p14:tracePt t="926" x="4168775" y="2633663"/>
          <p14:tracePt t="941" x="4198938" y="2668588"/>
          <p14:tracePt t="958" x="4219575" y="2709863"/>
          <p14:tracePt t="975" x="4240213" y="2751138"/>
          <p14:tracePt t="991" x="4251325" y="2790825"/>
          <p14:tracePt t="1008" x="4260850" y="2841625"/>
          <p14:tracePt t="1024" x="4260850" y="2887663"/>
          <p14:tracePt t="1041" x="4270375" y="2938463"/>
          <p14:tracePt t="1058" x="4270375" y="3009900"/>
          <p14:tracePt t="1075" x="4270375" y="3046413"/>
          <p14:tracePt t="1091" x="4270375" y="3087688"/>
          <p14:tracePt t="1108" x="4270375" y="3097213"/>
          <p14:tracePt t="1125" x="4270375" y="3117850"/>
          <p14:tracePt t="1161" x="4270375" y="3127375"/>
          <p14:tracePt t="1364" x="4260850" y="3127375"/>
          <p14:tracePt t="1411" x="4260850" y="3117850"/>
          <p14:tracePt t="1442" x="4251325" y="3117850"/>
          <p14:tracePt t="1459" x="4251325" y="3108325"/>
          <p14:tracePt t="1492" x="4251325" y="3097213"/>
          <p14:tracePt t="1522" x="4240213" y="3097213"/>
          <p14:tracePt t="1535" x="4240213" y="3087688"/>
          <p14:tracePt t="1558" x="4240213" y="3076575"/>
          <p14:tracePt t="1595" x="4230688" y="3067050"/>
          <p14:tracePt t="1659" x="4230688" y="3055938"/>
          <p14:tracePt t="1717" x="4219575" y="3055938"/>
          <p14:tracePt t="1771" x="4219575" y="3046413"/>
          <p14:tracePt t="1779" x="4210050" y="3046413"/>
          <p14:tracePt t="1862" x="4210050" y="3036888"/>
          <p14:tracePt t="1896" x="4198938" y="3036888"/>
          <p14:tracePt t="1943" x="4198938" y="3030538"/>
          <p14:tracePt t="1961" x="4189413" y="3030538"/>
          <p14:tracePt t="2234" x="4179888" y="3030538"/>
          <p14:tracePt t="2362" x="4168775" y="3030538"/>
          <p14:tracePt t="2396" x="4159250" y="3030538"/>
          <p14:tracePt t="2416" x="4148138" y="3030538"/>
          <p14:tracePt t="2444" x="4138613" y="3030538"/>
          <p14:tracePt t="2461" x="4127500" y="3021013"/>
          <p14:tracePt t="2468" x="4117975" y="3021013"/>
          <p14:tracePt t="2492" x="4113213" y="3021013"/>
          <p14:tracePt t="2509" x="4102100" y="3021013"/>
          <p14:tracePt t="2525" x="4062413" y="3009900"/>
          <p14:tracePt t="2541" x="4021138" y="2990850"/>
          <p14:tracePt t="2558" x="3990975" y="2979738"/>
          <p14:tracePt t="2575" x="3959225" y="2970213"/>
          <p14:tracePt t="2591" x="3938588" y="2959100"/>
          <p14:tracePt t="2609" x="3913188" y="2949575"/>
          <p14:tracePt t="2625" x="3903663" y="2928938"/>
          <p14:tracePt t="2641" x="3883025" y="2919413"/>
          <p14:tracePt t="2658" x="3873500" y="2908300"/>
          <p14:tracePt t="2675" x="3862388" y="2887663"/>
          <p14:tracePt t="2691" x="3852863" y="2878138"/>
          <p14:tracePt t="2708" x="3841750" y="2867025"/>
          <p14:tracePt t="2725" x="3832225" y="2857500"/>
          <p14:tracePt t="2741" x="3832225" y="2841625"/>
          <p14:tracePt t="2758" x="3822700" y="2841625"/>
          <p14:tracePt t="2774" x="3811588" y="2832100"/>
          <p14:tracePt t="2791" x="3802063" y="2822575"/>
          <p14:tracePt t="2808" x="3802063" y="2811463"/>
          <p14:tracePt t="2848" x="3790950" y="2811463"/>
          <p14:tracePt t="2945" x="3790950" y="2822575"/>
          <p14:tracePt t="2980" x="3790950" y="2832100"/>
          <p14:tracePt t="3036" x="3790950" y="2841625"/>
          <p14:tracePt t="3088" x="3790950" y="2847975"/>
          <p14:tracePt t="3144" x="3781425" y="2847975"/>
          <p14:tracePt t="3261" x="3770313" y="2847975"/>
          <p14:tracePt t="3279" x="3770313" y="2841625"/>
          <p14:tracePt t="3594" x="3770313" y="2847975"/>
          <p14:tracePt t="3628" x="3781425" y="2847975"/>
          <p14:tracePt t="3760" x="3790950" y="2847975"/>
          <p14:tracePt t="3792" x="3790950" y="2857500"/>
          <p14:tracePt t="3943" x="3802063" y="2857500"/>
          <p14:tracePt t="4034" x="3802063" y="2867025"/>
          <p14:tracePt t="4117" x="3802063" y="2878138"/>
          <p14:tracePt t="4161" x="3802063" y="2887663"/>
          <p14:tracePt t="4250" x="3802063" y="2878138"/>
          <p14:tracePt t="4283" x="3802063" y="2867025"/>
          <p14:tracePt t="4490" x="3802063" y="2857500"/>
          <p14:tracePt t="4514" x="3802063" y="2847975"/>
          <p14:tracePt t="4533" x="3802063" y="2841625"/>
          <p14:tracePt t="4546" x="3802063" y="2832100"/>
          <p14:tracePt t="4558" x="3790950" y="2832100"/>
          <p14:tracePt t="4575" x="3790950" y="2822575"/>
          <p14:tracePt t="4591" x="3781425" y="2801938"/>
          <p14:tracePt t="4608" x="3781425" y="2790825"/>
          <p14:tracePt t="4625" x="3781425" y="2770188"/>
          <p14:tracePt t="4641" x="3781425" y="2760663"/>
          <p14:tracePt t="4660" x="3781425" y="2751138"/>
          <p14:tracePt t="4758" x="3781425" y="2760663"/>
          <p14:tracePt t="4779" x="3781425" y="2770188"/>
          <p14:tracePt t="4813" x="3781425" y="2781300"/>
          <p14:tracePt t="4982" x="3790950" y="2781300"/>
          <p14:tracePt t="5029" x="3802063" y="2781300"/>
          <p14:tracePt t="5062" x="3811588" y="2790825"/>
          <p14:tracePt t="5098" x="3822700" y="2790825"/>
          <p14:tracePt t="5123" x="3832225" y="2790825"/>
          <p14:tracePt t="5134" x="3832225" y="2801938"/>
          <p14:tracePt t="5160" x="3841750" y="2801938"/>
          <p14:tracePt t="5185" x="3852863" y="2801938"/>
          <p14:tracePt t="5463" x="3862388" y="2801938"/>
          <p14:tracePt t="5914" x="3862388" y="2790825"/>
          <p14:tracePt t="5997" x="3852863" y="2790825"/>
          <p14:tracePt t="6096" x="3852863" y="2781300"/>
          <p14:tracePt t="6422" x="3852863" y="2790825"/>
          <p14:tracePt t="6520" x="3841750" y="2790825"/>
          <p14:tracePt t="6578" x="3832225" y="2790825"/>
          <p14:tracePt t="6628" x="3832225" y="2781300"/>
          <p14:tracePt t="6868" x="3832225" y="2770188"/>
          <p14:tracePt t="7514" x="3832225" y="2781300"/>
          <p14:tracePt t="7532" x="3841750" y="2781300"/>
          <p14:tracePt t="7571" x="3852863" y="2781300"/>
          <p14:tracePt t="7598" x="3862388" y="2781300"/>
          <p14:tracePt t="7627" x="3873500" y="2781300"/>
          <p14:tracePt t="7666" x="3883025" y="2770188"/>
          <p14:tracePt t="7752" x="3883025" y="2760663"/>
          <p14:tracePt t="7858" x="3873500" y="2760663"/>
          <p14:tracePt t="7876" x="3873500" y="2751138"/>
          <p14:tracePt t="7893" x="3862388" y="2751138"/>
          <p14:tracePt t="7921" x="3852863" y="2751138"/>
          <p14:tracePt t="7979" x="3852863" y="2740025"/>
          <p14:tracePt t="7994" x="3841750" y="2740025"/>
          <p14:tracePt t="8105" x="3841750" y="2751138"/>
          <p14:tracePt t="8165" x="3841750" y="2760663"/>
          <p14:tracePt t="8178" x="3832225" y="2760663"/>
          <p14:tracePt t="8222" x="3832225" y="2770188"/>
          <p14:tracePt t="8263" x="3822700" y="2770188"/>
          <p14:tracePt t="8277" x="3822700" y="2781300"/>
          <p14:tracePt t="8316" x="3822700" y="2790825"/>
          <p14:tracePt t="8345" x="3811588" y="2790825"/>
          <p14:tracePt t="8381" x="3811588" y="2801938"/>
          <p14:tracePt t="8410" x="3802063" y="2801938"/>
          <p14:tracePt t="8446" x="3790950" y="2801938"/>
          <p14:tracePt t="8483" x="3781425" y="2801938"/>
          <p14:tracePt t="8493" x="3781425" y="2790825"/>
          <p14:tracePt t="8509" x="3781425" y="2781300"/>
          <p14:tracePt t="8525" x="3770313" y="2781300"/>
          <p14:tracePt t="8548" x="3770313" y="2770188"/>
          <p14:tracePt t="8559" x="3760788" y="2770188"/>
          <p14:tracePt t="8580" x="3751263" y="2760663"/>
          <p14:tracePt t="8596" x="3751263" y="2751138"/>
          <p14:tracePt t="8611" x="3744913" y="2740025"/>
          <p14:tracePt t="8628" x="3744913" y="2730500"/>
          <p14:tracePt t="8641" x="3735388" y="2719388"/>
          <p14:tracePt t="8658" x="3724275" y="2709863"/>
          <p14:tracePt t="8675" x="3705225" y="2698750"/>
          <p14:tracePt t="8692" x="3684588" y="2679700"/>
          <p14:tracePt t="8708" x="3663950" y="2663825"/>
          <p14:tracePt t="8725" x="3652838" y="2652713"/>
          <p14:tracePt t="8741" x="3622675" y="2633663"/>
          <p14:tracePt t="8758" x="3613150" y="2622550"/>
          <p14:tracePt t="8775" x="3592513" y="2613025"/>
          <p14:tracePt t="8791" x="3581400" y="2601913"/>
          <p14:tracePt t="8809" x="3567113" y="2592388"/>
          <p14:tracePt t="8825" x="3556000" y="2581275"/>
          <p14:tracePt t="8842" x="3546475" y="2571750"/>
          <p14:tracePt t="8858" x="3536950" y="2571750"/>
          <p14:tracePt t="8882" x="3525838" y="2562225"/>
          <p14:tracePt t="8914" x="3516313" y="2551113"/>
          <p14:tracePt t="8933" x="3516313" y="2541588"/>
          <p14:tracePt t="8946" x="3505200" y="2541588"/>
          <p14:tracePt t="8958" x="3495675" y="2530475"/>
          <p14:tracePt t="8976" x="3495675" y="2520950"/>
          <p14:tracePt t="8992" x="3484563" y="2509838"/>
          <p14:tracePt t="9008" x="3475038" y="2500313"/>
          <p14:tracePt t="9025" x="3465513" y="2479675"/>
          <p14:tracePt t="9041" x="3454400" y="2465388"/>
          <p14:tracePt t="9058" x="3444875" y="2454275"/>
          <p14:tracePt t="9075" x="3444875" y="2444750"/>
          <p14:tracePt t="9096" x="3433763" y="2433638"/>
          <p14:tracePt t="9128" x="3433763" y="2424113"/>
          <p14:tracePt t="9142" x="3424238" y="2424113"/>
          <p14:tracePt t="9231" x="3413125" y="2424113"/>
          <p14:tracePt t="9284" x="3403600" y="2424113"/>
          <p14:tracePt t="9313" x="3394075" y="2424113"/>
          <p14:tracePt t="9330" x="3382963" y="2424113"/>
          <p14:tracePt t="9358" x="3378200" y="2424113"/>
          <p14:tracePt t="9375" x="3367088" y="2424113"/>
          <p14:tracePt t="9401" x="3357563" y="2424113"/>
          <p14:tracePt t="9418" x="3348038" y="2424113"/>
          <p14:tracePt t="9445" x="3336925" y="2424113"/>
          <p14:tracePt t="9459" x="3327400" y="2433638"/>
          <p14:tracePt t="9481" x="3316288" y="2433638"/>
          <p14:tracePt t="9499" x="3306763" y="2433638"/>
          <p14:tracePt t="9542" x="3295650" y="2433638"/>
          <p14:tracePt t="9563" x="3295650" y="2444750"/>
          <p14:tracePt t="9577" x="3286125" y="2444750"/>
          <p14:tracePt t="9605" x="3276600" y="2444750"/>
          <p14:tracePt t="9626" x="3265488" y="2444750"/>
          <p14:tracePt t="9642" x="3255963" y="2444750"/>
          <p14:tracePt t="9659" x="3244850" y="2444750"/>
          <p14:tracePt t="9675" x="3235325" y="2444750"/>
          <p14:tracePt t="9691" x="3224213" y="2444750"/>
          <p14:tracePt t="9708" x="3214688" y="2444750"/>
          <p14:tracePt t="9725" x="3198813" y="2444750"/>
          <p14:tracePt t="9742" x="3189288" y="2444750"/>
          <p14:tracePt t="9758" x="3168650" y="2444750"/>
          <p14:tracePt t="9775" x="3148013" y="2444750"/>
          <p14:tracePt t="9791" x="3127375" y="2444750"/>
          <p14:tracePt t="9808" x="3108325" y="2465388"/>
          <p14:tracePt t="9825" x="3097213" y="2479675"/>
          <p14:tracePt t="9841" x="3087688" y="2530475"/>
          <p14:tracePt t="9859" x="3076575" y="2562225"/>
          <p14:tracePt t="9875" x="3055938" y="2601913"/>
          <p14:tracePt t="9891" x="3055938" y="2622550"/>
          <p14:tracePt t="9908" x="3046413" y="2633663"/>
          <p14:tracePt t="10030" x="3046413" y="2622550"/>
          <p14:tracePt t="10042" x="3055938" y="2622550"/>
          <p14:tracePt t="10059" x="3067050" y="2622550"/>
          <p14:tracePt t="10092" x="3076575" y="2622550"/>
          <p14:tracePt t="10132" x="3087688" y="2622550"/>
          <p14:tracePt t="10160" x="3097213" y="2622550"/>
          <p14:tracePt t="10175" x="3097213" y="2613025"/>
          <p14:tracePt t="10192" x="3108325" y="2613025"/>
          <p14:tracePt t="10214" x="3117850" y="2613025"/>
          <p14:tracePt t="10274" x="3127375" y="2613025"/>
          <p14:tracePt t="10340" x="3138488" y="2613025"/>
          <p14:tracePt t="10433" x="3148013" y="2613025"/>
          <p14:tracePt t="10547" x="3159125" y="2613025"/>
          <p14:tracePt t="10558" x="3168650" y="2613025"/>
          <p14:tracePt t="10575" x="3179763" y="2613025"/>
          <p14:tracePt t="10591" x="3198813" y="2613025"/>
          <p14:tracePt t="10608" x="3235325" y="2613025"/>
          <p14:tracePt t="10625" x="3306763" y="2613025"/>
          <p14:tracePt t="10641" x="3378200" y="2622550"/>
          <p14:tracePt t="10658" x="3413125" y="2622550"/>
          <p14:tracePt t="10675" x="3454400" y="2633663"/>
          <p14:tracePt t="10691" x="3516313" y="2633663"/>
          <p14:tracePt t="10708" x="3571875" y="2652713"/>
          <p14:tracePt t="10725" x="3622675" y="2663825"/>
          <p14:tracePt t="10742" x="3694113" y="2668588"/>
          <p14:tracePt t="10758" x="3744913" y="2679700"/>
          <p14:tracePt t="10775" x="3781425" y="2689225"/>
          <p14:tracePt t="10793" x="3841750" y="2709863"/>
          <p14:tracePt t="10808" x="3873500" y="2709863"/>
          <p14:tracePt t="10825" x="3903663" y="2719388"/>
          <p14:tracePt t="10841" x="3938588" y="2740025"/>
          <p14:tracePt t="10858" x="3959225" y="2751138"/>
          <p14:tracePt t="10875" x="3990975" y="2760663"/>
          <p14:tracePt t="10891" x="4010025" y="2760663"/>
          <p14:tracePt t="10908" x="4021138" y="2770188"/>
          <p14:tracePt t="11053" x="4021138" y="2781300"/>
          <p14:tracePt t="11082" x="4030663" y="2781300"/>
          <p14:tracePt t="11130" x="4030663" y="2790825"/>
          <p14:tracePt t="11282" x="4041775" y="2790825"/>
          <p14:tracePt t="11306" x="4041775" y="2801938"/>
          <p14:tracePt t="11456" x="4051300" y="2801938"/>
          <p14:tracePt t="11495" x="4062413" y="2801938"/>
          <p14:tracePt t="11529" x="4071938" y="2801938"/>
          <p14:tracePt t="11571" x="4081463" y="2801938"/>
          <p14:tracePt t="11622" x="4092575" y="2801938"/>
          <p14:tracePt t="11675" x="4102100" y="2801938"/>
          <p14:tracePt t="12030" x="4092575" y="2801938"/>
          <p14:tracePt t="12051" x="4081463" y="2801938"/>
          <p14:tracePt t="12080" x="4071938" y="2801938"/>
          <p14:tracePt t="12104" x="4062413" y="2801938"/>
          <p14:tracePt t="12129" x="4051300" y="2801938"/>
          <p14:tracePt t="12164" x="4041775" y="2801938"/>
          <p14:tracePt t="12342" x="4051300" y="2801938"/>
          <p14:tracePt t="12369" x="4062413" y="2801938"/>
          <p14:tracePt t="12393" x="4071938" y="2801938"/>
          <p14:tracePt t="12411" x="4081463" y="2801938"/>
          <p14:tracePt t="12416" x="4092575" y="2801938"/>
          <p14:tracePt t="12425" x="4102100" y="2801938"/>
          <p14:tracePt t="12441" x="4113213" y="2801938"/>
          <p14:tracePt t="12459" x="4117975" y="2801938"/>
          <p14:tracePt t="12475" x="4138613" y="2801938"/>
          <p14:tracePt t="12492" x="4148138" y="2801938"/>
          <p14:tracePt t="12509" x="4168775" y="2801938"/>
          <p14:tracePt t="12525" x="4179888" y="2801938"/>
          <p14:tracePt t="12542" x="4198938" y="2781300"/>
          <p14:tracePt t="12558" x="4219575" y="2760663"/>
          <p14:tracePt t="12575" x="4230688" y="2740025"/>
          <p14:tracePt t="12592" x="4260850" y="2730500"/>
          <p14:tracePt t="12608" x="4281488" y="2719388"/>
          <p14:tracePt t="12624" x="4316413" y="2709863"/>
          <p14:tracePt t="12642" x="4367213" y="2709863"/>
          <p14:tracePt t="12659" x="4438650" y="2698750"/>
          <p14:tracePt t="12675" x="4484688" y="2698750"/>
          <p14:tracePt t="12691" x="4525963" y="2698750"/>
          <p14:tracePt t="12708" x="4567238" y="2698750"/>
          <p14:tracePt t="12725" x="4597400" y="2698750"/>
          <p14:tracePt t="12742" x="4627563" y="2698750"/>
          <p14:tracePt t="12758" x="4638675" y="2698750"/>
          <p14:tracePt t="12775" x="4648200" y="2709863"/>
          <p14:tracePt t="12792" x="4664075" y="2719388"/>
          <p14:tracePt t="12809" x="4673600" y="2730500"/>
          <p14:tracePt t="12825" x="4684713" y="2740025"/>
          <p14:tracePt t="12842" x="4694238" y="2740025"/>
          <p14:tracePt t="12858" x="4705350" y="2751138"/>
          <p14:tracePt t="12875" x="4714875" y="2751138"/>
          <p14:tracePt t="12891" x="4724400" y="2751138"/>
          <p14:tracePt t="12908" x="4735513" y="2751138"/>
          <p14:tracePt t="12926" x="4735513" y="2760663"/>
          <p14:tracePt t="12942" x="4745038" y="2760663"/>
          <p14:tracePt t="12958" x="4756150" y="2760663"/>
          <p14:tracePt t="12975" x="4756150" y="2770188"/>
          <p14:tracePt t="12992" x="4765675" y="2770188"/>
          <p14:tracePt t="13009" x="4765675" y="2781300"/>
          <p14:tracePt t="13041" x="4765675" y="2790825"/>
          <p14:tracePt t="13082" x="4765675" y="2801938"/>
          <p14:tracePt t="13116" x="4765675" y="2811463"/>
          <p14:tracePt t="13192" x="4765675" y="2822575"/>
          <p14:tracePt t="13254" x="4776788" y="2822575"/>
          <p14:tracePt t="13436" x="4786313" y="2822575"/>
          <p14:tracePt t="13462" x="4795838" y="2822575"/>
          <p14:tracePt t="13496" x="4806950" y="2822575"/>
          <p14:tracePt t="13531" x="4816475" y="2822575"/>
          <p14:tracePt t="13562" x="4816475" y="2811463"/>
          <p14:tracePt t="13568" x="4827588" y="2811463"/>
          <p14:tracePt t="13579" x="4827588" y="2801938"/>
          <p14:tracePt t="13596" x="4837113" y="2801938"/>
          <p14:tracePt t="13609" x="4848225" y="2801938"/>
          <p14:tracePt t="13626" x="4852988" y="2790825"/>
          <p14:tracePt t="13644" x="4862513" y="2790825"/>
          <p14:tracePt t="13659" x="4873625" y="2790825"/>
          <p14:tracePt t="13675" x="4883150" y="2790825"/>
          <p14:tracePt t="13691" x="4894263" y="2790825"/>
          <p14:tracePt t="13708" x="4903788" y="2790825"/>
          <p14:tracePt t="13725" x="4913313" y="2790825"/>
          <p14:tracePt t="13741" x="4924425" y="2790825"/>
          <p14:tracePt t="13760" x="4933950" y="2790825"/>
          <p14:tracePt t="13792" x="4945063" y="2790825"/>
          <p14:tracePt t="13814" x="4954588" y="2790825"/>
          <p14:tracePt t="13831" x="4965700" y="2790825"/>
          <p14:tracePt t="13853" x="4975225" y="2790825"/>
          <p14:tracePt t="13886" x="4984750" y="2790825"/>
          <p14:tracePt t="13935" x="4984750" y="2801938"/>
          <p14:tracePt t="13960" x="4995863" y="2801938"/>
          <p14:tracePt t="14047" x="4995863" y="2811463"/>
          <p14:tracePt t="14087" x="4995863" y="2822575"/>
          <p14:tracePt t="14097" x="5005388" y="2822575"/>
          <p14:tracePt t="14146" x="5005388" y="2832100"/>
          <p14:tracePt t="14155" x="5016500" y="2832100"/>
          <p14:tracePt t="14245" x="5016500" y="2841625"/>
          <p14:tracePt t="14618" x="5026025" y="2841625"/>
          <p14:tracePt t="14778" x="5026025" y="2847975"/>
          <p14:tracePt t="15000" x="5026025" y="2841625"/>
          <p14:tracePt t="15088" x="5026025" y="2832100"/>
          <p14:tracePt t="15220" x="5030788" y="2832100"/>
          <p14:tracePt t="15283" x="5041900" y="2832100"/>
          <p14:tracePt t="15336" x="5051425" y="2832100"/>
          <p14:tracePt t="15368" x="5062538" y="2832100"/>
          <p14:tracePt t="15397" x="5072063" y="2832100"/>
          <p14:tracePt t="15431" x="5081588" y="2832100"/>
          <p14:tracePt t="15462" x="5092700" y="2832100"/>
          <p14:tracePt t="15496" x="5102225" y="2832100"/>
          <p14:tracePt t="15569" x="5113338" y="2832100"/>
          <p14:tracePt t="15602" x="5113338" y="2822575"/>
          <p14:tracePt t="15790" x="5102225" y="2822575"/>
          <p14:tracePt t="15813" x="5102225" y="2832100"/>
          <p14:tracePt t="15849" x="5092700" y="2832100"/>
          <p14:tracePt t="15871" x="5092700" y="2841625"/>
          <p14:tracePt t="15880" x="5081588" y="2841625"/>
          <p14:tracePt t="15896" x="5072063" y="2841625"/>
          <p14:tracePt t="15908" x="5072063" y="2847975"/>
          <p14:tracePt t="15925" x="5062538" y="2847975"/>
          <p14:tracePt t="15941" x="5041900" y="2857500"/>
          <p14:tracePt t="15958" x="5026025" y="2867025"/>
          <p14:tracePt t="15975" x="5005388" y="2867025"/>
          <p14:tracePt t="15991" x="4984750" y="2878138"/>
          <p14:tracePt t="16008" x="4954588" y="2887663"/>
          <p14:tracePt t="16024" x="4945063" y="2887663"/>
          <p14:tracePt t="16042" x="4913313" y="2898775"/>
          <p14:tracePt t="16058" x="4903788" y="2898775"/>
          <p14:tracePt t="16075" x="4883150" y="2919413"/>
          <p14:tracePt t="16092" x="4873625" y="2928938"/>
          <p14:tracePt t="16108" x="4852988" y="2949575"/>
          <p14:tracePt t="16125" x="4848225" y="2949575"/>
          <p14:tracePt t="16142" x="4837113" y="2959100"/>
          <p14:tracePt t="16159" x="4816475" y="2959100"/>
          <p14:tracePt t="16175" x="4806950" y="2970213"/>
          <p14:tracePt t="16192" x="4776788" y="2990850"/>
          <p14:tracePt t="16208" x="4745038" y="3000375"/>
          <p14:tracePt t="16225" x="4714875" y="3009900"/>
          <p14:tracePt t="16241" x="4684713" y="3021013"/>
          <p14:tracePt t="16258" x="4664075" y="3021013"/>
          <p14:tracePt t="16275" x="4648200" y="3021013"/>
          <p14:tracePt t="16291" x="4608513" y="3021013"/>
          <p14:tracePt t="16308" x="4576763" y="3021013"/>
          <p14:tracePt t="16324" x="4546600" y="3021013"/>
          <p14:tracePt t="16342" x="4525963" y="3021013"/>
          <p14:tracePt t="16358" x="4516438" y="3021013"/>
          <p14:tracePt t="16375" x="4505325" y="3021013"/>
          <p14:tracePt t="16392" x="4495800" y="3021013"/>
          <p14:tracePt t="16418" x="4484688" y="3000375"/>
          <p14:tracePt t="16445" x="4484688" y="2990850"/>
          <p14:tracePt t="16497" x="4495800" y="2990850"/>
          <p14:tracePt t="16513" x="4505325" y="2990850"/>
          <p14:tracePt t="16530" x="4516438" y="2990850"/>
          <p14:tracePt t="16549" x="4525963" y="2990850"/>
          <p14:tracePt t="16566" x="4525963" y="2979738"/>
          <p14:tracePt t="16582" x="4537075" y="2979738"/>
          <p14:tracePt t="16637" x="4546600" y="2979738"/>
          <p14:tracePt t="16766" x="4556125" y="2979738"/>
          <p14:tracePt t="16801" x="4567238" y="2979738"/>
          <p14:tracePt t="16852" x="4576763" y="2979738"/>
          <p14:tracePt t="16895" x="4587875" y="2979738"/>
          <p14:tracePt t="17020" x="4587875" y="2990850"/>
          <p14:tracePt t="17049" x="4576763" y="2990850"/>
          <p14:tracePt t="17061" x="4576763" y="3000375"/>
          <p14:tracePt t="17067" x="4556125" y="3000375"/>
          <p14:tracePt t="17081" x="4537075" y="3000375"/>
          <p14:tracePt t="17094" x="4525963" y="3000375"/>
          <p14:tracePt t="17109" x="4516438" y="3000375"/>
          <p14:tracePt t="17125" x="4495800" y="3009900"/>
          <p14:tracePt t="17142" x="4479925" y="3009900"/>
          <p14:tracePt t="17158" x="4459288" y="3021013"/>
          <p14:tracePt t="17175" x="4438650" y="3021013"/>
          <p14:tracePt t="17191" x="4429125" y="3021013"/>
          <p14:tracePt t="17208" x="4408488" y="3030538"/>
          <p14:tracePt t="17225" x="4387850" y="3030538"/>
          <p14:tracePt t="17242" x="4378325" y="3030538"/>
          <p14:tracePt t="17258" x="4367213" y="3030538"/>
          <p14:tracePt t="17275" x="4348163" y="3030538"/>
          <p14:tracePt t="17291" x="4337050" y="3030538"/>
          <p14:tracePt t="17308" x="4327525" y="3030538"/>
          <p14:tracePt t="17325" x="4306888" y="3030538"/>
          <p14:tracePt t="17342" x="4291013" y="3030538"/>
          <p14:tracePt t="17358" x="4270375" y="3030538"/>
          <p14:tracePt t="17375" x="4251325" y="3030538"/>
          <p14:tracePt t="17391" x="4219575" y="3030538"/>
          <p14:tracePt t="17408" x="4179888" y="3030538"/>
          <p14:tracePt t="17425" x="4148138" y="3030538"/>
          <p14:tracePt t="17442" x="4102100" y="3030538"/>
          <p14:tracePt t="17458" x="4062413" y="3030538"/>
          <p14:tracePt t="17475" x="4030663" y="3030538"/>
          <p14:tracePt t="17491" x="4000500" y="3009900"/>
          <p14:tracePt t="17508" x="3979863" y="2990850"/>
          <p14:tracePt t="17525" x="3959225" y="2959100"/>
          <p14:tracePt t="17542" x="3933825" y="2919413"/>
          <p14:tracePt t="17558" x="3903663" y="2878138"/>
          <p14:tracePt t="17575" x="3883025" y="2841625"/>
          <p14:tracePt t="17591" x="3862388" y="2781300"/>
          <p14:tracePt t="17609" x="3841750" y="2719388"/>
          <p14:tracePt t="17625" x="3832225" y="2689225"/>
          <p14:tracePt t="17642" x="3822700" y="2652713"/>
          <p14:tracePt t="17658" x="3811588" y="2633663"/>
          <p14:tracePt t="17675" x="3802063" y="2613025"/>
          <p14:tracePt t="17691" x="3760788" y="2601913"/>
          <p14:tracePt t="17708" x="3724275" y="2601913"/>
          <p14:tracePt t="17725" x="3663950" y="2601913"/>
          <p14:tracePt t="17741" x="3592513" y="2601913"/>
          <p14:tracePt t="17758" x="3556000" y="2601913"/>
          <p14:tracePt t="17775" x="3505200" y="2601913"/>
          <p14:tracePt t="17791" x="3484563" y="2601913"/>
          <p14:tracePt t="17808" x="3465513" y="2601913"/>
          <p14:tracePt t="17825" x="3454400" y="2601913"/>
          <p14:tracePt t="17842" x="3433763" y="2601913"/>
          <p14:tracePt t="17859" x="3403600" y="2601913"/>
          <p14:tracePt t="17875" x="3378200" y="2601913"/>
          <p14:tracePt t="17879" x="3348038" y="2613025"/>
          <p14:tracePt t="17907" x="3336925" y="2613025"/>
          <p14:tracePt t="17915" x="3316288" y="2633663"/>
          <p14:tracePt t="17925" x="3306763" y="2643188"/>
          <p14:tracePt t="17942" x="3306763" y="2652713"/>
          <p14:tracePt t="17960" x="3295650" y="2652713"/>
          <p14:tracePt t="17979" x="3286125" y="2652713"/>
          <p14:tracePt t="18009" x="3276600" y="2652713"/>
          <p14:tracePt t="18136" x="3265488" y="2652713"/>
          <p14:tracePt t="18211" x="3276600" y="2652713"/>
          <p14:tracePt t="18229" x="3286125" y="2652713"/>
          <p14:tracePt t="18244" x="3295650" y="2652713"/>
          <p14:tracePt t="18253" x="3306763" y="2652713"/>
          <p14:tracePt t="18258" x="3306763" y="2663825"/>
          <p14:tracePt t="18276" x="3316288" y="2663825"/>
          <p14:tracePt t="18292" x="3327400" y="2663825"/>
          <p14:tracePt t="18308" x="3348038" y="2668588"/>
          <p14:tracePt t="18325" x="3357563" y="2668588"/>
          <p14:tracePt t="18342" x="3382963" y="2679700"/>
          <p14:tracePt t="18358" x="3403600" y="2689225"/>
          <p14:tracePt t="18375" x="3424238" y="2698750"/>
          <p14:tracePt t="18391" x="3454400" y="2709863"/>
          <p14:tracePt t="18408" x="3475038" y="2719388"/>
          <p14:tracePt t="18424" x="3516313" y="2730500"/>
          <p14:tracePt t="18441" x="3536950" y="2740025"/>
          <p14:tracePt t="18458" x="3571875" y="2751138"/>
          <p14:tracePt t="18475" x="3592513" y="2760663"/>
          <p14:tracePt t="18491" x="3633788" y="2770188"/>
          <p14:tracePt t="18508" x="3652838" y="2781300"/>
          <p14:tracePt t="18525" x="3673475" y="2790825"/>
          <p14:tracePt t="18542" x="3694113" y="2790825"/>
          <p14:tracePt t="18558" x="3705225" y="2801938"/>
          <p14:tracePt t="18576" x="3714750" y="2811463"/>
          <p14:tracePt t="18591" x="3714750" y="2822575"/>
          <p14:tracePt t="18617" x="3705225" y="2832100"/>
          <p14:tracePt t="18625" x="3694113" y="2832100"/>
          <p14:tracePt t="18642" x="3684588" y="2832100"/>
          <p14:tracePt t="18658" x="3663950" y="2841625"/>
          <p14:tracePt t="18675" x="3633788" y="2847975"/>
          <p14:tracePt t="18691" x="3613150" y="2847975"/>
          <p14:tracePt t="18708" x="3592513" y="2857500"/>
          <p14:tracePt t="18726" x="3571875" y="2857500"/>
          <p14:tracePt t="18742" x="3546475" y="2867025"/>
          <p14:tracePt t="18758" x="3525838" y="2878138"/>
          <p14:tracePt t="18775" x="3505200" y="2887663"/>
          <p14:tracePt t="18791" x="3475038" y="2898775"/>
          <p14:tracePt t="18809" x="3465513" y="2898775"/>
          <p14:tracePt t="18825" x="3433763" y="2919413"/>
          <p14:tracePt t="18842" x="3413125" y="2938463"/>
          <p14:tracePt t="18858" x="3382963" y="2970213"/>
          <p14:tracePt t="18875" x="3367088" y="2990850"/>
          <p14:tracePt t="18891" x="3348038" y="3009900"/>
          <p14:tracePt t="18909" x="3348038" y="3021013"/>
          <p14:tracePt t="18925" x="3327400" y="3030538"/>
          <p14:tracePt t="18941" x="3316288" y="3030538"/>
          <p14:tracePt t="18958" x="3306763" y="3036888"/>
          <p14:tracePt t="18975" x="3306763" y="3046413"/>
          <p14:tracePt t="19048" x="3316288" y="3046413"/>
          <p14:tracePt t="19063" x="3327400" y="3046413"/>
          <p14:tracePt t="19080" x="3336925" y="3046413"/>
          <p14:tracePt t="19092" x="3348038" y="3046413"/>
          <p14:tracePt t="19108" x="3357563" y="3046413"/>
          <p14:tracePt t="19125" x="3367088" y="3055938"/>
          <p14:tracePt t="19142" x="3382963" y="3055938"/>
          <p14:tracePt t="19158" x="3394075" y="3055938"/>
          <p14:tracePt t="19175" x="3403600" y="3055938"/>
          <p14:tracePt t="19191" x="3413125" y="3067050"/>
          <p14:tracePt t="19209" x="3424238" y="3067050"/>
          <p14:tracePt t="19224" x="3433763" y="3067050"/>
          <p14:tracePt t="19241" x="3444875" y="3067050"/>
          <p14:tracePt t="19258" x="3444875" y="3076575"/>
          <p14:tracePt t="19275" x="3454400" y="3076575"/>
          <p14:tracePt t="19291" x="3454400" y="3087688"/>
          <p14:tracePt t="19308" x="3465513" y="3087688"/>
          <p14:tracePt t="19325" x="3465513" y="3097213"/>
          <p14:tracePt t="19343" x="3475038" y="3097213"/>
          <p14:tracePt t="19359" x="3475038" y="3108325"/>
          <p14:tracePt t="19375" x="3475038" y="3117850"/>
          <p14:tracePt t="19392" x="3475038" y="3127375"/>
          <p14:tracePt t="19409" x="3475038" y="3138488"/>
          <p14:tracePt t="19425" x="3465513" y="3148013"/>
          <p14:tracePt t="19441" x="3465513" y="3159125"/>
          <p14:tracePt t="19459" x="3454400" y="3159125"/>
          <p14:tracePt t="19477" x="3454400" y="3168650"/>
          <p14:tracePt t="19492" x="3444875" y="3168650"/>
          <p14:tracePt t="19511" x="3433763" y="3168650"/>
          <p14:tracePt t="19527" x="3433763" y="3179763"/>
          <p14:tracePt t="19552" x="3433763" y="3189288"/>
          <p14:tracePt t="19567" x="3424238" y="3189288"/>
          <p14:tracePt t="19623" x="3413125" y="3189288"/>
          <p14:tracePt t="19667" x="3403600" y="3189288"/>
          <p14:tracePt t="19711" x="3394075" y="3189288"/>
          <p14:tracePt t="19718" x="3382963" y="3189288"/>
          <p14:tracePt t="19733" x="3378200" y="3189288"/>
          <p14:tracePt t="19747" x="3367088" y="3189288"/>
          <p14:tracePt t="19763" x="3357563" y="3189288"/>
          <p14:tracePt t="19775" x="3348038" y="3189288"/>
          <p14:tracePt t="19791" x="3336925" y="3189288"/>
          <p14:tracePt t="19808" x="3316288" y="3189288"/>
          <p14:tracePt t="19825" x="3286125" y="3189288"/>
          <p14:tracePt t="19841" x="3265488" y="3189288"/>
          <p14:tracePt t="19858" x="3255963" y="3189288"/>
          <p14:tracePt t="19875" x="3244850" y="3189288"/>
          <p14:tracePt t="19915" x="3255963" y="3189288"/>
          <p14:tracePt t="19930" x="3265488" y="3189288"/>
          <p14:tracePt t="19935" x="3276600" y="3189288"/>
          <p14:tracePt t="19947" x="3286125" y="3189288"/>
          <p14:tracePt t="19950" x="3295650" y="3189288"/>
          <p14:tracePt t="19959" x="3306763" y="3189288"/>
          <p14:tracePt t="19975" x="3316288" y="3189288"/>
          <p14:tracePt t="19991" x="3336925" y="3189288"/>
          <p14:tracePt t="20009" x="3357563" y="3189288"/>
          <p14:tracePt t="20025" x="3367088" y="3189288"/>
          <p14:tracePt t="20042" x="3382963" y="3189288"/>
          <p14:tracePt t="20058" x="3394075" y="3189288"/>
          <p14:tracePt t="20075" x="3403600" y="3189288"/>
          <p14:tracePt t="20091" x="3413125" y="3198813"/>
          <p14:tracePt t="20108" x="3424238" y="3198813"/>
          <p14:tracePt t="20127" x="3433763" y="3209925"/>
          <p14:tracePt t="20166" x="3433763" y="3214688"/>
          <p14:tracePt t="20188" x="3433763" y="3224213"/>
          <p14:tracePt t="20212" x="3433763" y="3235325"/>
          <p14:tracePt t="20227" x="3444875" y="3235325"/>
          <p14:tracePt t="20243" x="3444875" y="3244850"/>
          <p14:tracePt t="20279" x="3444875" y="3255963"/>
          <p14:tracePt t="20297" x="3454400" y="3255963"/>
          <p14:tracePt t="20313" x="3454400" y="3265488"/>
          <p14:tracePt t="20334" x="3465513" y="3276600"/>
          <p14:tracePt t="20356" x="3465513" y="3286125"/>
          <p14:tracePt t="20364" x="3475038" y="3286125"/>
          <p14:tracePt t="20382" x="3475038" y="3295650"/>
          <p14:tracePt t="20395" x="3475038" y="3306763"/>
          <p14:tracePt t="20425" x="3484563" y="3306763"/>
          <p14:tracePt t="20442" x="3484563" y="3316288"/>
          <p14:tracePt t="20458" x="3495675" y="3316288"/>
          <p14:tracePt t="20582" x="3495675" y="3306763"/>
          <p14:tracePt t="20635" x="3495675" y="3295650"/>
          <p14:tracePt t="20742" x="3505200" y="3295650"/>
          <p14:tracePt t="20756" x="3516313" y="3295650"/>
          <p14:tracePt t="20780" x="3525838" y="3295650"/>
          <p14:tracePt t="20797" x="3536950" y="3295650"/>
          <p14:tracePt t="20802" x="3546475" y="3295650"/>
          <p14:tracePt t="20815" x="3556000" y="3295650"/>
          <p14:tracePt t="20831" x="3567113" y="3295650"/>
          <p14:tracePt t="20847" x="3571875" y="3295650"/>
          <p14:tracePt t="20859" x="3581400" y="3295650"/>
          <p14:tracePt t="20875" x="3592513" y="3295650"/>
          <p14:tracePt t="20891" x="3602038" y="3295650"/>
          <p14:tracePt t="20908" x="3613150" y="3295650"/>
          <p14:tracePt t="20925" x="3622675" y="3295650"/>
          <p14:tracePt t="20941" x="3633788" y="3295650"/>
          <p14:tracePt t="20958" x="3643313" y="3295650"/>
          <p14:tracePt t="20975" x="3652838" y="3295650"/>
          <p14:tracePt t="20992" x="3663950" y="3295650"/>
          <p14:tracePt t="21009" x="3673475" y="3295650"/>
          <p14:tracePt t="21026" x="3684588" y="3295650"/>
          <p14:tracePt t="21055" x="3694113" y="3295650"/>
          <p14:tracePt t="21114" x="3705225" y="3295650"/>
          <p14:tracePt t="21149" x="3714750" y="3286125"/>
          <p14:tracePt t="21169" x="3724275" y="3286125"/>
          <p14:tracePt t="21197" x="3735388" y="3286125"/>
          <p14:tracePt t="21214" x="3744913" y="3286125"/>
          <p14:tracePt t="21234" x="3751263" y="3286125"/>
          <p14:tracePt t="21251" x="3760788" y="3286125"/>
          <p14:tracePt t="21277" x="3770313" y="3286125"/>
          <p14:tracePt t="21301" x="3781425" y="3286125"/>
          <p14:tracePt t="21313" x="3790950" y="3286125"/>
          <p14:tracePt t="21331" x="3802063" y="3286125"/>
          <p14:tracePt t="21347" x="3811588" y="3286125"/>
          <p14:tracePt t="21364" x="3822700" y="3286125"/>
          <p14:tracePt t="21378" x="3832225" y="3286125"/>
          <p14:tracePt t="21392" x="3841750" y="3286125"/>
          <p14:tracePt t="21408" x="3852863" y="3286125"/>
          <p14:tracePt t="21425" x="3862388" y="3286125"/>
          <p14:tracePt t="21442" x="3883025" y="3286125"/>
          <p14:tracePt t="21459" x="3903663" y="3286125"/>
          <p14:tracePt t="21475" x="3924300" y="3286125"/>
          <p14:tracePt t="21491" x="3938588" y="3286125"/>
          <p14:tracePt t="21508" x="3959225" y="3286125"/>
          <p14:tracePt t="21525" x="3970338" y="3286125"/>
          <p14:tracePt t="21542" x="4010025" y="3286125"/>
          <p14:tracePt t="21558" x="4041775" y="3286125"/>
          <p14:tracePt t="21575" x="4071938" y="3286125"/>
          <p14:tracePt t="21591" x="4102100" y="3286125"/>
          <p14:tracePt t="21609" x="4113213" y="3286125"/>
          <p14:tracePt t="21625" x="4127500" y="3286125"/>
          <p14:tracePt t="21642" x="4138613" y="3286125"/>
          <p14:tracePt t="21658" x="4148138" y="3286125"/>
          <p14:tracePt t="21675" x="4159250" y="3286125"/>
          <p14:tracePt t="21691" x="4179888" y="3286125"/>
          <p14:tracePt t="21708" x="4189413" y="3286125"/>
          <p14:tracePt t="21724" x="4198938" y="3286125"/>
          <p14:tracePt t="21741" x="4210050" y="3286125"/>
          <p14:tracePt t="21768" x="4219575" y="3286125"/>
          <p14:tracePt t="21795" x="4219575" y="3276600"/>
          <p14:tracePt t="21811" x="4230688" y="3276600"/>
          <p14:tracePt t="21831" x="4240213" y="3276600"/>
          <p14:tracePt t="21863" x="4251325" y="3276600"/>
          <p14:tracePt t="21878" x="4260850" y="3276600"/>
          <p14:tracePt t="21910" x="4270375" y="3276600"/>
          <p14:tracePt t="21930" x="4281488" y="3276600"/>
          <p14:tracePt t="21946" x="4291013" y="3276600"/>
          <p14:tracePt t="21972" x="4295775" y="3276600"/>
          <p14:tracePt t="21997" x="4306888" y="3276600"/>
          <p14:tracePt t="22017" x="4316413" y="3276600"/>
          <p14:tracePt t="22047" x="4327525" y="3276600"/>
          <p14:tracePt t="22065" x="4337050" y="3276600"/>
          <p14:tracePt t="22080" x="4348163" y="3276600"/>
          <p14:tracePt t="22097" x="4357688" y="3276600"/>
          <p14:tracePt t="22114" x="4367213" y="3276600"/>
          <p14:tracePt t="22142" x="4378325" y="3286125"/>
          <p14:tracePt t="22160" x="4387850" y="3286125"/>
          <p14:tracePt t="22176" x="4398963" y="3286125"/>
          <p14:tracePt t="22193" x="4408488" y="3286125"/>
          <p14:tracePt t="22210" x="4419600" y="3286125"/>
          <p14:tracePt t="22225" x="4429125" y="3286125"/>
          <p14:tracePt t="22241" x="4438650" y="3295650"/>
          <p14:tracePt t="22258" x="4449763" y="3295650"/>
          <p14:tracePt t="22275" x="4459288" y="3306763"/>
          <p14:tracePt t="22291" x="4470400" y="3306763"/>
          <p14:tracePt t="22308" x="4484688" y="3306763"/>
          <p14:tracePt t="22325" x="4495800" y="3316288"/>
          <p14:tracePt t="22342" x="4516438" y="3316288"/>
          <p14:tracePt t="22359" x="4525963" y="3327400"/>
          <p14:tracePt t="22375" x="4537075" y="3336925"/>
          <p14:tracePt t="22391" x="4556125" y="3348038"/>
          <p14:tracePt t="22409" x="4567238" y="3357563"/>
          <p14:tracePt t="22425" x="4576763" y="3367088"/>
          <p14:tracePt t="22442" x="4587875" y="3387725"/>
          <p14:tracePt t="22459" x="4608513" y="3413125"/>
          <p14:tracePt t="22475" x="4618038" y="3433763"/>
          <p14:tracePt t="22491" x="4627563" y="3465513"/>
          <p14:tracePt t="22508" x="4638675" y="3484563"/>
          <p14:tracePt t="22525" x="4659313" y="3505200"/>
          <p14:tracePt t="22542" x="4664075" y="3525838"/>
          <p14:tracePt t="22558" x="4673600" y="3546475"/>
          <p14:tracePt t="22575" x="4684713" y="3567113"/>
          <p14:tracePt t="22592" x="4684713" y="3576638"/>
          <p14:tracePt t="22608" x="4694238" y="3592513"/>
          <p14:tracePt t="22625" x="4694238" y="3602038"/>
          <p14:tracePt t="22641" x="4705350" y="3613150"/>
          <p14:tracePt t="22659" x="4705350" y="3622675"/>
          <p14:tracePt t="22675" x="4705350" y="3633788"/>
          <p14:tracePt t="22691" x="4714875" y="3643313"/>
          <p14:tracePt t="22708" x="4714875" y="3663950"/>
          <p14:tracePt t="22725" x="4714875" y="3673475"/>
          <p14:tracePt t="22742" x="4714875" y="3694113"/>
          <p14:tracePt t="22759" x="4714875" y="3705225"/>
          <p14:tracePt t="22775" x="4714875" y="3714750"/>
          <p14:tracePt t="22791" x="4714875" y="3735388"/>
          <p14:tracePt t="22809" x="4714875" y="3744913"/>
          <p14:tracePt t="22825" x="4705350" y="3756025"/>
          <p14:tracePt t="22829" x="4694238" y="3765550"/>
          <p14:tracePt t="22843" x="4684713" y="3765550"/>
          <p14:tracePt t="22858" x="4684713" y="3770313"/>
          <p14:tracePt t="22875" x="4673600" y="3790950"/>
          <p14:tracePt t="22891" x="4664075" y="3822700"/>
          <p14:tracePt t="22908" x="4664075" y="3852863"/>
          <p14:tracePt t="22925" x="4664075" y="3873500"/>
          <p14:tracePt t="22942" x="4664075" y="3903663"/>
          <p14:tracePt t="22958" x="4664075" y="3913188"/>
          <p14:tracePt t="22975" x="4664075" y="3924300"/>
          <p14:tracePt t="22992" x="4673600" y="3924300"/>
          <p14:tracePt t="23009" x="4684713" y="3933825"/>
          <p14:tracePt t="23025" x="4694238" y="3944938"/>
          <p14:tracePt t="23042" x="4694238" y="3970338"/>
          <p14:tracePt t="23058" x="4694238" y="3990975"/>
          <p14:tracePt t="23075" x="4694238" y="4010025"/>
          <p14:tracePt t="23092" x="4694238" y="4030663"/>
          <p14:tracePt t="23108" x="4664075" y="4041775"/>
          <p14:tracePt t="23125" x="4648200" y="4051300"/>
          <p14:tracePt t="23142" x="4627563" y="4071938"/>
          <p14:tracePt t="23159" x="4608513" y="4081463"/>
          <p14:tracePt t="23175" x="4587875" y="4092575"/>
          <p14:tracePt t="23192" x="4567238" y="4113213"/>
          <p14:tracePt t="23208" x="4537075" y="4148138"/>
          <p14:tracePt t="23225" x="4516438" y="4189413"/>
          <p14:tracePt t="23242" x="4495800" y="4219575"/>
          <p14:tracePt t="23259" x="4484688" y="4251325"/>
          <p14:tracePt t="23275" x="4479925" y="4270375"/>
          <p14:tracePt t="23292" x="4470400" y="4281488"/>
          <p14:tracePt t="23351" x="4479925" y="4281488"/>
          <p14:tracePt t="23371" x="4484688" y="4281488"/>
          <p14:tracePt t="23385" x="4495800" y="4291013"/>
          <p14:tracePt t="23403" x="4505325" y="4291013"/>
          <p14:tracePt t="23413" x="4505325" y="4302125"/>
          <p14:tracePt t="23431" x="4516438" y="4302125"/>
          <p14:tracePt t="23448" x="4516438" y="4311650"/>
          <p14:tracePt t="23464" x="4525963" y="4311650"/>
          <p14:tracePt t="23577" x="4525963" y="4316413"/>
          <p14:tracePt t="23583" x="4537075" y="4316413"/>
          <p14:tracePt t="23614" x="4537075" y="4327525"/>
          <p14:tracePt t="23672" x="4537075" y="4337050"/>
          <p14:tracePt t="23770" x="4537075" y="4327525"/>
          <p14:tracePt t="23783" x="4546600" y="4327525"/>
          <p14:tracePt t="23797" x="4556125" y="4327525"/>
          <p14:tracePt t="23809" x="4556125" y="4316413"/>
          <p14:tracePt t="23825" x="4576763" y="4316413"/>
          <p14:tracePt t="23841" x="4597400" y="4311650"/>
          <p14:tracePt t="23858" x="4618038" y="4302125"/>
          <p14:tracePt t="23875" x="4638675" y="4291013"/>
          <p14:tracePt t="23891" x="4659313" y="4281488"/>
          <p14:tracePt t="23908" x="4673600" y="4270375"/>
          <p14:tracePt t="23925" x="4684713" y="4260850"/>
          <p14:tracePt t="23941" x="4705350" y="4260850"/>
          <p14:tracePt t="23958" x="4714875" y="4251325"/>
          <p14:tracePt t="23975" x="4724400" y="4240213"/>
          <p14:tracePt t="23992" x="4735513" y="4240213"/>
          <p14:tracePt t="24008" x="4745038" y="4240213"/>
          <p14:tracePt t="24025" x="4756150" y="4230688"/>
          <p14:tracePt t="24044" x="4756150" y="4219575"/>
          <p14:tracePt t="24062" x="4765675" y="4219575"/>
          <p14:tracePt t="24093" x="4765675" y="4210050"/>
          <p14:tracePt t="24111" x="4776788" y="4210050"/>
          <p14:tracePt t="24125" x="4786313" y="4210050"/>
          <p14:tracePt t="24142" x="4795838" y="4210050"/>
          <p14:tracePt t="24159" x="4806950" y="4210050"/>
          <p14:tracePt t="24176" x="4806950" y="4198938"/>
          <p14:tracePt t="24191" x="4816475" y="4198938"/>
          <p14:tracePt t="24209" x="4827588" y="4198938"/>
          <p14:tracePt t="24227" x="4827588" y="4189413"/>
          <p14:tracePt t="24243" x="4837113" y="4189413"/>
          <p14:tracePt t="24299" x="4837113" y="4179888"/>
          <p14:tracePt t="24382" x="4837113" y="4168775"/>
          <p14:tracePt t="24412" x="4848225" y="4168775"/>
          <p14:tracePt t="24445" x="4852988" y="4168775"/>
          <p14:tracePt t="24479" x="4862513" y="4159250"/>
          <p14:tracePt t="24489" x="4873625" y="4159250"/>
          <p14:tracePt t="24506" x="4883150" y="4159250"/>
          <p14:tracePt t="24523" x="4894263" y="4159250"/>
          <p14:tracePt t="24542" x="4903788" y="4148138"/>
          <p14:tracePt t="24558" x="4913313" y="4148138"/>
          <p14:tracePt t="24575" x="4933950" y="4148138"/>
          <p14:tracePt t="24591" x="4954588" y="4148138"/>
          <p14:tracePt t="24609" x="4975225" y="4138613"/>
          <p14:tracePt t="24625" x="5005388" y="4138613"/>
          <p14:tracePt t="24642" x="5026025" y="4138613"/>
          <p14:tracePt t="24658" x="5051425" y="4133850"/>
          <p14:tracePt t="24675" x="5081588" y="4133850"/>
          <p14:tracePt t="24691" x="5102225" y="4133850"/>
          <p14:tracePt t="24708" x="5122863" y="4133850"/>
          <p14:tracePt t="24725" x="5143500" y="4133850"/>
          <p14:tracePt t="24742" x="5164138" y="4122738"/>
          <p14:tracePt t="24758" x="5164138" y="4113213"/>
          <p14:tracePt t="24782" x="5164138" y="4102100"/>
          <p14:tracePt t="24862" x="5173663" y="4102100"/>
          <p14:tracePt t="24899" x="5184775" y="4102100"/>
          <p14:tracePt t="24928" x="5184775" y="4113213"/>
          <p14:tracePt t="24934" x="5194300" y="4113213"/>
          <p14:tracePt t="24996" x="5205413" y="4113213"/>
          <p14:tracePt t="25102" x="5194300" y="4113213"/>
          <p14:tracePt t="25127" x="5194300" y="4122738"/>
          <p14:tracePt t="25143" x="5184775" y="4122738"/>
          <p14:tracePt t="25169" x="5173663" y="4122738"/>
          <p14:tracePt t="25180" x="5173663" y="4133850"/>
          <p14:tracePt t="25192" x="5164138" y="4133850"/>
          <p14:tracePt t="25208" x="5153025" y="4133850"/>
          <p14:tracePt t="25225" x="5133975" y="4138613"/>
          <p14:tracePt t="25241" x="5113338" y="4159250"/>
          <p14:tracePt t="25258" x="5102225" y="4168775"/>
          <p14:tracePt t="25275" x="5081588" y="4179888"/>
          <p14:tracePt t="25292" x="5072063" y="4179888"/>
          <p14:tracePt t="25308" x="5062538" y="4179888"/>
          <p14:tracePt t="25348" x="5062538" y="4189413"/>
          <p14:tracePt t="25419" x="5072063" y="4189413"/>
          <p14:tracePt t="25431" x="5081588" y="4189413"/>
          <p14:tracePt t="25443" x="5092700" y="4189413"/>
          <p14:tracePt t="25459" x="5102225" y="4189413"/>
          <p14:tracePt t="25475" x="5113338" y="4189413"/>
          <p14:tracePt t="25491" x="5122863" y="4189413"/>
          <p14:tracePt t="25508" x="5143500" y="4189413"/>
          <p14:tracePt t="25525" x="5164138" y="4189413"/>
          <p14:tracePt t="25542" x="5184775" y="4189413"/>
          <p14:tracePt t="25558" x="5194300" y="4179888"/>
          <p14:tracePt t="25575" x="5210175" y="4179888"/>
          <p14:tracePt t="25592" x="5210175" y="4168775"/>
          <p14:tracePt t="25608" x="5219700" y="4159250"/>
          <p14:tracePt t="25625" x="5219700" y="4148138"/>
          <p14:tracePt t="25642" x="5219700" y="4138613"/>
          <p14:tracePt t="25660" x="5219700" y="4133850"/>
          <p14:tracePt t="25697" x="5219700" y="4122738"/>
          <p14:tracePt t="25779" x="5210175" y="4122738"/>
          <p14:tracePt t="25896" x="5205413" y="4122738"/>
          <p14:tracePt t="25926" x="5205413" y="4133850"/>
          <p14:tracePt t="25932" x="5194300" y="4133850"/>
          <p14:tracePt t="25961" x="5184775" y="4133850"/>
          <p14:tracePt t="25966" x="5184775" y="4138613"/>
          <p14:tracePt t="25975" x="5173663" y="4138613"/>
          <p14:tracePt t="25992" x="5173663" y="4148138"/>
          <p14:tracePt t="26008" x="5164138" y="4159250"/>
          <p14:tracePt t="26025" x="5153025" y="4168775"/>
          <p14:tracePt t="26041" x="5143500" y="4179888"/>
          <p14:tracePt t="26058" x="5122863" y="4198938"/>
          <p14:tracePt t="26075" x="5081588" y="4240213"/>
          <p14:tracePt t="26092" x="5062538" y="4281488"/>
          <p14:tracePt t="26108" x="5016500" y="4348163"/>
          <p14:tracePt t="26125" x="4984750" y="4398963"/>
          <p14:tracePt t="26142" x="4913313" y="4449763"/>
          <p14:tracePt t="26159" x="4837113" y="4459288"/>
          <p14:tracePt t="26175" x="4745038" y="4470400"/>
          <p14:tracePt t="26191" x="4684713" y="4470400"/>
          <p14:tracePt t="26209" x="4627563" y="4470400"/>
          <p14:tracePt t="26225" x="4567238" y="4459288"/>
          <p14:tracePt t="26242" x="4516438" y="4449763"/>
          <p14:tracePt t="26258" x="4438650" y="4438650"/>
          <p14:tracePt t="26275" x="4367213" y="4429125"/>
          <p14:tracePt t="26292" x="4295775" y="4408488"/>
          <p14:tracePt t="26309" x="4251325" y="4398963"/>
          <p14:tracePt t="26325" x="4219575" y="4387850"/>
          <p14:tracePt t="26342" x="4189413" y="4387850"/>
          <p14:tracePt t="26358" x="4159250" y="4378325"/>
          <p14:tracePt t="26375" x="4138613" y="4367213"/>
          <p14:tracePt t="26392" x="4127500" y="4348163"/>
          <p14:tracePt t="26409" x="4117975" y="4348163"/>
          <p14:tracePt t="26425" x="4117975" y="4337050"/>
          <p14:tracePt t="26554" x="4127500" y="4337050"/>
          <p14:tracePt t="26577" x="4138613" y="4337050"/>
          <p14:tracePt t="26596" x="4148138" y="4337050"/>
          <p14:tracePt t="26621" x="4159250" y="4337050"/>
          <p14:tracePt t="26684" x="4168775" y="4337050"/>
          <p14:tracePt t="26727" x="4179888" y="4337050"/>
          <p14:tracePt t="26777" x="4189413" y="4337050"/>
          <p14:tracePt t="26945" x="4189413" y="4348163"/>
          <p14:tracePt t="26986" x="4189413" y="4357688"/>
          <p14:tracePt t="27047" x="4189413" y="4367213"/>
          <p14:tracePt t="27053" x="4198938" y="4367213"/>
          <p14:tracePt t="27076" x="4210050" y="4367213"/>
          <p14:tracePt t="27093" x="4219575" y="4367213"/>
          <p14:tracePt t="27109" x="4230688" y="4367213"/>
          <p14:tracePt t="27125" x="4240213" y="4367213"/>
          <p14:tracePt t="27142" x="4251325" y="4367213"/>
          <p14:tracePt t="27159" x="4260850" y="4367213"/>
          <p14:tracePt t="27177" x="4270375" y="4367213"/>
          <p14:tracePt t="27192" x="4270375" y="4378325"/>
          <p14:tracePt t="27208" x="4281488" y="4378325"/>
          <p14:tracePt t="27226" x="4291013" y="4378325"/>
          <p14:tracePt t="27367" x="4295775" y="4378325"/>
          <p14:tracePt t="27399" x="4295775" y="4387850"/>
          <p14:tracePt t="27518" x="4295775" y="4398963"/>
          <p14:tracePt t="27532" x="4291013" y="4398963"/>
          <p14:tracePt t="27546" x="4281488" y="4398963"/>
          <p14:tracePt t="27561" x="4270375" y="4398963"/>
          <p14:tracePt t="27578" x="4270375" y="4408488"/>
          <p14:tracePt t="27592" x="4260850" y="4408488"/>
          <p14:tracePt t="27608" x="4251325" y="4408488"/>
          <p14:tracePt t="27628" x="4240213" y="4408488"/>
          <p14:tracePt t="27692" x="4251325" y="4408488"/>
          <p14:tracePt t="27710" x="4260850" y="4408488"/>
          <p14:tracePt t="27726" x="4270375" y="4408488"/>
          <p14:tracePt t="27738" x="4281488" y="4408488"/>
          <p14:tracePt t="27759" x="4291013" y="4408488"/>
          <p14:tracePt t="27775" x="4295775" y="4408488"/>
          <p14:tracePt t="27792" x="4306888" y="4408488"/>
          <p14:tracePt t="27808" x="4316413" y="4398963"/>
          <p14:tracePt t="27825" x="4327525" y="4398963"/>
          <p14:tracePt t="27841" x="4337050" y="4387850"/>
          <p14:tracePt t="27858" x="4348163" y="4387850"/>
          <p14:tracePt t="27875" x="4367213" y="4387850"/>
          <p14:tracePt t="27892" x="4378325" y="4378325"/>
          <p14:tracePt t="27911" x="4387850" y="4378325"/>
          <p14:tracePt t="27928" x="4387850" y="4367213"/>
          <p14:tracePt t="27942" x="4398963" y="4367213"/>
          <p14:tracePt t="27959" x="4398963" y="4357688"/>
          <p14:tracePt t="27976" x="4398963" y="4348163"/>
          <p14:tracePt t="27997" x="4398963" y="4337050"/>
          <p14:tracePt t="28018" x="4408488" y="4337050"/>
          <p14:tracePt t="28026" x="4408488" y="4327525"/>
          <p14:tracePt t="28071" x="4419600" y="4316413"/>
          <p14:tracePt t="28084" x="4419600" y="4311650"/>
          <p14:tracePt t="28092" x="4429125" y="4311650"/>
          <p14:tracePt t="28110" x="4438650" y="4302125"/>
          <p14:tracePt t="28132" x="4438650" y="4291013"/>
          <p14:tracePt t="28145" x="4449763" y="4291013"/>
          <p14:tracePt t="28159" x="4449763" y="4281488"/>
          <p14:tracePt t="28175" x="4459288" y="4281488"/>
          <p14:tracePt t="28192" x="4470400" y="4270375"/>
          <p14:tracePt t="28208" x="4484688" y="4260850"/>
          <p14:tracePt t="28225" x="4505325" y="4251325"/>
          <p14:tracePt t="28241" x="4525963" y="4240213"/>
          <p14:tracePt t="28259" x="4537075" y="4230688"/>
          <p14:tracePt t="28275" x="4567238" y="4219575"/>
          <p14:tracePt t="28292" x="4587875" y="4219575"/>
          <p14:tracePt t="28308" x="4597400" y="4219575"/>
          <p14:tracePt t="28325" x="4618038" y="4210050"/>
          <p14:tracePt t="28342" x="4638675" y="4210050"/>
          <p14:tracePt t="28358" x="4648200" y="4210050"/>
          <p14:tracePt t="28375" x="4659313" y="4210050"/>
          <p14:tracePt t="28392" x="4673600" y="4210050"/>
          <p14:tracePt t="28408" x="4684713" y="4198938"/>
          <p14:tracePt t="28425" x="4694238" y="4198938"/>
          <p14:tracePt t="28442" x="4705350" y="4189413"/>
          <p14:tracePt t="28467" x="4714875" y="4179888"/>
          <p14:tracePt t="28494" x="4724400" y="4179888"/>
          <p14:tracePt t="28544" x="4724400" y="4168775"/>
          <p14:tracePt t="28596" x="4724400" y="4159250"/>
          <p14:tracePt t="28629" x="4724400" y="4148138"/>
          <p14:tracePt t="28694" x="4724400" y="4138613"/>
          <p14:tracePt t="28756" x="4735513" y="4138613"/>
          <p14:tracePt t="28850" x="4745038" y="4138613"/>
          <p14:tracePt t="28880" x="4756150" y="4138613"/>
          <p14:tracePt t="28914" x="4765675" y="4138613"/>
          <p14:tracePt t="28932" x="4776788" y="4138613"/>
          <p14:tracePt t="28949" x="4786313" y="4138613"/>
          <p14:tracePt t="28966" x="4795838" y="4138613"/>
          <p14:tracePt t="28979" x="4795838" y="4148138"/>
          <p14:tracePt t="28992" x="4806950" y="4148138"/>
          <p14:tracePt t="29010" x="4816475" y="4148138"/>
          <p14:tracePt t="29025" x="4816475" y="4159250"/>
          <p14:tracePt t="29041" x="4827588" y="4159250"/>
          <p14:tracePt t="29058" x="4837113" y="4159250"/>
          <p14:tracePt t="29075" x="4848225" y="4168775"/>
          <p14:tracePt t="29092" x="4852988" y="4179888"/>
          <p14:tracePt t="29109" x="4862513" y="4189413"/>
          <p14:tracePt t="29132" x="4873625" y="4198938"/>
          <p14:tracePt t="29147" x="4883150" y="4210050"/>
          <p14:tracePt t="29164" x="4903788" y="4210050"/>
          <p14:tracePt t="29176" x="4913313" y="4219575"/>
          <p14:tracePt t="29192" x="4945063" y="4219575"/>
          <p14:tracePt t="29208" x="5005388" y="4230688"/>
          <p14:tracePt t="29225" x="5051425" y="4240213"/>
          <p14:tracePt t="29241" x="5113338" y="4260850"/>
          <p14:tracePt t="29259" x="5153025" y="4281488"/>
          <p14:tracePt t="29275" x="5194300" y="4316413"/>
          <p14:tracePt t="29292" x="5219700" y="4357688"/>
          <p14:tracePt t="29308" x="5260975" y="4398963"/>
          <p14:tracePt t="29325" x="5291138" y="4429125"/>
          <p14:tracePt t="29342" x="5332413" y="4449763"/>
          <p14:tracePt t="29359" x="5353050" y="4470400"/>
          <p14:tracePt t="29375" x="5362575" y="4479925"/>
          <p14:tracePt t="29392" x="5373688" y="4479925"/>
          <p14:tracePt t="29409" x="5383213" y="4479925"/>
          <p14:tracePt t="29425" x="5394325" y="4479925"/>
          <p14:tracePt t="29442" x="5399088" y="4479925"/>
          <p14:tracePt t="29458" x="5408613" y="4479925"/>
          <p14:tracePt t="29475" x="5419725" y="4479925"/>
          <p14:tracePt t="29491" x="5429250" y="4491038"/>
          <p14:tracePt t="29508" x="5429250" y="4500563"/>
          <p14:tracePt t="29525" x="5438775" y="4500563"/>
          <p14:tracePt t="29542" x="5449888" y="4505325"/>
          <p14:tracePt t="29558" x="5459413" y="4516438"/>
          <p14:tracePt t="29575" x="5480050" y="4525963"/>
          <p14:tracePt t="29591" x="5491163" y="4525963"/>
          <p14:tracePt t="29609" x="5500688" y="4537075"/>
          <p14:tracePt t="29625" x="5521325" y="4546600"/>
          <p14:tracePt t="29642" x="5541963" y="4556125"/>
          <p14:tracePt t="29658" x="5551488" y="4567238"/>
          <p14:tracePt t="29675" x="5572125" y="4576763"/>
          <p14:tracePt t="29692" x="5576888" y="4587875"/>
          <p14:tracePt t="29708" x="5597525" y="4597400"/>
          <p14:tracePt t="29725" x="5608638" y="4608513"/>
          <p14:tracePt t="29742" x="5638800" y="4618038"/>
          <p14:tracePt t="29758" x="5659438" y="4618038"/>
          <p14:tracePt t="29775" x="5668963" y="4627563"/>
          <p14:tracePt t="29779" x="5689600" y="4627563"/>
          <p14:tracePt t="29793" x="5699125" y="4627563"/>
          <p14:tracePt t="29808" x="5710238" y="4638675"/>
          <p14:tracePt t="29825" x="5719763" y="4638675"/>
          <p14:tracePt t="29842" x="5730875" y="4648200"/>
          <p14:tracePt t="29858" x="5751513" y="4648200"/>
          <p14:tracePt t="29875" x="5765800" y="4648200"/>
          <p14:tracePt t="29891" x="5795963" y="4648200"/>
          <p14:tracePt t="29908" x="5827713" y="4659313"/>
          <p14:tracePt t="29925" x="5848350" y="4668838"/>
          <p14:tracePt t="29942" x="5867400" y="4668838"/>
          <p14:tracePt t="29959" x="5888038" y="4668838"/>
          <p14:tracePt t="29975" x="5929313" y="4668838"/>
          <p14:tracePt t="29991" x="5945188" y="4659313"/>
          <p14:tracePt t="30009" x="5975350" y="4659313"/>
          <p14:tracePt t="30025" x="6005513" y="4648200"/>
          <p14:tracePt t="30041" x="6037263" y="4648200"/>
          <p14:tracePt t="30058" x="6056313" y="4648200"/>
          <p14:tracePt t="30075" x="6067425" y="4659313"/>
          <p14:tracePt t="30092" x="6088063" y="4668838"/>
          <p14:tracePt t="30109" x="6108700" y="4679950"/>
          <p14:tracePt t="30125" x="6118225" y="4679950"/>
          <p14:tracePt t="30142" x="6127750" y="4684713"/>
          <p14:tracePt t="30158" x="6134100" y="4684713"/>
          <p14:tracePt t="30216" x="6143625" y="4684713"/>
          <p14:tracePt t="30221" x="6205538" y="4705350"/>
          <p14:tracePt t="30242" x="6215063" y="4705350"/>
          <p14:tracePt t="30258" x="6224588" y="4714875"/>
          <p14:tracePt t="30275" x="6235700" y="4724400"/>
          <p14:tracePt t="30291" x="6256338" y="4735513"/>
          <p14:tracePt t="30309" x="6256338" y="4745038"/>
          <p14:tracePt t="30325" x="6265863" y="4745038"/>
          <p14:tracePt t="30365" x="6276975" y="4745038"/>
          <p14:tracePt t="30388" x="6286500" y="4745038"/>
          <p14:tracePt t="30410" x="6296025" y="4745038"/>
          <p14:tracePt t="30427" x="6296025" y="4756150"/>
          <p14:tracePt t="30442" x="6307138" y="4756150"/>
          <p14:tracePt t="30462" x="6311900" y="4756150"/>
          <p14:tracePt t="30554" x="6307138" y="4756150"/>
          <p14:tracePt t="30576" x="6296025" y="4745038"/>
          <p14:tracePt t="30590" x="6286500" y="4735513"/>
          <p14:tracePt t="30604" x="6276975" y="4735513"/>
          <p14:tracePt t="30612" x="6276975" y="4724400"/>
          <p14:tracePt t="30625" x="6265863" y="4724400"/>
          <p14:tracePt t="30641" x="6256338" y="4714875"/>
          <p14:tracePt t="30658" x="6224588" y="4705350"/>
          <p14:tracePt t="30675" x="6184900" y="4694238"/>
          <p14:tracePt t="30691" x="6134100" y="4679950"/>
          <p14:tracePt t="30708" x="6097588" y="4659313"/>
          <p14:tracePt t="30712" x="6067425" y="4638675"/>
          <p14:tracePt t="30726" x="6056313" y="4638675"/>
          <p14:tracePt t="30742" x="6016625" y="4618038"/>
          <p14:tracePt t="30758" x="5945188" y="4597400"/>
          <p14:tracePt t="30775" x="5899150" y="4576763"/>
          <p14:tracePt t="30791" x="5807075" y="4567238"/>
          <p14:tracePt t="30808" x="5699125" y="4546600"/>
          <p14:tracePt t="30825" x="5608638" y="4537075"/>
          <p14:tracePt t="30842" x="5500688" y="4516438"/>
          <p14:tracePt t="30858" x="5332413" y="4479925"/>
          <p14:tracePt t="30875" x="5205413" y="4449763"/>
          <p14:tracePt t="30892" x="5051425" y="4398963"/>
          <p14:tracePt t="30909" x="4913313" y="4378325"/>
          <p14:tracePt t="30925" x="4827588" y="4357688"/>
          <p14:tracePt t="30941" x="4705350" y="4337050"/>
          <p14:tracePt t="30958" x="4608513" y="4316413"/>
          <p14:tracePt t="30975" x="4505325" y="4302125"/>
          <p14:tracePt t="30992" x="4357688" y="4281488"/>
          <p14:tracePt t="31008" x="4219575" y="4270375"/>
          <p14:tracePt t="31025" x="4117975" y="4260850"/>
          <p14:tracePt t="31041" x="4000500" y="4251325"/>
          <p14:tracePt t="31058" x="3924300" y="4251325"/>
          <p14:tracePt t="31075" x="3852863" y="4240213"/>
          <p14:tracePt t="31092" x="3781425" y="4230688"/>
          <p14:tracePt t="31108" x="3735388" y="4210050"/>
          <p14:tracePt t="31125" x="3652838" y="4179888"/>
          <p14:tracePt t="31142" x="3592513" y="4148138"/>
          <p14:tracePt t="31158" x="3536950" y="4133850"/>
          <p14:tracePt t="31175" x="3505200" y="4122738"/>
          <p14:tracePt t="31192" x="3465513" y="4113213"/>
          <p14:tracePt t="31208" x="3424238" y="4102100"/>
          <p14:tracePt t="31224" x="3394075" y="4092575"/>
          <p14:tracePt t="31241" x="3378200" y="4081463"/>
          <p14:tracePt t="31259" x="3348038" y="4071938"/>
          <p14:tracePt t="31275" x="3316288" y="4071938"/>
          <p14:tracePt t="31292" x="3276600" y="4062413"/>
          <p14:tracePt t="31308" x="3244850" y="4062413"/>
          <p14:tracePt t="31325" x="3214688" y="4062413"/>
          <p14:tracePt t="31342" x="3179763" y="4062413"/>
          <p14:tracePt t="31358" x="3159125" y="4062413"/>
          <p14:tracePt t="31375" x="3127375" y="4062413"/>
          <p14:tracePt t="31392" x="3108325" y="4062413"/>
          <p14:tracePt t="31408" x="3087688" y="4051300"/>
          <p14:tracePt t="31425" x="3067050" y="4051300"/>
          <p14:tracePt t="31442" x="3036888" y="4041775"/>
          <p14:tracePt t="31458" x="3016250" y="4041775"/>
          <p14:tracePt t="31475" x="3000375" y="4041775"/>
          <p14:tracePt t="31491" x="2990850" y="4030663"/>
          <p14:tracePt t="31508" x="2979738" y="4030663"/>
          <p14:tracePt t="31525" x="2970213" y="4030663"/>
          <p14:tracePt t="31541" x="2959100" y="4030663"/>
          <p14:tracePt t="31648" x="2959100" y="4021138"/>
          <p14:tracePt t="31686" x="2970213" y="4021138"/>
          <p14:tracePt t="31734" x="2970213" y="4010025"/>
          <p14:tracePt t="31781" x="2970213" y="4000500"/>
          <p14:tracePt t="31809" x="2970213" y="3990975"/>
          <p14:tracePt t="31895" x="2979738" y="4000500"/>
          <p14:tracePt t="31913" x="2990850" y="4010025"/>
          <p14:tracePt t="31929" x="3000375" y="4021138"/>
          <p14:tracePt t="31942" x="3009900" y="4021138"/>
          <p14:tracePt t="31958" x="3009900" y="4030663"/>
          <p14:tracePt t="31975" x="3016250" y="4041775"/>
          <p14:tracePt t="31992" x="3036888" y="4062413"/>
          <p14:tracePt t="32008" x="3055938" y="4092575"/>
          <p14:tracePt t="32025" x="3067050" y="4122738"/>
          <p14:tracePt t="32041" x="3097213" y="4168775"/>
          <p14:tracePt t="32059" x="3117850" y="4198938"/>
          <p14:tracePt t="32075" x="3127375" y="4251325"/>
          <p14:tracePt t="32092" x="3138488" y="4291013"/>
          <p14:tracePt t="32108" x="3148013" y="4337050"/>
          <p14:tracePt t="32125" x="3148013" y="4378325"/>
          <p14:tracePt t="32142" x="3159125" y="4408488"/>
          <p14:tracePt t="32158" x="3159125" y="4438650"/>
          <p14:tracePt t="32175" x="3168650" y="4449763"/>
          <p14:tracePt t="32191" x="3179763" y="4470400"/>
          <p14:tracePt t="32213" x="3179763" y="4491038"/>
          <p14:tracePt t="32242" x="3179763" y="4500563"/>
          <p14:tracePt t="32258" x="3179763" y="4505325"/>
          <p14:tracePt t="32275" x="3179763" y="4516438"/>
          <p14:tracePt t="32291" x="3179763" y="4537075"/>
          <p14:tracePt t="32308" x="3179763" y="4546600"/>
          <p14:tracePt t="32326" x="3179763" y="4556125"/>
          <p14:tracePt t="32357" x="3179763" y="4567238"/>
          <p14:tracePt t="32415" x="3168650" y="4567238"/>
          <p14:tracePt t="32446" x="3168650" y="4576763"/>
          <p14:tracePt t="32498" x="3159125" y="4576763"/>
          <p14:tracePt t="32548" x="3148013" y="4576763"/>
          <p14:tracePt t="32576" x="3148013" y="4567238"/>
          <p14:tracePt t="32593" x="3138488" y="4567238"/>
          <p14:tracePt t="32608" x="3138488" y="4556125"/>
          <p14:tracePt t="32626" x="3138488" y="4546600"/>
          <p14:tracePt t="32649" x="3138488" y="4537075"/>
          <p14:tracePt t="32680" x="3138488" y="4525963"/>
          <p14:tracePt t="32697" x="3127375" y="4525963"/>
          <p14:tracePt t="32711" x="3127375" y="4516438"/>
          <p14:tracePt t="32731" x="3127375" y="4505325"/>
          <p14:tracePt t="32748" x="3117850" y="4505325"/>
          <p14:tracePt t="32763" x="3117850" y="4500563"/>
          <p14:tracePt t="32783" x="3117850" y="4491038"/>
          <p14:tracePt t="32799" x="3108325" y="4479925"/>
          <p14:tracePt t="33302" x="3108325" y="4470400"/>
          <p14:tracePt t="33510" x="3117850" y="4470400"/>
          <p14:tracePt t="33674" x="3127375" y="4470400"/>
          <p14:tracePt t="33737" x="3138488" y="4470400"/>
          <p14:tracePt t="33773" x="3148013" y="4470400"/>
          <p14:tracePt t="33795" x="3148013" y="4459288"/>
          <p14:tracePt t="33812" x="3159125" y="4459288"/>
          <p14:tracePt t="33837" x="3159125" y="4449763"/>
          <p14:tracePt t="33864" x="3159125" y="4438650"/>
          <p14:tracePt t="33878" x="3168650" y="4438650"/>
          <p14:tracePt t="33892" x="3168650" y="4429125"/>
          <p14:tracePt t="33909" x="3168650" y="4419600"/>
          <p14:tracePt t="33926" x="3168650" y="4398963"/>
          <p14:tracePt t="33941" x="3168650" y="4378325"/>
          <p14:tracePt t="33958" x="3168650" y="4367213"/>
          <p14:tracePt t="33975" x="3168650" y="4337050"/>
          <p14:tracePt t="33991" x="3168650" y="4316413"/>
          <p14:tracePt t="34009" x="3168650" y="4311650"/>
          <p14:tracePt t="34025" x="3168650" y="4302125"/>
          <p14:tracePt t="34081" x="3179763" y="4302125"/>
          <p14:tracePt t="34113" x="3189288" y="4302125"/>
          <p14:tracePt t="34137" x="3198813" y="4302125"/>
          <p14:tracePt t="34163" x="3205163" y="4302125"/>
          <p14:tracePt t="34178" x="3205163" y="4311650"/>
          <p14:tracePt t="34196" x="3214688" y="4311650"/>
          <p14:tracePt t="34209" x="3214688" y="4316413"/>
          <p14:tracePt t="34227" x="3224213" y="4327525"/>
          <p14:tracePt t="34246" x="3224213" y="4337050"/>
          <p14:tracePt t="34263" x="3235325" y="4348163"/>
          <p14:tracePt t="34279" x="3244850" y="4348163"/>
          <p14:tracePt t="34294" x="3244850" y="4357688"/>
          <p14:tracePt t="34309" x="3255963" y="4357688"/>
          <p14:tracePt t="34326" x="3265488" y="4357688"/>
          <p14:tracePt t="34342" x="3276600" y="4357688"/>
          <p14:tracePt t="34358" x="3286125" y="4357688"/>
          <p14:tracePt t="34375" x="3295650" y="4367213"/>
          <p14:tracePt t="34392" x="3306763" y="4378325"/>
          <p14:tracePt t="34409" x="3327400" y="4387850"/>
          <p14:tracePt t="34425" x="3348038" y="4408488"/>
          <p14:tracePt t="34442" x="3367088" y="4419600"/>
          <p14:tracePt t="34458" x="3382963" y="4429125"/>
          <p14:tracePt t="34475" x="3403600" y="4429125"/>
          <p14:tracePt t="34491" x="3424238" y="4438650"/>
          <p14:tracePt t="34508" x="3454400" y="4438650"/>
          <p14:tracePt t="34525" x="3475038" y="4438650"/>
          <p14:tracePt t="34542" x="3495675" y="4438650"/>
          <p14:tracePt t="34558" x="3516313" y="4438650"/>
          <p14:tracePt t="34575" x="3536950" y="4449763"/>
          <p14:tracePt t="34592" x="3556000" y="4449763"/>
          <p14:tracePt t="34608" x="3581400" y="4449763"/>
          <p14:tracePt t="34625" x="3602038" y="4449763"/>
          <p14:tracePt t="34642" x="3633788" y="4449763"/>
          <p14:tracePt t="34659" x="3663950" y="4438650"/>
          <p14:tracePt t="34675" x="3705225" y="4429125"/>
          <p14:tracePt t="34692" x="3724275" y="4419600"/>
          <p14:tracePt t="34708" x="3751263" y="4398963"/>
          <p14:tracePt t="34725" x="3770313" y="4387850"/>
          <p14:tracePt t="34742" x="3781425" y="4378325"/>
          <p14:tracePt t="34759" x="3781425" y="4367213"/>
          <p14:tracePt t="34775" x="3790950" y="4357688"/>
          <p14:tracePt t="34792" x="3802063" y="4348163"/>
          <p14:tracePt t="34809" x="3802063" y="4337050"/>
          <p14:tracePt t="34837" x="3802063" y="4327525"/>
          <p14:tracePt t="34865" x="3790950" y="4327525"/>
          <p14:tracePt t="34881" x="3781425" y="4327525"/>
          <p14:tracePt t="34895" x="3770313" y="4327525"/>
          <p14:tracePt t="34918" x="3760788" y="4327525"/>
          <p14:tracePt t="34929" x="3751263" y="4327525"/>
          <p14:tracePt t="34942" x="3744913" y="4327525"/>
          <p14:tracePt t="34995" x="3744913" y="4337050"/>
          <p14:tracePt t="35016" x="3744913" y="4348163"/>
          <p14:tracePt t="35030" x="3751263" y="4348163"/>
          <p14:tracePt t="35042" x="3751263" y="4357688"/>
          <p14:tracePt t="35060" x="3760788" y="4367213"/>
          <p14:tracePt t="35083" x="3770313" y="4378325"/>
          <p14:tracePt t="35101" x="3781425" y="4387850"/>
          <p14:tracePt t="35121" x="3790950" y="4387850"/>
          <p14:tracePt t="35129" x="3790950" y="4398963"/>
          <p14:tracePt t="35142" x="3802063" y="4398963"/>
          <p14:tracePt t="35158" x="3811588" y="4398963"/>
          <p14:tracePt t="35175" x="3832225" y="4408488"/>
          <p14:tracePt t="35192" x="3852863" y="4419600"/>
          <p14:tracePt t="35208" x="3883025" y="4429125"/>
          <p14:tracePt t="35225" x="3913188" y="4438650"/>
          <p14:tracePt t="35242" x="3959225" y="4449763"/>
          <p14:tracePt t="35258" x="3990975" y="4459288"/>
          <p14:tracePt t="35275" x="4041775" y="4470400"/>
          <p14:tracePt t="35292" x="4102100" y="4479925"/>
          <p14:tracePt t="35308" x="4148138" y="4491038"/>
          <p14:tracePt t="35325" x="4210050" y="4505325"/>
          <p14:tracePt t="35342" x="4260850" y="4516438"/>
          <p14:tracePt t="35359" x="4348163" y="4525963"/>
          <p14:tracePt t="35375" x="4470400" y="4525963"/>
          <p14:tracePt t="35392" x="4567238" y="4525963"/>
          <p14:tracePt t="35409" x="4659313" y="4525963"/>
          <p14:tracePt t="35425" x="4765675" y="4525963"/>
          <p14:tracePt t="35442" x="4862513" y="4525963"/>
          <p14:tracePt t="35459" x="4945063" y="4525963"/>
          <p14:tracePt t="35475" x="5041900" y="4525963"/>
          <p14:tracePt t="35492" x="5113338" y="4525963"/>
          <p14:tracePt t="35508" x="5173663" y="4525963"/>
          <p14:tracePt t="35525" x="5219700" y="4537075"/>
          <p14:tracePt t="35542" x="5291138" y="4556125"/>
          <p14:tracePt t="35559" x="5353050" y="4567238"/>
          <p14:tracePt t="35575" x="5408613" y="4576763"/>
          <p14:tracePt t="35592" x="5449888" y="4587875"/>
          <p14:tracePt t="35609" x="5510213" y="4608513"/>
          <p14:tracePt t="35625" x="5572125" y="4618038"/>
          <p14:tracePt t="35642" x="5608638" y="4627563"/>
          <p14:tracePt t="35658" x="5659438" y="4627563"/>
          <p14:tracePt t="35675" x="5699125" y="4627563"/>
          <p14:tracePt t="35691" x="5740400" y="4638675"/>
          <p14:tracePt t="35708" x="5761038" y="4638675"/>
          <p14:tracePt t="35724" x="5776913" y="4638675"/>
          <p14:tracePt t="35742" x="5786438" y="4638675"/>
          <p14:tracePt t="35758" x="5795963" y="4648200"/>
          <p14:tracePt t="35794" x="5807075" y="4648200"/>
          <p14:tracePt t="35808" x="5816600" y="4659313"/>
          <p14:tracePt t="35837" x="5827713" y="4659313"/>
          <p14:tracePt t="35864" x="5837238" y="4659313"/>
          <p14:tracePt t="35879" x="5848350" y="4659313"/>
          <p14:tracePt t="35912" x="5857875" y="4659313"/>
          <p14:tracePt t="35937" x="5867400" y="4668838"/>
          <p14:tracePt t="35965" x="5878513" y="4668838"/>
          <p14:tracePt t="35979" x="5888038" y="4668838"/>
          <p14:tracePt t="35985" x="5899150" y="4668838"/>
          <p14:tracePt t="35992" x="5908675" y="4668838"/>
          <p14:tracePt t="36008" x="5919788" y="4668838"/>
          <p14:tracePt t="36025" x="5945188" y="4668838"/>
          <p14:tracePt t="36042" x="5975350" y="4668838"/>
          <p14:tracePt t="36058" x="5995988" y="4668838"/>
          <p14:tracePt t="36075" x="6005513" y="4668838"/>
          <p14:tracePt t="36091" x="6016625" y="4668838"/>
          <p14:tracePt t="36108" x="6026150" y="4659313"/>
          <p14:tracePt t="36147" x="6026150" y="4648200"/>
          <p14:tracePt t="36163" x="6016625" y="4648200"/>
          <p14:tracePt t="36177" x="6016625" y="4638675"/>
          <p14:tracePt t="36192" x="6016625" y="4627563"/>
          <p14:tracePt t="36208" x="6005513" y="4618038"/>
          <p14:tracePt t="36225" x="5995988" y="4597400"/>
          <p14:tracePt t="36242" x="5995988" y="4576763"/>
          <p14:tracePt t="36258" x="5984875" y="4556125"/>
          <p14:tracePt t="36275" x="5984875" y="4537075"/>
          <p14:tracePt t="36292" x="5975350" y="4516438"/>
          <p14:tracePt t="36309" x="5975350" y="4500563"/>
          <p14:tracePt t="36325" x="5975350" y="4479925"/>
          <p14:tracePt t="36342" x="5965825" y="4470400"/>
          <p14:tracePt t="36358" x="5965825" y="4459288"/>
          <p14:tracePt t="36486" x="5965825" y="4449763"/>
          <p14:tracePt t="36519" x="5965825" y="4438650"/>
          <p14:tracePt t="36583" x="5954713" y="4438650"/>
          <p14:tracePt t="36649" x="5954713" y="4449763"/>
          <p14:tracePt t="36689" x="5954713" y="4459288"/>
          <p14:tracePt t="36713" x="5965825" y="4470400"/>
          <p14:tracePt t="36745" x="5965825" y="4479925"/>
          <p14:tracePt t="36750" x="5975350" y="4479925"/>
          <p14:tracePt t="36769" x="5984875" y="4491038"/>
          <p14:tracePt t="36783" x="5995988" y="4491038"/>
          <p14:tracePt t="36793" x="5995988" y="4500563"/>
          <p14:tracePt t="36808" x="6005513" y="4500563"/>
          <p14:tracePt t="36825" x="6016625" y="4500563"/>
          <p14:tracePt t="36841" x="6026150" y="4505325"/>
          <p14:tracePt t="36858" x="6046788" y="4505325"/>
          <p14:tracePt t="36875" x="6067425" y="4525963"/>
          <p14:tracePt t="36892" x="6108700" y="4537075"/>
          <p14:tracePt t="36909" x="6127750" y="4537075"/>
          <p14:tracePt t="36925" x="6164263" y="4546600"/>
          <p14:tracePt t="36942" x="6215063" y="4556125"/>
          <p14:tracePt t="36958" x="6245225" y="4556125"/>
          <p14:tracePt t="36975" x="6276975" y="4567238"/>
          <p14:tracePt t="36991" x="6307138" y="4567238"/>
          <p14:tracePt t="37009" x="6332538" y="4567238"/>
          <p14:tracePt t="37025" x="6362700" y="4567238"/>
          <p14:tracePt t="37042" x="6383338" y="4567238"/>
          <p14:tracePt t="37058" x="6413500" y="4567238"/>
          <p14:tracePt t="37075" x="6434138" y="4567238"/>
          <p14:tracePt t="37092" x="6454775" y="4567238"/>
          <p14:tracePt t="37109" x="6454775" y="4556125"/>
          <p14:tracePt t="37125" x="6465888" y="4556125"/>
          <p14:tracePt t="37142" x="6484938" y="4556125"/>
          <p14:tracePt t="37158" x="6491288" y="4556125"/>
          <p14:tracePt t="37175" x="6510338" y="4556125"/>
          <p14:tracePt t="37192" x="6521450" y="4556125"/>
          <p14:tracePt t="37208" x="6542088" y="4546600"/>
          <p14:tracePt t="37225" x="6551613" y="4546600"/>
          <p14:tracePt t="37241" x="6562725" y="4546600"/>
          <p14:tracePt t="37345" x="6562725" y="4537075"/>
          <p14:tracePt t="37463" x="6551613" y="4537075"/>
          <p14:tracePt t="37496" x="6542088" y="4537075"/>
          <p14:tracePt t="37528" x="6530975" y="4537075"/>
          <p14:tracePt t="37564" x="6521450" y="4537075"/>
          <p14:tracePt t="37609" x="6510338" y="4537075"/>
          <p14:tracePt t="37672" x="6500813" y="4537075"/>
          <p14:tracePt t="37729" x="6500813" y="4525963"/>
          <p14:tracePt t="37766" x="6491288" y="4525963"/>
          <p14:tracePt t="38086" x="6484938" y="4525963"/>
          <p14:tracePt t="38121" x="6475413" y="4525963"/>
          <p14:tracePt t="38154" x="6465888" y="4525963"/>
          <p14:tracePt t="38193" x="6454775" y="4525963"/>
          <p14:tracePt t="38236" x="6445250" y="4525963"/>
          <p14:tracePt t="38266" x="6434138" y="4525963"/>
          <p14:tracePt t="38544" x="6424613" y="4525963"/>
          <p14:tracePt t="38661" x="6424613" y="4537075"/>
          <p14:tracePt t="38750" x="6413500" y="4537075"/>
          <p14:tracePt t="38797" x="6403975" y="4537075"/>
          <p14:tracePt t="38836" x="6394450" y="4537075"/>
          <p14:tracePt t="38880" x="6383338" y="4537075"/>
          <p14:tracePt t="38900" x="6373813" y="4537075"/>
          <p14:tracePt t="38925" x="6362700" y="4537075"/>
          <p14:tracePt t="38947" x="6353175" y="4537075"/>
          <p14:tracePt t="38959" x="6353175" y="4546600"/>
          <p14:tracePt t="38976" x="6342063" y="4546600"/>
          <p14:tracePt t="38993" x="6332538" y="4546600"/>
          <p14:tracePt t="39027" x="6323013" y="4546600"/>
          <p14:tracePt t="39042" x="6311900" y="4546600"/>
          <p14:tracePt t="39058" x="6307138" y="4546600"/>
          <p14:tracePt t="39075" x="6296025" y="4546600"/>
          <p14:tracePt t="39092" x="6286500" y="4546600"/>
          <p14:tracePt t="39125" x="6286500" y="4537075"/>
          <p14:tracePt t="39142" x="6276975" y="4537075"/>
          <p14:tracePt t="39159" x="6276975" y="4525963"/>
          <p14:tracePt t="39175" x="6265863" y="4525963"/>
          <p14:tracePt t="39191" x="6265863" y="4516438"/>
          <p14:tracePt t="39209" x="6256338" y="4516438"/>
          <p14:tracePt t="39226" x="6256338" y="4505325"/>
          <p14:tracePt t="39258" x="6256338" y="4500563"/>
          <p14:tracePt t="39282" x="6245225" y="4500563"/>
          <p14:tracePt t="39293" x="6245225" y="4491038"/>
          <p14:tracePt t="39311" x="6245225" y="4479925"/>
          <p14:tracePt t="39327" x="6235700" y="4479925"/>
          <p14:tracePt t="39342" x="6235700" y="4470400"/>
          <p14:tracePt t="39358" x="6224588" y="4470400"/>
          <p14:tracePt t="39375" x="6224588" y="4459288"/>
          <p14:tracePt t="39392" x="6215063" y="4438650"/>
          <p14:tracePt t="39408" x="6194425" y="4408488"/>
          <p14:tracePt t="39425" x="6164263" y="4378325"/>
          <p14:tracePt t="39442" x="6127750" y="4337050"/>
          <p14:tracePt t="39459" x="6097588" y="4302125"/>
          <p14:tracePt t="39475" x="6046788" y="4251325"/>
          <p14:tracePt t="39492" x="5984875" y="4159250"/>
          <p14:tracePt t="39509" x="5945188" y="4071938"/>
          <p14:tracePt t="39525" x="5878513" y="3924300"/>
          <p14:tracePt t="39542" x="5827713" y="3790950"/>
          <p14:tracePt t="39559" x="5761038" y="3652838"/>
          <p14:tracePt t="39575" x="5680075" y="3516313"/>
          <p14:tracePt t="39591" x="5618163" y="3413125"/>
          <p14:tracePt t="39609" x="5562600" y="3316288"/>
          <p14:tracePt t="39625" x="5459413" y="3209925"/>
          <p14:tracePt t="39642" x="5362575" y="3097213"/>
          <p14:tracePt t="39658" x="5302250" y="3021013"/>
          <p14:tracePt t="39675" x="5240338" y="2949575"/>
          <p14:tracePt t="39691" x="5173663" y="2867025"/>
          <p14:tracePt t="39708" x="5102225" y="2801938"/>
          <p14:tracePt t="39725" x="5030788" y="2719388"/>
          <p14:tracePt t="39742" x="4933950" y="2592388"/>
          <p14:tracePt t="39759" x="4862513" y="2500313"/>
          <p14:tracePt t="39775" x="4795838" y="2403475"/>
          <p14:tracePt t="39792" x="4765675" y="2373313"/>
          <p14:tracePt t="39808" x="4745038" y="2352675"/>
          <p14:tracePt t="39825" x="4714875" y="2341563"/>
          <p14:tracePt t="39828" x="4684713" y="2322513"/>
          <p14:tracePt t="39873" x="4673600" y="2322513"/>
          <p14:tracePt t="39878" x="4556125" y="2286000"/>
          <p14:tracePt t="39892" x="4546600" y="2276475"/>
          <p14:tracePt t="39908" x="4505325" y="2265363"/>
          <p14:tracePt t="39925" x="4479925" y="2265363"/>
          <p14:tracePt t="39941" x="4459288" y="2255838"/>
          <p14:tracePt t="39958" x="4438650" y="2255838"/>
          <p14:tracePt t="39975" x="4419600" y="2244725"/>
          <p14:tracePt t="39992" x="4408488" y="2235200"/>
          <p14:tracePt t="40009" x="4378325" y="2224088"/>
          <p14:tracePt t="40025" x="4348163" y="2214563"/>
          <p14:tracePt t="40042" x="4337050" y="2214563"/>
          <p14:tracePt t="40059" x="4327525" y="2214563"/>
          <p14:tracePt t="40075" x="4306888" y="2214563"/>
          <p14:tracePt t="40091" x="4291013" y="2214563"/>
          <p14:tracePt t="40108" x="4281488" y="2214563"/>
          <p14:tracePt t="40125" x="4270375" y="2224088"/>
          <p14:tracePt t="40141" x="4260850" y="2244725"/>
          <p14:tracePt t="40158" x="4260850" y="2265363"/>
          <p14:tracePt t="40175" x="4260850" y="2286000"/>
          <p14:tracePt t="40192" x="4270375" y="2311400"/>
          <p14:tracePt t="40209" x="4281488" y="2341563"/>
          <p14:tracePt t="40225" x="4291013" y="2382838"/>
          <p14:tracePt t="40242" x="4295775" y="2403475"/>
          <p14:tracePt t="40258" x="4306888" y="2444750"/>
          <p14:tracePt t="40275" x="4306888" y="2474913"/>
          <p14:tracePt t="40292" x="4316413" y="2500313"/>
          <p14:tracePt t="40309" x="4316413" y="2509838"/>
          <p14:tracePt t="40325" x="4316413" y="2530475"/>
          <p14:tracePt t="40342" x="4316413" y="2541588"/>
          <p14:tracePt t="40358" x="4316413" y="2551113"/>
          <p14:tracePt t="40375" x="4316413" y="2562225"/>
          <p14:tracePt t="40392" x="4295775" y="2562225"/>
          <p14:tracePt t="40409" x="4291013" y="2571750"/>
          <p14:tracePt t="40425" x="4270375" y="2592388"/>
          <p14:tracePt t="40442" x="4251325" y="2622550"/>
          <p14:tracePt t="40459" x="4219575" y="2652713"/>
          <p14:tracePt t="40475" x="4189413" y="2689225"/>
          <p14:tracePt t="40491" x="4148138" y="2740025"/>
          <p14:tracePt t="40509" x="4113213" y="2781300"/>
          <p14:tracePt t="40525" x="4071938" y="2841625"/>
          <p14:tracePt t="40542" x="4030663" y="2898775"/>
          <p14:tracePt t="40558" x="4000500" y="2949575"/>
          <p14:tracePt t="40575" x="3970338" y="3000375"/>
          <p14:tracePt t="40592" x="3924300" y="3055938"/>
          <p14:tracePt t="40608" x="3883025" y="3097213"/>
          <p14:tracePt t="40625" x="3852863" y="3138488"/>
          <p14:tracePt t="40642" x="3832225" y="3168650"/>
          <p14:tracePt t="40658" x="3822700" y="3189288"/>
          <p14:tracePt t="40675" x="3811588" y="3198813"/>
          <p14:tracePt t="40726" x="3802063" y="3198813"/>
          <p14:tracePt t="40745" x="3790950" y="3198813"/>
          <p14:tracePt t="40769" x="3781425" y="3198813"/>
          <p14:tracePt t="40794" x="3770313" y="3198813"/>
          <p14:tracePt t="40800" x="3760788" y="3198813"/>
          <p14:tracePt t="40808" x="3760788" y="3189288"/>
          <p14:tracePt t="40825" x="3751263" y="3189288"/>
          <p14:tracePt t="40842" x="3724275" y="3168650"/>
          <p14:tracePt t="40858" x="3705225" y="3148013"/>
          <p14:tracePt t="40959" x="3714750" y="3148013"/>
          <p14:tracePt t="40966" x="3714750" y="3138488"/>
          <p14:tracePt t="40981" x="3724275" y="3138488"/>
          <p14:tracePt t="41011" x="3735388" y="3138488"/>
          <p14:tracePt t="41045" x="3744913" y="3138488"/>
          <p14:tracePt t="41134" x="3744913" y="3148013"/>
          <p14:tracePt t="41147" x="3751263" y="3148013"/>
          <p14:tracePt t="41163" x="3751263" y="3159125"/>
          <p14:tracePt t="41179" x="3751263" y="3168650"/>
          <p14:tracePt t="41192" x="3751263" y="3179763"/>
          <p14:tracePt t="41208" x="3751263" y="3189288"/>
          <p14:tracePt t="41225" x="3760788" y="3214688"/>
          <p14:tracePt t="41242" x="3760788" y="3286125"/>
          <p14:tracePt t="41258" x="3760788" y="3367088"/>
          <p14:tracePt t="41275" x="3760788" y="3433763"/>
          <p14:tracePt t="41292" x="3760788" y="3536950"/>
          <p14:tracePt t="41309" x="3751263" y="3592513"/>
          <p14:tracePt t="41325" x="3744913" y="3663950"/>
          <p14:tracePt t="41342" x="3744913" y="3714750"/>
          <p14:tracePt t="41359" x="3735388" y="3756025"/>
          <p14:tracePt t="41375" x="3724275" y="3790950"/>
          <p14:tracePt t="41392" x="3724275" y="3822700"/>
          <p14:tracePt t="41409" x="3714750" y="3852863"/>
          <p14:tracePt t="41425" x="3705225" y="3883025"/>
          <p14:tracePt t="41442" x="3684588" y="3913188"/>
          <p14:tracePt t="41458" x="3673475" y="3933825"/>
          <p14:tracePt t="41475" x="3663950" y="3949700"/>
          <p14:tracePt t="41492" x="3652838" y="3979863"/>
          <p14:tracePt t="41508" x="3643313" y="4000500"/>
          <p14:tracePt t="41525" x="3633788" y="4021138"/>
          <p14:tracePt t="41542" x="3622675" y="4030663"/>
          <p14:tracePt t="41558" x="3613150" y="4041775"/>
          <p14:tracePt t="41575" x="3592513" y="4051300"/>
          <p14:tracePt t="41592" x="3581400" y="4051300"/>
          <p14:tracePt t="41620" x="3571875" y="4051300"/>
          <p14:tracePt t="41626" x="3571875" y="4041775"/>
          <p14:tracePt t="41643" x="3571875" y="4030663"/>
          <p14:tracePt t="41658" x="3571875" y="4010025"/>
          <p14:tracePt t="41675" x="3581400" y="3970338"/>
          <p14:tracePt t="41678" x="3592513" y="3903663"/>
          <p14:tracePt t="41692" x="3602038" y="3894138"/>
          <p14:tracePt t="41708" x="3602038" y="3852863"/>
          <p14:tracePt t="41725" x="3613150" y="3781425"/>
          <p14:tracePt t="41742" x="3622675" y="3724275"/>
          <p14:tracePt t="41758" x="3622675" y="3652838"/>
          <p14:tracePt t="41775" x="3622675" y="3581400"/>
          <p14:tracePt t="41791" x="3613150" y="3475038"/>
          <p14:tracePt t="41809" x="3602038" y="3367088"/>
          <p14:tracePt t="41825" x="3602038" y="3209925"/>
          <p14:tracePt t="41842" x="3602038" y="3067050"/>
          <p14:tracePt t="41859" x="3613150" y="2959100"/>
          <p14:tracePt t="41875" x="3622675" y="2832100"/>
          <p14:tracePt t="41892" x="3622675" y="2719388"/>
          <p14:tracePt t="41909" x="3622675" y="2601913"/>
          <p14:tracePt t="41925" x="3622675" y="2382838"/>
          <p14:tracePt t="41942" x="3613150" y="2133600"/>
          <p14:tracePt t="41959" x="3602038" y="2016125"/>
          <p14:tracePt t="41975" x="3592513" y="1744663"/>
          <p14:tracePt t="41992" x="3581400" y="1550988"/>
          <p14:tracePt t="42009" x="3571875" y="1341438"/>
          <p14:tracePt t="42025" x="3571875" y="1071563"/>
          <p14:tracePt t="42042" x="3581400" y="827088"/>
          <p14:tracePt t="42059" x="3602038" y="638175"/>
          <p14:tracePt t="42075" x="3622675" y="377825"/>
          <p14:tracePt t="42092" x="3643313" y="188913"/>
        </p14:tracePtLst>
      </p14:laserTraceLst>
    </p:ext>
  </p:extLst>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5">
            <a:alphaModFix/>
          </a:blip>
          <a:stretch>
            <a:fillRect/>
          </a:stretch>
        </a:blipFill>
        <a:effectLst/>
      </p:bgPr>
    </p:bg>
    <p:spTree>
      <p:nvGrpSpPr>
        <p:cNvPr id="1" name="Shape 624">
          <a:extLst>
            <a:ext uri="{FF2B5EF4-FFF2-40B4-BE49-F238E27FC236}">
              <a16:creationId xmlns:a16="http://schemas.microsoft.com/office/drawing/2014/main" id="{E262D432-11AF-BE88-1EE9-456A23E12CC3}"/>
            </a:ext>
          </a:extLst>
        </p:cNvPr>
        <p:cNvGrpSpPr/>
        <p:nvPr/>
      </p:nvGrpSpPr>
      <p:grpSpPr>
        <a:xfrm>
          <a:off x="0" y="0"/>
          <a:ext cx="0" cy="0"/>
          <a:chOff x="0" y="0"/>
          <a:chExt cx="0" cy="0"/>
        </a:xfrm>
      </p:grpSpPr>
      <p:sp>
        <p:nvSpPr>
          <p:cNvPr id="625" name="Google Shape;625;p28">
            <a:extLst>
              <a:ext uri="{FF2B5EF4-FFF2-40B4-BE49-F238E27FC236}">
                <a16:creationId xmlns:a16="http://schemas.microsoft.com/office/drawing/2014/main" id="{9096E488-711B-EB38-DA3E-306C0CFDB674}"/>
              </a:ext>
            </a:extLst>
          </p:cNvPr>
          <p:cNvSpPr txBox="1"/>
          <p:nvPr/>
        </p:nvSpPr>
        <p:spPr>
          <a:xfrm>
            <a:off x="710250" y="393590"/>
            <a:ext cx="7723500" cy="40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500" dirty="0">
                <a:solidFill>
                  <a:srgbClr val="FFFFFF"/>
                </a:solidFill>
                <a:latin typeface="Sue Ellen Francisco"/>
                <a:ea typeface="Sue Ellen Francisco"/>
                <a:cs typeface="Sue Ellen Francisco"/>
                <a:sym typeface="Sue Ellen Francisco"/>
              </a:rPr>
              <a:t>PROVING EQUIVALENCE RELATION Pt.2 CONTINUED</a:t>
            </a:r>
            <a:endParaRPr sz="2500" dirty="0">
              <a:solidFill>
                <a:srgbClr val="FFFFFF"/>
              </a:solidFill>
              <a:latin typeface="Sue Ellen Francisco"/>
              <a:ea typeface="Sue Ellen Francisco"/>
              <a:cs typeface="Sue Ellen Francisco"/>
              <a:sym typeface="Sue Ellen Francisco"/>
            </a:endParaRPr>
          </a:p>
        </p:txBody>
      </p:sp>
      <mc:AlternateContent xmlns:mc="http://schemas.openxmlformats.org/markup-compatibility/2006" xmlns:a14="http://schemas.microsoft.com/office/drawing/2010/main">
        <mc:Choice Requires="a14">
          <p:sp>
            <p:nvSpPr>
              <p:cNvPr id="626" name="Google Shape;626;p28">
                <a:extLst>
                  <a:ext uri="{FF2B5EF4-FFF2-40B4-BE49-F238E27FC236}">
                    <a16:creationId xmlns:a16="http://schemas.microsoft.com/office/drawing/2014/main" id="{E7FAE1D6-F449-6EDA-62CA-792D5CA87FD5}"/>
                  </a:ext>
                </a:extLst>
              </p:cNvPr>
              <p:cNvSpPr txBox="1"/>
              <p:nvPr/>
            </p:nvSpPr>
            <p:spPr>
              <a:xfrm>
                <a:off x="624300" y="507275"/>
                <a:ext cx="7895400" cy="3179400"/>
              </a:xfrm>
              <a:prstGeom prst="rect">
                <a:avLst/>
              </a:prstGeom>
              <a:noFill/>
              <a:ln>
                <a:noFill/>
              </a:ln>
            </p:spPr>
            <p:txBody>
              <a:bodyPr spcFirstLastPara="1" wrap="square" lIns="91425" tIns="91425" rIns="91425" bIns="91425" anchor="t" anchorCtr="0">
                <a:noAutofit/>
              </a:bodyPr>
              <a:lstStyle/>
              <a:p>
                <a:pPr>
                  <a:lnSpc>
                    <a:spcPct val="115000"/>
                  </a:lnSpc>
                  <a:spcBef>
                    <a:spcPts val="1600"/>
                  </a:spcBef>
                  <a:spcAft>
                    <a:spcPts val="1600"/>
                  </a:spcAft>
                </a:pPr>
                <a:r>
                  <a:rPr lang="en-US" sz="1600" dirty="0">
                    <a:solidFill>
                      <a:schemeClr val="accent1"/>
                    </a:solidFill>
                    <a:latin typeface="Sue Ellen Francisco"/>
                    <a:sym typeface="Barlow Semi Condensed Light"/>
                  </a:rPr>
                  <a:t>TRANSITIVITY:</a:t>
                </a:r>
                <a:r>
                  <a:rPr lang="en-US" sz="1400" dirty="0">
                    <a:solidFill>
                      <a:schemeClr val="accent1"/>
                    </a:solidFill>
                    <a:latin typeface="Sue Ellen Francisco"/>
                    <a:sym typeface="Barlow Semi Condensed Light"/>
                  </a:rPr>
                  <a:t> </a:t>
                </a:r>
                <a:r>
                  <a:rPr lang="en-US" dirty="0">
                    <a:solidFill>
                      <a:srgbClr val="FFFFFF"/>
                    </a:solidFill>
                    <a:latin typeface="Barlow Semi Condensed Light"/>
                    <a:ea typeface="Barlow Semi Condensed Light"/>
                    <a:cs typeface="Barlow Semi Condensed Light"/>
                    <a:sym typeface="Barlow Semi Condensed Light"/>
                  </a:rPr>
                  <a:t>Show under relation, </a:t>
                </a:r>
                <a14:m>
                  <m:oMath xmlns:m="http://schemas.openxmlformats.org/officeDocument/2006/math">
                    <m:r>
                      <a:rPr lang="en-US">
                        <a:solidFill>
                          <a:srgbClr val="FFFFFF"/>
                        </a:solidFill>
                        <a:latin typeface="Cambria Math" panose="02040503050406030204" pitchFamily="18" charset="0"/>
                        <a:ea typeface="Barlow Semi Condensed Light"/>
                        <a:cs typeface="Barlow Semi Condensed Light"/>
                        <a:sym typeface="Barlow Semi Condensed Light"/>
                      </a:rPr>
                      <m:t>~</m:t>
                    </m:r>
                  </m:oMath>
                </a14:m>
                <a:r>
                  <a:rPr lang="en-US" dirty="0">
                    <a:solidFill>
                      <a:srgbClr val="FFFFFF"/>
                    </a:solidFill>
                    <a:latin typeface="Barlow Semi Condensed Light"/>
                    <a:ea typeface="Barlow Semi Condensed Light"/>
                    <a:cs typeface="Barlow Semi Condensed Light"/>
                    <a:sym typeface="Barlow Semi Condensed Light"/>
                  </a:rPr>
                  <a:t>, if </a:t>
                </a:r>
                <a14:m>
                  <m:oMath xmlns:m="http://schemas.openxmlformats.org/officeDocument/2006/math">
                    <m:d>
                      <m:dPr>
                        <m:begChr m:val="⟨"/>
                        <m:endChr m:val="⟩"/>
                        <m:ctrlPr>
                          <a:rPr lang="en-US" i="1" smtClean="0">
                            <a:solidFill>
                              <a:schemeClr val="accent4"/>
                            </a:solidFill>
                            <a:latin typeface="Cambria Math" panose="02040503050406030204" pitchFamily="18" charset="0"/>
                            <a:ea typeface="Barlow Semi Condensed Light"/>
                            <a:cs typeface="Barlow Semi Condensed Light"/>
                            <a:sym typeface="Barlow Semi Condensed Light"/>
                          </a:rPr>
                        </m:ctrlPr>
                      </m:dPr>
                      <m:e>
                        <m:r>
                          <a:rPr lang="en-US">
                            <a:solidFill>
                              <a:schemeClr val="accent4"/>
                            </a:solidFill>
                            <a:latin typeface="Cambria Math" panose="02040503050406030204" pitchFamily="18" charset="0"/>
                            <a:ea typeface="Barlow Semi Condensed Light"/>
                            <a:cs typeface="Barlow Semi Condensed Light"/>
                            <a:sym typeface="Barlow Semi Condensed Light"/>
                          </a:rPr>
                          <m:t>𝑎</m:t>
                        </m:r>
                        <m:r>
                          <a:rPr lang="en-US">
                            <a:solidFill>
                              <a:schemeClr val="accent4"/>
                            </a:solidFill>
                            <a:latin typeface="Cambria Math" panose="02040503050406030204" pitchFamily="18" charset="0"/>
                            <a:ea typeface="Barlow Semi Condensed Light"/>
                            <a:cs typeface="Barlow Semi Condensed Light"/>
                            <a:sym typeface="Barlow Semi Condensed Light"/>
                          </a:rPr>
                          <m:t>,</m:t>
                        </m:r>
                        <m:r>
                          <a:rPr lang="en-US">
                            <a:solidFill>
                              <a:schemeClr val="accent4"/>
                            </a:solidFill>
                            <a:latin typeface="Cambria Math" panose="02040503050406030204" pitchFamily="18" charset="0"/>
                            <a:ea typeface="Barlow Semi Condensed Light"/>
                            <a:cs typeface="Barlow Semi Condensed Light"/>
                            <a:sym typeface="Barlow Semi Condensed Light"/>
                          </a:rPr>
                          <m:t>𝑏</m:t>
                        </m:r>
                      </m:e>
                    </m:d>
                    <m:r>
                      <a:rPr lang="en-US">
                        <a:solidFill>
                          <a:srgbClr val="FFFFFF"/>
                        </a:solidFill>
                        <a:latin typeface="Cambria Math" panose="02040503050406030204" pitchFamily="18" charset="0"/>
                        <a:ea typeface="Barlow Semi Condensed Light"/>
                        <a:cs typeface="Barlow Semi Condensed Light"/>
                        <a:sym typeface="Barlow Semi Condensed Light"/>
                      </a:rPr>
                      <m:t>~</m:t>
                    </m:r>
                    <m:d>
                      <m:dPr>
                        <m:begChr m:val="⟨"/>
                        <m:endChr m:val="⟩"/>
                        <m:ctrlPr>
                          <a:rPr lang="en-US" i="1" smtClean="0">
                            <a:solidFill>
                              <a:schemeClr val="accent5"/>
                            </a:solidFill>
                            <a:latin typeface="Cambria Math" panose="02040503050406030204" pitchFamily="18" charset="0"/>
                            <a:ea typeface="Barlow Semi Condensed Light"/>
                            <a:cs typeface="Barlow Semi Condensed Light"/>
                            <a:sym typeface="Barlow Semi Condensed Light"/>
                          </a:rPr>
                        </m:ctrlPr>
                      </m:dPr>
                      <m:e>
                        <m:r>
                          <m:rPr>
                            <m:sty m:val="p"/>
                          </m:rPr>
                          <a:rPr lang="en-US" b="0" i="0" smtClean="0">
                            <a:solidFill>
                              <a:schemeClr val="accent5"/>
                            </a:solidFill>
                            <a:latin typeface="Cambria Math" panose="02040503050406030204" pitchFamily="18" charset="0"/>
                            <a:ea typeface="Barlow Semi Condensed Light"/>
                            <a:cs typeface="Barlow Semi Condensed Light"/>
                            <a:sym typeface="Barlow Semi Condensed Light"/>
                          </a:rPr>
                          <m:t>c</m:t>
                        </m:r>
                        <m:r>
                          <a:rPr lang="en-US">
                            <a:solidFill>
                              <a:schemeClr val="accent5"/>
                            </a:solidFill>
                            <a:latin typeface="Cambria Math" panose="02040503050406030204" pitchFamily="18" charset="0"/>
                            <a:ea typeface="Barlow Semi Condensed Light"/>
                            <a:cs typeface="Barlow Semi Condensed Light"/>
                            <a:sym typeface="Barlow Semi Condensed Light"/>
                          </a:rPr>
                          <m:t>,</m:t>
                        </m:r>
                        <m:r>
                          <a:rPr lang="en-US" b="0" i="1" smtClean="0">
                            <a:solidFill>
                              <a:schemeClr val="accent5"/>
                            </a:solidFill>
                            <a:latin typeface="Cambria Math" panose="02040503050406030204" pitchFamily="18" charset="0"/>
                            <a:ea typeface="Barlow Semi Condensed Light"/>
                            <a:cs typeface="Barlow Semi Condensed Light"/>
                            <a:sym typeface="Barlow Semi Condensed Light"/>
                          </a:rPr>
                          <m:t>𝑑</m:t>
                        </m:r>
                      </m:e>
                    </m:d>
                  </m:oMath>
                </a14:m>
                <a:r>
                  <a:rPr lang="en-US" dirty="0">
                    <a:solidFill>
                      <a:schemeClr val="accent5"/>
                    </a:solidFill>
                    <a:latin typeface="Barlow Semi Condensed Light"/>
                    <a:ea typeface="Barlow Semi Condensed Light"/>
                    <a:cs typeface="Barlow Semi Condensed Light"/>
                    <a:sym typeface="Barlow Semi Condensed Light"/>
                  </a:rPr>
                  <a:t>  </a:t>
                </a:r>
                <a:r>
                  <a:rPr lang="en-US" dirty="0">
                    <a:solidFill>
                      <a:srgbClr val="FFFFFF"/>
                    </a:solidFill>
                    <a:latin typeface="Barlow Semi Condensed Light"/>
                    <a:ea typeface="Barlow Semi Condensed Light"/>
                    <a:cs typeface="Barlow Semi Condensed Light"/>
                    <a:sym typeface="Barlow Semi Condensed Light"/>
                  </a:rPr>
                  <a:t>and </a:t>
                </a:r>
                <a14:m>
                  <m:oMath xmlns:m="http://schemas.openxmlformats.org/officeDocument/2006/math">
                    <m:d>
                      <m:dPr>
                        <m:begChr m:val="⟨"/>
                        <m:endChr m:val="⟩"/>
                        <m:ctrlPr>
                          <a:rPr lang="en-US" i="1" smtClean="0">
                            <a:solidFill>
                              <a:schemeClr val="accent5"/>
                            </a:solidFill>
                            <a:latin typeface="Cambria Math" panose="02040503050406030204" pitchFamily="18" charset="0"/>
                            <a:ea typeface="Barlow Semi Condensed Light"/>
                            <a:cs typeface="Barlow Semi Condensed Light"/>
                            <a:sym typeface="Barlow Semi Condensed Light"/>
                          </a:rPr>
                        </m:ctrlPr>
                      </m:dPr>
                      <m:e>
                        <m:r>
                          <m:rPr>
                            <m:sty m:val="p"/>
                          </m:rPr>
                          <a:rPr lang="en-US" b="0" i="0" smtClean="0">
                            <a:solidFill>
                              <a:schemeClr val="accent5"/>
                            </a:solidFill>
                            <a:latin typeface="Cambria Math" panose="02040503050406030204" pitchFamily="18" charset="0"/>
                            <a:ea typeface="Barlow Semi Condensed Light"/>
                            <a:cs typeface="Barlow Semi Condensed Light"/>
                            <a:sym typeface="Barlow Semi Condensed Light"/>
                          </a:rPr>
                          <m:t>c</m:t>
                        </m:r>
                        <m:r>
                          <a:rPr lang="en-US">
                            <a:solidFill>
                              <a:schemeClr val="accent5"/>
                            </a:solidFill>
                            <a:latin typeface="Cambria Math" panose="02040503050406030204" pitchFamily="18" charset="0"/>
                            <a:ea typeface="Barlow Semi Condensed Light"/>
                            <a:cs typeface="Barlow Semi Condensed Light"/>
                            <a:sym typeface="Barlow Semi Condensed Light"/>
                          </a:rPr>
                          <m:t>,</m:t>
                        </m:r>
                        <m:r>
                          <a:rPr lang="en-US" b="0" i="1" smtClean="0">
                            <a:solidFill>
                              <a:schemeClr val="accent5"/>
                            </a:solidFill>
                            <a:latin typeface="Cambria Math" panose="02040503050406030204" pitchFamily="18" charset="0"/>
                            <a:ea typeface="Barlow Semi Condensed Light"/>
                            <a:cs typeface="Barlow Semi Condensed Light"/>
                            <a:sym typeface="Barlow Semi Condensed Light"/>
                          </a:rPr>
                          <m:t>𝑑</m:t>
                        </m:r>
                      </m:e>
                    </m:d>
                    <m:r>
                      <a:rPr lang="en-US">
                        <a:solidFill>
                          <a:srgbClr val="FFFFFF"/>
                        </a:solidFill>
                        <a:latin typeface="Cambria Math" panose="02040503050406030204" pitchFamily="18" charset="0"/>
                        <a:ea typeface="Barlow Semi Condensed Light"/>
                        <a:cs typeface="Barlow Semi Condensed Light"/>
                        <a:sym typeface="Barlow Semi Condensed Light"/>
                      </a:rPr>
                      <m:t>~</m:t>
                    </m:r>
                    <m:d>
                      <m:dPr>
                        <m:begChr m:val="⟨"/>
                        <m:endChr m:val="⟩"/>
                        <m:ctrlPr>
                          <a:rPr lang="en-US" i="1" smtClean="0">
                            <a:solidFill>
                              <a:schemeClr val="accent1"/>
                            </a:solidFill>
                            <a:latin typeface="Cambria Math" panose="02040503050406030204" pitchFamily="18" charset="0"/>
                            <a:ea typeface="Barlow Semi Condensed Light"/>
                            <a:cs typeface="Barlow Semi Condensed Light"/>
                            <a:sym typeface="Barlow Semi Condensed Light"/>
                          </a:rPr>
                        </m:ctrlPr>
                      </m:dPr>
                      <m:e>
                        <m:r>
                          <a:rPr lang="en-US" b="0" i="1" smtClean="0">
                            <a:solidFill>
                              <a:schemeClr val="accent1"/>
                            </a:solidFill>
                            <a:latin typeface="Cambria Math" panose="02040503050406030204" pitchFamily="18" charset="0"/>
                            <a:ea typeface="Barlow Semi Condensed Light"/>
                            <a:cs typeface="Barlow Semi Condensed Light"/>
                            <a:sym typeface="Barlow Semi Condensed Light"/>
                          </a:rPr>
                          <m:t>𝑗</m:t>
                        </m:r>
                        <m:r>
                          <a:rPr lang="en-US">
                            <a:solidFill>
                              <a:schemeClr val="accent1"/>
                            </a:solidFill>
                            <a:latin typeface="Cambria Math" panose="02040503050406030204" pitchFamily="18" charset="0"/>
                            <a:ea typeface="Barlow Semi Condensed Light"/>
                            <a:cs typeface="Barlow Semi Condensed Light"/>
                            <a:sym typeface="Barlow Semi Condensed Light"/>
                          </a:rPr>
                          <m:t>,</m:t>
                        </m:r>
                        <m:r>
                          <a:rPr lang="en-US" b="0" i="1" smtClean="0">
                            <a:solidFill>
                              <a:schemeClr val="accent1"/>
                            </a:solidFill>
                            <a:latin typeface="Cambria Math" panose="02040503050406030204" pitchFamily="18" charset="0"/>
                            <a:ea typeface="Barlow Semi Condensed Light"/>
                            <a:cs typeface="Barlow Semi Condensed Light"/>
                            <a:sym typeface="Barlow Semi Condensed Light"/>
                          </a:rPr>
                          <m:t>𝑘</m:t>
                        </m:r>
                      </m:e>
                    </m:d>
                  </m:oMath>
                </a14:m>
                <a:r>
                  <a:rPr lang="en-US" dirty="0">
                    <a:solidFill>
                      <a:srgbClr val="FFFFFF"/>
                    </a:solidFill>
                    <a:latin typeface="Barlow Semi Condensed Light"/>
                    <a:ea typeface="Barlow Semi Condensed Light"/>
                    <a:cs typeface="Barlow Semi Condensed Light"/>
                    <a:sym typeface="Barlow Semi Condensed Light"/>
                  </a:rPr>
                  <a:t>, then </a:t>
                </a:r>
                <a14:m>
                  <m:oMath xmlns:m="http://schemas.openxmlformats.org/officeDocument/2006/math">
                    <m:d>
                      <m:dPr>
                        <m:begChr m:val="⟨"/>
                        <m:endChr m:val="⟩"/>
                        <m:ctrlPr>
                          <a:rPr lang="en-US" i="1" smtClean="0">
                            <a:solidFill>
                              <a:schemeClr val="accent4"/>
                            </a:solidFill>
                            <a:latin typeface="Cambria Math" panose="02040503050406030204" pitchFamily="18" charset="0"/>
                            <a:ea typeface="Barlow Semi Condensed Light"/>
                            <a:cs typeface="Barlow Semi Condensed Light"/>
                            <a:sym typeface="Barlow Semi Condensed Light"/>
                          </a:rPr>
                        </m:ctrlPr>
                      </m:dPr>
                      <m:e>
                        <m:r>
                          <m:rPr>
                            <m:sty m:val="p"/>
                          </m:rPr>
                          <a:rPr lang="en-US" b="0" i="0" smtClean="0">
                            <a:solidFill>
                              <a:schemeClr val="accent4"/>
                            </a:solidFill>
                            <a:latin typeface="Cambria Math" panose="02040503050406030204" pitchFamily="18" charset="0"/>
                            <a:ea typeface="Barlow Semi Condensed Light"/>
                            <a:cs typeface="Barlow Semi Condensed Light"/>
                            <a:sym typeface="Barlow Semi Condensed Light"/>
                          </a:rPr>
                          <m:t>a</m:t>
                        </m:r>
                        <m:r>
                          <a:rPr lang="en-US">
                            <a:solidFill>
                              <a:schemeClr val="accent4"/>
                            </a:solidFill>
                            <a:latin typeface="Cambria Math" panose="02040503050406030204" pitchFamily="18" charset="0"/>
                            <a:ea typeface="Barlow Semi Condensed Light"/>
                            <a:cs typeface="Barlow Semi Condensed Light"/>
                            <a:sym typeface="Barlow Semi Condensed Light"/>
                          </a:rPr>
                          <m:t>,</m:t>
                        </m:r>
                        <m:r>
                          <a:rPr lang="en-US" b="0" i="1" smtClean="0">
                            <a:solidFill>
                              <a:schemeClr val="accent4"/>
                            </a:solidFill>
                            <a:latin typeface="Cambria Math" panose="02040503050406030204" pitchFamily="18" charset="0"/>
                            <a:ea typeface="Barlow Semi Condensed Light"/>
                            <a:cs typeface="Barlow Semi Condensed Light"/>
                            <a:sym typeface="Barlow Semi Condensed Light"/>
                          </a:rPr>
                          <m:t>𝑏</m:t>
                        </m:r>
                      </m:e>
                    </m:d>
                    <m:r>
                      <a:rPr lang="en-US">
                        <a:solidFill>
                          <a:srgbClr val="FFFFFF"/>
                        </a:solidFill>
                        <a:latin typeface="Cambria Math" panose="02040503050406030204" pitchFamily="18" charset="0"/>
                        <a:ea typeface="Barlow Semi Condensed Light"/>
                        <a:cs typeface="Barlow Semi Condensed Light"/>
                        <a:sym typeface="Barlow Semi Condensed Light"/>
                      </a:rPr>
                      <m:t>~</m:t>
                    </m:r>
                    <m:d>
                      <m:dPr>
                        <m:begChr m:val="⟨"/>
                        <m:endChr m:val="⟩"/>
                        <m:ctrlPr>
                          <a:rPr lang="en-US" i="1" smtClean="0">
                            <a:solidFill>
                              <a:schemeClr val="accent1"/>
                            </a:solidFill>
                            <a:latin typeface="Cambria Math" panose="02040503050406030204" pitchFamily="18" charset="0"/>
                            <a:ea typeface="Barlow Semi Condensed Light"/>
                            <a:cs typeface="Barlow Semi Condensed Light"/>
                            <a:sym typeface="Barlow Semi Condensed Light"/>
                          </a:rPr>
                        </m:ctrlPr>
                      </m:dPr>
                      <m:e>
                        <m:r>
                          <a:rPr lang="en-US" b="0" i="1" smtClean="0">
                            <a:solidFill>
                              <a:schemeClr val="accent1"/>
                            </a:solidFill>
                            <a:latin typeface="Cambria Math" panose="02040503050406030204" pitchFamily="18" charset="0"/>
                            <a:ea typeface="Barlow Semi Condensed Light"/>
                            <a:cs typeface="Barlow Semi Condensed Light"/>
                            <a:sym typeface="Barlow Semi Condensed Light"/>
                          </a:rPr>
                          <m:t>𝑗</m:t>
                        </m:r>
                        <m:r>
                          <a:rPr lang="en-US" b="0" i="1" smtClean="0">
                            <a:solidFill>
                              <a:schemeClr val="accent1"/>
                            </a:solidFill>
                            <a:latin typeface="Cambria Math" panose="02040503050406030204" pitchFamily="18" charset="0"/>
                            <a:ea typeface="Barlow Semi Condensed Light"/>
                            <a:cs typeface="Barlow Semi Condensed Light"/>
                            <a:sym typeface="Barlow Semi Condensed Light"/>
                          </a:rPr>
                          <m:t>,</m:t>
                        </m:r>
                        <m:r>
                          <a:rPr lang="en-US" b="0" i="1" smtClean="0">
                            <a:solidFill>
                              <a:schemeClr val="accent1"/>
                            </a:solidFill>
                            <a:latin typeface="Cambria Math" panose="02040503050406030204" pitchFamily="18" charset="0"/>
                            <a:ea typeface="Barlow Semi Condensed Light"/>
                            <a:cs typeface="Barlow Semi Condensed Light"/>
                            <a:sym typeface="Barlow Semi Condensed Light"/>
                          </a:rPr>
                          <m:t>𝑘</m:t>
                        </m:r>
                      </m:e>
                    </m:d>
                  </m:oMath>
                </a14:m>
                <a:r>
                  <a:rPr lang="en-US" dirty="0">
                    <a:solidFill>
                      <a:schemeClr val="bg1"/>
                    </a:solidFill>
                    <a:latin typeface="Barlow Semi Condensed Light"/>
                    <a:ea typeface="Barlow Semi Condensed Light"/>
                    <a:cs typeface="Barlow Semi Condensed Light"/>
                    <a:sym typeface="Barlow Semi Condensed Light"/>
                  </a:rPr>
                  <a:t>.</a:t>
                </a:r>
              </a:p>
              <a:p>
                <a:pPr>
                  <a:lnSpc>
                    <a:spcPct val="115000"/>
                  </a:lnSpc>
                  <a:spcBef>
                    <a:spcPts val="1600"/>
                  </a:spcBef>
                  <a:spcAft>
                    <a:spcPts val="1600"/>
                  </a:spcAft>
                </a:pPr>
                <a:r>
                  <a:rPr lang="en-US" dirty="0">
                    <a:solidFill>
                      <a:srgbClr val="FFFFFF"/>
                    </a:solidFill>
                    <a:latin typeface="Barlow Semi Condensed Light"/>
                    <a:ea typeface="Barlow Semi Condensed Light"/>
                    <a:cs typeface="Barlow Semi Condensed Light"/>
                    <a:sym typeface="Barlow Semi Condensed Light"/>
                  </a:rPr>
                  <a:t>Under the definition of the relation: since </a:t>
                </a:r>
                <a14:m>
                  <m:oMath xmlns:m="http://schemas.openxmlformats.org/officeDocument/2006/math">
                    <m:d>
                      <m:dPr>
                        <m:begChr m:val="⟨"/>
                        <m:endChr m:val="⟩"/>
                        <m:ctrlPr>
                          <a:rPr lang="en-US" i="1" smtClean="0">
                            <a:solidFill>
                              <a:schemeClr val="accent4"/>
                            </a:solidFill>
                            <a:latin typeface="Cambria Math" panose="02040503050406030204" pitchFamily="18" charset="0"/>
                            <a:ea typeface="Barlow Semi Condensed Light"/>
                            <a:cs typeface="Barlow Semi Condensed Light"/>
                            <a:sym typeface="Barlow Semi Condensed Light"/>
                          </a:rPr>
                        </m:ctrlPr>
                      </m:dPr>
                      <m:e>
                        <m:r>
                          <a:rPr lang="en-US">
                            <a:solidFill>
                              <a:schemeClr val="accent4"/>
                            </a:solidFill>
                            <a:latin typeface="Cambria Math" panose="02040503050406030204" pitchFamily="18" charset="0"/>
                            <a:ea typeface="Barlow Semi Condensed Light"/>
                            <a:cs typeface="Barlow Semi Condensed Light"/>
                            <a:sym typeface="Barlow Semi Condensed Light"/>
                          </a:rPr>
                          <m:t>𝑎</m:t>
                        </m:r>
                        <m:r>
                          <a:rPr lang="en-US">
                            <a:solidFill>
                              <a:schemeClr val="accent4"/>
                            </a:solidFill>
                            <a:latin typeface="Cambria Math" panose="02040503050406030204" pitchFamily="18" charset="0"/>
                            <a:ea typeface="Barlow Semi Condensed Light"/>
                            <a:cs typeface="Barlow Semi Condensed Light"/>
                            <a:sym typeface="Barlow Semi Condensed Light"/>
                          </a:rPr>
                          <m:t>,</m:t>
                        </m:r>
                        <m:r>
                          <a:rPr lang="en-US">
                            <a:solidFill>
                              <a:schemeClr val="accent4"/>
                            </a:solidFill>
                            <a:latin typeface="Cambria Math" panose="02040503050406030204" pitchFamily="18" charset="0"/>
                            <a:ea typeface="Barlow Semi Condensed Light"/>
                            <a:cs typeface="Barlow Semi Condensed Light"/>
                            <a:sym typeface="Barlow Semi Condensed Light"/>
                          </a:rPr>
                          <m:t>𝑏</m:t>
                        </m:r>
                      </m:e>
                    </m:d>
                    <m:r>
                      <a:rPr lang="en-US">
                        <a:solidFill>
                          <a:srgbClr val="FFFFFF"/>
                        </a:solidFill>
                        <a:latin typeface="Cambria Math" panose="02040503050406030204" pitchFamily="18" charset="0"/>
                        <a:ea typeface="Barlow Semi Condensed Light"/>
                        <a:cs typeface="Barlow Semi Condensed Light"/>
                        <a:sym typeface="Barlow Semi Condensed Light"/>
                      </a:rPr>
                      <m:t>~</m:t>
                    </m:r>
                    <m:d>
                      <m:dPr>
                        <m:begChr m:val="⟨"/>
                        <m:endChr m:val="⟩"/>
                        <m:ctrlPr>
                          <a:rPr lang="en-US" i="1" smtClean="0">
                            <a:solidFill>
                              <a:schemeClr val="accent5"/>
                            </a:solidFill>
                            <a:latin typeface="Cambria Math" panose="02040503050406030204" pitchFamily="18" charset="0"/>
                            <a:ea typeface="Barlow Semi Condensed Light"/>
                            <a:cs typeface="Barlow Semi Condensed Light"/>
                            <a:sym typeface="Barlow Semi Condensed Light"/>
                          </a:rPr>
                        </m:ctrlPr>
                      </m:dPr>
                      <m:e>
                        <m:r>
                          <m:rPr>
                            <m:sty m:val="p"/>
                          </m:rPr>
                          <a:rPr lang="en-US" b="0" i="0" smtClean="0">
                            <a:solidFill>
                              <a:schemeClr val="accent5"/>
                            </a:solidFill>
                            <a:latin typeface="Cambria Math" panose="02040503050406030204" pitchFamily="18" charset="0"/>
                            <a:ea typeface="Barlow Semi Condensed Light"/>
                            <a:cs typeface="Barlow Semi Condensed Light"/>
                            <a:sym typeface="Barlow Semi Condensed Light"/>
                          </a:rPr>
                          <m:t>c</m:t>
                        </m:r>
                        <m:r>
                          <a:rPr lang="en-US">
                            <a:solidFill>
                              <a:schemeClr val="accent5"/>
                            </a:solidFill>
                            <a:latin typeface="Cambria Math" panose="02040503050406030204" pitchFamily="18" charset="0"/>
                            <a:ea typeface="Barlow Semi Condensed Light"/>
                            <a:cs typeface="Barlow Semi Condensed Light"/>
                            <a:sym typeface="Barlow Semi Condensed Light"/>
                          </a:rPr>
                          <m:t>,</m:t>
                        </m:r>
                        <m:r>
                          <a:rPr lang="en-US" b="0" i="1" smtClean="0">
                            <a:solidFill>
                              <a:schemeClr val="accent5"/>
                            </a:solidFill>
                            <a:latin typeface="Cambria Math" panose="02040503050406030204" pitchFamily="18" charset="0"/>
                            <a:ea typeface="Barlow Semi Condensed Light"/>
                            <a:cs typeface="Barlow Semi Condensed Light"/>
                            <a:sym typeface="Barlow Semi Condensed Light"/>
                          </a:rPr>
                          <m:t>𝑑</m:t>
                        </m:r>
                      </m:e>
                    </m:d>
                  </m:oMath>
                </a14:m>
                <a:r>
                  <a:rPr lang="en-US" dirty="0">
                    <a:solidFill>
                      <a:srgbClr val="FFFFFF"/>
                    </a:solidFill>
                    <a:latin typeface="Barlow Semi Condensed Light"/>
                    <a:ea typeface="Barlow Semi Condensed Light"/>
                    <a:cs typeface="Barlow Semi Condensed Light"/>
                    <a:sym typeface="Barlow Semi Condensed Light"/>
                  </a:rPr>
                  <a:t>, then </a:t>
                </a:r>
                <a14:m>
                  <m:oMath xmlns:m="http://schemas.openxmlformats.org/officeDocument/2006/math">
                    <m:r>
                      <a:rPr lang="en-US" b="0" i="1" smtClean="0">
                        <a:solidFill>
                          <a:schemeClr val="accent4"/>
                        </a:solidFill>
                        <a:latin typeface="Cambria Math" panose="02040503050406030204" pitchFamily="18" charset="0"/>
                        <a:ea typeface="Barlow Semi Condensed Light"/>
                        <a:cs typeface="Barlow Semi Condensed Light"/>
                        <a:sym typeface="Barlow Semi Condensed Light"/>
                      </a:rPr>
                      <m:t>𝑎</m:t>
                    </m:r>
                    <m:r>
                      <a:rPr lang="en-US" b="0" i="1" smtClean="0">
                        <a:solidFill>
                          <a:schemeClr val="accent5"/>
                        </a:solidFill>
                        <a:latin typeface="Cambria Math" panose="02040503050406030204" pitchFamily="18" charset="0"/>
                        <a:ea typeface="Barlow Semi Condensed Light"/>
                        <a:cs typeface="Barlow Semi Condensed Light"/>
                        <a:sym typeface="Barlow Semi Condensed Light"/>
                      </a:rPr>
                      <m:t>𝑑</m:t>
                    </m:r>
                    <m:r>
                      <a:rPr lang="en-US" b="0" i="0" smtClean="0">
                        <a:solidFill>
                          <a:srgbClr val="FFFFFF"/>
                        </a:solidFill>
                        <a:latin typeface="Cambria Math" panose="02040503050406030204" pitchFamily="18" charset="0"/>
                        <a:ea typeface="Barlow Semi Condensed Light"/>
                        <a:cs typeface="Barlow Semi Condensed Light"/>
                        <a:sym typeface="Barlow Semi Condensed Light"/>
                      </a:rPr>
                      <m:t>=</m:t>
                    </m:r>
                    <m:r>
                      <a:rPr lang="en-US" b="0" i="1" smtClean="0">
                        <a:solidFill>
                          <a:schemeClr val="accent4"/>
                        </a:solidFill>
                        <a:latin typeface="Cambria Math" panose="02040503050406030204" pitchFamily="18" charset="0"/>
                        <a:ea typeface="Barlow Semi Condensed Light"/>
                        <a:cs typeface="Barlow Semi Condensed Light"/>
                        <a:sym typeface="Barlow Semi Condensed Light"/>
                      </a:rPr>
                      <m:t>𝑏</m:t>
                    </m:r>
                    <m:r>
                      <a:rPr lang="en-US" b="0" i="1" smtClean="0">
                        <a:solidFill>
                          <a:schemeClr val="accent5"/>
                        </a:solidFill>
                        <a:latin typeface="Cambria Math" panose="02040503050406030204" pitchFamily="18" charset="0"/>
                        <a:ea typeface="Barlow Semi Condensed Light"/>
                        <a:cs typeface="Barlow Semi Condensed Light"/>
                        <a:sym typeface="Barlow Semi Condensed Light"/>
                      </a:rPr>
                      <m:t>𝑐</m:t>
                    </m:r>
                  </m:oMath>
                </a14:m>
                <a:r>
                  <a:rPr lang="en-US" dirty="0">
                    <a:solidFill>
                      <a:srgbClr val="FFFFFF"/>
                    </a:solidFill>
                    <a:latin typeface="Barlow Semi Condensed Light"/>
                    <a:ea typeface="Barlow Semi Condensed Light"/>
                    <a:cs typeface="Barlow Semi Condensed Light"/>
                    <a:sym typeface="Barlow Semi Condensed Light"/>
                  </a:rPr>
                  <a:t>, and since </a:t>
                </a:r>
                <a14:m>
                  <m:oMath xmlns:m="http://schemas.openxmlformats.org/officeDocument/2006/math">
                    <m:d>
                      <m:dPr>
                        <m:begChr m:val="⟨"/>
                        <m:endChr m:val="⟩"/>
                        <m:ctrlPr>
                          <a:rPr lang="en-US" i="1" smtClean="0">
                            <a:solidFill>
                              <a:schemeClr val="accent5"/>
                            </a:solidFill>
                            <a:latin typeface="Cambria Math" panose="02040503050406030204" pitchFamily="18" charset="0"/>
                            <a:ea typeface="Barlow Semi Condensed Light"/>
                            <a:cs typeface="Barlow Semi Condensed Light"/>
                            <a:sym typeface="Barlow Semi Condensed Light"/>
                          </a:rPr>
                        </m:ctrlPr>
                      </m:dPr>
                      <m:e>
                        <m:r>
                          <m:rPr>
                            <m:sty m:val="p"/>
                          </m:rPr>
                          <a:rPr lang="en-US">
                            <a:solidFill>
                              <a:schemeClr val="accent5"/>
                            </a:solidFill>
                            <a:latin typeface="Cambria Math" panose="02040503050406030204" pitchFamily="18" charset="0"/>
                            <a:ea typeface="Barlow Semi Condensed Light"/>
                            <a:cs typeface="Barlow Semi Condensed Light"/>
                            <a:sym typeface="Barlow Semi Condensed Light"/>
                          </a:rPr>
                          <m:t>c</m:t>
                        </m:r>
                        <m:r>
                          <a:rPr lang="en-US">
                            <a:solidFill>
                              <a:schemeClr val="accent5"/>
                            </a:solidFill>
                            <a:latin typeface="Cambria Math" panose="02040503050406030204" pitchFamily="18" charset="0"/>
                            <a:ea typeface="Barlow Semi Condensed Light"/>
                            <a:cs typeface="Barlow Semi Condensed Light"/>
                            <a:sym typeface="Barlow Semi Condensed Light"/>
                          </a:rPr>
                          <m:t>,</m:t>
                        </m:r>
                        <m:r>
                          <a:rPr lang="en-US" i="1">
                            <a:solidFill>
                              <a:schemeClr val="accent5"/>
                            </a:solidFill>
                            <a:latin typeface="Cambria Math" panose="02040503050406030204" pitchFamily="18" charset="0"/>
                            <a:ea typeface="Barlow Semi Condensed Light"/>
                            <a:cs typeface="Barlow Semi Condensed Light"/>
                            <a:sym typeface="Barlow Semi Condensed Light"/>
                          </a:rPr>
                          <m:t>𝑑</m:t>
                        </m:r>
                      </m:e>
                    </m:d>
                    <m:r>
                      <a:rPr lang="en-US">
                        <a:solidFill>
                          <a:srgbClr val="FFFFFF"/>
                        </a:solidFill>
                        <a:latin typeface="Cambria Math" panose="02040503050406030204" pitchFamily="18" charset="0"/>
                        <a:ea typeface="Barlow Semi Condensed Light"/>
                        <a:cs typeface="Barlow Semi Condensed Light"/>
                        <a:sym typeface="Barlow Semi Condensed Light"/>
                      </a:rPr>
                      <m:t>~</m:t>
                    </m:r>
                    <m:d>
                      <m:dPr>
                        <m:begChr m:val="⟨"/>
                        <m:endChr m:val="⟩"/>
                        <m:ctrlPr>
                          <a:rPr lang="en-US" i="1" smtClean="0">
                            <a:solidFill>
                              <a:schemeClr val="accent1"/>
                            </a:solidFill>
                            <a:latin typeface="Cambria Math" panose="02040503050406030204" pitchFamily="18" charset="0"/>
                            <a:ea typeface="Barlow Semi Condensed Light"/>
                            <a:cs typeface="Barlow Semi Condensed Light"/>
                            <a:sym typeface="Barlow Semi Condensed Light"/>
                          </a:rPr>
                        </m:ctrlPr>
                      </m:dPr>
                      <m:e>
                        <m:r>
                          <a:rPr lang="en-US" b="0" i="1" smtClean="0">
                            <a:solidFill>
                              <a:schemeClr val="accent1"/>
                            </a:solidFill>
                            <a:latin typeface="Cambria Math" panose="02040503050406030204" pitchFamily="18" charset="0"/>
                            <a:ea typeface="Barlow Semi Condensed Light"/>
                            <a:cs typeface="Barlow Semi Condensed Light"/>
                            <a:sym typeface="Barlow Semi Condensed Light"/>
                          </a:rPr>
                          <m:t>𝑗</m:t>
                        </m:r>
                        <m:r>
                          <a:rPr lang="en-US" b="0" i="1" smtClean="0">
                            <a:solidFill>
                              <a:schemeClr val="accent1"/>
                            </a:solidFill>
                            <a:latin typeface="Cambria Math" panose="02040503050406030204" pitchFamily="18" charset="0"/>
                            <a:ea typeface="Barlow Semi Condensed Light"/>
                            <a:cs typeface="Barlow Semi Condensed Light"/>
                            <a:sym typeface="Barlow Semi Condensed Light"/>
                          </a:rPr>
                          <m:t>,</m:t>
                        </m:r>
                        <m:r>
                          <a:rPr lang="en-US" b="0" i="1" smtClean="0">
                            <a:solidFill>
                              <a:schemeClr val="accent1"/>
                            </a:solidFill>
                            <a:latin typeface="Cambria Math" panose="02040503050406030204" pitchFamily="18" charset="0"/>
                            <a:ea typeface="Barlow Semi Condensed Light"/>
                            <a:cs typeface="Barlow Semi Condensed Light"/>
                            <a:sym typeface="Barlow Semi Condensed Light"/>
                          </a:rPr>
                          <m:t>𝑘</m:t>
                        </m:r>
                      </m:e>
                    </m:d>
                  </m:oMath>
                </a14:m>
                <a:r>
                  <a:rPr lang="en-US" dirty="0">
                    <a:solidFill>
                      <a:schemeClr val="accent1"/>
                    </a:solidFill>
                    <a:latin typeface="Barlow Semi Condensed Light"/>
                    <a:ea typeface="Barlow Semi Condensed Light"/>
                    <a:cs typeface="Barlow Semi Condensed Light"/>
                    <a:sym typeface="Barlow Semi Condensed Light"/>
                  </a:rPr>
                  <a:t> </a:t>
                </a:r>
                <a:r>
                  <a:rPr lang="en-US" dirty="0">
                    <a:solidFill>
                      <a:srgbClr val="FFFFFF"/>
                    </a:solidFill>
                    <a:latin typeface="Barlow Semi Condensed Light"/>
                    <a:ea typeface="Barlow Semi Condensed Light"/>
                    <a:cs typeface="Barlow Semi Condensed Light"/>
                    <a:sym typeface="Barlow Semi Condensed Light"/>
                  </a:rPr>
                  <a:t>then</a:t>
                </a:r>
                <a:r>
                  <a:rPr lang="en-US" i="1" dirty="0">
                    <a:solidFill>
                      <a:srgbClr val="FFFFFF"/>
                    </a:solidFill>
                    <a:latin typeface="Barlow Semi Condensed Light"/>
                    <a:ea typeface="Barlow Semi Condensed Light"/>
                    <a:cs typeface="Barlow Semi Condensed Light"/>
                    <a:sym typeface="Barlow Semi Condensed Light"/>
                  </a:rPr>
                  <a:t> </a:t>
                </a:r>
                <a14:m>
                  <m:oMath xmlns:m="http://schemas.openxmlformats.org/officeDocument/2006/math">
                    <m:r>
                      <a:rPr lang="en-US" b="0" i="1" smtClean="0">
                        <a:solidFill>
                          <a:schemeClr val="accent5"/>
                        </a:solidFill>
                        <a:latin typeface="Cambria Math" panose="02040503050406030204" pitchFamily="18" charset="0"/>
                        <a:ea typeface="Barlow Semi Condensed Light"/>
                        <a:cs typeface="Barlow Semi Condensed Light"/>
                        <a:sym typeface="Barlow Semi Condensed Light"/>
                      </a:rPr>
                      <m:t>𝑐</m:t>
                    </m:r>
                    <m:r>
                      <a:rPr lang="en-US" b="0" i="1" smtClean="0">
                        <a:solidFill>
                          <a:schemeClr val="accent1"/>
                        </a:solidFill>
                        <a:latin typeface="Cambria Math" panose="02040503050406030204" pitchFamily="18" charset="0"/>
                        <a:ea typeface="Barlow Semi Condensed Light"/>
                        <a:cs typeface="Barlow Semi Condensed Light"/>
                        <a:sym typeface="Barlow Semi Condensed Light"/>
                      </a:rPr>
                      <m:t>𝑘</m:t>
                    </m:r>
                    <m:r>
                      <a:rPr lang="en-US">
                        <a:solidFill>
                          <a:srgbClr val="FFFFFF"/>
                        </a:solidFill>
                        <a:latin typeface="Cambria Math" panose="02040503050406030204" pitchFamily="18" charset="0"/>
                        <a:ea typeface="Barlow Semi Condensed Light"/>
                        <a:cs typeface="Barlow Semi Condensed Light"/>
                        <a:sym typeface="Barlow Semi Condensed Light"/>
                      </a:rPr>
                      <m:t>=</m:t>
                    </m:r>
                    <m:r>
                      <a:rPr lang="en-US" b="0" i="1" smtClean="0">
                        <a:solidFill>
                          <a:schemeClr val="accent5"/>
                        </a:solidFill>
                        <a:latin typeface="Cambria Math" panose="02040503050406030204" pitchFamily="18" charset="0"/>
                        <a:ea typeface="Barlow Semi Condensed Light"/>
                        <a:cs typeface="Barlow Semi Condensed Light"/>
                        <a:sym typeface="Barlow Semi Condensed Light"/>
                      </a:rPr>
                      <m:t>𝑑</m:t>
                    </m:r>
                    <m:r>
                      <a:rPr lang="en-US" b="0" i="1" smtClean="0">
                        <a:solidFill>
                          <a:schemeClr val="accent1"/>
                        </a:solidFill>
                        <a:latin typeface="Cambria Math" panose="02040503050406030204" pitchFamily="18" charset="0"/>
                        <a:ea typeface="Barlow Semi Condensed Light"/>
                        <a:cs typeface="Barlow Semi Condensed Light"/>
                        <a:sym typeface="Barlow Semi Condensed Light"/>
                      </a:rPr>
                      <m:t>𝑗</m:t>
                    </m:r>
                  </m:oMath>
                </a14:m>
                <a:r>
                  <a:rPr lang="en-US" dirty="0">
                    <a:solidFill>
                      <a:srgbClr val="FFFFFF"/>
                    </a:solidFill>
                    <a:latin typeface="Barlow Semi Condensed Light"/>
                    <a:ea typeface="Barlow Semi Condensed Light"/>
                    <a:cs typeface="Barlow Semi Condensed Light"/>
                    <a:sym typeface="Barlow Semi Condensed Light"/>
                  </a:rPr>
                  <a:t>. </a:t>
                </a:r>
              </a:p>
              <a:p>
                <a:pPr>
                  <a:lnSpc>
                    <a:spcPct val="115000"/>
                  </a:lnSpc>
                  <a:spcBef>
                    <a:spcPts val="1600"/>
                  </a:spcBef>
                  <a:spcAft>
                    <a:spcPts val="1600"/>
                  </a:spcAft>
                </a:pPr>
                <a:r>
                  <a:rPr lang="en-US" dirty="0">
                    <a:solidFill>
                      <a:srgbClr val="FFFFFF"/>
                    </a:solidFill>
                    <a:latin typeface="Barlow Semi Condensed Light"/>
                    <a:ea typeface="Barlow Semi Condensed Light"/>
                    <a:cs typeface="Barlow Semi Condensed Light"/>
                    <a:sym typeface="Barlow Semi Condensed Light"/>
                  </a:rPr>
                  <a:t>By the multiplication property, since </a:t>
                </a:r>
                <a14:m>
                  <m:oMath xmlns:m="http://schemas.openxmlformats.org/officeDocument/2006/math">
                    <m:r>
                      <a:rPr lang="en-US" i="1" smtClean="0">
                        <a:solidFill>
                          <a:schemeClr val="accent4"/>
                        </a:solidFill>
                        <a:latin typeface="Cambria Math" panose="02040503050406030204" pitchFamily="18" charset="0"/>
                        <a:ea typeface="Barlow Semi Condensed Light"/>
                        <a:cs typeface="Barlow Semi Condensed Light"/>
                        <a:sym typeface="Barlow Semi Condensed Light"/>
                      </a:rPr>
                      <m:t>𝑎</m:t>
                    </m:r>
                    <m:r>
                      <a:rPr lang="en-US" i="1" smtClean="0">
                        <a:solidFill>
                          <a:schemeClr val="accent5"/>
                        </a:solidFill>
                        <a:latin typeface="Cambria Math" panose="02040503050406030204" pitchFamily="18" charset="0"/>
                        <a:ea typeface="Barlow Semi Condensed Light"/>
                        <a:cs typeface="Barlow Semi Condensed Light"/>
                        <a:sym typeface="Barlow Semi Condensed Light"/>
                      </a:rPr>
                      <m:t>𝑑</m:t>
                    </m:r>
                    <m:r>
                      <a:rPr lang="en-US">
                        <a:solidFill>
                          <a:srgbClr val="FFFFFF"/>
                        </a:solidFill>
                        <a:latin typeface="Cambria Math" panose="02040503050406030204" pitchFamily="18" charset="0"/>
                        <a:ea typeface="Barlow Semi Condensed Light"/>
                        <a:cs typeface="Barlow Semi Condensed Light"/>
                        <a:sym typeface="Barlow Semi Condensed Light"/>
                      </a:rPr>
                      <m:t>=</m:t>
                    </m:r>
                    <m:r>
                      <a:rPr lang="en-US" i="1" smtClean="0">
                        <a:solidFill>
                          <a:schemeClr val="accent4"/>
                        </a:solidFill>
                        <a:latin typeface="Cambria Math" panose="02040503050406030204" pitchFamily="18" charset="0"/>
                        <a:ea typeface="Barlow Semi Condensed Light"/>
                        <a:cs typeface="Barlow Semi Condensed Light"/>
                        <a:sym typeface="Barlow Semi Condensed Light"/>
                      </a:rPr>
                      <m:t>𝑏</m:t>
                    </m:r>
                    <m:r>
                      <a:rPr lang="en-US" i="1" smtClean="0">
                        <a:solidFill>
                          <a:schemeClr val="accent5"/>
                        </a:solidFill>
                        <a:latin typeface="Cambria Math" panose="02040503050406030204" pitchFamily="18" charset="0"/>
                        <a:ea typeface="Barlow Semi Condensed Light"/>
                        <a:cs typeface="Barlow Semi Condensed Light"/>
                        <a:sym typeface="Barlow Semi Condensed Light"/>
                      </a:rPr>
                      <m:t>𝑐</m:t>
                    </m:r>
                  </m:oMath>
                </a14:m>
                <a:r>
                  <a:rPr lang="en-US" dirty="0">
                    <a:solidFill>
                      <a:srgbClr val="FFFFFF"/>
                    </a:solidFill>
                    <a:latin typeface="Barlow Semi Condensed Light"/>
                    <a:ea typeface="Barlow Semi Condensed Light"/>
                    <a:cs typeface="Barlow Semi Condensed Light"/>
                    <a:sym typeface="Barlow Semi Condensed Light"/>
                  </a:rPr>
                  <a:t>, then </a:t>
                </a:r>
                <a14:m>
                  <m:oMath xmlns:m="http://schemas.openxmlformats.org/officeDocument/2006/math">
                    <m:r>
                      <a:rPr lang="en-US" i="1" smtClean="0">
                        <a:solidFill>
                          <a:schemeClr val="accent4"/>
                        </a:solidFill>
                        <a:latin typeface="Cambria Math" panose="02040503050406030204" pitchFamily="18" charset="0"/>
                        <a:ea typeface="Barlow Semi Condensed Light"/>
                        <a:cs typeface="Barlow Semi Condensed Light"/>
                        <a:sym typeface="Barlow Semi Condensed Light"/>
                      </a:rPr>
                      <m:t>𝑎</m:t>
                    </m:r>
                    <m:r>
                      <a:rPr lang="en-US" i="1" smtClean="0">
                        <a:solidFill>
                          <a:schemeClr val="accent5"/>
                        </a:solidFill>
                        <a:latin typeface="Cambria Math" panose="02040503050406030204" pitchFamily="18" charset="0"/>
                        <a:ea typeface="Barlow Semi Condensed Light"/>
                        <a:cs typeface="Barlow Semi Condensed Light"/>
                        <a:sym typeface="Barlow Semi Condensed Light"/>
                      </a:rPr>
                      <m:t>𝑑</m:t>
                    </m:r>
                    <m:r>
                      <a:rPr lang="en-US" b="0" i="1" smtClean="0">
                        <a:solidFill>
                          <a:schemeClr val="accent1"/>
                        </a:solidFill>
                        <a:latin typeface="Cambria Math" panose="02040503050406030204" pitchFamily="18" charset="0"/>
                        <a:ea typeface="Barlow Semi Condensed Light"/>
                        <a:cs typeface="Barlow Semi Condensed Light"/>
                        <a:sym typeface="Barlow Semi Condensed Light"/>
                      </a:rPr>
                      <m:t>𝑗𝑘</m:t>
                    </m:r>
                    <m:r>
                      <a:rPr lang="en-US">
                        <a:solidFill>
                          <a:srgbClr val="FFFFFF"/>
                        </a:solidFill>
                        <a:latin typeface="Cambria Math" panose="02040503050406030204" pitchFamily="18" charset="0"/>
                        <a:ea typeface="Barlow Semi Condensed Light"/>
                        <a:cs typeface="Barlow Semi Condensed Light"/>
                        <a:sym typeface="Barlow Semi Condensed Light"/>
                      </a:rPr>
                      <m:t>=</m:t>
                    </m:r>
                    <m:r>
                      <a:rPr lang="en-US" i="1" smtClean="0">
                        <a:solidFill>
                          <a:schemeClr val="accent4"/>
                        </a:solidFill>
                        <a:latin typeface="Cambria Math" panose="02040503050406030204" pitchFamily="18" charset="0"/>
                        <a:ea typeface="Barlow Semi Condensed Light"/>
                        <a:cs typeface="Barlow Semi Condensed Light"/>
                        <a:sym typeface="Barlow Semi Condensed Light"/>
                      </a:rPr>
                      <m:t>𝑏</m:t>
                    </m:r>
                    <m:r>
                      <a:rPr lang="en-US" i="1" smtClean="0">
                        <a:solidFill>
                          <a:schemeClr val="accent5"/>
                        </a:solidFill>
                        <a:latin typeface="Cambria Math" panose="02040503050406030204" pitchFamily="18" charset="0"/>
                        <a:ea typeface="Barlow Semi Condensed Light"/>
                        <a:cs typeface="Barlow Semi Condensed Light"/>
                        <a:sym typeface="Barlow Semi Condensed Light"/>
                      </a:rPr>
                      <m:t>𝑐</m:t>
                    </m:r>
                    <m:r>
                      <a:rPr lang="en-US" b="0" i="1" smtClean="0">
                        <a:solidFill>
                          <a:schemeClr val="accent1"/>
                        </a:solidFill>
                        <a:latin typeface="Cambria Math" panose="02040503050406030204" pitchFamily="18" charset="0"/>
                        <a:ea typeface="Barlow Semi Condensed Light"/>
                        <a:cs typeface="Barlow Semi Condensed Light"/>
                        <a:sym typeface="Barlow Semi Condensed Light"/>
                      </a:rPr>
                      <m:t>𝑗𝑘</m:t>
                    </m:r>
                  </m:oMath>
                </a14:m>
                <a:r>
                  <a:rPr lang="en-US" dirty="0">
                    <a:solidFill>
                      <a:srgbClr val="FFFFFF"/>
                    </a:solidFill>
                    <a:latin typeface="Barlow Semi Condensed Light"/>
                    <a:ea typeface="Barlow Semi Condensed Light"/>
                    <a:cs typeface="Barlow Semi Condensed Light"/>
                    <a:sym typeface="Barlow Semi Condensed Light"/>
                  </a:rPr>
                  <a:t>. Since  </a:t>
                </a:r>
                <a14:m>
                  <m:oMath xmlns:m="http://schemas.openxmlformats.org/officeDocument/2006/math">
                    <m:r>
                      <a:rPr lang="en-US" i="1" smtClean="0">
                        <a:solidFill>
                          <a:schemeClr val="accent5"/>
                        </a:solidFill>
                        <a:latin typeface="Cambria Math" panose="02040503050406030204" pitchFamily="18" charset="0"/>
                        <a:ea typeface="Barlow Semi Condensed Light"/>
                        <a:cs typeface="Barlow Semi Condensed Light"/>
                        <a:sym typeface="Barlow Semi Condensed Light"/>
                      </a:rPr>
                      <m:t>𝑐</m:t>
                    </m:r>
                    <m:r>
                      <a:rPr lang="en-US" i="1" smtClean="0">
                        <a:solidFill>
                          <a:schemeClr val="accent1"/>
                        </a:solidFill>
                        <a:latin typeface="Cambria Math" panose="02040503050406030204" pitchFamily="18" charset="0"/>
                        <a:ea typeface="Barlow Semi Condensed Light"/>
                        <a:cs typeface="Barlow Semi Condensed Light"/>
                        <a:sym typeface="Barlow Semi Condensed Light"/>
                      </a:rPr>
                      <m:t>𝑘</m:t>
                    </m:r>
                    <m:r>
                      <a:rPr lang="en-US">
                        <a:solidFill>
                          <a:srgbClr val="FFFFFF"/>
                        </a:solidFill>
                        <a:latin typeface="Cambria Math" panose="02040503050406030204" pitchFamily="18" charset="0"/>
                        <a:ea typeface="Barlow Semi Condensed Light"/>
                        <a:cs typeface="Barlow Semi Condensed Light"/>
                        <a:sym typeface="Barlow Semi Condensed Light"/>
                      </a:rPr>
                      <m:t>=</m:t>
                    </m:r>
                    <m:r>
                      <a:rPr lang="en-US" i="1" smtClean="0">
                        <a:solidFill>
                          <a:schemeClr val="accent5"/>
                        </a:solidFill>
                        <a:latin typeface="Cambria Math" panose="02040503050406030204" pitchFamily="18" charset="0"/>
                        <a:ea typeface="Barlow Semi Condensed Light"/>
                        <a:cs typeface="Barlow Semi Condensed Light"/>
                        <a:sym typeface="Barlow Semi Condensed Light"/>
                      </a:rPr>
                      <m:t>𝑑</m:t>
                    </m:r>
                    <m:r>
                      <a:rPr lang="en-US" i="1" smtClean="0">
                        <a:solidFill>
                          <a:schemeClr val="accent1"/>
                        </a:solidFill>
                        <a:latin typeface="Cambria Math" panose="02040503050406030204" pitchFamily="18" charset="0"/>
                        <a:ea typeface="Barlow Semi Condensed Light"/>
                        <a:cs typeface="Barlow Semi Condensed Light"/>
                        <a:sym typeface="Barlow Semi Condensed Light"/>
                      </a:rPr>
                      <m:t>𝑗</m:t>
                    </m:r>
                  </m:oMath>
                </a14:m>
                <a:r>
                  <a:rPr lang="en-US" dirty="0">
                    <a:solidFill>
                      <a:srgbClr val="FFFFFF"/>
                    </a:solidFill>
                    <a:latin typeface="Barlow Semi Condensed Light"/>
                    <a:ea typeface="Barlow Semi Condensed Light"/>
                    <a:cs typeface="Barlow Semi Condensed Light"/>
                    <a:sym typeface="Barlow Semi Condensed Light"/>
                  </a:rPr>
                  <a:t>, we can substitute </a:t>
                </a:r>
                <a14:m>
                  <m:oMath xmlns:m="http://schemas.openxmlformats.org/officeDocument/2006/math">
                    <m:r>
                      <a:rPr lang="en-US" i="1" smtClean="0">
                        <a:solidFill>
                          <a:schemeClr val="accent5"/>
                        </a:solidFill>
                        <a:latin typeface="Cambria Math" panose="02040503050406030204" pitchFamily="18" charset="0"/>
                        <a:ea typeface="Barlow Semi Condensed Light"/>
                        <a:cs typeface="Barlow Semi Condensed Light"/>
                        <a:sym typeface="Barlow Semi Condensed Light"/>
                      </a:rPr>
                      <m:t>𝑐</m:t>
                    </m:r>
                    <m:r>
                      <a:rPr lang="en-US" i="1" smtClean="0">
                        <a:solidFill>
                          <a:schemeClr val="accent1"/>
                        </a:solidFill>
                        <a:latin typeface="Cambria Math" panose="02040503050406030204" pitchFamily="18" charset="0"/>
                        <a:ea typeface="Barlow Semi Condensed Light"/>
                        <a:cs typeface="Barlow Semi Condensed Light"/>
                        <a:sym typeface="Barlow Semi Condensed Light"/>
                      </a:rPr>
                      <m:t>𝑘</m:t>
                    </m:r>
                  </m:oMath>
                </a14:m>
                <a:r>
                  <a:rPr lang="en-US" dirty="0">
                    <a:solidFill>
                      <a:srgbClr val="FFFFFF"/>
                    </a:solidFill>
                    <a:latin typeface="Barlow Semi Condensed Light"/>
                    <a:ea typeface="Barlow Semi Condensed Light"/>
                    <a:cs typeface="Barlow Semi Condensed Light"/>
                    <a:sym typeface="Barlow Semi Condensed Light"/>
                  </a:rPr>
                  <a:t> for </a:t>
                </a:r>
                <a14:m>
                  <m:oMath xmlns:m="http://schemas.openxmlformats.org/officeDocument/2006/math">
                    <m:r>
                      <a:rPr lang="en-US" i="1" smtClean="0">
                        <a:solidFill>
                          <a:schemeClr val="accent5"/>
                        </a:solidFill>
                        <a:latin typeface="Cambria Math" panose="02040503050406030204" pitchFamily="18" charset="0"/>
                        <a:ea typeface="Barlow Semi Condensed Light"/>
                        <a:cs typeface="Barlow Semi Condensed Light"/>
                        <a:sym typeface="Barlow Semi Condensed Light"/>
                      </a:rPr>
                      <m:t>𝑑</m:t>
                    </m:r>
                    <m:r>
                      <a:rPr lang="en-US" i="1" smtClean="0">
                        <a:solidFill>
                          <a:schemeClr val="accent1"/>
                        </a:solidFill>
                        <a:latin typeface="Cambria Math" panose="02040503050406030204" pitchFamily="18" charset="0"/>
                        <a:ea typeface="Barlow Semi Condensed Light"/>
                        <a:cs typeface="Barlow Semi Condensed Light"/>
                        <a:sym typeface="Barlow Semi Condensed Light"/>
                      </a:rPr>
                      <m:t>𝑗</m:t>
                    </m:r>
                  </m:oMath>
                </a14:m>
                <a:r>
                  <a:rPr lang="en-US" dirty="0">
                    <a:solidFill>
                      <a:srgbClr val="FFFFFF"/>
                    </a:solidFill>
                    <a:latin typeface="Barlow Semi Condensed Light"/>
                    <a:ea typeface="Barlow Semi Condensed Light"/>
                    <a:cs typeface="Barlow Semi Condensed Light"/>
                    <a:sym typeface="Barlow Semi Condensed Light"/>
                  </a:rPr>
                  <a:t> and get </a:t>
                </a:r>
                <a14:m>
                  <m:oMath xmlns:m="http://schemas.openxmlformats.org/officeDocument/2006/math">
                    <m:r>
                      <a:rPr lang="en-US" i="1" smtClean="0">
                        <a:solidFill>
                          <a:schemeClr val="accent4"/>
                        </a:solidFill>
                        <a:latin typeface="Cambria Math" panose="02040503050406030204" pitchFamily="18" charset="0"/>
                        <a:ea typeface="Barlow Semi Condensed Light"/>
                        <a:cs typeface="Barlow Semi Condensed Light"/>
                        <a:sym typeface="Barlow Semi Condensed Light"/>
                      </a:rPr>
                      <m:t>𝑎</m:t>
                    </m:r>
                    <m:r>
                      <a:rPr lang="en-US" b="0" i="1" smtClean="0">
                        <a:solidFill>
                          <a:schemeClr val="accent5"/>
                        </a:solidFill>
                        <a:latin typeface="Cambria Math" panose="02040503050406030204" pitchFamily="18" charset="0"/>
                        <a:ea typeface="Barlow Semi Condensed Light"/>
                        <a:cs typeface="Barlow Semi Condensed Light"/>
                        <a:sym typeface="Barlow Semi Condensed Light"/>
                      </a:rPr>
                      <m:t>𝑐</m:t>
                    </m:r>
                    <m:r>
                      <a:rPr lang="en-US" b="0" i="1" smtClean="0">
                        <a:solidFill>
                          <a:schemeClr val="accent1"/>
                        </a:solidFill>
                        <a:latin typeface="Cambria Math" panose="02040503050406030204" pitchFamily="18" charset="0"/>
                        <a:ea typeface="Barlow Semi Condensed Light"/>
                        <a:cs typeface="Barlow Semi Condensed Light"/>
                        <a:sym typeface="Barlow Semi Condensed Light"/>
                      </a:rPr>
                      <m:t>𝑘</m:t>
                    </m:r>
                    <m:r>
                      <a:rPr lang="en-US" i="1" smtClean="0">
                        <a:solidFill>
                          <a:schemeClr val="accent1"/>
                        </a:solidFill>
                        <a:latin typeface="Cambria Math" panose="02040503050406030204" pitchFamily="18" charset="0"/>
                        <a:ea typeface="Barlow Semi Condensed Light"/>
                        <a:cs typeface="Barlow Semi Condensed Light"/>
                        <a:sym typeface="Barlow Semi Condensed Light"/>
                      </a:rPr>
                      <m:t>𝑘</m:t>
                    </m:r>
                    <m:r>
                      <a:rPr lang="en-US">
                        <a:solidFill>
                          <a:srgbClr val="FFFFFF"/>
                        </a:solidFill>
                        <a:latin typeface="Cambria Math" panose="02040503050406030204" pitchFamily="18" charset="0"/>
                        <a:ea typeface="Barlow Semi Condensed Light"/>
                        <a:cs typeface="Barlow Semi Condensed Light"/>
                        <a:sym typeface="Barlow Semi Condensed Light"/>
                      </a:rPr>
                      <m:t>=</m:t>
                    </m:r>
                    <m:r>
                      <a:rPr lang="en-US" i="1" smtClean="0">
                        <a:solidFill>
                          <a:schemeClr val="accent4"/>
                        </a:solidFill>
                        <a:latin typeface="Cambria Math" panose="02040503050406030204" pitchFamily="18" charset="0"/>
                        <a:ea typeface="Barlow Semi Condensed Light"/>
                        <a:cs typeface="Barlow Semi Condensed Light"/>
                        <a:sym typeface="Barlow Semi Condensed Light"/>
                      </a:rPr>
                      <m:t>𝑏</m:t>
                    </m:r>
                    <m:r>
                      <a:rPr lang="en-US" i="1" smtClean="0">
                        <a:solidFill>
                          <a:schemeClr val="accent5"/>
                        </a:solidFill>
                        <a:latin typeface="Cambria Math" panose="02040503050406030204" pitchFamily="18" charset="0"/>
                        <a:ea typeface="Barlow Semi Condensed Light"/>
                        <a:cs typeface="Barlow Semi Condensed Light"/>
                        <a:sym typeface="Barlow Semi Condensed Light"/>
                      </a:rPr>
                      <m:t>𝑐</m:t>
                    </m:r>
                    <m:r>
                      <a:rPr lang="en-US" i="1" smtClean="0">
                        <a:solidFill>
                          <a:schemeClr val="accent1"/>
                        </a:solidFill>
                        <a:latin typeface="Cambria Math" panose="02040503050406030204" pitchFamily="18" charset="0"/>
                        <a:ea typeface="Barlow Semi Condensed Light"/>
                        <a:cs typeface="Barlow Semi Condensed Light"/>
                        <a:sym typeface="Barlow Semi Condensed Light"/>
                      </a:rPr>
                      <m:t>𝑗𝑘</m:t>
                    </m:r>
                  </m:oMath>
                </a14:m>
                <a:r>
                  <a:rPr lang="en-US" dirty="0">
                    <a:solidFill>
                      <a:srgbClr val="FFFFFF"/>
                    </a:solidFill>
                    <a:latin typeface="Barlow Semi Condensed Light"/>
                    <a:ea typeface="Barlow Semi Condensed Light"/>
                    <a:cs typeface="Barlow Semi Condensed Light"/>
                    <a:sym typeface="Barlow Semi Condensed Light"/>
                  </a:rPr>
                  <a:t>. </a:t>
                </a:r>
              </a:p>
              <a:p>
                <a:pPr>
                  <a:lnSpc>
                    <a:spcPct val="115000"/>
                  </a:lnSpc>
                  <a:spcBef>
                    <a:spcPts val="1600"/>
                  </a:spcBef>
                  <a:spcAft>
                    <a:spcPts val="1600"/>
                  </a:spcAft>
                </a:pPr>
                <a:r>
                  <a:rPr lang="en-US" dirty="0">
                    <a:solidFill>
                      <a:srgbClr val="FFFFFF"/>
                    </a:solidFill>
                    <a:latin typeface="Barlow Semi Condensed Light"/>
                    <a:ea typeface="Barlow Semi Condensed Light"/>
                    <a:cs typeface="Barlow Semi Condensed Light"/>
                    <a:sym typeface="Barlow Semi Condensed Light"/>
                  </a:rPr>
                  <a:t>By the associative property: </a:t>
                </a:r>
                <a14:m>
                  <m:oMath xmlns:m="http://schemas.openxmlformats.org/officeDocument/2006/math">
                    <m:d>
                      <m:dPr>
                        <m:ctrlPr>
                          <a:rPr lang="en-US" b="0" i="1" smtClean="0">
                            <a:solidFill>
                              <a:srgbClr val="FFFFFF"/>
                            </a:solidFill>
                            <a:latin typeface="Cambria Math" panose="02040503050406030204" pitchFamily="18" charset="0"/>
                            <a:ea typeface="Barlow Semi Condensed Light"/>
                            <a:cs typeface="Barlow Semi Condensed Light"/>
                            <a:sym typeface="Barlow Semi Condensed Light"/>
                          </a:rPr>
                        </m:ctrlPr>
                      </m:dPr>
                      <m:e>
                        <m:r>
                          <a:rPr lang="en-US" i="1" smtClean="0">
                            <a:solidFill>
                              <a:schemeClr val="accent4"/>
                            </a:solidFill>
                            <a:latin typeface="Cambria Math" panose="02040503050406030204" pitchFamily="18" charset="0"/>
                            <a:ea typeface="Barlow Semi Condensed Light"/>
                            <a:cs typeface="Barlow Semi Condensed Light"/>
                            <a:sym typeface="Barlow Semi Condensed Light"/>
                          </a:rPr>
                          <m:t>𝑎</m:t>
                        </m:r>
                        <m:r>
                          <a:rPr lang="en-US" b="0" i="1" smtClean="0">
                            <a:solidFill>
                              <a:schemeClr val="accent1"/>
                            </a:solidFill>
                            <a:latin typeface="Cambria Math" panose="02040503050406030204" pitchFamily="18" charset="0"/>
                            <a:ea typeface="Barlow Semi Condensed Light"/>
                            <a:cs typeface="Barlow Semi Condensed Light"/>
                            <a:sym typeface="Barlow Semi Condensed Light"/>
                          </a:rPr>
                          <m:t>𝑘</m:t>
                        </m:r>
                      </m:e>
                    </m:d>
                    <m:d>
                      <m:dPr>
                        <m:ctrlPr>
                          <a:rPr lang="en-US" b="0" i="1" smtClean="0">
                            <a:solidFill>
                              <a:srgbClr val="FFFFFF"/>
                            </a:solidFill>
                            <a:latin typeface="Cambria Math" panose="02040503050406030204" pitchFamily="18" charset="0"/>
                            <a:ea typeface="Barlow Semi Condensed Light"/>
                            <a:cs typeface="Barlow Semi Condensed Light"/>
                            <a:sym typeface="Barlow Semi Condensed Light"/>
                          </a:rPr>
                        </m:ctrlPr>
                      </m:dPr>
                      <m:e>
                        <m:r>
                          <a:rPr lang="en-US" b="0" i="1" smtClean="0">
                            <a:solidFill>
                              <a:schemeClr val="accent5"/>
                            </a:solidFill>
                            <a:latin typeface="Cambria Math" panose="02040503050406030204" pitchFamily="18" charset="0"/>
                            <a:ea typeface="Barlow Semi Condensed Light"/>
                            <a:cs typeface="Barlow Semi Condensed Light"/>
                            <a:sym typeface="Barlow Semi Condensed Light"/>
                          </a:rPr>
                          <m:t>𝑐</m:t>
                        </m:r>
                        <m:r>
                          <a:rPr lang="en-US" i="1" smtClean="0">
                            <a:solidFill>
                              <a:schemeClr val="accent1"/>
                            </a:solidFill>
                            <a:latin typeface="Cambria Math" panose="02040503050406030204" pitchFamily="18" charset="0"/>
                            <a:ea typeface="Barlow Semi Condensed Light"/>
                            <a:cs typeface="Barlow Semi Condensed Light"/>
                            <a:sym typeface="Barlow Semi Condensed Light"/>
                          </a:rPr>
                          <m:t>𝑘</m:t>
                        </m:r>
                      </m:e>
                    </m:d>
                    <m:r>
                      <a:rPr lang="en-US">
                        <a:solidFill>
                          <a:srgbClr val="FFFFFF"/>
                        </a:solidFill>
                        <a:latin typeface="Cambria Math" panose="02040503050406030204" pitchFamily="18" charset="0"/>
                        <a:ea typeface="Barlow Semi Condensed Light"/>
                        <a:cs typeface="Barlow Semi Condensed Light"/>
                        <a:sym typeface="Barlow Semi Condensed Light"/>
                      </a:rPr>
                      <m:t>=</m:t>
                    </m:r>
                    <m:d>
                      <m:dPr>
                        <m:ctrlPr>
                          <a:rPr lang="en-US" b="0" i="1" smtClean="0">
                            <a:solidFill>
                              <a:srgbClr val="FFFFFF"/>
                            </a:solidFill>
                            <a:latin typeface="Cambria Math" panose="02040503050406030204" pitchFamily="18" charset="0"/>
                            <a:ea typeface="Barlow Semi Condensed Light"/>
                            <a:cs typeface="Barlow Semi Condensed Light"/>
                            <a:sym typeface="Barlow Semi Condensed Light"/>
                          </a:rPr>
                        </m:ctrlPr>
                      </m:dPr>
                      <m:e>
                        <m:r>
                          <a:rPr lang="en-US" i="1" smtClean="0">
                            <a:solidFill>
                              <a:schemeClr val="accent4"/>
                            </a:solidFill>
                            <a:latin typeface="Cambria Math" panose="02040503050406030204" pitchFamily="18" charset="0"/>
                            <a:ea typeface="Barlow Semi Condensed Light"/>
                            <a:cs typeface="Barlow Semi Condensed Light"/>
                            <a:sym typeface="Barlow Semi Condensed Light"/>
                          </a:rPr>
                          <m:t>𝑏</m:t>
                        </m:r>
                        <m:r>
                          <a:rPr lang="en-US" b="0" i="1" smtClean="0">
                            <a:solidFill>
                              <a:schemeClr val="accent1"/>
                            </a:solidFill>
                            <a:latin typeface="Cambria Math" panose="02040503050406030204" pitchFamily="18" charset="0"/>
                            <a:ea typeface="Barlow Semi Condensed Light"/>
                            <a:cs typeface="Barlow Semi Condensed Light"/>
                            <a:sym typeface="Barlow Semi Condensed Light"/>
                          </a:rPr>
                          <m:t>𝑗</m:t>
                        </m:r>
                      </m:e>
                    </m:d>
                    <m:r>
                      <a:rPr lang="en-US" i="1">
                        <a:solidFill>
                          <a:srgbClr val="FFFFFF"/>
                        </a:solidFill>
                        <a:latin typeface="Cambria Math" panose="02040503050406030204" pitchFamily="18" charset="0"/>
                        <a:ea typeface="Barlow Semi Condensed Light"/>
                        <a:cs typeface="Barlow Semi Condensed Light"/>
                        <a:sym typeface="Barlow Semi Condensed Light"/>
                      </a:rPr>
                      <m:t>+</m:t>
                    </m:r>
                    <m:d>
                      <m:dPr>
                        <m:ctrlPr>
                          <a:rPr lang="en-US" b="0" i="1" smtClean="0">
                            <a:solidFill>
                              <a:srgbClr val="FFFFFF"/>
                            </a:solidFill>
                            <a:latin typeface="Cambria Math" panose="02040503050406030204" pitchFamily="18" charset="0"/>
                            <a:ea typeface="Barlow Semi Condensed Light"/>
                            <a:cs typeface="Barlow Semi Condensed Light"/>
                            <a:sym typeface="Barlow Semi Condensed Light"/>
                          </a:rPr>
                        </m:ctrlPr>
                      </m:dPr>
                      <m:e>
                        <m:r>
                          <a:rPr lang="en-US" b="0" i="1" smtClean="0">
                            <a:solidFill>
                              <a:schemeClr val="accent5"/>
                            </a:solidFill>
                            <a:latin typeface="Cambria Math" panose="02040503050406030204" pitchFamily="18" charset="0"/>
                            <a:ea typeface="Barlow Semi Condensed Light"/>
                            <a:cs typeface="Barlow Semi Condensed Light"/>
                            <a:sym typeface="Barlow Semi Condensed Light"/>
                          </a:rPr>
                          <m:t>𝑐</m:t>
                        </m:r>
                        <m:r>
                          <a:rPr lang="en-US" i="1" smtClean="0">
                            <a:solidFill>
                              <a:schemeClr val="accent1"/>
                            </a:solidFill>
                            <a:latin typeface="Cambria Math" panose="02040503050406030204" pitchFamily="18" charset="0"/>
                            <a:ea typeface="Barlow Semi Condensed Light"/>
                            <a:cs typeface="Barlow Semi Condensed Light"/>
                            <a:sym typeface="Barlow Semi Condensed Light"/>
                          </a:rPr>
                          <m:t>𝑘</m:t>
                        </m:r>
                      </m:e>
                    </m:d>
                    <m:r>
                      <a:rPr lang="en-US" b="0" i="0" smtClean="0">
                        <a:solidFill>
                          <a:srgbClr val="FFFFFF"/>
                        </a:solidFill>
                        <a:latin typeface="Cambria Math" panose="02040503050406030204" pitchFamily="18" charset="0"/>
                        <a:ea typeface="Barlow Semi Condensed Light"/>
                        <a:cs typeface="Barlow Semi Condensed Light"/>
                        <a:sym typeface="Barlow Semi Condensed Light"/>
                      </a:rPr>
                      <m:t>.</m:t>
                    </m:r>
                  </m:oMath>
                </a14:m>
                <a:endParaRPr lang="en-US" b="0" dirty="0">
                  <a:solidFill>
                    <a:srgbClr val="FFFFFF"/>
                  </a:solidFill>
                  <a:latin typeface="Barlow Semi Condensed Light"/>
                  <a:ea typeface="Barlow Semi Condensed Light"/>
                  <a:cs typeface="Barlow Semi Condensed Light"/>
                  <a:sym typeface="Barlow Semi Condensed Light"/>
                </a:endParaRPr>
              </a:p>
              <a:p>
                <a:pPr>
                  <a:lnSpc>
                    <a:spcPct val="115000"/>
                  </a:lnSpc>
                  <a:spcBef>
                    <a:spcPts val="1600"/>
                  </a:spcBef>
                  <a:spcAft>
                    <a:spcPts val="1600"/>
                  </a:spcAft>
                </a:pPr>
                <a:r>
                  <a:rPr lang="en-US" dirty="0">
                    <a:solidFill>
                      <a:srgbClr val="FFFFFF"/>
                    </a:solidFill>
                    <a:latin typeface="Barlow Semi Condensed Light"/>
                    <a:ea typeface="Barlow Semi Condensed Light"/>
                    <a:cs typeface="Barlow Semi Condensed Light"/>
                    <a:sym typeface="Barlow Semi Condensed Light"/>
                  </a:rPr>
                  <a:t>By the multiplication property: </a:t>
                </a:r>
                <a14:m>
                  <m:oMath xmlns:m="http://schemas.openxmlformats.org/officeDocument/2006/math">
                    <m:r>
                      <a:rPr lang="en-US" i="1" smtClean="0">
                        <a:solidFill>
                          <a:schemeClr val="accent4"/>
                        </a:solidFill>
                        <a:latin typeface="Cambria Math" panose="02040503050406030204" pitchFamily="18" charset="0"/>
                        <a:ea typeface="Barlow Semi Condensed Light"/>
                        <a:cs typeface="Barlow Semi Condensed Light"/>
                        <a:sym typeface="Barlow Semi Condensed Light"/>
                      </a:rPr>
                      <m:t>𝑎</m:t>
                    </m:r>
                    <m:r>
                      <a:rPr lang="en-US" i="1" smtClean="0">
                        <a:solidFill>
                          <a:schemeClr val="accent1"/>
                        </a:solidFill>
                        <a:latin typeface="Cambria Math" panose="02040503050406030204" pitchFamily="18" charset="0"/>
                        <a:ea typeface="Barlow Semi Condensed Light"/>
                        <a:cs typeface="Barlow Semi Condensed Light"/>
                        <a:sym typeface="Barlow Semi Condensed Light"/>
                      </a:rPr>
                      <m:t>𝑘</m:t>
                    </m:r>
                    <m:r>
                      <a:rPr lang="en-US">
                        <a:solidFill>
                          <a:srgbClr val="FFFFFF"/>
                        </a:solidFill>
                        <a:latin typeface="Cambria Math" panose="02040503050406030204" pitchFamily="18" charset="0"/>
                        <a:ea typeface="Barlow Semi Condensed Light"/>
                        <a:cs typeface="Barlow Semi Condensed Light"/>
                        <a:sym typeface="Barlow Semi Condensed Light"/>
                      </a:rPr>
                      <m:t>=</m:t>
                    </m:r>
                    <m:r>
                      <a:rPr lang="en-US" i="1" smtClean="0">
                        <a:solidFill>
                          <a:schemeClr val="accent4"/>
                        </a:solidFill>
                        <a:latin typeface="Cambria Math" panose="02040503050406030204" pitchFamily="18" charset="0"/>
                        <a:ea typeface="Barlow Semi Condensed Light"/>
                        <a:cs typeface="Barlow Semi Condensed Light"/>
                        <a:sym typeface="Barlow Semi Condensed Light"/>
                      </a:rPr>
                      <m:t>𝑏</m:t>
                    </m:r>
                    <m:r>
                      <a:rPr lang="en-US" i="1" smtClean="0">
                        <a:solidFill>
                          <a:schemeClr val="accent1"/>
                        </a:solidFill>
                        <a:latin typeface="Cambria Math" panose="02040503050406030204" pitchFamily="18" charset="0"/>
                        <a:ea typeface="Barlow Semi Condensed Light"/>
                        <a:cs typeface="Barlow Semi Condensed Light"/>
                        <a:sym typeface="Barlow Semi Condensed Light"/>
                      </a:rPr>
                      <m:t>𝑗</m:t>
                    </m:r>
                  </m:oMath>
                </a14:m>
                <a:r>
                  <a:rPr lang="en-US" dirty="0">
                    <a:solidFill>
                      <a:srgbClr val="FFFFFF"/>
                    </a:solidFill>
                    <a:latin typeface="Barlow Semi Condensed Light"/>
                    <a:ea typeface="Barlow Semi Condensed Light"/>
                    <a:cs typeface="Barlow Semi Condensed Light"/>
                    <a:sym typeface="Barlow Semi Condensed Light"/>
                  </a:rPr>
                  <a:t>. Therefore </a:t>
                </a:r>
                <a14:m>
                  <m:oMath xmlns:m="http://schemas.openxmlformats.org/officeDocument/2006/math">
                    <m:d>
                      <m:dPr>
                        <m:begChr m:val="⟨"/>
                        <m:endChr m:val="⟩"/>
                        <m:ctrlPr>
                          <a:rPr lang="en-US" i="1" smtClean="0">
                            <a:solidFill>
                              <a:schemeClr val="accent4"/>
                            </a:solidFill>
                            <a:latin typeface="Cambria Math" panose="02040503050406030204" pitchFamily="18" charset="0"/>
                            <a:ea typeface="Barlow Semi Condensed Light"/>
                            <a:cs typeface="Barlow Semi Condensed Light"/>
                            <a:sym typeface="Barlow Semi Condensed Light"/>
                          </a:rPr>
                        </m:ctrlPr>
                      </m:dPr>
                      <m:e>
                        <m:r>
                          <m:rPr>
                            <m:sty m:val="p"/>
                          </m:rPr>
                          <a:rPr lang="en-US">
                            <a:solidFill>
                              <a:schemeClr val="accent4"/>
                            </a:solidFill>
                            <a:latin typeface="Cambria Math" panose="02040503050406030204" pitchFamily="18" charset="0"/>
                            <a:ea typeface="Barlow Semi Condensed Light"/>
                            <a:cs typeface="Barlow Semi Condensed Light"/>
                            <a:sym typeface="Barlow Semi Condensed Light"/>
                          </a:rPr>
                          <m:t>a</m:t>
                        </m:r>
                        <m:r>
                          <a:rPr lang="en-US">
                            <a:solidFill>
                              <a:schemeClr val="accent4"/>
                            </a:solidFill>
                            <a:latin typeface="Cambria Math" panose="02040503050406030204" pitchFamily="18" charset="0"/>
                            <a:ea typeface="Barlow Semi Condensed Light"/>
                            <a:cs typeface="Barlow Semi Condensed Light"/>
                            <a:sym typeface="Barlow Semi Condensed Light"/>
                          </a:rPr>
                          <m:t>,</m:t>
                        </m:r>
                        <m:r>
                          <a:rPr lang="en-US" i="1">
                            <a:solidFill>
                              <a:schemeClr val="accent4"/>
                            </a:solidFill>
                            <a:latin typeface="Cambria Math" panose="02040503050406030204" pitchFamily="18" charset="0"/>
                            <a:ea typeface="Barlow Semi Condensed Light"/>
                            <a:cs typeface="Barlow Semi Condensed Light"/>
                            <a:sym typeface="Barlow Semi Condensed Light"/>
                          </a:rPr>
                          <m:t>𝑏</m:t>
                        </m:r>
                      </m:e>
                    </m:d>
                    <m:r>
                      <a:rPr lang="en-US">
                        <a:solidFill>
                          <a:srgbClr val="FFFFFF"/>
                        </a:solidFill>
                        <a:latin typeface="Cambria Math" panose="02040503050406030204" pitchFamily="18" charset="0"/>
                        <a:ea typeface="Barlow Semi Condensed Light"/>
                        <a:cs typeface="Barlow Semi Condensed Light"/>
                        <a:sym typeface="Barlow Semi Condensed Light"/>
                      </a:rPr>
                      <m:t>~</m:t>
                    </m:r>
                    <m:d>
                      <m:dPr>
                        <m:begChr m:val="⟨"/>
                        <m:endChr m:val="⟩"/>
                        <m:ctrlPr>
                          <a:rPr lang="en-US" i="1" smtClean="0">
                            <a:solidFill>
                              <a:schemeClr val="accent1"/>
                            </a:solidFill>
                            <a:latin typeface="Cambria Math" panose="02040503050406030204" pitchFamily="18" charset="0"/>
                            <a:ea typeface="Barlow Semi Condensed Light"/>
                            <a:cs typeface="Barlow Semi Condensed Light"/>
                            <a:sym typeface="Barlow Semi Condensed Light"/>
                          </a:rPr>
                        </m:ctrlPr>
                      </m:dPr>
                      <m:e>
                        <m:r>
                          <a:rPr lang="en-US" i="1">
                            <a:solidFill>
                              <a:schemeClr val="accent1"/>
                            </a:solidFill>
                            <a:latin typeface="Cambria Math" panose="02040503050406030204" pitchFamily="18" charset="0"/>
                            <a:ea typeface="Barlow Semi Condensed Light"/>
                            <a:cs typeface="Barlow Semi Condensed Light"/>
                            <a:sym typeface="Barlow Semi Condensed Light"/>
                          </a:rPr>
                          <m:t>𝑗</m:t>
                        </m:r>
                        <m:r>
                          <a:rPr lang="en-US" i="1">
                            <a:solidFill>
                              <a:schemeClr val="accent1"/>
                            </a:solidFill>
                            <a:latin typeface="Cambria Math" panose="02040503050406030204" pitchFamily="18" charset="0"/>
                            <a:ea typeface="Barlow Semi Condensed Light"/>
                            <a:cs typeface="Barlow Semi Condensed Light"/>
                            <a:sym typeface="Barlow Semi Condensed Light"/>
                          </a:rPr>
                          <m:t>,</m:t>
                        </m:r>
                        <m:r>
                          <a:rPr lang="en-US" i="1">
                            <a:solidFill>
                              <a:schemeClr val="accent1"/>
                            </a:solidFill>
                            <a:latin typeface="Cambria Math" panose="02040503050406030204" pitchFamily="18" charset="0"/>
                            <a:ea typeface="Barlow Semi Condensed Light"/>
                            <a:cs typeface="Barlow Semi Condensed Light"/>
                            <a:sym typeface="Barlow Semi Condensed Light"/>
                          </a:rPr>
                          <m:t>𝑘</m:t>
                        </m:r>
                      </m:e>
                    </m:d>
                  </m:oMath>
                </a14:m>
                <a:r>
                  <a:rPr lang="en-US" dirty="0">
                    <a:solidFill>
                      <a:srgbClr val="FFFFFF"/>
                    </a:solidFill>
                    <a:latin typeface="Barlow Semi Condensed Light"/>
                    <a:ea typeface="Barlow Semi Condensed Light"/>
                    <a:cs typeface="Barlow Semi Condensed Light"/>
                    <a:sym typeface="Barlow Semi Condensed Light"/>
                  </a:rPr>
                  <a:t>. This shows transitivity.</a:t>
                </a:r>
              </a:p>
              <a:p>
                <a:pPr>
                  <a:lnSpc>
                    <a:spcPct val="115000"/>
                  </a:lnSpc>
                  <a:spcBef>
                    <a:spcPts val="1600"/>
                  </a:spcBef>
                  <a:spcAft>
                    <a:spcPts val="1600"/>
                  </a:spcAft>
                </a:pPr>
                <a:r>
                  <a:rPr lang="en-US" dirty="0">
                    <a:solidFill>
                      <a:srgbClr val="FFFFFF"/>
                    </a:solidFill>
                    <a:latin typeface="Barlow Semi Condensed Light"/>
                    <a:ea typeface="Barlow Semi Condensed Light"/>
                    <a:cs typeface="Barlow Semi Condensed Light"/>
                    <a:sym typeface="Barlow Semi Condensed Light"/>
                  </a:rPr>
                  <a:t>Therefore, the relation is an equivalence relation.</a:t>
                </a:r>
              </a:p>
            </p:txBody>
          </p:sp>
        </mc:Choice>
        <mc:Fallback xmlns="">
          <p:sp>
            <p:nvSpPr>
              <p:cNvPr id="626" name="Google Shape;626;p28">
                <a:extLst>
                  <a:ext uri="{FF2B5EF4-FFF2-40B4-BE49-F238E27FC236}">
                    <a16:creationId xmlns:a16="http://schemas.microsoft.com/office/drawing/2014/main" id="{E7FAE1D6-F449-6EDA-62CA-792D5CA87FD5}"/>
                  </a:ext>
                </a:extLst>
              </p:cNvPr>
              <p:cNvSpPr txBox="1">
                <a:spLocks noRot="1" noChangeAspect="1" noMove="1" noResize="1" noEditPoints="1" noAdjustHandles="1" noChangeArrowheads="1" noChangeShapeType="1" noTextEdit="1"/>
              </p:cNvSpPr>
              <p:nvPr/>
            </p:nvSpPr>
            <p:spPr>
              <a:xfrm>
                <a:off x="624300" y="507275"/>
                <a:ext cx="7895400" cy="3179400"/>
              </a:xfrm>
              <a:prstGeom prst="rect">
                <a:avLst/>
              </a:prstGeom>
              <a:blipFill>
                <a:blip r:embed="rId6"/>
                <a:stretch>
                  <a:fillRect l="-321" b="-30556"/>
                </a:stretch>
              </a:blipFill>
              <a:ln>
                <a:noFill/>
              </a:ln>
            </p:spPr>
            <p:txBody>
              <a:bodyPr/>
              <a:lstStyle/>
              <a:p>
                <a:r>
                  <a:rPr lang="en-US">
                    <a:noFill/>
                  </a:rPr>
                  <a:t> </a:t>
                </a:r>
              </a:p>
            </p:txBody>
          </p:sp>
        </mc:Fallback>
      </mc:AlternateContent>
      <p:pic>
        <p:nvPicPr>
          <p:cNvPr id="4" name="Audio 3">
            <a:extLst>
              <a:ext uri="{FF2B5EF4-FFF2-40B4-BE49-F238E27FC236}">
                <a16:creationId xmlns:a16="http://schemas.microsoft.com/office/drawing/2014/main" id="{465B64EE-2A7A-EFAB-F7A4-C59E4272C0B6}"/>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178800" y="4178300"/>
            <a:ext cx="812800" cy="812800"/>
          </a:xfrm>
          <a:prstGeom prst="rect">
            <a:avLst/>
          </a:prstGeom>
        </p:spPr>
      </p:pic>
    </p:spTree>
    <p:extLst>
      <p:ext uri="{BB962C8B-B14F-4D97-AF65-F5344CB8AC3E}">
        <p14:creationId xmlns:p14="http://schemas.microsoft.com/office/powerpoint/2010/main" val="1812922709"/>
      </p:ext>
    </p:extLst>
  </p:cSld>
  <p:clrMapOvr>
    <a:masterClrMapping/>
  </p:clrMapOvr>
  <mc:AlternateContent xmlns:mc="http://schemas.openxmlformats.org/markup-compatibility/2006" xmlns:p14="http://schemas.microsoft.com/office/powerpoint/2010/main">
    <mc:Choice Requires="p14">
      <p:transition spd="slow" p14:dur="2000" advTm="32260"/>
    </mc:Choice>
    <mc:Fallback xmlns="">
      <p:transition spd="slow" advTm="322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extLst>
    <p:ext uri="{3A86A75C-4F4B-4683-9AE1-C65F6400EC91}">
      <p14:laserTraceLst xmlns:p14="http://schemas.microsoft.com/office/powerpoint/2010/main">
        <p14:tracePtLst>
          <p14:tracePt t="25" x="3735388" y="2490788"/>
          <p14:tracePt t="32" x="3735388" y="2500313"/>
          <p14:tracePt t="72" x="3744913" y="2509838"/>
          <p14:tracePt t="111" x="3760788" y="2509838"/>
          <p14:tracePt t="127" x="3770313" y="2509838"/>
          <p14:tracePt t="156" x="3770313" y="2520950"/>
          <p14:tracePt t="306" x="3781425" y="2520950"/>
          <p14:tracePt t="360" x="3781425" y="2509838"/>
          <p14:tracePt t="375" x="3781425" y="2500313"/>
          <p14:tracePt t="393" x="3781425" y="2490788"/>
          <p14:tracePt t="408" x="3781425" y="2479675"/>
          <p14:tracePt t="422" x="3781425" y="2474913"/>
          <p14:tracePt t="440" x="3781425" y="2454275"/>
          <p14:tracePt t="455" x="3781425" y="2444750"/>
          <p14:tracePt t="472" x="3781425" y="2433638"/>
          <p14:tracePt t="488" x="3781425" y="2424113"/>
          <p14:tracePt t="506" x="3781425" y="2413000"/>
          <p14:tracePt t="522" x="3781425" y="2403475"/>
          <p14:tracePt t="1559" x="3413125" y="2341563"/>
          <p14:tracePt t="1606" x="3413125" y="2332038"/>
          <p14:tracePt t="1663" x="3413125" y="2322513"/>
          <p14:tracePt t="1692" x="3403600" y="2322513"/>
          <p14:tracePt t="1707" x="3403600" y="2311400"/>
          <p14:tracePt t="1732" x="3403600" y="2301875"/>
          <p14:tracePt t="1742" x="3394075" y="2301875"/>
          <p14:tracePt t="1756" x="3394075" y="2295525"/>
          <p14:tracePt t="1773" x="3382963" y="2286000"/>
          <p14:tracePt t="1791" x="3382963" y="2276475"/>
          <p14:tracePt t="1805" x="3378200" y="2265363"/>
          <p14:tracePt t="1822" x="3378200" y="2255838"/>
          <p14:tracePt t="1839" x="3378200" y="2244725"/>
          <p14:tracePt t="1855" x="3378200" y="2235200"/>
          <p14:tracePt t="1872" x="3378200" y="2224088"/>
          <p14:tracePt t="1889" x="3367088" y="2205038"/>
          <p14:tracePt t="1906" x="3367088" y="2184400"/>
          <p14:tracePt t="1922" x="3367088" y="2152650"/>
          <p14:tracePt t="1939" x="3367088" y="2143125"/>
          <p14:tracePt t="1956" x="3367088" y="2112963"/>
          <p14:tracePt t="1972" x="3367088" y="2097088"/>
          <p14:tracePt t="1989" x="3367088" y="2076450"/>
          <p14:tracePt t="2006" x="3367088" y="2046288"/>
          <p14:tracePt t="2022" x="3367088" y="2016125"/>
          <p14:tracePt t="2040" x="3367088" y="1995488"/>
          <p14:tracePt t="2056" x="3357563" y="1984375"/>
          <p14:tracePt t="2073" x="3357563" y="1974850"/>
          <p14:tracePt t="2089" x="3357563" y="1965325"/>
          <p14:tracePt t="2106" x="3357563" y="1954213"/>
          <p14:tracePt t="2124" x="3357563" y="1944688"/>
          <p14:tracePt t="2155" x="3348038" y="1944688"/>
          <p14:tracePt t="2233" x="3348038" y="1933575"/>
          <p14:tracePt t="2304" x="3348038" y="1928813"/>
          <p14:tracePt t="2498" x="3336925" y="1928813"/>
          <p14:tracePt t="3422" x="3336925" y="1919288"/>
          <p14:tracePt t="3476" x="3336925" y="1908175"/>
          <p14:tracePt t="3595" x="3336925" y="1898650"/>
          <p14:tracePt t="3682" x="3336925" y="1887538"/>
          <p14:tracePt t="3720" x="3327400" y="1887538"/>
          <p14:tracePt t="4066" x="3316288" y="1887538"/>
          <p14:tracePt t="4166" x="3316288" y="1878013"/>
          <p14:tracePt t="4191" x="3306763" y="1878013"/>
          <p14:tracePt t="4372" x="3316288" y="1878013"/>
          <p14:tracePt t="4470" x="3316288" y="1866900"/>
          <p14:tracePt t="4656" x="3327400" y="1866900"/>
          <p14:tracePt t="4691" x="3327400" y="1857375"/>
          <p14:tracePt t="5130" x="3336925" y="1857375"/>
          <p14:tracePt t="5141" x="3336925" y="1866900"/>
          <p14:tracePt t="5169" x="3336925" y="1878013"/>
          <p14:tracePt t="5175" x="3348038" y="1878013"/>
          <p14:tracePt t="5201" x="3348038" y="1887538"/>
          <p14:tracePt t="5237" x="3357563" y="1887538"/>
          <p14:tracePt t="5312" x="3367088" y="1887538"/>
          <p14:tracePt t="5361" x="3367088" y="1898650"/>
          <p14:tracePt t="5402" x="3378200" y="1898650"/>
          <p14:tracePt t="5545" x="3382963" y="1908175"/>
          <p14:tracePt t="5657" x="3394075" y="1908175"/>
          <p14:tracePt t="5706" x="3394075" y="1919288"/>
          <p14:tracePt t="5721" x="3403600" y="1919288"/>
          <p14:tracePt t="5748" x="3413125" y="1919288"/>
          <p14:tracePt t="5772" x="3413125" y="1928813"/>
          <p14:tracePt t="5789" x="3424238" y="1928813"/>
          <p14:tracePt t="5805" x="3433763" y="1933575"/>
          <p14:tracePt t="5822" x="3444875" y="1933575"/>
          <p14:tracePt t="5839" x="3454400" y="1944688"/>
          <p14:tracePt t="5856" x="3465513" y="1954213"/>
          <p14:tracePt t="5872" x="3484563" y="1965325"/>
          <p14:tracePt t="5890" x="3505200" y="1974850"/>
          <p14:tracePt t="5906" x="3516313" y="1984375"/>
          <p14:tracePt t="5923" x="3525838" y="1984375"/>
          <p14:tracePt t="5939" x="3536950" y="1984375"/>
          <p14:tracePt t="5956" x="3546475" y="1984375"/>
          <p14:tracePt t="5973" x="3556000" y="1995488"/>
          <p14:tracePt t="5989" x="3571875" y="2005013"/>
          <p14:tracePt t="6005" x="3581400" y="2016125"/>
          <p14:tracePt t="6023" x="3592513" y="2025650"/>
          <p14:tracePt t="6039" x="3613150" y="2036763"/>
          <p14:tracePt t="6055" x="3622675" y="2036763"/>
          <p14:tracePt t="6073" x="3633788" y="2046288"/>
          <p14:tracePt t="6088" x="3643313" y="2046288"/>
          <p14:tracePt t="6114" x="3652838" y="2046288"/>
          <p14:tracePt t="6131" x="3663950" y="2046288"/>
          <p14:tracePt t="6144" x="3663950" y="2055813"/>
          <p14:tracePt t="6162" x="3673475" y="2055813"/>
          <p14:tracePt t="6174" x="3684588" y="2055813"/>
          <p14:tracePt t="6191" x="3694113" y="2055813"/>
          <p14:tracePt t="6223" x="3705225" y="2055813"/>
          <p14:tracePt t="6259" x="3714750" y="2055813"/>
          <p14:tracePt t="6285" x="3724275" y="2055813"/>
          <p14:tracePt t="6336" x="3735388" y="2055813"/>
          <p14:tracePt t="6434" x="3744913" y="2055813"/>
          <p14:tracePt t="6530" x="3751263" y="2055813"/>
          <p14:tracePt t="6635" x="3751263" y="2066925"/>
          <p14:tracePt t="6655" x="3760788" y="2066925"/>
          <p14:tracePt t="6707" x="3770313" y="2066925"/>
          <p14:tracePt t="6752" x="3770313" y="2076450"/>
          <p14:tracePt t="6772" x="3781425" y="2076450"/>
          <p14:tracePt t="6788" x="3781425" y="2087563"/>
          <p14:tracePt t="6806" x="3790950" y="2087563"/>
          <p14:tracePt t="6823" x="3790950" y="2097088"/>
          <p14:tracePt t="6839" x="3802063" y="2097088"/>
          <p14:tracePt t="6858" x="3811588" y="2108200"/>
          <p14:tracePt t="6897" x="3822700" y="2108200"/>
          <p14:tracePt t="6907" x="3822700" y="2112963"/>
          <p14:tracePt t="6923" x="3832225" y="2112963"/>
          <p14:tracePt t="6947" x="3841750" y="2122488"/>
          <p14:tracePt t="6972" x="3852863" y="2122488"/>
          <p14:tracePt t="6979" x="3852863" y="2133600"/>
          <p14:tracePt t="6997" x="3862388" y="2133600"/>
          <p14:tracePt t="7006" x="3873500" y="2143125"/>
          <p14:tracePt t="7033" x="3883025" y="2143125"/>
          <p14:tracePt t="7046" x="3883025" y="2152650"/>
          <p14:tracePt t="7056" x="3894138" y="2152650"/>
          <p14:tracePt t="7073" x="3894138" y="2163763"/>
          <p14:tracePt t="7088" x="3903663" y="2163763"/>
          <p14:tracePt t="7106" x="3913188" y="2173288"/>
          <p14:tracePt t="7132" x="3924300" y="2173288"/>
          <p14:tracePt t="7146" x="3924300" y="2184400"/>
          <p14:tracePt t="7155" x="3933825" y="2184400"/>
          <p14:tracePt t="7180" x="3933825" y="2193925"/>
          <p14:tracePt t="7189" x="3938588" y="2193925"/>
          <p14:tracePt t="7207" x="3949700" y="2193925"/>
          <p14:tracePt t="7223" x="3949700" y="2205038"/>
          <p14:tracePt t="7246" x="3959225" y="2205038"/>
          <p14:tracePt t="7263" x="3970338" y="2214563"/>
          <p14:tracePt t="7304" x="3979863" y="2214563"/>
          <p14:tracePt t="7311" x="3979863" y="2224088"/>
          <p14:tracePt t="7324" x="3990975" y="2224088"/>
          <p14:tracePt t="7360" x="3990975" y="2235200"/>
          <p14:tracePt t="7372" x="4000500" y="2235200"/>
          <p14:tracePt t="7398" x="4010025" y="2235200"/>
          <p14:tracePt t="7415" x="4010025" y="2244725"/>
          <p14:tracePt t="7439" x="4021138" y="2244725"/>
          <p14:tracePt t="7475" x="4030663" y="2244725"/>
          <p14:tracePt t="7489" x="4030663" y="2255838"/>
          <p14:tracePt t="7521" x="4041775" y="2255838"/>
          <p14:tracePt t="7553" x="4051300" y="2255838"/>
          <p14:tracePt t="7570" x="4051300" y="2265363"/>
          <p14:tracePt t="7576" x="4062413" y="2265363"/>
          <p14:tracePt t="7604" x="4071938" y="2265363"/>
          <p14:tracePt t="7616" x="4071938" y="2276475"/>
          <p14:tracePt t="7629" x="4081463" y="2276475"/>
          <p14:tracePt t="7655" x="4092575" y="2276475"/>
          <p14:tracePt t="7672" x="4102100" y="2286000"/>
          <p14:tracePt t="7690" x="4113213" y="2286000"/>
          <p14:tracePt t="7707" x="4113213" y="2295525"/>
          <p14:tracePt t="7722" x="4117975" y="2295525"/>
          <p14:tracePt t="7739" x="4117975" y="2301875"/>
          <p14:tracePt t="7755" x="4138613" y="2311400"/>
          <p14:tracePt t="7772" x="4148138" y="2322513"/>
          <p14:tracePt t="7788" x="4159250" y="2322513"/>
          <p14:tracePt t="7805" x="4168775" y="2332038"/>
          <p14:tracePt t="7822" x="4179888" y="2341563"/>
          <p14:tracePt t="7840" x="4189413" y="2352675"/>
          <p14:tracePt t="7856" x="4198938" y="2352675"/>
          <p14:tracePt t="7872" x="4210050" y="2362200"/>
          <p14:tracePt t="7894" x="4219575" y="2362200"/>
          <p14:tracePt t="7920" x="4219575" y="2373313"/>
          <p14:tracePt t="7996" x="4230688" y="2373313"/>
          <p14:tracePt t="8068" x="4230688" y="2382838"/>
          <p14:tracePt t="8325" x="4240213" y="2393950"/>
          <p14:tracePt t="8378" x="4240213" y="2403475"/>
          <p14:tracePt t="8415" x="4251325" y="2403475"/>
          <p14:tracePt t="8476" x="4251325" y="2413000"/>
          <p14:tracePt t="8491" x="4260850" y="2413000"/>
          <p14:tracePt t="8521" x="4260850" y="2424113"/>
          <p14:tracePt t="8528" x="4270375" y="2424113"/>
          <p14:tracePt t="8558" x="4281488" y="2433638"/>
          <p14:tracePt t="8604" x="4281488" y="2444750"/>
          <p14:tracePt t="8643" x="4281488" y="2454275"/>
          <p14:tracePt t="8744" x="4281488" y="2465388"/>
          <p14:tracePt t="8757" x="4291013" y="2465388"/>
          <p14:tracePt t="8821" x="4291013" y="2474913"/>
          <p14:tracePt t="8875" x="4291013" y="2479675"/>
          <p14:tracePt t="9038" x="4295775" y="2479675"/>
          <p14:tracePt t="9047" x="4295775" y="2490788"/>
          <p14:tracePt t="9075" x="4295775" y="2500313"/>
          <p14:tracePt t="9092" x="4295775" y="2509838"/>
          <p14:tracePt t="9106" x="4295775" y="2520950"/>
          <p14:tracePt t="9121" x="4295775" y="2530475"/>
          <p14:tracePt t="9138" x="4295775" y="2541588"/>
          <p14:tracePt t="9153" x="4295775" y="2551113"/>
          <p14:tracePt t="9158" x="4281488" y="2562225"/>
          <p14:tracePt t="9173" x="4281488" y="2571750"/>
          <p14:tracePt t="9188" x="4260850" y="2581275"/>
          <p14:tracePt t="9205" x="4240213" y="2592388"/>
          <p14:tracePt t="9222" x="4219575" y="2601913"/>
          <p14:tracePt t="9239" x="4198938" y="2613025"/>
          <p14:tracePt t="9255" x="4189413" y="2613025"/>
          <p14:tracePt t="9272" x="4179888" y="2613025"/>
          <p14:tracePt t="9288" x="4159250" y="2613025"/>
          <p14:tracePt t="9306" x="4138613" y="2613025"/>
          <p14:tracePt t="9322" x="4102100" y="2613025"/>
          <p14:tracePt t="9325" x="4071938" y="2601913"/>
          <p14:tracePt t="9339" x="4062413" y="2601913"/>
          <p14:tracePt t="9356" x="4030663" y="2592388"/>
          <p14:tracePt t="9372" x="4010025" y="2592388"/>
          <p14:tracePt t="9388" x="4000500" y="2581275"/>
          <p14:tracePt t="9405" x="3990975" y="2581275"/>
          <p14:tracePt t="9422" x="3979863" y="2571750"/>
          <p14:tracePt t="9439" x="3970338" y="2571750"/>
          <p14:tracePt t="9462" x="3959225" y="2571750"/>
          <p14:tracePt t="9489" x="3949700" y="2571750"/>
          <p14:tracePt t="9521" x="3938588" y="2571750"/>
          <p14:tracePt t="9554" x="3933825" y="2571750"/>
          <p14:tracePt t="9560" x="3933825" y="2581275"/>
          <p14:tracePt t="9576" x="3924300" y="2581275"/>
          <p14:tracePt t="9589" x="3924300" y="2592388"/>
          <p14:tracePt t="9606" x="3924300" y="2601913"/>
          <p14:tracePt t="9622" x="3924300" y="2613025"/>
          <p14:tracePt t="9639" x="3924300" y="2622550"/>
          <p14:tracePt t="9655" x="3924300" y="2633663"/>
          <p14:tracePt t="9672" x="3924300" y="2643188"/>
          <p14:tracePt t="9688" x="3924300" y="2652713"/>
          <p14:tracePt t="9872" x="3924300" y="2643188"/>
          <p14:tracePt t="9924" x="3924300" y="2633663"/>
          <p14:tracePt t="9969" x="3913188" y="2633663"/>
          <p14:tracePt t="9975" x="3913188" y="2622550"/>
          <p14:tracePt t="10072" x="3903663" y="2613025"/>
          <p14:tracePt t="10139" x="3903663" y="2601913"/>
          <p14:tracePt t="10388" x="3903663" y="2592388"/>
          <p14:tracePt t="10499" x="3903663" y="2581275"/>
          <p14:tracePt t="10690" x="3894138" y="2581275"/>
          <p14:tracePt t="10711" x="3883025" y="2581275"/>
          <p14:tracePt t="10721" x="3883025" y="2571750"/>
          <p14:tracePt t="10726" x="3873500" y="2571750"/>
          <p14:tracePt t="10739" x="3862388" y="2562225"/>
          <p14:tracePt t="10757" x="3852863" y="2562225"/>
          <p14:tracePt t="10772" x="3841750" y="2562225"/>
          <p14:tracePt t="10790" x="3832225" y="2551113"/>
          <p14:tracePt t="10806" x="3822700" y="2551113"/>
          <p14:tracePt t="10823" x="3802063" y="2541588"/>
          <p14:tracePt t="10839" x="3781425" y="2509838"/>
          <p14:tracePt t="10855" x="3770313" y="2479675"/>
          <p14:tracePt t="10872" x="3770313" y="2465388"/>
          <p14:tracePt t="10889" x="3781425" y="2454275"/>
          <p14:tracePt t="10906" x="3781425" y="2465388"/>
          <p14:tracePt t="10922" x="3781425" y="2474913"/>
          <p14:tracePt t="10939" x="3781425" y="2479675"/>
          <p14:tracePt t="10975" x="3781425" y="2474913"/>
          <p14:tracePt t="10990" x="3781425" y="2465388"/>
          <p14:tracePt t="11004" x="3781425" y="2454275"/>
          <p14:tracePt t="11027" x="3781425" y="2444750"/>
          <p14:tracePt t="11143" x="3781425" y="2433638"/>
          <p14:tracePt t="11149" x="3770313" y="2433638"/>
          <p14:tracePt t="11181" x="3760788" y="2433638"/>
          <p14:tracePt t="11190" x="3760788" y="2424113"/>
          <p14:tracePt t="11206" x="3751263" y="2424113"/>
          <p14:tracePt t="11223" x="3744913" y="2424113"/>
          <p14:tracePt t="11239" x="3735388" y="2424113"/>
          <p14:tracePt t="11255" x="3714750" y="2424113"/>
          <p14:tracePt t="11272" x="3694113" y="2424113"/>
          <p14:tracePt t="11289" x="3673475" y="2413000"/>
          <p14:tracePt t="11306" x="3652838" y="2403475"/>
          <p14:tracePt t="11322" x="3633788" y="2393950"/>
          <p14:tracePt t="11338" x="3622675" y="2393950"/>
          <p14:tracePt t="11355" x="3613150" y="2382838"/>
          <p14:tracePt t="11372" x="3602038" y="2382838"/>
          <p14:tracePt t="11388" x="3602038" y="2373313"/>
          <p14:tracePt t="11405" x="3592513" y="2362200"/>
          <p14:tracePt t="11424" x="3581400" y="2362200"/>
          <p14:tracePt t="11441" x="3571875" y="2362200"/>
          <p14:tracePt t="11472" x="3567113" y="2362200"/>
          <p14:tracePt t="11489" x="3556000" y="2362200"/>
          <p14:tracePt t="11506" x="3546475" y="2362200"/>
          <p14:tracePt t="11522" x="3536950" y="2362200"/>
          <p14:tracePt t="11539" x="3525838" y="2362200"/>
          <p14:tracePt t="11557" x="3495675" y="2382838"/>
          <p14:tracePt t="11572" x="3475038" y="2393950"/>
          <p14:tracePt t="11589" x="3444875" y="2413000"/>
          <p14:tracePt t="11605" x="3413125" y="2424113"/>
          <p14:tracePt t="11623" x="3394075" y="2433638"/>
          <p14:tracePt t="11639" x="3378200" y="2433638"/>
          <p14:tracePt t="11655" x="3367088" y="2433638"/>
          <p14:tracePt t="11672" x="3367088" y="2413000"/>
          <p14:tracePt t="11689" x="3357563" y="2403475"/>
          <p14:tracePt t="11706" x="3348038" y="2393950"/>
          <p14:tracePt t="11722" x="3336925" y="2382838"/>
          <p14:tracePt t="11739" x="3327400" y="2382838"/>
          <p14:tracePt t="11755" x="3306763" y="2373313"/>
          <p14:tracePt t="11772" x="3295650" y="2373313"/>
          <p14:tracePt t="11810" x="3286125" y="2373313"/>
          <p14:tracePt t="11855" x="3276600" y="2373313"/>
          <p14:tracePt t="11882" x="3265488" y="2373313"/>
          <p14:tracePt t="11902" x="3255963" y="2373313"/>
          <p14:tracePt t="11926" x="3244850" y="2373313"/>
          <p14:tracePt t="11957" x="3235325" y="2373313"/>
          <p14:tracePt t="11985" x="3224213" y="2373313"/>
          <p14:tracePt t="11998" x="3214688" y="2373313"/>
          <p14:tracePt t="12022" x="3205163" y="2373313"/>
          <p14:tracePt t="12050" x="3198813" y="2373313"/>
          <p14:tracePt t="12191" x="3205163" y="2373313"/>
          <p14:tracePt t="12209" x="3214688" y="2373313"/>
          <p14:tracePt t="12215" x="3214688" y="2382838"/>
          <p14:tracePt t="12231" x="3224213" y="2382838"/>
          <p14:tracePt t="12244" x="3235325" y="2382838"/>
          <p14:tracePt t="12263" x="3244850" y="2393950"/>
          <p14:tracePt t="12279" x="3255963" y="2393950"/>
          <p14:tracePt t="12303" x="3265488" y="2393950"/>
          <p14:tracePt t="12322" x="3276600" y="2393950"/>
          <p14:tracePt t="12339" x="3286125" y="2403475"/>
          <p14:tracePt t="12341" x="3295650" y="2403475"/>
          <p14:tracePt t="12356" x="3306763" y="2413000"/>
          <p14:tracePt t="12373" x="3316288" y="2424113"/>
          <p14:tracePt t="12389" x="3327400" y="2424113"/>
          <p14:tracePt t="12405" x="3336925" y="2433638"/>
          <p14:tracePt t="12423" x="3348038" y="2444750"/>
          <p14:tracePt t="12439" x="3357563" y="2454275"/>
          <p14:tracePt t="12455" x="3367088" y="2465388"/>
          <p14:tracePt t="12472" x="3378200" y="2479675"/>
          <p14:tracePt t="12489" x="3378200" y="2490788"/>
          <p14:tracePt t="12506" x="3382963" y="2500313"/>
          <p14:tracePt t="12523" x="3394075" y="2500313"/>
          <p14:tracePt t="12539" x="3394075" y="2509838"/>
          <p14:tracePt t="12556" x="3403600" y="2520950"/>
          <p14:tracePt t="12573" x="3403600" y="2530475"/>
          <p14:tracePt t="12589" x="3413125" y="2530475"/>
          <p14:tracePt t="12606" x="3413125" y="2541588"/>
          <p14:tracePt t="12622" x="3424238" y="2551113"/>
          <p14:tracePt t="12639" x="3433763" y="2562225"/>
          <p14:tracePt t="12655" x="3433763" y="2571750"/>
          <p14:tracePt t="12672" x="3444875" y="2581275"/>
          <p14:tracePt t="12689" x="3454400" y="2592388"/>
          <p14:tracePt t="12706" x="3454400" y="2601913"/>
          <p14:tracePt t="12722" x="3465513" y="2613025"/>
          <p14:tracePt t="12738" x="3465513" y="2622550"/>
          <p14:tracePt t="12756" x="3475038" y="2622550"/>
          <p14:tracePt t="12773" x="3475038" y="2633663"/>
          <p14:tracePt t="12800" x="3484563" y="2643188"/>
          <p14:tracePt t="12828" x="3484563" y="2652713"/>
          <p14:tracePt t="12856" x="3484563" y="2663825"/>
          <p14:tracePt t="12883" x="3475038" y="2663825"/>
          <p14:tracePt t="12894" x="3475038" y="2668588"/>
          <p14:tracePt t="12905" x="3465513" y="2668588"/>
          <p14:tracePt t="12923" x="3454400" y="2668588"/>
          <p14:tracePt t="12939" x="3454400" y="2679700"/>
          <p14:tracePt t="12955" x="3424238" y="2679700"/>
          <p14:tracePt t="12972" x="3403600" y="2689225"/>
          <p14:tracePt t="12988" x="3382963" y="2698750"/>
          <p14:tracePt t="13005" x="3357563" y="2698750"/>
          <p14:tracePt t="13022" x="3336925" y="2698750"/>
          <p14:tracePt t="13039" x="3327400" y="2698750"/>
          <p14:tracePt t="13055" x="3306763" y="2698750"/>
          <p14:tracePt t="13072" x="3295650" y="2698750"/>
          <p14:tracePt t="13089" x="3276600" y="2698750"/>
          <p14:tracePt t="13106" x="3244850" y="2698750"/>
          <p14:tracePt t="13122" x="3224213" y="2698750"/>
          <p14:tracePt t="13139" x="3214688" y="2689225"/>
          <p14:tracePt t="13156" x="3205163" y="2689225"/>
          <p14:tracePt t="13172" x="3198813" y="2679700"/>
          <p14:tracePt t="13188" x="3189288" y="2668588"/>
          <p14:tracePt t="13205" x="3189288" y="2652713"/>
          <p14:tracePt t="13222" x="3179763" y="2633663"/>
          <p14:tracePt t="13239" x="3168650" y="2601913"/>
          <p14:tracePt t="13255" x="3148013" y="2571750"/>
          <p14:tracePt t="13272" x="3097213" y="2530475"/>
          <p14:tracePt t="13290" x="3046413" y="2520950"/>
          <p14:tracePt t="13306" x="2979738" y="2509838"/>
          <p14:tracePt t="13322" x="2908300" y="2509838"/>
          <p14:tracePt t="13339" x="2836863" y="2509838"/>
          <p14:tracePt t="13356" x="2760663" y="2509838"/>
          <p14:tracePt t="13360" x="2668588" y="2520950"/>
          <p14:tracePt t="13372" x="2652713" y="2520950"/>
          <p14:tracePt t="13389" x="2592388" y="2520950"/>
          <p14:tracePt t="13405" x="2541588" y="2509838"/>
          <p14:tracePt t="13422" x="2479675" y="2474913"/>
          <p14:tracePt t="13440" x="2433638" y="2454275"/>
          <p14:tracePt t="13455" x="2382838" y="2413000"/>
          <p14:tracePt t="13472" x="2341563" y="2393950"/>
          <p14:tracePt t="13489" x="2311400" y="2373313"/>
          <p14:tracePt t="13506" x="2286000" y="2341563"/>
          <p14:tracePt t="13522" x="2265363" y="2322513"/>
          <p14:tracePt t="13539" x="2244725" y="2311400"/>
          <p14:tracePt t="13555" x="2235200" y="2311400"/>
          <p14:tracePt t="13572" x="2224088" y="2311400"/>
          <p14:tracePt t="13604" x="2214563" y="2311400"/>
          <p14:tracePt t="13611" x="2184400" y="2301875"/>
          <p14:tracePt t="13622" x="2173288" y="2301875"/>
          <p14:tracePt t="13639" x="2163763" y="2295525"/>
          <p14:tracePt t="13655" x="2143125" y="2286000"/>
          <p14:tracePt t="13673" x="2133600" y="2286000"/>
          <p14:tracePt t="13721" x="2133600" y="2276475"/>
          <p14:tracePt t="13727" x="2122488" y="2276475"/>
          <p14:tracePt t="13741" x="2112963" y="2276475"/>
          <p14:tracePt t="13756" x="2101850" y="2276475"/>
          <p14:tracePt t="13773" x="2097088" y="2276475"/>
          <p14:tracePt t="13788" x="2066925" y="2265363"/>
          <p14:tracePt t="13805" x="2036763" y="2255838"/>
          <p14:tracePt t="13823" x="2005013" y="2255838"/>
          <p14:tracePt t="13839" x="1954213" y="2255838"/>
          <p14:tracePt t="13855" x="1919288" y="2255838"/>
          <p14:tracePt t="13872" x="1887538" y="2255838"/>
          <p14:tracePt t="13889" x="1857375" y="2255838"/>
          <p14:tracePt t="13905" x="1827213" y="2244725"/>
          <p14:tracePt t="13922" x="1795463" y="2244725"/>
          <p14:tracePt t="13938" x="1785938" y="2244725"/>
          <p14:tracePt t="13955" x="1765300" y="2244725"/>
          <p14:tracePt t="13973" x="1755775" y="2244725"/>
          <p14:tracePt t="13989" x="1744663" y="2244725"/>
          <p14:tracePt t="14006" x="1744663" y="2255838"/>
          <p14:tracePt t="14023" x="1744663" y="2265363"/>
          <p14:tracePt t="14039" x="1744663" y="2276475"/>
          <p14:tracePt t="14055" x="1744663" y="2286000"/>
          <p14:tracePt t="14073" x="1744663" y="2311400"/>
          <p14:tracePt t="14089" x="1744663" y="2352675"/>
          <p14:tracePt t="14106" x="1735138" y="2382838"/>
          <p14:tracePt t="14123" x="1730375" y="2424113"/>
          <p14:tracePt t="14139" x="1719263" y="2474913"/>
          <p14:tracePt t="14156" x="1709738" y="2500313"/>
          <p14:tracePt t="14172" x="1709738" y="2520950"/>
          <p14:tracePt t="14189" x="1709738" y="2530475"/>
          <p14:tracePt t="14248" x="1709738" y="2541588"/>
          <p14:tracePt t="14626" x="1698625" y="2541588"/>
          <p14:tracePt t="14659" x="1689100" y="2541588"/>
          <p14:tracePt t="14681" x="1679575" y="2541588"/>
          <p14:tracePt t="14711" x="1668463" y="2541588"/>
          <p14:tracePt t="14744" x="1658938" y="2541588"/>
          <p14:tracePt t="14756" x="1658938" y="2551113"/>
          <p14:tracePt t="14775" x="1647825" y="2551113"/>
          <p14:tracePt t="14797" x="1638300" y="2551113"/>
          <p14:tracePt t="14809" x="1638300" y="2562225"/>
          <p14:tracePt t="14827" x="1627188" y="2562225"/>
          <p14:tracePt t="14840" x="1627188" y="2571750"/>
          <p14:tracePt t="14855" x="1617663" y="2571750"/>
          <p14:tracePt t="14872" x="1608138" y="2571750"/>
          <p14:tracePt t="14890" x="1597025" y="2581275"/>
          <p14:tracePt t="14906" x="1587500" y="2581275"/>
          <p14:tracePt t="14922" x="1587500" y="2592388"/>
          <p14:tracePt t="14939" x="1576388" y="2592388"/>
          <p14:tracePt t="14957" x="1566863" y="2592388"/>
          <p14:tracePt t="14972" x="1555750" y="2601913"/>
          <p14:tracePt t="14989" x="1550988" y="2601913"/>
          <p14:tracePt t="15005" x="1541463" y="2613025"/>
          <p14:tracePt t="15026" x="1530350" y="2613025"/>
          <p14:tracePt t="15040" x="1530350" y="2622550"/>
          <p14:tracePt t="15239" x="1541463" y="2622550"/>
          <p14:tracePt t="15275" x="1550988" y="2622550"/>
          <p14:tracePt t="15317" x="1555750" y="2622550"/>
          <p14:tracePt t="15908" x="1566863" y="2622550"/>
          <p14:tracePt t="15945" x="1576388" y="2622550"/>
          <p14:tracePt t="15962" x="1587500" y="2622550"/>
          <p14:tracePt t="15978" x="1597025" y="2622550"/>
          <p14:tracePt t="15992" x="1608138" y="2622550"/>
          <p14:tracePt t="16007" x="1617663" y="2622550"/>
          <p14:tracePt t="16023" x="1627188" y="2622550"/>
          <p14:tracePt t="16039" x="1638300" y="2622550"/>
          <p14:tracePt t="16055" x="1647825" y="2622550"/>
          <p14:tracePt t="16073" x="1668463" y="2622550"/>
          <p14:tracePt t="16090" x="1679575" y="2622550"/>
          <p14:tracePt t="16106" x="1689100" y="2622550"/>
          <p14:tracePt t="16122" x="1709738" y="2622550"/>
          <p14:tracePt t="16138" x="1719263" y="2622550"/>
          <p14:tracePt t="16156" x="1730375" y="2622550"/>
          <p14:tracePt t="16172" x="1735138" y="2622550"/>
          <p14:tracePt t="16188" x="1744663" y="2622550"/>
          <p14:tracePt t="16212" x="1755775" y="2622550"/>
          <p14:tracePt t="16260" x="1765300" y="2622550"/>
          <p14:tracePt t="16312" x="1776413" y="2622550"/>
          <p14:tracePt t="16361" x="1785938" y="2622550"/>
          <p14:tracePt t="16419" x="1795463" y="2622550"/>
          <p14:tracePt t="16444" x="1806575" y="2622550"/>
          <p14:tracePt t="16472" x="1816100" y="2622550"/>
          <p14:tracePt t="16510" x="1827213" y="2633663"/>
          <p14:tracePt t="16618" x="1836738" y="2633663"/>
          <p14:tracePt t="16694" x="1836738" y="2643188"/>
          <p14:tracePt t="16722" x="1847850" y="2643188"/>
          <p14:tracePt t="16781" x="1847850" y="2652713"/>
          <p14:tracePt t="16868" x="1857375" y="2652713"/>
          <p14:tracePt t="16889" x="1857375" y="2663825"/>
          <p14:tracePt t="16939" x="1857375" y="2668588"/>
          <p14:tracePt t="16964" x="1866900" y="2668588"/>
          <p14:tracePt t="17005" x="1878013" y="2668588"/>
          <p14:tracePt t="17030" x="1887538" y="2668588"/>
          <p14:tracePt t="17054" x="1898650" y="2668588"/>
          <p14:tracePt t="17063" x="1898650" y="2679700"/>
          <p14:tracePt t="17072" x="1908175" y="2679700"/>
          <p14:tracePt t="17090" x="1919288" y="2679700"/>
          <p14:tracePt t="17106" x="1924050" y="2679700"/>
          <p14:tracePt t="17122" x="1933575" y="2689225"/>
          <p14:tracePt t="17139" x="1954213" y="2689225"/>
          <p14:tracePt t="17156" x="1974850" y="2689225"/>
          <p14:tracePt t="17172" x="1984375" y="2689225"/>
          <p14:tracePt t="17188" x="2005013" y="2698750"/>
          <p14:tracePt t="17205" x="2016125" y="2698750"/>
          <p14:tracePt t="17224" x="2025650" y="2698750"/>
          <p14:tracePt t="17239" x="2036763" y="2709863"/>
          <p14:tracePt t="17256" x="2046288" y="2709863"/>
          <p14:tracePt t="17272" x="2055813" y="2709863"/>
          <p14:tracePt t="17291" x="2066925" y="2709863"/>
          <p14:tracePt t="17324" x="2066925" y="2719388"/>
          <p14:tracePt t="17338" x="2076450" y="2719388"/>
          <p14:tracePt t="17377" x="2087563" y="2719388"/>
          <p14:tracePt t="17460" x="2097088" y="2719388"/>
          <p14:tracePt t="17528" x="2101850" y="2719388"/>
          <p14:tracePt t="17558" x="2101850" y="2730500"/>
          <p14:tracePt t="17681" x="2112963" y="2730500"/>
          <p14:tracePt t="17825" x="2122488" y="2730500"/>
          <p14:tracePt t="17906" x="2133600" y="2730500"/>
          <p14:tracePt t="17952" x="2133600" y="2740025"/>
          <p14:tracePt t="17958" x="2143125" y="2740025"/>
          <p14:tracePt t="18005" x="2152650" y="2740025"/>
          <p14:tracePt t="18055" x="2163763" y="2740025"/>
          <p14:tracePt t="18072" x="2163763" y="2751138"/>
          <p14:tracePt t="18091" x="2173288" y="2751138"/>
          <p14:tracePt t="18134" x="2184400" y="2751138"/>
          <p14:tracePt t="18140" x="2184400" y="2760663"/>
          <p14:tracePt t="18159" x="2193925" y="2760663"/>
          <p14:tracePt t="18183" x="2193925" y="2770188"/>
          <p14:tracePt t="18203" x="2205038" y="2770188"/>
          <p14:tracePt t="18233" x="2214563" y="2770188"/>
          <p14:tracePt t="18245" x="2214563" y="2781300"/>
          <p14:tracePt t="18272" x="2224088" y="2781300"/>
          <p14:tracePt t="18291" x="2235200" y="2781300"/>
          <p14:tracePt t="18306" x="2235200" y="2790825"/>
          <p14:tracePt t="18323" x="2244725" y="2790825"/>
          <p14:tracePt t="18339" x="2255838" y="2801938"/>
          <p14:tracePt t="18369" x="2265363" y="2801938"/>
          <p14:tracePt t="18375" x="2265363" y="2811463"/>
          <p14:tracePt t="18389" x="2276475" y="2811463"/>
          <p14:tracePt t="18406" x="2286000" y="2822575"/>
          <p14:tracePt t="18424" x="2290763" y="2822575"/>
          <p14:tracePt t="18439" x="2290763" y="2832100"/>
          <p14:tracePt t="18455" x="2311400" y="2832100"/>
          <p14:tracePt t="18472" x="2332038" y="2847975"/>
          <p14:tracePt t="18489" x="2352675" y="2857500"/>
          <p14:tracePt t="18506" x="2393950" y="2878138"/>
          <p14:tracePt t="18522" x="2444750" y="2919413"/>
          <p14:tracePt t="18538" x="2479675" y="2959100"/>
          <p14:tracePt t="18555" x="2520950" y="3009900"/>
          <p14:tracePt t="18572" x="2562225" y="3036888"/>
          <p14:tracePt t="18588" x="2601913" y="3067050"/>
          <p14:tracePt t="18605" x="2659063" y="3108325"/>
          <p14:tracePt t="18622" x="2730500" y="3148013"/>
          <p14:tracePt t="18639" x="2801938" y="3189288"/>
          <p14:tracePt t="18655" x="2847975" y="3214688"/>
          <p14:tracePt t="18672" x="2898775" y="3235325"/>
          <p14:tracePt t="18689" x="2959100" y="3276600"/>
          <p14:tracePt t="18706" x="3000375" y="3286125"/>
          <p14:tracePt t="18722" x="3087688" y="3336925"/>
          <p14:tracePt t="18738" x="3138488" y="3357563"/>
          <p14:tracePt t="18755" x="3205163" y="3378200"/>
          <p14:tracePt t="18773" x="3235325" y="3378200"/>
          <p14:tracePt t="18789" x="3276600" y="3378200"/>
          <p14:tracePt t="18806" x="3295650" y="3378200"/>
          <p14:tracePt t="18822" x="3306763" y="3378200"/>
          <p14:tracePt t="18839" x="3316288" y="3378200"/>
          <p14:tracePt t="18855" x="3336925" y="3378200"/>
          <p14:tracePt t="18872" x="3348038" y="3378200"/>
          <p14:tracePt t="18889" x="3357563" y="3378200"/>
          <p14:tracePt t="18905" x="3357563" y="3387725"/>
          <p14:tracePt t="18922" x="3367088" y="3387725"/>
          <p14:tracePt t="18938" x="3378200" y="3403600"/>
          <p14:tracePt t="18955" x="3382963" y="3424238"/>
          <p14:tracePt t="18972" x="3403600" y="3433763"/>
          <p14:tracePt t="18988" x="3433763" y="3444875"/>
          <p14:tracePt t="19005" x="3465513" y="3465513"/>
          <p14:tracePt t="19022" x="3516313" y="3484563"/>
          <p14:tracePt t="19039" x="3546475" y="3495675"/>
          <p14:tracePt t="19055" x="3581400" y="3516313"/>
          <p14:tracePt t="19073" x="3613150" y="3525838"/>
          <p14:tracePt t="19089" x="3633788" y="3536950"/>
          <p14:tracePt t="19105" x="3652838" y="3546475"/>
          <p14:tracePt t="19122" x="3673475" y="3567113"/>
          <p14:tracePt t="19138" x="3684588" y="3576638"/>
          <p14:tracePt t="19156" x="3684588" y="3592513"/>
          <p14:tracePt t="19201" x="3663950" y="3602038"/>
          <p14:tracePt t="19223" x="3652838" y="3602038"/>
          <p14:tracePt t="19246" x="3643313" y="3602038"/>
          <p14:tracePt t="19354" x="3643313" y="3613150"/>
          <p14:tracePt t="19370" x="3643313" y="3622675"/>
          <p14:tracePt t="19384" x="3643313" y="3633788"/>
          <p14:tracePt t="19395" x="3643313" y="3643313"/>
          <p14:tracePt t="19407" x="3643313" y="3652838"/>
          <p14:tracePt t="19447" x="3633788" y="3652838"/>
          <p14:tracePt t="19457" x="3622675" y="3652838"/>
          <p14:tracePt t="19472" x="3613150" y="3652838"/>
          <p14:tracePt t="19489" x="3602038" y="3652838"/>
          <p14:tracePt t="19506" x="3581400" y="3652838"/>
          <p14:tracePt t="19522" x="3567113" y="3643313"/>
          <p14:tracePt t="19539" x="3556000" y="3643313"/>
          <p14:tracePt t="19555" x="3525838" y="3633788"/>
          <p14:tracePt t="19572" x="3505200" y="3622675"/>
          <p14:tracePt t="19589" x="3484563" y="3613150"/>
          <p14:tracePt t="19605" x="3454400" y="3602038"/>
          <p14:tracePt t="19623" x="3424238" y="3592513"/>
          <p14:tracePt t="19639" x="3394075" y="3567113"/>
          <p14:tracePt t="19655" x="3367088" y="3556000"/>
          <p14:tracePt t="19672" x="3336925" y="3536950"/>
          <p14:tracePt t="19690" x="3295650" y="3516313"/>
          <p14:tracePt t="19706" x="3255963" y="3495675"/>
          <p14:tracePt t="19722" x="3224213" y="3484563"/>
          <p14:tracePt t="19738" x="3189288" y="3465513"/>
          <p14:tracePt t="19756" x="3159125" y="3444875"/>
          <p14:tracePt t="19772" x="3138488" y="3433763"/>
          <p14:tracePt t="19788" x="3117850" y="3413125"/>
          <p14:tracePt t="19805" x="3108325" y="3403600"/>
          <p14:tracePt t="19822" x="3087688" y="3387725"/>
          <p14:tracePt t="19839" x="3076575" y="3387725"/>
          <p14:tracePt t="19855" x="3067050" y="3378200"/>
          <p14:tracePt t="19872" x="3055938" y="3367088"/>
          <p14:tracePt t="19889" x="3046413" y="3367088"/>
          <p14:tracePt t="19905" x="3036888" y="3357563"/>
          <p14:tracePt t="19922" x="3025775" y="3357563"/>
          <p14:tracePt t="19939" x="3025775" y="3348038"/>
          <p14:tracePt t="19957" x="3016250" y="3348038"/>
          <p14:tracePt t="19973" x="3016250" y="3336925"/>
          <p14:tracePt t="20004" x="3016250" y="3327400"/>
          <p14:tracePt t="20011" x="3009900" y="3327400"/>
          <p14:tracePt t="20074" x="3009900" y="3316288"/>
          <p14:tracePt t="20128" x="3009900" y="3306763"/>
          <p14:tracePt t="20137" x="3000375" y="3306763"/>
          <p14:tracePt t="20221" x="3000375" y="3295650"/>
          <p14:tracePt t="20227" x="2990850" y="3295650"/>
          <p14:tracePt t="20352" x="3000375" y="3295650"/>
          <p14:tracePt t="20373" x="3009900" y="3295650"/>
          <p14:tracePt t="20389" x="3016250" y="3295650"/>
          <p14:tracePt t="20407" x="3025775" y="3295650"/>
          <p14:tracePt t="20423" x="3036888" y="3295650"/>
          <p14:tracePt t="20429" x="3046413" y="3295650"/>
          <p14:tracePt t="20442" x="3055938" y="3295650"/>
          <p14:tracePt t="20457" x="3067050" y="3295650"/>
          <p14:tracePt t="20472" x="3076575" y="3295650"/>
          <p14:tracePt t="20489" x="3097213" y="3295650"/>
          <p14:tracePt t="20506" x="3117850" y="3306763"/>
          <p14:tracePt t="20522" x="3138488" y="3306763"/>
          <p14:tracePt t="20539" x="3159125" y="3306763"/>
          <p14:tracePt t="20555" x="3189288" y="3316288"/>
          <p14:tracePt t="20572" x="3205163" y="3316288"/>
          <p14:tracePt t="20588" x="3224213" y="3316288"/>
          <p14:tracePt t="20605" x="3244850" y="3327400"/>
          <p14:tracePt t="20623" x="3276600" y="3327400"/>
          <p14:tracePt t="20639" x="3295650" y="3336925"/>
          <p14:tracePt t="20655" x="3306763" y="3336925"/>
          <p14:tracePt t="20672" x="3327400" y="3336925"/>
          <p14:tracePt t="20690" x="3336925" y="3348038"/>
          <p14:tracePt t="20706" x="3348038" y="3348038"/>
          <p14:tracePt t="20722" x="3357563" y="3357563"/>
          <p14:tracePt t="20741" x="3367088" y="3367088"/>
          <p14:tracePt t="20798" x="3367088" y="3378200"/>
          <p14:tracePt t="20839" x="3367088" y="3387725"/>
          <p14:tracePt t="20860" x="3367088" y="3398838"/>
          <p14:tracePt t="20925" x="3367088" y="3403600"/>
          <p14:tracePt t="21118" x="3378200" y="3403600"/>
          <p14:tracePt t="21130" x="3378200" y="3413125"/>
          <p14:tracePt t="21153" x="3382963" y="3424238"/>
          <p14:tracePt t="21173" x="3394075" y="3444875"/>
          <p14:tracePt t="21187" x="3403600" y="3454400"/>
          <p14:tracePt t="21193" x="3403600" y="3465513"/>
          <p14:tracePt t="21206" x="3413125" y="3475038"/>
          <p14:tracePt t="21223" x="3424238" y="3505200"/>
          <p14:tracePt t="21239" x="3475038" y="3556000"/>
          <p14:tracePt t="21255" x="3505200" y="3602038"/>
          <p14:tracePt t="21272" x="3556000" y="3705225"/>
          <p14:tracePt t="21290" x="3602038" y="3790950"/>
          <p14:tracePt t="21306" x="3643313" y="3841750"/>
          <p14:tracePt t="21322" x="3694113" y="3873500"/>
          <p14:tracePt t="21339" x="3744913" y="3903663"/>
          <p14:tracePt t="21356" x="3781425" y="3924300"/>
          <p14:tracePt t="21372" x="3822700" y="3944938"/>
          <p14:tracePt t="21388" x="3852863" y="3949700"/>
          <p14:tracePt t="21405" x="3894138" y="3959225"/>
          <p14:tracePt t="21409" x="3933825" y="3959225"/>
          <p14:tracePt t="21432" x="3938588" y="3959225"/>
          <p14:tracePt t="21439" x="3990975" y="3959225"/>
          <p14:tracePt t="21456" x="4010025" y="3970338"/>
          <p14:tracePt t="21472" x="4041775" y="3970338"/>
          <p14:tracePt t="21490" x="4092575" y="3970338"/>
          <p14:tracePt t="21506" x="4138613" y="3979863"/>
          <p14:tracePt t="21522" x="4179888" y="3979863"/>
          <p14:tracePt t="21538" x="4210050" y="3979863"/>
          <p14:tracePt t="21557" x="4240213" y="3979863"/>
          <p14:tracePt t="21573" x="4270375" y="3979863"/>
          <p14:tracePt t="21589" x="4291013" y="3979863"/>
          <p14:tracePt t="21606" x="4306888" y="3990975"/>
          <p14:tracePt t="21642" x="4306888" y="4000500"/>
          <p14:tracePt t="21749" x="4295775" y="4000500"/>
          <p14:tracePt t="21763" x="4291013" y="4000500"/>
          <p14:tracePt t="21781" x="4291013" y="3990975"/>
          <p14:tracePt t="21814" x="4281488" y="3979863"/>
          <p14:tracePt t="21837" x="4281488" y="3970338"/>
          <p14:tracePt t="21874" x="4281488" y="3959225"/>
          <p14:tracePt t="21921" x="4291013" y="3959225"/>
          <p14:tracePt t="21952" x="4295775" y="3959225"/>
          <p14:tracePt t="21978" x="4306888" y="3959225"/>
          <p14:tracePt t="21985" x="4306888" y="3970338"/>
          <p14:tracePt t="22006" x="4316413" y="3979863"/>
          <p14:tracePt t="22023" x="4327525" y="3979863"/>
          <p14:tracePt t="22040" x="4327525" y="3990975"/>
          <p14:tracePt t="22056" x="4337050" y="3990975"/>
          <p14:tracePt t="22073" x="4337050" y="4000500"/>
          <p14:tracePt t="22090" x="4348163" y="4000500"/>
          <p14:tracePt t="22106" x="4357688" y="4000500"/>
          <p14:tracePt t="22122" x="4378325" y="4010025"/>
          <p14:tracePt t="22139" x="4398963" y="4010025"/>
          <p14:tracePt t="22156" x="4429125" y="4010025"/>
          <p14:tracePt t="22172" x="4479925" y="4010025"/>
          <p14:tracePt t="22188" x="4537075" y="4010025"/>
          <p14:tracePt t="22205" x="4576763" y="3990975"/>
          <p14:tracePt t="22222" x="4638675" y="3970338"/>
          <p14:tracePt t="22239" x="4664075" y="3949700"/>
          <p14:tracePt t="22255" x="4724400" y="3944938"/>
          <p14:tracePt t="22272" x="4756150" y="3933825"/>
          <p14:tracePt t="22290" x="4795838" y="3933825"/>
          <p14:tracePt t="22306" x="4816475" y="3933825"/>
          <p14:tracePt t="22310" x="4837113" y="3944938"/>
          <p14:tracePt t="22322" x="4848225" y="3944938"/>
          <p14:tracePt t="22339" x="4852988" y="3949700"/>
          <p14:tracePt t="22356" x="4862513" y="3959225"/>
          <p14:tracePt t="22373" x="4873625" y="3970338"/>
          <p14:tracePt t="22389" x="4883150" y="3990975"/>
          <p14:tracePt t="22405" x="4894263" y="4000500"/>
          <p14:tracePt t="22423" x="4903788" y="4000500"/>
          <p14:tracePt t="22439" x="4924425" y="4010025"/>
          <p14:tracePt t="22455" x="4933950" y="4010025"/>
          <p14:tracePt t="22472" x="4954588" y="4010025"/>
          <p14:tracePt t="22490" x="4965700" y="4021138"/>
          <p14:tracePt t="22505" x="4984750" y="4030663"/>
          <p14:tracePt t="22522" x="5005388" y="4041775"/>
          <p14:tracePt t="22539" x="5016500" y="4062413"/>
          <p14:tracePt t="22556" x="5026025" y="4071938"/>
          <p14:tracePt t="22572" x="5041900" y="4092575"/>
          <p14:tracePt t="22588" x="5051425" y="4102100"/>
          <p14:tracePt t="22605" x="5062538" y="4102100"/>
          <p14:tracePt t="22623" x="5072063" y="4113213"/>
          <p14:tracePt t="22640" x="5092700" y="4113213"/>
          <p14:tracePt t="22655" x="5113338" y="4113213"/>
          <p14:tracePt t="22672" x="5133975" y="4122738"/>
          <p14:tracePt t="22689" x="5153025" y="4133850"/>
          <p14:tracePt t="22706" x="5164138" y="4133850"/>
          <p14:tracePt t="22722" x="5184775" y="4133850"/>
          <p14:tracePt t="22739" x="5194300" y="4138613"/>
          <p14:tracePt t="22757" x="5210175" y="4138613"/>
          <p14:tracePt t="22773" x="5230813" y="4138613"/>
          <p14:tracePt t="22789" x="5240338" y="4148138"/>
          <p14:tracePt t="22805" x="5260975" y="4148138"/>
          <p14:tracePt t="22823" x="5270500" y="4148138"/>
          <p14:tracePt t="22839" x="5281613" y="4159250"/>
          <p14:tracePt t="22881" x="5302250" y="4168775"/>
          <p14:tracePt t="22896" x="5311775" y="4168775"/>
          <p14:tracePt t="22911" x="5311775" y="4179888"/>
          <p14:tracePt t="22923" x="5322888" y="4179888"/>
          <p14:tracePt t="22939" x="5332413" y="4179888"/>
          <p14:tracePt t="22956" x="5341938" y="4189413"/>
          <p14:tracePt t="22972" x="5373688" y="4198938"/>
          <p14:tracePt t="22989" x="5394325" y="4198938"/>
          <p14:tracePt t="23005" x="5419725" y="4198938"/>
          <p14:tracePt t="23023" x="5438775" y="4198938"/>
          <p14:tracePt t="23040" x="5459413" y="4198938"/>
          <p14:tracePt t="23055" x="5480050" y="4198938"/>
          <p14:tracePt t="23073" x="5491163" y="4198938"/>
          <p14:tracePt t="23089" x="5500688" y="4210050"/>
          <p14:tracePt t="23110" x="5500688" y="4219575"/>
          <p14:tracePt t="23154" x="5500688" y="4230688"/>
          <p14:tracePt t="23175" x="5491163" y="4230688"/>
          <p14:tracePt t="23190" x="5480050" y="4230688"/>
          <p14:tracePt t="23206" x="5470525" y="4230688"/>
          <p14:tracePt t="23237" x="5459413" y="4230688"/>
          <p14:tracePt t="23520" x="5449888" y="4230688"/>
          <p14:tracePt t="23572" x="5438775" y="4230688"/>
          <p14:tracePt t="23606" x="5429250" y="4230688"/>
          <p14:tracePt t="23621" x="5419725" y="4230688"/>
          <p14:tracePt t="23641" x="5408613" y="4230688"/>
          <p14:tracePt t="23656" x="5399088" y="4230688"/>
          <p14:tracePt t="23674" x="5394325" y="4230688"/>
          <p14:tracePt t="23699" x="5383213" y="4230688"/>
          <p14:tracePt t="23756" x="5383213" y="4240213"/>
          <p14:tracePt t="23779" x="5394325" y="4240213"/>
          <p14:tracePt t="23809" x="5399088" y="4240213"/>
          <p14:tracePt t="23860" x="5408613" y="4240213"/>
          <p14:tracePt t="24003" x="5399088" y="4240213"/>
          <p14:tracePt t="24062" x="5394325" y="4240213"/>
          <p14:tracePt t="24138" x="5383213" y="4240213"/>
          <p14:tracePt t="24223" x="5373688" y="4240213"/>
          <p14:tracePt t="24258" x="5373688" y="4251325"/>
          <p14:tracePt t="24316" x="5362575" y="4251325"/>
          <p14:tracePt t="24582" x="5353050" y="4251325"/>
          <p14:tracePt t="24614" x="5341938" y="4251325"/>
          <p14:tracePt t="24638" x="5332413" y="4251325"/>
          <p14:tracePt t="24668" x="5322888" y="4251325"/>
          <p14:tracePt t="24705" x="5311775" y="4251325"/>
          <p14:tracePt t="24735" x="5302250" y="4251325"/>
          <p14:tracePt t="24749" x="5291138" y="4251325"/>
          <p14:tracePt t="24769" x="5281613" y="4251325"/>
          <p14:tracePt t="24782" x="5270500" y="4251325"/>
          <p14:tracePt t="24799" x="5260975" y="4251325"/>
          <p14:tracePt t="24815" x="5251450" y="4240213"/>
          <p14:tracePt t="24839" x="5240338" y="4240213"/>
          <p14:tracePt t="24855" x="5230813" y="4240213"/>
          <p14:tracePt t="24873" x="5219700" y="4240213"/>
          <p14:tracePt t="24938" x="5210175" y="4240213"/>
          <p14:tracePt t="25157" x="5205413" y="4240213"/>
          <p14:tracePt t="25213" x="5194300" y="4240213"/>
          <p14:tracePt t="25239" x="5184775" y="4240213"/>
          <p14:tracePt t="25255" x="5173663" y="4240213"/>
          <p14:tracePt t="25277" x="5164138" y="4240213"/>
          <p14:tracePt t="25290" x="5153025" y="4240213"/>
          <p14:tracePt t="25306" x="5143500" y="4240213"/>
          <p14:tracePt t="25322" x="5133975" y="4240213"/>
          <p14:tracePt t="25339" x="5102225" y="4240213"/>
          <p14:tracePt t="25356" x="5092700" y="4240213"/>
          <p14:tracePt t="25372" x="5072063" y="4240213"/>
          <p14:tracePt t="25388" x="5041900" y="4240213"/>
          <p14:tracePt t="25405" x="5016500" y="4240213"/>
          <p14:tracePt t="25423" x="4984750" y="4230688"/>
          <p14:tracePt t="25439" x="4945063" y="4219575"/>
          <p14:tracePt t="25455" x="4913313" y="4219575"/>
          <p14:tracePt t="25472" x="4852988" y="4210050"/>
          <p14:tracePt t="25489" x="4827588" y="4198938"/>
          <p14:tracePt t="25505" x="4776788" y="4189413"/>
          <p14:tracePt t="25522" x="4735513" y="4189413"/>
          <p14:tracePt t="25539" x="4694238" y="4179888"/>
          <p14:tracePt t="25555" x="4659313" y="4168775"/>
          <p14:tracePt t="25572" x="4638675" y="4159250"/>
          <p14:tracePt t="25588" x="4608513" y="4148138"/>
          <p14:tracePt t="25605" x="4567238" y="4138613"/>
          <p14:tracePt t="25622" x="4516438" y="4122738"/>
          <p14:tracePt t="25639" x="4479925" y="4113213"/>
          <p14:tracePt t="25655" x="4438650" y="4092575"/>
          <p14:tracePt t="25672" x="4419600" y="4092575"/>
          <p14:tracePt t="25690" x="4408488" y="4081463"/>
          <p14:tracePt t="25706" x="4387850" y="4081463"/>
          <p14:tracePt t="25722" x="4378325" y="4071938"/>
          <p14:tracePt t="25739" x="4367213" y="4071938"/>
          <p14:tracePt t="25772" x="4357688" y="4071938"/>
          <p14:tracePt t="26012" x="4357688" y="4081463"/>
          <p14:tracePt t="26021" x="4367213" y="4081463"/>
          <p14:tracePt t="26106" x="4378325" y="4081463"/>
          <p14:tracePt t="26258" x="4387850" y="4081463"/>
          <p14:tracePt t="26742" x="4378325" y="4081463"/>
          <p14:tracePt t="26784" x="4367213" y="4081463"/>
          <p14:tracePt t="27156" x="4367213" y="4092575"/>
          <p14:tracePt t="27204" x="4357688" y="4092575"/>
          <p14:tracePt t="27238" x="4357688" y="4102100"/>
          <p14:tracePt t="27263" x="4348163" y="4102100"/>
          <p14:tracePt t="27289" x="4337050" y="4102100"/>
          <p14:tracePt t="27306" x="4327525" y="4102100"/>
          <p14:tracePt t="27322" x="4316413" y="4102100"/>
          <p14:tracePt t="27339" x="4295775" y="4102100"/>
          <p14:tracePt t="27355" x="4260850" y="4102100"/>
          <p14:tracePt t="27372" x="4230688" y="4102100"/>
          <p14:tracePt t="27388" x="4189413" y="4113213"/>
          <p14:tracePt t="27406" x="4117975" y="4138613"/>
          <p14:tracePt t="27422" x="4051300" y="4179888"/>
          <p14:tracePt t="27439" x="4000500" y="4198938"/>
          <p14:tracePt t="27455" x="3949700" y="4230688"/>
          <p14:tracePt t="27472" x="3924300" y="4240213"/>
          <p14:tracePt t="27489" x="3873500" y="4260850"/>
          <p14:tracePt t="27506" x="3832225" y="4270375"/>
          <p14:tracePt t="27522" x="3802063" y="4270375"/>
          <p14:tracePt t="27539" x="3770313" y="4270375"/>
          <p14:tracePt t="27556" x="3724275" y="4270375"/>
          <p14:tracePt t="27572" x="3673475" y="4270375"/>
          <p14:tracePt t="27589" x="3633788" y="4260850"/>
          <p14:tracePt t="27606" x="3602038" y="4251325"/>
          <p14:tracePt t="27623" x="3581400" y="4240213"/>
          <p14:tracePt t="27639" x="3567113" y="4230688"/>
          <p14:tracePt t="27655" x="3556000" y="4219575"/>
          <p14:tracePt t="27672" x="3536950" y="4198938"/>
          <p14:tracePt t="27689" x="3525838" y="4189413"/>
          <p14:tracePt t="27705" x="3505200" y="4179888"/>
          <p14:tracePt t="27722" x="3495675" y="4168775"/>
          <p14:tracePt t="27739" x="3484563" y="4159250"/>
          <p14:tracePt t="27756" x="3484563" y="4148138"/>
          <p14:tracePt t="27772" x="3484563" y="4138613"/>
          <p14:tracePt t="27788" x="3475038" y="4113213"/>
          <p14:tracePt t="27805" x="3475038" y="4092575"/>
          <p14:tracePt t="27822" x="3465513" y="4051300"/>
          <p14:tracePt t="27839" x="3454400" y="4010025"/>
          <p14:tracePt t="27855" x="3444875" y="3970338"/>
          <p14:tracePt t="27872" x="3433763" y="3944938"/>
          <p14:tracePt t="27890" x="3424238" y="3883025"/>
          <p14:tracePt t="27905" x="3413125" y="3811588"/>
          <p14:tracePt t="27922" x="3403600" y="3756025"/>
          <p14:tracePt t="27939" x="3403600" y="3684588"/>
          <p14:tracePt t="27955" x="3403600" y="3592513"/>
          <p14:tracePt t="27973" x="3403600" y="3525838"/>
          <p14:tracePt t="27988" x="3413125" y="3424238"/>
          <p14:tracePt t="28005" x="3413125" y="3357563"/>
          <p14:tracePt t="28023" x="3424238" y="3286125"/>
          <p14:tracePt t="28039" x="3433763" y="3198813"/>
          <p14:tracePt t="28056" x="3433763" y="3117850"/>
          <p14:tracePt t="28073" x="3454400" y="3021013"/>
          <p14:tracePt t="28089" x="3465513" y="2908300"/>
          <p14:tracePt t="28106" x="3484563" y="2841625"/>
          <p14:tracePt t="28122" x="3495675" y="2760663"/>
          <p14:tracePt t="28139" x="3516313" y="2633663"/>
          <p14:tracePt t="28156" x="3536950" y="2520950"/>
          <p14:tracePt t="28172" x="3546475" y="2403475"/>
          <p14:tracePt t="28189" x="3571875" y="2224088"/>
          <p14:tracePt t="28205" x="3592513" y="2016125"/>
          <p14:tracePt t="28223" x="3613150" y="1878013"/>
          <p14:tracePt t="28239" x="3633788" y="1719263"/>
          <p14:tracePt t="28255" x="3652838" y="1470025"/>
          <p14:tracePt t="28272" x="3684588" y="1270000"/>
          <p14:tracePt t="28290" x="3714750" y="1062038"/>
          <p14:tracePt t="28306" x="3760788" y="815975"/>
          <p14:tracePt t="28322" x="3802063" y="663575"/>
          <p14:tracePt t="28339" x="3841750" y="474663"/>
          <p14:tracePt t="28356" x="3883025" y="306388"/>
          <p14:tracePt t="28373" x="3924300" y="188913"/>
          <p14:tracePt t="28389" x="3970338" y="41275"/>
          <p14:tracePt t="28794" x="4251325" y="20638"/>
          <p14:tracePt t="28807" x="4251325" y="30163"/>
          <p14:tracePt t="28823" x="4251325" y="61913"/>
          <p14:tracePt t="28839" x="4251325" y="107950"/>
          <p14:tracePt t="28855" x="4251325" y="188913"/>
          <p14:tracePt t="28872" x="4251325" y="260350"/>
          <p14:tracePt t="28889" x="4251325" y="306388"/>
          <p14:tracePt t="28906" x="4260850" y="387350"/>
          <p14:tracePt t="28922" x="4270375" y="449263"/>
          <p14:tracePt t="28939" x="4270375" y="474663"/>
          <p14:tracePt t="28955" x="4281488" y="515938"/>
          <p14:tracePt t="28972" x="4281488" y="546100"/>
          <p14:tracePt t="28988" x="4281488" y="576263"/>
          <p14:tracePt t="29005" x="4281488" y="638175"/>
          <p14:tracePt t="29022" x="4281488" y="684213"/>
          <p14:tracePt t="29039" x="4270375" y="744538"/>
          <p14:tracePt t="29055" x="4260850" y="785813"/>
          <p14:tracePt t="29072" x="4251325" y="831850"/>
          <p14:tracePt t="29089" x="4240213" y="862013"/>
          <p14:tracePt t="29106" x="4240213" y="882650"/>
          <p14:tracePt t="29146" x="4251325" y="882650"/>
          <p14:tracePt t="29193" x="4260850" y="882650"/>
          <p14:tracePt t="29316" x="4260850" y="873125"/>
          <p14:tracePt t="29342" x="4260850" y="862013"/>
          <p14:tracePt t="29364" x="4260850" y="852488"/>
          <p14:tracePt t="29380" x="4260850" y="841375"/>
          <p14:tracePt t="29398" x="4260850" y="831850"/>
          <p14:tracePt t="29408" x="4260850" y="827088"/>
          <p14:tracePt t="29422" x="4260850" y="815975"/>
          <p14:tracePt t="29439" x="4260850" y="806450"/>
          <p14:tracePt t="29455" x="4260850" y="765175"/>
          <p14:tracePt t="29472" x="4260850" y="723900"/>
          <p14:tracePt t="29489" x="4260850" y="693738"/>
          <p14:tracePt t="29506" x="4270375" y="642938"/>
          <p14:tracePt t="29522" x="4270375" y="596900"/>
          <p14:tracePt t="29538" x="4270375" y="525463"/>
          <p14:tracePt t="29556" x="4270375" y="474663"/>
          <p14:tracePt t="29572" x="4270375" y="387350"/>
          <p14:tracePt t="29589" x="4270375" y="285750"/>
          <p14:tracePt t="29605" x="4270375" y="179388"/>
          <p14:tracePt t="29623" x="4281488" y="71438"/>
        </p14:tracePtLst>
      </p14:laserTraceLst>
    </p:ext>
  </p:extLst>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5">
            <a:alphaModFix/>
          </a:blip>
          <a:stretch>
            <a:fillRect/>
          </a:stretch>
        </a:blipFill>
        <a:effectLst/>
      </p:bgPr>
    </p:bg>
    <p:spTree>
      <p:nvGrpSpPr>
        <p:cNvPr id="1" name="Shape 624">
          <a:extLst>
            <a:ext uri="{FF2B5EF4-FFF2-40B4-BE49-F238E27FC236}">
              <a16:creationId xmlns:a16="http://schemas.microsoft.com/office/drawing/2014/main" id="{C1A3F8D9-192F-C20B-7D85-83C84CE571A1}"/>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26" name="Google Shape;626;p28">
                <a:extLst>
                  <a:ext uri="{FF2B5EF4-FFF2-40B4-BE49-F238E27FC236}">
                    <a16:creationId xmlns:a16="http://schemas.microsoft.com/office/drawing/2014/main" id="{5491B028-C794-C76A-28D6-4E3B9A6D9C09}"/>
                  </a:ext>
                </a:extLst>
              </p:cNvPr>
              <p:cNvSpPr txBox="1"/>
              <p:nvPr/>
            </p:nvSpPr>
            <p:spPr>
              <a:xfrm>
                <a:off x="624300" y="859500"/>
                <a:ext cx="7895400" cy="3179400"/>
              </a:xfrm>
              <a:prstGeom prst="rect">
                <a:avLst/>
              </a:prstGeom>
              <a:noFill/>
              <a:ln>
                <a:noFill/>
              </a:ln>
            </p:spPr>
            <p:txBody>
              <a:bodyPr spcFirstLastPara="1" wrap="square" lIns="91425" tIns="91425" rIns="91425" bIns="91425" anchor="t" anchorCtr="0">
                <a:noAutofit/>
              </a:bodyPr>
              <a:lstStyle/>
              <a:p>
                <a:pPr lvl="0">
                  <a:lnSpc>
                    <a:spcPct val="115000"/>
                  </a:lnSpc>
                </a:pPr>
                <a:r>
                  <a:rPr lang="en-US" dirty="0">
                    <a:solidFill>
                      <a:srgbClr val="FFFFFF"/>
                    </a:solidFill>
                    <a:latin typeface="Barlow Semi Condensed Light"/>
                    <a:ea typeface="Barlow Semi Condensed Light"/>
                    <a:cs typeface="Barlow Semi Condensed Light"/>
                    <a:sym typeface="Barlow Semi Condensed Light"/>
                  </a:rPr>
                  <a:t>In the same way we did for the </a:t>
                </a:r>
                <a:r>
                  <a:rPr lang="en-US" b="1" dirty="0">
                    <a:solidFill>
                      <a:srgbClr val="EA9999"/>
                    </a:solidFill>
                    <a:latin typeface="Barlow Semi Condensed Light"/>
                    <a:ea typeface="Barlow Semi Condensed Light"/>
                    <a:cs typeface="Barlow Semi Condensed Light"/>
                    <a:sym typeface="Barlow Semi Condensed Light"/>
                  </a:rPr>
                  <a:t>Integers</a:t>
                </a:r>
                <a:r>
                  <a:rPr lang="en-US" dirty="0">
                    <a:solidFill>
                      <a:srgbClr val="FFFFFF"/>
                    </a:solidFill>
                    <a:latin typeface="Barlow Semi Condensed Light"/>
                    <a:ea typeface="Barlow Semi Condensed Light"/>
                    <a:cs typeface="Barlow Semi Condensed Light"/>
                    <a:sym typeface="Barlow Semi Condensed Light"/>
                  </a:rPr>
                  <a:t>, from our equivalence relation, we can form equivalence classes from all ordered pairs that are equivalent under the relation. We will define the equivalence classes of </a:t>
                </a:r>
                <a14:m>
                  <m:oMath xmlns:m="http://schemas.openxmlformats.org/officeDocument/2006/math">
                    <m:r>
                      <a:rPr lang="en-US" b="0" i="1" smtClean="0">
                        <a:solidFill>
                          <a:srgbClr val="FFFFFF"/>
                        </a:solidFill>
                        <a:latin typeface="Cambria Math" panose="02040503050406030204" pitchFamily="18" charset="0"/>
                        <a:ea typeface="Barlow Semi Condensed Light"/>
                        <a:cs typeface="Barlow Semi Condensed Light"/>
                        <a:sym typeface="Barlow Semi Condensed Light"/>
                      </a:rPr>
                      <m:t>~</m:t>
                    </m:r>
                  </m:oMath>
                </a14:m>
                <a:r>
                  <a:rPr lang="en-US" dirty="0">
                    <a:solidFill>
                      <a:srgbClr val="FFFFFF"/>
                    </a:solidFill>
                    <a:latin typeface="Barlow Semi Condensed Light"/>
                    <a:ea typeface="Barlow Semi Condensed Light"/>
                    <a:cs typeface="Barlow Semi Condensed Light"/>
                    <a:sym typeface="Barlow Semi Condensed Light"/>
                  </a:rPr>
                  <a:t> on </a:t>
                </a:r>
                <a14:m>
                  <m:oMath xmlns:m="http://schemas.openxmlformats.org/officeDocument/2006/math">
                    <m:r>
                      <a:rPr lang="en-US" i="1" smtClean="0">
                        <a:solidFill>
                          <a:srgbClr val="EA9999"/>
                        </a:solidFill>
                        <a:latin typeface="Cambria Math" panose="02040503050406030204" pitchFamily="18" charset="0"/>
                        <a:ea typeface="Cambria Math" panose="02040503050406030204" pitchFamily="18" charset="0"/>
                        <a:cs typeface="Barlow Semi Condensed Light"/>
                        <a:sym typeface="Barlow Semi Condensed Light"/>
                      </a:rPr>
                      <m:t>ℤ</m:t>
                    </m:r>
                    <m:r>
                      <a:rPr lang="en-US" i="1">
                        <a:solidFill>
                          <a:srgbClr val="FFFFFF"/>
                        </a:solidFill>
                        <a:latin typeface="Cambria Math" panose="02040503050406030204" pitchFamily="18" charset="0"/>
                        <a:ea typeface="Cambria Math" panose="02040503050406030204" pitchFamily="18" charset="0"/>
                        <a:cs typeface="Barlow Semi Condensed Light"/>
                        <a:sym typeface="Barlow Semi Condensed Light"/>
                      </a:rPr>
                      <m:t> × </m:t>
                    </m:r>
                    <m:r>
                      <a:rPr lang="en-US" i="1" smtClean="0">
                        <a:solidFill>
                          <a:srgbClr val="EA9999"/>
                        </a:solidFill>
                        <a:latin typeface="Cambria Math" panose="02040503050406030204" pitchFamily="18" charset="0"/>
                        <a:ea typeface="Cambria Math" panose="02040503050406030204" pitchFamily="18" charset="0"/>
                        <a:cs typeface="Barlow Semi Condensed Light"/>
                        <a:sym typeface="Barlow Semi Condensed Light"/>
                      </a:rPr>
                      <m:t>ℤ</m:t>
                    </m:r>
                    <m:r>
                      <a:rPr lang="en-US" b="0" i="1" smtClean="0">
                        <a:solidFill>
                          <a:srgbClr val="FFFFFF"/>
                        </a:solidFill>
                        <a:latin typeface="Cambria Math" panose="02040503050406030204" pitchFamily="18" charset="0"/>
                        <a:ea typeface="Cambria Math" panose="02040503050406030204" pitchFamily="18" charset="0"/>
                        <a:cs typeface="Barlow Semi Condensed Light"/>
                        <a:sym typeface="Barlow Semi Condensed Light"/>
                      </a:rPr>
                      <m:t>′</m:t>
                    </m:r>
                  </m:oMath>
                </a14:m>
                <a:r>
                  <a:rPr lang="en-US" dirty="0">
                    <a:solidFill>
                      <a:srgbClr val="FFFFFF"/>
                    </a:solidFill>
                    <a:latin typeface="Barlow Semi Condensed Light"/>
                    <a:ea typeface="Barlow Semi Condensed Light"/>
                    <a:cs typeface="Barlow Semi Condensed Light"/>
                    <a:sym typeface="Barlow Semi Condensed Light"/>
                  </a:rPr>
                  <a:t> as:</a:t>
                </a:r>
              </a:p>
              <a:p>
                <a:pPr lvl="0">
                  <a:lnSpc>
                    <a:spcPct val="115000"/>
                  </a:lnSpc>
                </a:pPr>
                <a:endParaRPr lang="en-US" dirty="0">
                  <a:solidFill>
                    <a:srgbClr val="FFFFFF"/>
                  </a:solidFill>
                  <a:latin typeface="Barlow Semi Condensed Light"/>
                  <a:ea typeface="Barlow Semi Condensed Light"/>
                  <a:cs typeface="Barlow Semi Condensed Light"/>
                  <a:sym typeface="Barlow Semi Condensed Light"/>
                </a:endParaRPr>
              </a:p>
              <a:p>
                <a:pPr lvl="0" algn="ctr">
                  <a:lnSpc>
                    <a:spcPct val="115000"/>
                  </a:lnSpc>
                </a:pPr>
                <a14:m>
                  <m:oMath xmlns:m="http://schemas.openxmlformats.org/officeDocument/2006/math">
                    <m:d>
                      <m:dPr>
                        <m:begChr m:val="["/>
                        <m:endChr m:val="]"/>
                        <m:ctrlPr>
                          <a:rPr lang="en-US" b="0" i="1" smtClean="0">
                            <a:solidFill>
                              <a:srgbClr val="FFFFFF"/>
                            </a:solidFill>
                            <a:latin typeface="Cambria Math" panose="02040503050406030204" pitchFamily="18" charset="0"/>
                            <a:ea typeface="Barlow Semi Condensed Light"/>
                            <a:cs typeface="Barlow Semi Condensed Light"/>
                            <a:sym typeface="Barlow Semi Condensed Light"/>
                          </a:rPr>
                        </m:ctrlPr>
                      </m:dPr>
                      <m:e>
                        <m:d>
                          <m:dPr>
                            <m:begChr m:val="⟨"/>
                            <m:endChr m:val="⟩"/>
                            <m:ctrlPr>
                              <a:rPr lang="en-US" b="0" i="1" smtClean="0">
                                <a:solidFill>
                                  <a:srgbClr val="FFFFFF"/>
                                </a:solidFill>
                                <a:latin typeface="Cambria Math" panose="02040503050406030204" pitchFamily="18" charset="0"/>
                                <a:cs typeface="Barlow Semi Condensed Light"/>
                                <a:sym typeface="Barlow Semi Condensed Light"/>
                              </a:rPr>
                            </m:ctrlPr>
                          </m:dPr>
                          <m:e>
                            <m:r>
                              <a:rPr lang="en-US" b="0" i="1" smtClean="0">
                                <a:solidFill>
                                  <a:srgbClr val="FFFFFF"/>
                                </a:solidFill>
                                <a:latin typeface="Cambria Math" panose="02040503050406030204" pitchFamily="18" charset="0"/>
                                <a:cs typeface="Barlow Semi Condensed Light"/>
                                <a:sym typeface="Barlow Semi Condensed Light"/>
                              </a:rPr>
                              <m:t>𝑎</m:t>
                            </m:r>
                            <m:r>
                              <a:rPr lang="en-US" b="0" i="1" smtClean="0">
                                <a:solidFill>
                                  <a:srgbClr val="FFFFFF"/>
                                </a:solidFill>
                                <a:latin typeface="Cambria Math" panose="02040503050406030204" pitchFamily="18" charset="0"/>
                                <a:cs typeface="Barlow Semi Condensed Light"/>
                                <a:sym typeface="Barlow Semi Condensed Light"/>
                              </a:rPr>
                              <m:t>,</m:t>
                            </m:r>
                            <m:r>
                              <a:rPr lang="en-US" b="0" i="1" smtClean="0">
                                <a:solidFill>
                                  <a:srgbClr val="FFFFFF"/>
                                </a:solidFill>
                                <a:latin typeface="Cambria Math" panose="02040503050406030204" pitchFamily="18" charset="0"/>
                                <a:cs typeface="Barlow Semi Condensed Light"/>
                                <a:sym typeface="Barlow Semi Condensed Light"/>
                              </a:rPr>
                              <m:t>𝑏</m:t>
                            </m:r>
                          </m:e>
                        </m:d>
                      </m:e>
                    </m:d>
                    <m:r>
                      <a:rPr lang="en-US" b="0" i="1" smtClean="0">
                        <a:solidFill>
                          <a:srgbClr val="FFFFFF"/>
                        </a:solidFill>
                        <a:latin typeface="Cambria Math" panose="02040503050406030204" pitchFamily="18" charset="0"/>
                        <a:ea typeface="Barlow Semi Condensed Light"/>
                        <a:cs typeface="Barlow Semi Condensed Light"/>
                        <a:sym typeface="Barlow Semi Condensed Light"/>
                      </a:rPr>
                      <m:t>=</m:t>
                    </m:r>
                    <m:d>
                      <m:dPr>
                        <m:begChr m:val="{"/>
                        <m:endChr m:val="|"/>
                        <m:ctrlPr>
                          <a:rPr lang="en-US" b="0" i="1" smtClean="0">
                            <a:solidFill>
                              <a:srgbClr val="FFFFFF"/>
                            </a:solidFill>
                            <a:latin typeface="Cambria Math" panose="02040503050406030204" pitchFamily="18" charset="0"/>
                            <a:cs typeface="Barlow Semi Condensed Light"/>
                            <a:sym typeface="Barlow Semi Condensed Light"/>
                          </a:rPr>
                        </m:ctrlPr>
                      </m:dPr>
                      <m:e>
                        <m:d>
                          <m:dPr>
                            <m:begChr m:val="⟨"/>
                            <m:endChr m:val="⟩"/>
                            <m:ctrlPr>
                              <a:rPr lang="en-US" b="0" i="1" smtClean="0">
                                <a:solidFill>
                                  <a:schemeClr val="accent5"/>
                                </a:solidFill>
                                <a:latin typeface="Cambria Math" panose="02040503050406030204" pitchFamily="18" charset="0"/>
                                <a:cs typeface="Barlow Semi Condensed Light"/>
                                <a:sym typeface="Barlow Semi Condensed Light"/>
                              </a:rPr>
                            </m:ctrlPr>
                          </m:dPr>
                          <m:e>
                            <m:r>
                              <a:rPr lang="en-US" b="0" i="1" smtClean="0">
                                <a:solidFill>
                                  <a:schemeClr val="accent5"/>
                                </a:solidFill>
                                <a:latin typeface="Cambria Math" panose="02040503050406030204" pitchFamily="18" charset="0"/>
                                <a:cs typeface="Barlow Semi Condensed Light"/>
                                <a:sym typeface="Barlow Semi Condensed Light"/>
                              </a:rPr>
                              <m:t>𝑐</m:t>
                            </m:r>
                            <m:r>
                              <a:rPr lang="en-US" b="0" i="1" smtClean="0">
                                <a:solidFill>
                                  <a:schemeClr val="accent5"/>
                                </a:solidFill>
                                <a:latin typeface="Cambria Math" panose="02040503050406030204" pitchFamily="18" charset="0"/>
                                <a:cs typeface="Barlow Semi Condensed Light"/>
                                <a:sym typeface="Barlow Semi Condensed Light"/>
                              </a:rPr>
                              <m:t>,</m:t>
                            </m:r>
                            <m:r>
                              <a:rPr lang="en-US" b="0" i="1" smtClean="0">
                                <a:solidFill>
                                  <a:schemeClr val="accent5"/>
                                </a:solidFill>
                                <a:latin typeface="Cambria Math" panose="02040503050406030204" pitchFamily="18" charset="0"/>
                                <a:cs typeface="Barlow Semi Condensed Light"/>
                                <a:sym typeface="Barlow Semi Condensed Light"/>
                              </a:rPr>
                              <m:t>𝑑</m:t>
                            </m:r>
                          </m:e>
                        </m:d>
                        <m:r>
                          <a:rPr lang="en-US" b="0" i="1" smtClean="0">
                            <a:solidFill>
                              <a:srgbClr val="FFFFFF"/>
                            </a:solidFill>
                            <a:latin typeface="Cambria Math" panose="02040503050406030204" pitchFamily="18" charset="0"/>
                            <a:cs typeface="Barlow Semi Condensed Light"/>
                            <a:sym typeface="Barlow Semi Condensed Light"/>
                          </a:rPr>
                          <m:t>∈</m:t>
                        </m:r>
                        <m:r>
                          <a:rPr lang="en-US" i="1" smtClean="0">
                            <a:solidFill>
                              <a:srgbClr val="EA9999"/>
                            </a:solidFill>
                            <a:latin typeface="Cambria Math" panose="02040503050406030204" pitchFamily="18" charset="0"/>
                            <a:ea typeface="Cambria Math" panose="02040503050406030204" pitchFamily="18" charset="0"/>
                            <a:cs typeface="Barlow Semi Condensed Light"/>
                            <a:sym typeface="Barlow Semi Condensed Light"/>
                          </a:rPr>
                          <m:t>ℤ</m:t>
                        </m:r>
                        <m:r>
                          <a:rPr lang="en-US" i="1">
                            <a:solidFill>
                              <a:srgbClr val="FFFFFF"/>
                            </a:solidFill>
                            <a:latin typeface="Cambria Math" panose="02040503050406030204" pitchFamily="18" charset="0"/>
                            <a:ea typeface="Cambria Math" panose="02040503050406030204" pitchFamily="18" charset="0"/>
                            <a:cs typeface="Barlow Semi Condensed Light"/>
                            <a:sym typeface="Barlow Semi Condensed Light"/>
                          </a:rPr>
                          <m:t> × </m:t>
                        </m:r>
                        <m:sSup>
                          <m:sSupPr>
                            <m:ctrlPr>
                              <a:rPr lang="en-US" i="1">
                                <a:solidFill>
                                  <a:srgbClr val="FFFFFF"/>
                                </a:solidFill>
                                <a:latin typeface="Cambria Math" panose="02040503050406030204" pitchFamily="18" charset="0"/>
                                <a:ea typeface="Cambria Math" panose="02040503050406030204" pitchFamily="18" charset="0"/>
                                <a:cs typeface="Barlow Semi Condensed Light"/>
                                <a:sym typeface="Barlow Semi Condensed Light"/>
                              </a:rPr>
                            </m:ctrlPr>
                          </m:sSupPr>
                          <m:e>
                            <m:r>
                              <a:rPr lang="en-US" i="1" smtClean="0">
                                <a:solidFill>
                                  <a:srgbClr val="EA9999"/>
                                </a:solidFill>
                                <a:latin typeface="Cambria Math" panose="02040503050406030204" pitchFamily="18" charset="0"/>
                                <a:ea typeface="Cambria Math" panose="02040503050406030204" pitchFamily="18" charset="0"/>
                                <a:cs typeface="Barlow Semi Condensed Light"/>
                                <a:sym typeface="Barlow Semi Condensed Light"/>
                              </a:rPr>
                              <m:t>ℤ</m:t>
                            </m:r>
                          </m:e>
                          <m:sup>
                            <m:r>
                              <a:rPr lang="en-US" i="1">
                                <a:solidFill>
                                  <a:srgbClr val="FFFFFF"/>
                                </a:solidFill>
                                <a:latin typeface="Cambria Math" panose="02040503050406030204" pitchFamily="18" charset="0"/>
                                <a:ea typeface="Cambria Math" panose="02040503050406030204" pitchFamily="18" charset="0"/>
                                <a:cs typeface="Barlow Semi Condensed Light"/>
                                <a:sym typeface="Barlow Semi Condensed Light"/>
                              </a:rPr>
                              <m:t>′</m:t>
                            </m:r>
                          </m:sup>
                        </m:sSup>
                        <m:r>
                          <a:rPr lang="en-US" b="0" i="1" smtClean="0">
                            <a:solidFill>
                              <a:srgbClr val="FFFFFF"/>
                            </a:solidFill>
                            <a:latin typeface="Cambria Math" panose="02040503050406030204" pitchFamily="18" charset="0"/>
                            <a:ea typeface="Cambria Math" panose="02040503050406030204" pitchFamily="18" charset="0"/>
                            <a:cs typeface="Barlow Semi Condensed Light"/>
                            <a:sym typeface="Barlow Semi Condensed Light"/>
                          </a:rPr>
                          <m:t> </m:t>
                        </m:r>
                      </m:e>
                    </m:d>
                  </m:oMath>
                </a14:m>
                <a:r>
                  <a:rPr lang="en-US" dirty="0">
                    <a:solidFill>
                      <a:schemeClr val="accent4"/>
                    </a:solidFill>
                    <a:cs typeface="Barlow Semi Condensed Light"/>
                    <a:sym typeface="Barlow Semi Condensed Light"/>
                  </a:rPr>
                  <a:t> </a:t>
                </a:r>
                <a14:m>
                  <m:oMath xmlns:m="http://schemas.openxmlformats.org/officeDocument/2006/math">
                    <m:d>
                      <m:dPr>
                        <m:begChr m:val="⟨"/>
                        <m:endChr m:val="⟩"/>
                        <m:ctrlPr>
                          <a:rPr lang="en-US" i="1">
                            <a:solidFill>
                              <a:schemeClr val="accent5"/>
                            </a:solidFill>
                            <a:latin typeface="Cambria Math" panose="02040503050406030204" pitchFamily="18" charset="0"/>
                            <a:cs typeface="Barlow Semi Condensed Light"/>
                            <a:sym typeface="Barlow Semi Condensed Light"/>
                          </a:rPr>
                        </m:ctrlPr>
                      </m:dPr>
                      <m:e>
                        <m:r>
                          <a:rPr lang="en-US" i="1">
                            <a:solidFill>
                              <a:schemeClr val="accent5"/>
                            </a:solidFill>
                            <a:latin typeface="Cambria Math" panose="02040503050406030204" pitchFamily="18" charset="0"/>
                            <a:cs typeface="Barlow Semi Condensed Light"/>
                            <a:sym typeface="Barlow Semi Condensed Light"/>
                          </a:rPr>
                          <m:t>𝑐</m:t>
                        </m:r>
                        <m:r>
                          <a:rPr lang="en-US" i="1">
                            <a:solidFill>
                              <a:schemeClr val="accent5"/>
                            </a:solidFill>
                            <a:latin typeface="Cambria Math" panose="02040503050406030204" pitchFamily="18" charset="0"/>
                            <a:cs typeface="Barlow Semi Condensed Light"/>
                            <a:sym typeface="Barlow Semi Condensed Light"/>
                          </a:rPr>
                          <m:t>,</m:t>
                        </m:r>
                        <m:r>
                          <a:rPr lang="en-US" i="1">
                            <a:solidFill>
                              <a:schemeClr val="accent5"/>
                            </a:solidFill>
                            <a:latin typeface="Cambria Math" panose="02040503050406030204" pitchFamily="18" charset="0"/>
                            <a:cs typeface="Barlow Semi Condensed Light"/>
                            <a:sym typeface="Barlow Semi Condensed Light"/>
                          </a:rPr>
                          <m:t>𝑑</m:t>
                        </m:r>
                      </m:e>
                    </m:d>
                    <m:r>
                      <a:rPr lang="en-US" i="1">
                        <a:solidFill>
                          <a:srgbClr val="FFFFFF"/>
                        </a:solidFill>
                        <a:latin typeface="Cambria Math" panose="02040503050406030204" pitchFamily="18" charset="0"/>
                        <a:ea typeface="Barlow Semi Condensed Light"/>
                        <a:cs typeface="Barlow Semi Condensed Light"/>
                        <a:sym typeface="Barlow Semi Condensed Light"/>
                      </a:rPr>
                      <m:t> ~</m:t>
                    </m:r>
                    <m:d>
                      <m:dPr>
                        <m:begChr m:val="⟨"/>
                        <m:endChr m:val="⟩"/>
                        <m:ctrlPr>
                          <a:rPr lang="en-US" i="1">
                            <a:solidFill>
                              <a:schemeClr val="accent4"/>
                            </a:solidFill>
                            <a:latin typeface="Cambria Math" panose="02040503050406030204" pitchFamily="18" charset="0"/>
                            <a:cs typeface="Barlow Semi Condensed Light"/>
                            <a:sym typeface="Barlow Semi Condensed Light"/>
                          </a:rPr>
                        </m:ctrlPr>
                      </m:dPr>
                      <m:e>
                        <m:r>
                          <a:rPr lang="en-US" i="1">
                            <a:solidFill>
                              <a:schemeClr val="accent4"/>
                            </a:solidFill>
                            <a:latin typeface="Cambria Math" panose="02040503050406030204" pitchFamily="18" charset="0"/>
                            <a:ea typeface="Barlow Semi Condensed Light"/>
                            <a:cs typeface="Barlow Semi Condensed Light"/>
                            <a:sym typeface="Barlow Semi Condensed Light"/>
                          </a:rPr>
                          <m:t>𝑎</m:t>
                        </m:r>
                        <m:r>
                          <a:rPr lang="en-US" i="1">
                            <a:solidFill>
                              <a:schemeClr val="accent4"/>
                            </a:solidFill>
                            <a:latin typeface="Cambria Math" panose="02040503050406030204" pitchFamily="18" charset="0"/>
                            <a:ea typeface="Barlow Semi Condensed Light"/>
                            <a:cs typeface="Barlow Semi Condensed Light"/>
                            <a:sym typeface="Barlow Semi Condensed Light"/>
                          </a:rPr>
                          <m:t>,</m:t>
                        </m:r>
                        <m:r>
                          <a:rPr lang="en-US" i="1">
                            <a:solidFill>
                              <a:schemeClr val="accent4"/>
                            </a:solidFill>
                            <a:latin typeface="Cambria Math" panose="02040503050406030204" pitchFamily="18" charset="0"/>
                            <a:ea typeface="Barlow Semi Condensed Light"/>
                            <a:cs typeface="Barlow Semi Condensed Light"/>
                            <a:sym typeface="Barlow Semi Condensed Light"/>
                          </a:rPr>
                          <m:t>𝑏</m:t>
                        </m:r>
                      </m:e>
                    </m:d>
                    <m:r>
                      <a:rPr lang="en-US" b="0" i="1" smtClean="0">
                        <a:solidFill>
                          <a:schemeClr val="bg1"/>
                        </a:solidFill>
                        <a:latin typeface="Cambria Math" panose="02040503050406030204" pitchFamily="18" charset="0"/>
                        <a:ea typeface="Barlow Semi Condensed Light"/>
                        <a:cs typeface="Barlow Semi Condensed Light"/>
                        <a:sym typeface="Barlow Semi Condensed Light"/>
                      </a:rPr>
                      <m:t>}</m:t>
                    </m:r>
                  </m:oMath>
                </a14:m>
                <a:endParaRPr lang="en-US" dirty="0">
                  <a:solidFill>
                    <a:srgbClr val="FFFFFF"/>
                  </a:solidFill>
                  <a:latin typeface="Barlow Semi Condensed Light"/>
                  <a:ea typeface="Barlow Semi Condensed Light"/>
                  <a:cs typeface="Barlow Semi Condensed Light"/>
                  <a:sym typeface="Barlow Semi Condensed Light"/>
                </a:endParaRPr>
              </a:p>
              <a:p>
                <a:pPr lvl="0" algn="ctr">
                  <a:lnSpc>
                    <a:spcPct val="115000"/>
                  </a:lnSpc>
                </a:pPr>
                <a:endParaRPr lang="en-US" dirty="0">
                  <a:solidFill>
                    <a:srgbClr val="FFFFFF"/>
                  </a:solidFill>
                  <a:latin typeface="Barlow Semi Condensed Light"/>
                  <a:ea typeface="Barlow Semi Condensed Light"/>
                  <a:cs typeface="Barlow Semi Condensed Light"/>
                  <a:sym typeface="Barlow Semi Condensed Light"/>
                </a:endParaRPr>
              </a:p>
              <a:p>
                <a:pPr lvl="0">
                  <a:lnSpc>
                    <a:spcPct val="115000"/>
                  </a:lnSpc>
                </a:pPr>
                <a:r>
                  <a:rPr lang="en-US" dirty="0">
                    <a:solidFill>
                      <a:srgbClr val="FFFFFF"/>
                    </a:solidFill>
                    <a:latin typeface="Barlow Semi Condensed Light"/>
                    <a:ea typeface="Barlow Semi Condensed Light"/>
                    <a:cs typeface="Barlow Semi Condensed Light"/>
                    <a:sym typeface="Barlow Semi Condensed Light"/>
                  </a:rPr>
                  <a:t>Now we can define the </a:t>
                </a:r>
                <a:r>
                  <a:rPr lang="en-US" b="1" dirty="0">
                    <a:solidFill>
                      <a:srgbClr val="EA9999"/>
                    </a:solidFill>
                    <a:latin typeface="Barlow Semi Condensed Light"/>
                    <a:ea typeface="Barlow Semi Condensed Light"/>
                    <a:cs typeface="Barlow Semi Condensed Light"/>
                    <a:sym typeface="Barlow Semi Condensed Light"/>
                  </a:rPr>
                  <a:t>integers</a:t>
                </a:r>
                <a:r>
                  <a:rPr lang="en-US" b="1" dirty="0">
                    <a:solidFill>
                      <a:srgbClr val="FFFFFF"/>
                    </a:solidFill>
                    <a:latin typeface="Barlow Semi Condensed Light"/>
                    <a:ea typeface="Barlow Semi Condensed Light"/>
                    <a:cs typeface="Barlow Semi Condensed Light"/>
                    <a:sym typeface="Barlow Semi Condensed Light"/>
                  </a:rPr>
                  <a:t> </a:t>
                </a:r>
                <a:r>
                  <a:rPr lang="en-US" dirty="0">
                    <a:solidFill>
                      <a:srgbClr val="FFFFFF"/>
                    </a:solidFill>
                    <a:latin typeface="Barlow Semi Condensed Light"/>
                    <a:ea typeface="Barlow Semi Condensed Light"/>
                    <a:cs typeface="Barlow Semi Condensed Light"/>
                    <a:sym typeface="Barlow Semi Condensed Light"/>
                  </a:rPr>
                  <a:t>as the set of all equivalence classes:</a:t>
                </a:r>
              </a:p>
              <a:p>
                <a:pPr lvl="0">
                  <a:lnSpc>
                    <a:spcPct val="115000"/>
                  </a:lnSpc>
                </a:pPr>
                <a:endParaRPr lang="en-US" dirty="0">
                  <a:solidFill>
                    <a:srgbClr val="FFFFFF"/>
                  </a:solidFill>
                  <a:latin typeface="Barlow Semi Condensed Light"/>
                  <a:ea typeface="Barlow Semi Condensed Light"/>
                  <a:cs typeface="Barlow Semi Condensed Light"/>
                  <a:sym typeface="Barlow Semi Condensed Light"/>
                </a:endParaRPr>
              </a:p>
              <a:p>
                <a:pPr lvl="0" algn="ctr">
                  <a:lnSpc>
                    <a:spcPct val="115000"/>
                  </a:lnSpc>
                </a:pPr>
                <a14:m>
                  <m:oMath xmlns:m="http://schemas.openxmlformats.org/officeDocument/2006/math">
                    <m:r>
                      <a:rPr lang="en-US" i="1">
                        <a:solidFill>
                          <a:srgbClr val="B6D7A8"/>
                        </a:solidFill>
                        <a:latin typeface="Cambria Math" panose="02040503050406030204" pitchFamily="18" charset="0"/>
                        <a:ea typeface="Cambria Math" panose="02040503050406030204" pitchFamily="18" charset="0"/>
                        <a:cs typeface="Barlow Semi Condensed Light"/>
                        <a:sym typeface="Barlow Semi Condensed Light"/>
                      </a:rPr>
                      <m:t>ℚ</m:t>
                    </m:r>
                    <m:r>
                      <a:rPr lang="en-US" b="0" i="1" smtClean="0">
                        <a:solidFill>
                          <a:srgbClr val="FFFFFF"/>
                        </a:solidFill>
                        <a:latin typeface="Cambria Math" panose="02040503050406030204" pitchFamily="18" charset="0"/>
                        <a:ea typeface="Cambria Math" panose="02040503050406030204" pitchFamily="18" charset="0"/>
                        <a:cs typeface="Barlow Semi Condensed Light"/>
                        <a:sym typeface="Barlow Semi Condensed Light"/>
                      </a:rPr>
                      <m:t>={</m:t>
                    </m:r>
                    <m:d>
                      <m:dPr>
                        <m:begChr m:val="["/>
                        <m:endChr m:val="]"/>
                        <m:ctrlPr>
                          <a:rPr lang="en-US" b="0" i="1" smtClean="0">
                            <a:solidFill>
                              <a:srgbClr val="FFFFFF"/>
                            </a:solidFill>
                            <a:latin typeface="Cambria Math" panose="02040503050406030204" pitchFamily="18" charset="0"/>
                            <a:ea typeface="Cambria Math" panose="02040503050406030204" pitchFamily="18" charset="0"/>
                            <a:cs typeface="Barlow Semi Condensed Light"/>
                            <a:sym typeface="Barlow Semi Condensed Light"/>
                          </a:rPr>
                        </m:ctrlPr>
                      </m:dPr>
                      <m:e>
                        <m:d>
                          <m:dPr>
                            <m:begChr m:val="⟨"/>
                            <m:endChr m:val="⟩"/>
                            <m:ctrlPr>
                              <a:rPr lang="en-US" b="0" i="1" smtClean="0">
                                <a:solidFill>
                                  <a:schemeClr val="accent4"/>
                                </a:solidFill>
                                <a:latin typeface="Cambria Math" panose="02040503050406030204" pitchFamily="18" charset="0"/>
                                <a:ea typeface="Cambria Math" panose="02040503050406030204" pitchFamily="18" charset="0"/>
                                <a:cs typeface="Barlow Semi Condensed Light"/>
                                <a:sym typeface="Barlow Semi Condensed Light"/>
                              </a:rPr>
                            </m:ctrlPr>
                          </m:dPr>
                          <m:e>
                            <m:r>
                              <a:rPr lang="en-US" b="0" i="1" smtClean="0">
                                <a:solidFill>
                                  <a:schemeClr val="accent4"/>
                                </a:solidFill>
                                <a:latin typeface="Cambria Math" panose="02040503050406030204" pitchFamily="18" charset="0"/>
                                <a:ea typeface="Cambria Math" panose="02040503050406030204" pitchFamily="18" charset="0"/>
                                <a:cs typeface="Barlow Semi Condensed Light"/>
                                <a:sym typeface="Barlow Semi Condensed Light"/>
                              </a:rPr>
                              <m:t>𝑎</m:t>
                            </m:r>
                            <m:r>
                              <a:rPr lang="en-US" b="0" i="1" smtClean="0">
                                <a:solidFill>
                                  <a:schemeClr val="accent4"/>
                                </a:solidFill>
                                <a:latin typeface="Cambria Math" panose="02040503050406030204" pitchFamily="18" charset="0"/>
                                <a:ea typeface="Cambria Math" panose="02040503050406030204" pitchFamily="18" charset="0"/>
                                <a:cs typeface="Barlow Semi Condensed Light"/>
                                <a:sym typeface="Barlow Semi Condensed Light"/>
                              </a:rPr>
                              <m:t>,</m:t>
                            </m:r>
                            <m:r>
                              <a:rPr lang="en-US" b="0" i="1" smtClean="0">
                                <a:solidFill>
                                  <a:schemeClr val="accent4"/>
                                </a:solidFill>
                                <a:latin typeface="Cambria Math" panose="02040503050406030204" pitchFamily="18" charset="0"/>
                                <a:ea typeface="Cambria Math" panose="02040503050406030204" pitchFamily="18" charset="0"/>
                                <a:cs typeface="Barlow Semi Condensed Light"/>
                                <a:sym typeface="Barlow Semi Condensed Light"/>
                              </a:rPr>
                              <m:t>𝑏</m:t>
                            </m:r>
                          </m:e>
                        </m:d>
                      </m:e>
                    </m:d>
                    <m:r>
                      <a:rPr lang="en-US" b="0" i="1" smtClean="0">
                        <a:solidFill>
                          <a:srgbClr val="FFFFFF"/>
                        </a:solidFill>
                        <a:latin typeface="Cambria Math" panose="02040503050406030204" pitchFamily="18" charset="0"/>
                        <a:ea typeface="Cambria Math" panose="02040503050406030204" pitchFamily="18" charset="0"/>
                        <a:cs typeface="Barlow Semi Condensed Light"/>
                        <a:sym typeface="Barlow Semi Condensed Light"/>
                      </a:rPr>
                      <m:t>  |</m:t>
                    </m:r>
                  </m:oMath>
                </a14:m>
                <a:r>
                  <a:rPr lang="en-US" dirty="0">
                    <a:solidFill>
                      <a:srgbClr val="FFFFFF"/>
                    </a:solidFill>
                    <a:ea typeface="Cambria Math" panose="02040503050406030204" pitchFamily="18" charset="0"/>
                    <a:cs typeface="Barlow Semi Condensed Light"/>
                    <a:sym typeface="Barlow Semi Condensed Light"/>
                  </a:rPr>
                  <a:t> </a:t>
                </a:r>
                <a14:m>
                  <m:oMath xmlns:m="http://schemas.openxmlformats.org/officeDocument/2006/math">
                    <m:d>
                      <m:dPr>
                        <m:begChr m:val="⟨"/>
                        <m:endChr m:val="⟩"/>
                        <m:ctrlPr>
                          <a:rPr lang="en-US" i="1" smtClean="0">
                            <a:solidFill>
                              <a:schemeClr val="accent4"/>
                            </a:solidFill>
                            <a:latin typeface="Cambria Math" panose="02040503050406030204" pitchFamily="18" charset="0"/>
                            <a:ea typeface="Cambria Math" panose="02040503050406030204" pitchFamily="18" charset="0"/>
                            <a:cs typeface="Barlow Semi Condensed Light"/>
                            <a:sym typeface="Barlow Semi Condensed Light"/>
                          </a:rPr>
                        </m:ctrlPr>
                      </m:dPr>
                      <m:e>
                        <m:r>
                          <a:rPr lang="en-US" i="1">
                            <a:solidFill>
                              <a:schemeClr val="accent4"/>
                            </a:solidFill>
                            <a:latin typeface="Cambria Math" panose="02040503050406030204" pitchFamily="18" charset="0"/>
                            <a:ea typeface="Cambria Math" panose="02040503050406030204" pitchFamily="18" charset="0"/>
                            <a:cs typeface="Barlow Semi Condensed Light"/>
                            <a:sym typeface="Barlow Semi Condensed Light"/>
                          </a:rPr>
                          <m:t>𝑎</m:t>
                        </m:r>
                        <m:r>
                          <a:rPr lang="en-US" i="1">
                            <a:solidFill>
                              <a:schemeClr val="accent4"/>
                            </a:solidFill>
                            <a:latin typeface="Cambria Math" panose="02040503050406030204" pitchFamily="18" charset="0"/>
                            <a:ea typeface="Cambria Math" panose="02040503050406030204" pitchFamily="18" charset="0"/>
                            <a:cs typeface="Barlow Semi Condensed Light"/>
                            <a:sym typeface="Barlow Semi Condensed Light"/>
                          </a:rPr>
                          <m:t>,</m:t>
                        </m:r>
                        <m:r>
                          <a:rPr lang="en-US" i="1">
                            <a:solidFill>
                              <a:schemeClr val="accent4"/>
                            </a:solidFill>
                            <a:latin typeface="Cambria Math" panose="02040503050406030204" pitchFamily="18" charset="0"/>
                            <a:ea typeface="Cambria Math" panose="02040503050406030204" pitchFamily="18" charset="0"/>
                            <a:cs typeface="Barlow Semi Condensed Light"/>
                            <a:sym typeface="Barlow Semi Condensed Light"/>
                          </a:rPr>
                          <m:t>𝑏</m:t>
                        </m:r>
                      </m:e>
                    </m:d>
                    <m:r>
                      <a:rPr lang="en-US" b="0" i="1" smtClean="0">
                        <a:solidFill>
                          <a:srgbClr val="FFFFFF"/>
                        </a:solidFill>
                        <a:latin typeface="Cambria Math" panose="02040503050406030204" pitchFamily="18" charset="0"/>
                        <a:ea typeface="Cambria Math" panose="02040503050406030204" pitchFamily="18" charset="0"/>
                        <a:cs typeface="Barlow Semi Condensed Light"/>
                        <a:sym typeface="Barlow Semi Condensed Light"/>
                      </a:rPr>
                      <m:t>∈</m:t>
                    </m:r>
                    <m:r>
                      <a:rPr lang="en-US" i="1" smtClean="0">
                        <a:solidFill>
                          <a:srgbClr val="EA9999"/>
                        </a:solidFill>
                        <a:latin typeface="Cambria Math" panose="02040503050406030204" pitchFamily="18" charset="0"/>
                        <a:ea typeface="Cambria Math" panose="02040503050406030204" pitchFamily="18" charset="0"/>
                        <a:cs typeface="Barlow Semi Condensed Light"/>
                        <a:sym typeface="Barlow Semi Condensed Light"/>
                      </a:rPr>
                      <m:t>ℤ</m:t>
                    </m:r>
                    <m:r>
                      <a:rPr lang="en-US" i="1">
                        <a:solidFill>
                          <a:srgbClr val="FFFFFF"/>
                        </a:solidFill>
                        <a:latin typeface="Cambria Math" panose="02040503050406030204" pitchFamily="18" charset="0"/>
                        <a:ea typeface="Cambria Math" panose="02040503050406030204" pitchFamily="18" charset="0"/>
                        <a:cs typeface="Barlow Semi Condensed Light"/>
                        <a:sym typeface="Barlow Semi Condensed Light"/>
                      </a:rPr>
                      <m:t> × </m:t>
                    </m:r>
                    <m:r>
                      <a:rPr lang="en-US" i="1" smtClean="0">
                        <a:solidFill>
                          <a:srgbClr val="EA9999"/>
                        </a:solidFill>
                        <a:latin typeface="Cambria Math" panose="02040503050406030204" pitchFamily="18" charset="0"/>
                        <a:ea typeface="Cambria Math" panose="02040503050406030204" pitchFamily="18" charset="0"/>
                        <a:cs typeface="Barlow Semi Condensed Light"/>
                        <a:sym typeface="Barlow Semi Condensed Light"/>
                      </a:rPr>
                      <m:t>ℤ</m:t>
                    </m:r>
                    <m:r>
                      <a:rPr lang="en-US" i="1">
                        <a:solidFill>
                          <a:srgbClr val="FFFFFF"/>
                        </a:solidFill>
                        <a:latin typeface="Cambria Math" panose="02040503050406030204" pitchFamily="18" charset="0"/>
                        <a:ea typeface="Cambria Math" panose="02040503050406030204" pitchFamily="18" charset="0"/>
                        <a:cs typeface="Barlow Semi Condensed Light"/>
                        <a:sym typeface="Barlow Semi Condensed Light"/>
                      </a:rPr>
                      <m:t>′</m:t>
                    </m:r>
                  </m:oMath>
                </a14:m>
                <a:r>
                  <a:rPr lang="en-US" dirty="0">
                    <a:solidFill>
                      <a:srgbClr val="FFFFFF"/>
                    </a:solidFill>
                    <a:latin typeface="Barlow Semi Condensed Light"/>
                    <a:ea typeface="Barlow Semi Condensed Light"/>
                    <a:cs typeface="Barlow Semi Condensed Light"/>
                    <a:sym typeface="Barlow Semi Condensed Light"/>
                  </a:rPr>
                  <a:t>}</a:t>
                </a:r>
              </a:p>
              <a:p>
                <a:pPr lvl="0" algn="ctr">
                  <a:lnSpc>
                    <a:spcPct val="115000"/>
                  </a:lnSpc>
                </a:pPr>
                <a:endParaRPr lang="en-US" dirty="0">
                  <a:solidFill>
                    <a:srgbClr val="FFFFFF"/>
                  </a:solidFill>
                  <a:latin typeface="Barlow Semi Condensed Light"/>
                  <a:ea typeface="Barlow Semi Condensed Light"/>
                  <a:cs typeface="Barlow Semi Condensed Light"/>
                  <a:sym typeface="Barlow Semi Condensed Light"/>
                </a:endParaRPr>
              </a:p>
              <a:p>
                <a:pPr lvl="0">
                  <a:lnSpc>
                    <a:spcPct val="115000"/>
                  </a:lnSpc>
                </a:pPr>
                <a:r>
                  <a:rPr lang="en-US" dirty="0">
                    <a:solidFill>
                      <a:srgbClr val="FFFFFF"/>
                    </a:solidFill>
                    <a:latin typeface="Barlow Semi Condensed Light"/>
                    <a:ea typeface="Barlow Semi Condensed Light"/>
                    <a:cs typeface="Barlow Semi Condensed Light"/>
                    <a:sym typeface="Barlow Semi Condensed Light"/>
                  </a:rPr>
                  <a:t>So now we can look at how each </a:t>
                </a:r>
                <a:r>
                  <a:rPr lang="en-US" b="1" dirty="0">
                    <a:solidFill>
                      <a:srgbClr val="EA9999"/>
                    </a:solidFill>
                    <a:latin typeface="Barlow Semi Condensed Light"/>
                    <a:ea typeface="Barlow Semi Condensed Light"/>
                    <a:cs typeface="Barlow Semi Condensed Light"/>
                    <a:sym typeface="Barlow Semi Condensed Light"/>
                  </a:rPr>
                  <a:t>integer</a:t>
                </a:r>
                <a:r>
                  <a:rPr lang="en-US" dirty="0">
                    <a:solidFill>
                      <a:srgbClr val="FFFFFF"/>
                    </a:solidFill>
                    <a:latin typeface="Barlow Semi Condensed Light"/>
                    <a:ea typeface="Barlow Semi Condensed Light"/>
                    <a:cs typeface="Barlow Semi Condensed Light"/>
                    <a:sym typeface="Barlow Semi Condensed Light"/>
                  </a:rPr>
                  <a:t> is defined based on this definition:</a:t>
                </a:r>
              </a:p>
              <a:p>
                <a:pPr lvl="0">
                  <a:lnSpc>
                    <a:spcPct val="115000"/>
                  </a:lnSpc>
                </a:pPr>
                <a:endParaRPr lang="en-US" dirty="0">
                  <a:solidFill>
                    <a:srgbClr val="FFFFFF"/>
                  </a:solidFill>
                  <a:latin typeface="Barlow Semi Condensed Light"/>
                  <a:ea typeface="Barlow Semi Condensed Light"/>
                  <a:cs typeface="Barlow Semi Condensed Light"/>
                  <a:sym typeface="Barlow Semi Condensed Light"/>
                </a:endParaRPr>
              </a:p>
              <a:p>
                <a:pPr lvl="0">
                  <a:lnSpc>
                    <a:spcPct val="115000"/>
                  </a:lnSpc>
                </a:pPr>
                <a14:m>
                  <m:oMathPara xmlns:m="http://schemas.openxmlformats.org/officeDocument/2006/math">
                    <m:oMathParaPr>
                      <m:jc m:val="centerGroup"/>
                    </m:oMathParaPr>
                    <m:oMath xmlns:m="http://schemas.openxmlformats.org/officeDocument/2006/math">
                      <m:sSub>
                        <m:sSubPr>
                          <m:ctrlPr>
                            <a:rPr lang="en-US" b="0" i="1" smtClean="0">
                              <a:solidFill>
                                <a:srgbClr val="FFFFFF"/>
                              </a:solidFill>
                              <a:latin typeface="Cambria Math" panose="02040503050406030204" pitchFamily="18" charset="0"/>
                              <a:cs typeface="Barlow Semi Condensed Light"/>
                              <a:sym typeface="Barlow Semi Condensed Light"/>
                            </a:rPr>
                          </m:ctrlPr>
                        </m:sSubPr>
                        <m:e>
                          <m:r>
                            <a:rPr lang="en-US" b="0" i="1" smtClean="0">
                              <a:solidFill>
                                <a:srgbClr val="FFFFFF"/>
                              </a:solidFill>
                              <a:latin typeface="Cambria Math" panose="02040503050406030204" pitchFamily="18" charset="0"/>
                              <a:cs typeface="Barlow Semi Condensed Light"/>
                              <a:sym typeface="Barlow Semi Condensed Light"/>
                            </a:rPr>
                            <m:t>0</m:t>
                          </m:r>
                        </m:e>
                        <m:sub>
                          <m:r>
                            <a:rPr lang="en-US" i="1">
                              <a:solidFill>
                                <a:srgbClr val="B6D7A8"/>
                              </a:solidFill>
                              <a:latin typeface="Cambria Math" panose="02040503050406030204" pitchFamily="18" charset="0"/>
                              <a:ea typeface="Cambria Math" panose="02040503050406030204" pitchFamily="18" charset="0"/>
                              <a:cs typeface="Barlow Semi Condensed Light"/>
                              <a:sym typeface="Barlow Semi Condensed Light"/>
                            </a:rPr>
                            <m:t>ℚ</m:t>
                          </m:r>
                        </m:sub>
                      </m:sSub>
                      <m:r>
                        <a:rPr lang="en-US" b="0" i="1" smtClean="0">
                          <a:solidFill>
                            <a:srgbClr val="FFFFFF"/>
                          </a:solidFill>
                          <a:latin typeface="Cambria Math" panose="02040503050406030204" pitchFamily="18" charset="0"/>
                          <a:ea typeface="Barlow Semi Condensed Light"/>
                          <a:cs typeface="Barlow Semi Condensed Light"/>
                          <a:sym typeface="Barlow Semi Condensed Light"/>
                        </a:rPr>
                        <m:t>=</m:t>
                      </m:r>
                      <m:d>
                        <m:dPr>
                          <m:begChr m:val="{"/>
                          <m:endChr m:val="}"/>
                          <m:ctrlPr>
                            <a:rPr lang="en-US" b="0" i="1" smtClean="0">
                              <a:solidFill>
                                <a:srgbClr val="FFFFFF"/>
                              </a:solidFill>
                              <a:latin typeface="Cambria Math" panose="02040503050406030204" pitchFamily="18" charset="0"/>
                              <a:ea typeface="Barlow Semi Condensed Light"/>
                              <a:cs typeface="Barlow Semi Condensed Light"/>
                              <a:sym typeface="Barlow Semi Condensed Light"/>
                            </a:rPr>
                          </m:ctrlPr>
                        </m:dPr>
                        <m:e>
                          <m:sSub>
                            <m:sSubPr>
                              <m:ctrlPr>
                                <a:rPr lang="en-US" b="0" i="1" smtClean="0">
                                  <a:solidFill>
                                    <a:srgbClr val="FFFFFF"/>
                                  </a:solidFill>
                                  <a:latin typeface="Cambria Math" panose="02040503050406030204" pitchFamily="18" charset="0"/>
                                  <a:cs typeface="Barlow Semi Condensed Light"/>
                                  <a:sym typeface="Barlow Semi Condensed Light"/>
                                </a:rPr>
                              </m:ctrlPr>
                            </m:sSubPr>
                            <m:e>
                              <m:r>
                                <a:rPr lang="en-US" b="0" i="1" smtClean="0">
                                  <a:solidFill>
                                    <a:srgbClr val="FFFFFF"/>
                                  </a:solidFill>
                                  <a:latin typeface="Cambria Math" panose="02040503050406030204" pitchFamily="18" charset="0"/>
                                  <a:cs typeface="Barlow Semi Condensed Light"/>
                                  <a:sym typeface="Barlow Semi Condensed Light"/>
                                </a:rPr>
                                <m:t>[</m:t>
                              </m:r>
                              <m:d>
                                <m:dPr>
                                  <m:begChr m:val="⟨"/>
                                  <m:endChr m:val="⟩"/>
                                  <m:ctrlPr>
                                    <a:rPr lang="en-US" b="0" i="1" smtClean="0">
                                      <a:solidFill>
                                        <a:srgbClr val="FFFFFF"/>
                                      </a:solidFill>
                                      <a:latin typeface="Cambria Math" panose="02040503050406030204" pitchFamily="18" charset="0"/>
                                      <a:cs typeface="Barlow Semi Condensed Light"/>
                                      <a:sym typeface="Barlow Semi Condensed Light"/>
                                    </a:rPr>
                                  </m:ctrlPr>
                                </m:dPr>
                                <m:e>
                                  <m:r>
                                    <a:rPr lang="en-US" b="0" i="1" smtClean="0">
                                      <a:solidFill>
                                        <a:srgbClr val="FFFFFF"/>
                                      </a:solidFill>
                                      <a:latin typeface="Cambria Math" panose="02040503050406030204" pitchFamily="18" charset="0"/>
                                      <a:cs typeface="Barlow Semi Condensed Light"/>
                                      <a:sym typeface="Barlow Semi Condensed Light"/>
                                    </a:rPr>
                                    <m:t>0,1</m:t>
                                  </m:r>
                                </m:e>
                              </m:d>
                              <m:r>
                                <a:rPr lang="en-US" b="0" i="1" smtClean="0">
                                  <a:solidFill>
                                    <a:srgbClr val="FFFFFF"/>
                                  </a:solidFill>
                                  <a:latin typeface="Cambria Math" panose="02040503050406030204" pitchFamily="18" charset="0"/>
                                  <a:cs typeface="Barlow Semi Condensed Light"/>
                                  <a:sym typeface="Barlow Semi Condensed Light"/>
                                </a:rPr>
                                <m:t>]</m:t>
                              </m:r>
                            </m:e>
                            <m:sub>
                              <m:r>
                                <a:rPr lang="en-US" b="0" i="1" smtClean="0">
                                  <a:solidFill>
                                    <a:srgbClr val="FFFFFF"/>
                                  </a:solidFill>
                                  <a:latin typeface="Cambria Math" panose="02040503050406030204" pitchFamily="18" charset="0"/>
                                  <a:cs typeface="Barlow Semi Condensed Light"/>
                                  <a:sym typeface="Barlow Semi Condensed Light"/>
                                </a:rPr>
                                <m:t>~</m:t>
                              </m:r>
                            </m:sub>
                          </m:sSub>
                        </m:e>
                      </m:d>
                      <m:r>
                        <a:rPr lang="en-US" b="0" i="1" smtClean="0">
                          <a:solidFill>
                            <a:srgbClr val="FFFFFF"/>
                          </a:solidFill>
                          <a:latin typeface="Cambria Math" panose="02040503050406030204" pitchFamily="18" charset="0"/>
                          <a:cs typeface="Barlow Semi Condensed Light"/>
                          <a:sym typeface="Barlow Semi Condensed Light"/>
                        </a:rPr>
                        <m:t>={</m:t>
                      </m:r>
                      <m:d>
                        <m:dPr>
                          <m:begChr m:val="⟨"/>
                          <m:endChr m:val="⟩"/>
                          <m:ctrlPr>
                            <a:rPr lang="en-US" b="0" i="1" smtClean="0">
                              <a:solidFill>
                                <a:srgbClr val="FFFFFF"/>
                              </a:solidFill>
                              <a:latin typeface="Cambria Math" panose="02040503050406030204" pitchFamily="18" charset="0"/>
                              <a:cs typeface="Barlow Semi Condensed Light"/>
                              <a:sym typeface="Barlow Semi Condensed Light"/>
                            </a:rPr>
                          </m:ctrlPr>
                        </m:dPr>
                        <m:e>
                          <m:r>
                            <a:rPr lang="en-US" b="0" i="1" smtClean="0">
                              <a:solidFill>
                                <a:srgbClr val="FFFFFF"/>
                              </a:solidFill>
                              <a:latin typeface="Cambria Math" panose="02040503050406030204" pitchFamily="18" charset="0"/>
                              <a:cs typeface="Barlow Semi Condensed Light"/>
                              <a:sym typeface="Barlow Semi Condensed Light"/>
                            </a:rPr>
                            <m:t>0,1</m:t>
                          </m:r>
                        </m:e>
                      </m:d>
                      <m:r>
                        <a:rPr lang="en-US" b="0" i="1" smtClean="0">
                          <a:solidFill>
                            <a:srgbClr val="FFFFFF"/>
                          </a:solidFill>
                          <a:latin typeface="Cambria Math" panose="02040503050406030204" pitchFamily="18" charset="0"/>
                          <a:cs typeface="Barlow Semi Condensed Light"/>
                          <a:sym typeface="Barlow Semi Condensed Light"/>
                        </a:rPr>
                        <m:t>,</m:t>
                      </m:r>
                      <m:d>
                        <m:dPr>
                          <m:begChr m:val="⟨"/>
                          <m:endChr m:val="⟩"/>
                          <m:ctrlPr>
                            <a:rPr lang="en-US" i="1">
                              <a:solidFill>
                                <a:srgbClr val="FFFFFF"/>
                              </a:solidFill>
                              <a:latin typeface="Cambria Math" panose="02040503050406030204" pitchFamily="18" charset="0"/>
                              <a:cs typeface="Barlow Semi Condensed Light"/>
                              <a:sym typeface="Barlow Semi Condensed Light"/>
                            </a:rPr>
                          </m:ctrlPr>
                        </m:dPr>
                        <m:e>
                          <m:r>
                            <a:rPr lang="en-US" b="0" i="1" smtClean="0">
                              <a:solidFill>
                                <a:srgbClr val="FFFFFF"/>
                              </a:solidFill>
                              <a:latin typeface="Cambria Math" panose="02040503050406030204" pitchFamily="18" charset="0"/>
                              <a:cs typeface="Barlow Semi Condensed Light"/>
                              <a:sym typeface="Barlow Semi Condensed Light"/>
                            </a:rPr>
                            <m:t>0</m:t>
                          </m:r>
                          <m:r>
                            <a:rPr lang="en-US" i="1">
                              <a:solidFill>
                                <a:srgbClr val="FFFFFF"/>
                              </a:solidFill>
                              <a:latin typeface="Cambria Math" panose="02040503050406030204" pitchFamily="18" charset="0"/>
                              <a:cs typeface="Barlow Semi Condensed Light"/>
                              <a:sym typeface="Barlow Semi Condensed Light"/>
                            </a:rPr>
                            <m:t>,</m:t>
                          </m:r>
                          <m:r>
                            <a:rPr lang="en-US" b="0" i="1" smtClean="0">
                              <a:solidFill>
                                <a:srgbClr val="FFFFFF"/>
                              </a:solidFill>
                              <a:latin typeface="Cambria Math" panose="02040503050406030204" pitchFamily="18" charset="0"/>
                              <a:cs typeface="Barlow Semi Condensed Light"/>
                              <a:sym typeface="Barlow Semi Condensed Light"/>
                            </a:rPr>
                            <m:t>2</m:t>
                          </m:r>
                        </m:e>
                      </m:d>
                      <m:r>
                        <a:rPr lang="en-US" b="0" i="1" smtClean="0">
                          <a:solidFill>
                            <a:srgbClr val="FFFFFF"/>
                          </a:solidFill>
                          <a:latin typeface="Cambria Math" panose="02040503050406030204" pitchFamily="18" charset="0"/>
                          <a:cs typeface="Barlow Semi Condensed Light"/>
                          <a:sym typeface="Barlow Semi Condensed Light"/>
                        </a:rPr>
                        <m:t>,</m:t>
                      </m:r>
                      <m:d>
                        <m:dPr>
                          <m:begChr m:val="⟨"/>
                          <m:endChr m:val="⟩"/>
                          <m:ctrlPr>
                            <a:rPr lang="en-US" i="1">
                              <a:solidFill>
                                <a:srgbClr val="FFFFFF"/>
                              </a:solidFill>
                              <a:latin typeface="Cambria Math" panose="02040503050406030204" pitchFamily="18" charset="0"/>
                              <a:cs typeface="Barlow Semi Condensed Light"/>
                              <a:sym typeface="Barlow Semi Condensed Light"/>
                            </a:rPr>
                          </m:ctrlPr>
                        </m:dPr>
                        <m:e>
                          <m:r>
                            <a:rPr lang="en-US" b="0" i="1" smtClean="0">
                              <a:solidFill>
                                <a:srgbClr val="FFFFFF"/>
                              </a:solidFill>
                              <a:latin typeface="Cambria Math" panose="02040503050406030204" pitchFamily="18" charset="0"/>
                              <a:cs typeface="Barlow Semi Condensed Light"/>
                              <a:sym typeface="Barlow Semi Condensed Light"/>
                            </a:rPr>
                            <m:t>0</m:t>
                          </m:r>
                          <m:r>
                            <a:rPr lang="en-US" i="1">
                              <a:solidFill>
                                <a:srgbClr val="FFFFFF"/>
                              </a:solidFill>
                              <a:latin typeface="Cambria Math" panose="02040503050406030204" pitchFamily="18" charset="0"/>
                              <a:cs typeface="Barlow Semi Condensed Light"/>
                              <a:sym typeface="Barlow Semi Condensed Light"/>
                            </a:rPr>
                            <m:t>,</m:t>
                          </m:r>
                          <m:r>
                            <a:rPr lang="en-US" b="0" i="1" smtClean="0">
                              <a:solidFill>
                                <a:srgbClr val="FFFFFF"/>
                              </a:solidFill>
                              <a:latin typeface="Cambria Math" panose="02040503050406030204" pitchFamily="18" charset="0"/>
                              <a:cs typeface="Barlow Semi Condensed Light"/>
                              <a:sym typeface="Barlow Semi Condensed Light"/>
                            </a:rPr>
                            <m:t>3</m:t>
                          </m:r>
                        </m:e>
                      </m:d>
                      <m:r>
                        <a:rPr lang="en-US" b="0" i="1" smtClean="0">
                          <a:solidFill>
                            <a:srgbClr val="FFFFFF"/>
                          </a:solidFill>
                          <a:latin typeface="Cambria Math" panose="02040503050406030204" pitchFamily="18" charset="0"/>
                          <a:cs typeface="Barlow Semi Condensed Light"/>
                          <a:sym typeface="Barlow Semi Condensed Light"/>
                        </a:rPr>
                        <m:t>,…}</m:t>
                      </m:r>
                    </m:oMath>
                  </m:oMathPara>
                </a14:m>
                <a:endParaRPr lang="en-US" dirty="0">
                  <a:solidFill>
                    <a:srgbClr val="FFFFFF"/>
                  </a:solidFill>
                  <a:latin typeface="Barlow Semi Condensed Light"/>
                  <a:ea typeface="Barlow Semi Condensed Light"/>
                  <a:cs typeface="Barlow Semi Condensed Light"/>
                  <a:sym typeface="Barlow Semi Condensed Light"/>
                </a:endParaRPr>
              </a:p>
              <a:p>
                <a:pPr algn="ctr">
                  <a:lnSpc>
                    <a:spcPct val="115000"/>
                  </a:lnSpc>
                </a:pPr>
                <a14:m>
                  <m:oMathPara xmlns:m="http://schemas.openxmlformats.org/officeDocument/2006/math">
                    <m:oMathParaPr>
                      <m:jc m:val="centerGroup"/>
                    </m:oMathParaPr>
                    <m:oMath xmlns:m="http://schemas.openxmlformats.org/officeDocument/2006/math">
                      <m:sSub>
                        <m:sSubPr>
                          <m:ctrlPr>
                            <a:rPr lang="en-US" b="0" i="1" smtClean="0">
                              <a:solidFill>
                                <a:srgbClr val="FFFFFF"/>
                              </a:solidFill>
                              <a:latin typeface="Cambria Math" panose="02040503050406030204" pitchFamily="18" charset="0"/>
                              <a:cs typeface="Barlow Semi Condensed Light"/>
                              <a:sym typeface="Barlow Semi Condensed Light"/>
                            </a:rPr>
                          </m:ctrlPr>
                        </m:sSubPr>
                        <m:e>
                          <m:r>
                            <a:rPr lang="en-US" b="0" i="1" smtClean="0">
                              <a:solidFill>
                                <a:srgbClr val="FFFFFF"/>
                              </a:solidFill>
                              <a:latin typeface="Cambria Math" panose="02040503050406030204" pitchFamily="18" charset="0"/>
                              <a:cs typeface="Barlow Semi Condensed Light"/>
                              <a:sym typeface="Barlow Semi Condensed Light"/>
                            </a:rPr>
                            <m:t>1/2</m:t>
                          </m:r>
                        </m:e>
                        <m:sub>
                          <m:r>
                            <a:rPr lang="en-US" i="1">
                              <a:solidFill>
                                <a:srgbClr val="B6D7A8"/>
                              </a:solidFill>
                              <a:latin typeface="Cambria Math" panose="02040503050406030204" pitchFamily="18" charset="0"/>
                              <a:ea typeface="Cambria Math" panose="02040503050406030204" pitchFamily="18" charset="0"/>
                              <a:cs typeface="Barlow Semi Condensed Light"/>
                              <a:sym typeface="Barlow Semi Condensed Light"/>
                            </a:rPr>
                            <m:t>ℚ</m:t>
                          </m:r>
                        </m:sub>
                      </m:sSub>
                      <m:r>
                        <a:rPr lang="en-US" b="0" i="1" smtClean="0">
                          <a:solidFill>
                            <a:srgbClr val="FFFFFF"/>
                          </a:solidFill>
                          <a:latin typeface="Cambria Math" panose="02040503050406030204" pitchFamily="18" charset="0"/>
                          <a:ea typeface="Barlow Semi Condensed Light"/>
                          <a:cs typeface="Barlow Semi Condensed Light"/>
                          <a:sym typeface="Barlow Semi Condensed Light"/>
                        </a:rPr>
                        <m:t>=</m:t>
                      </m:r>
                      <m:d>
                        <m:dPr>
                          <m:begChr m:val="{"/>
                          <m:endChr m:val="}"/>
                          <m:ctrlPr>
                            <a:rPr lang="en-US" b="0" i="1" smtClean="0">
                              <a:solidFill>
                                <a:srgbClr val="FFFFFF"/>
                              </a:solidFill>
                              <a:latin typeface="Cambria Math" panose="02040503050406030204" pitchFamily="18" charset="0"/>
                              <a:ea typeface="Barlow Semi Condensed Light"/>
                              <a:cs typeface="Barlow Semi Condensed Light"/>
                              <a:sym typeface="Barlow Semi Condensed Light"/>
                            </a:rPr>
                          </m:ctrlPr>
                        </m:dPr>
                        <m:e>
                          <m:sSub>
                            <m:sSubPr>
                              <m:ctrlPr>
                                <a:rPr lang="en-US" b="0" i="1" smtClean="0">
                                  <a:solidFill>
                                    <a:srgbClr val="FFFFFF"/>
                                  </a:solidFill>
                                  <a:latin typeface="Cambria Math" panose="02040503050406030204" pitchFamily="18" charset="0"/>
                                  <a:cs typeface="Barlow Semi Condensed Light"/>
                                  <a:sym typeface="Barlow Semi Condensed Light"/>
                                </a:rPr>
                              </m:ctrlPr>
                            </m:sSubPr>
                            <m:e>
                              <m:r>
                                <a:rPr lang="en-US" b="0" i="1" smtClean="0">
                                  <a:solidFill>
                                    <a:srgbClr val="FFFFFF"/>
                                  </a:solidFill>
                                  <a:latin typeface="Cambria Math" panose="02040503050406030204" pitchFamily="18" charset="0"/>
                                  <a:cs typeface="Barlow Semi Condensed Light"/>
                                  <a:sym typeface="Barlow Semi Condensed Light"/>
                                </a:rPr>
                                <m:t>[</m:t>
                              </m:r>
                              <m:d>
                                <m:dPr>
                                  <m:begChr m:val="⟨"/>
                                  <m:endChr m:val="⟩"/>
                                  <m:ctrlPr>
                                    <a:rPr lang="en-US" b="0" i="1" smtClean="0">
                                      <a:solidFill>
                                        <a:srgbClr val="FFFFFF"/>
                                      </a:solidFill>
                                      <a:latin typeface="Cambria Math" panose="02040503050406030204" pitchFamily="18" charset="0"/>
                                      <a:cs typeface="Barlow Semi Condensed Light"/>
                                      <a:sym typeface="Barlow Semi Condensed Light"/>
                                    </a:rPr>
                                  </m:ctrlPr>
                                </m:dPr>
                                <m:e>
                                  <m:r>
                                    <a:rPr lang="en-US" b="0" i="1" smtClean="0">
                                      <a:solidFill>
                                        <a:srgbClr val="FFFFFF"/>
                                      </a:solidFill>
                                      <a:latin typeface="Cambria Math" panose="02040503050406030204" pitchFamily="18" charset="0"/>
                                      <a:cs typeface="Barlow Semi Condensed Light"/>
                                      <a:sym typeface="Barlow Semi Condensed Light"/>
                                    </a:rPr>
                                    <m:t>1,2</m:t>
                                  </m:r>
                                </m:e>
                              </m:d>
                              <m:r>
                                <a:rPr lang="en-US" b="0" i="1" smtClean="0">
                                  <a:solidFill>
                                    <a:srgbClr val="FFFFFF"/>
                                  </a:solidFill>
                                  <a:latin typeface="Cambria Math" panose="02040503050406030204" pitchFamily="18" charset="0"/>
                                  <a:cs typeface="Barlow Semi Condensed Light"/>
                                  <a:sym typeface="Barlow Semi Condensed Light"/>
                                </a:rPr>
                                <m:t>]</m:t>
                              </m:r>
                            </m:e>
                            <m:sub>
                              <m:r>
                                <a:rPr lang="en-US" b="0" i="1" smtClean="0">
                                  <a:solidFill>
                                    <a:srgbClr val="FFFFFF"/>
                                  </a:solidFill>
                                  <a:latin typeface="Cambria Math" panose="02040503050406030204" pitchFamily="18" charset="0"/>
                                  <a:cs typeface="Barlow Semi Condensed Light"/>
                                  <a:sym typeface="Barlow Semi Condensed Light"/>
                                </a:rPr>
                                <m:t>~</m:t>
                              </m:r>
                            </m:sub>
                          </m:sSub>
                        </m:e>
                      </m:d>
                      <m:r>
                        <a:rPr lang="en-US" b="0" i="1" smtClean="0">
                          <a:solidFill>
                            <a:srgbClr val="FFFFFF"/>
                          </a:solidFill>
                          <a:latin typeface="Cambria Math" panose="02040503050406030204" pitchFamily="18" charset="0"/>
                          <a:cs typeface="Barlow Semi Condensed Light"/>
                          <a:sym typeface="Barlow Semi Condensed Light"/>
                        </a:rPr>
                        <m:t>={</m:t>
                      </m:r>
                      <m:d>
                        <m:dPr>
                          <m:begChr m:val="⟨"/>
                          <m:endChr m:val="⟩"/>
                          <m:ctrlPr>
                            <a:rPr lang="en-US" b="0" i="1" smtClean="0">
                              <a:solidFill>
                                <a:srgbClr val="FFFFFF"/>
                              </a:solidFill>
                              <a:latin typeface="Cambria Math" panose="02040503050406030204" pitchFamily="18" charset="0"/>
                              <a:cs typeface="Barlow Semi Condensed Light"/>
                              <a:sym typeface="Barlow Semi Condensed Light"/>
                            </a:rPr>
                          </m:ctrlPr>
                        </m:dPr>
                        <m:e>
                          <m:r>
                            <a:rPr lang="en-US" b="0" i="1" smtClean="0">
                              <a:solidFill>
                                <a:srgbClr val="FFFFFF"/>
                              </a:solidFill>
                              <a:latin typeface="Cambria Math" panose="02040503050406030204" pitchFamily="18" charset="0"/>
                              <a:cs typeface="Barlow Semi Condensed Light"/>
                              <a:sym typeface="Barlow Semi Condensed Light"/>
                            </a:rPr>
                            <m:t>1,2</m:t>
                          </m:r>
                        </m:e>
                      </m:d>
                      <m:r>
                        <a:rPr lang="en-US" b="0" i="1" smtClean="0">
                          <a:solidFill>
                            <a:srgbClr val="FFFFFF"/>
                          </a:solidFill>
                          <a:latin typeface="Cambria Math" panose="02040503050406030204" pitchFamily="18" charset="0"/>
                          <a:cs typeface="Barlow Semi Condensed Light"/>
                          <a:sym typeface="Barlow Semi Condensed Light"/>
                        </a:rPr>
                        <m:t>,</m:t>
                      </m:r>
                      <m:d>
                        <m:dPr>
                          <m:begChr m:val="⟨"/>
                          <m:endChr m:val="⟩"/>
                          <m:ctrlPr>
                            <a:rPr lang="en-US" i="1">
                              <a:solidFill>
                                <a:srgbClr val="FFFFFF"/>
                              </a:solidFill>
                              <a:latin typeface="Cambria Math" panose="02040503050406030204" pitchFamily="18" charset="0"/>
                              <a:cs typeface="Barlow Semi Condensed Light"/>
                              <a:sym typeface="Barlow Semi Condensed Light"/>
                            </a:rPr>
                          </m:ctrlPr>
                        </m:dPr>
                        <m:e>
                          <m:r>
                            <a:rPr lang="en-US" b="0" i="1" smtClean="0">
                              <a:solidFill>
                                <a:srgbClr val="FFFFFF"/>
                              </a:solidFill>
                              <a:latin typeface="Cambria Math" panose="02040503050406030204" pitchFamily="18" charset="0"/>
                              <a:cs typeface="Barlow Semi Condensed Light"/>
                              <a:sym typeface="Barlow Semi Condensed Light"/>
                            </a:rPr>
                            <m:t>−2</m:t>
                          </m:r>
                          <m:r>
                            <a:rPr lang="en-US" i="1">
                              <a:solidFill>
                                <a:srgbClr val="FFFFFF"/>
                              </a:solidFill>
                              <a:latin typeface="Cambria Math" panose="02040503050406030204" pitchFamily="18" charset="0"/>
                              <a:cs typeface="Barlow Semi Condensed Light"/>
                              <a:sym typeface="Barlow Semi Condensed Light"/>
                            </a:rPr>
                            <m:t>,</m:t>
                          </m:r>
                          <m:r>
                            <a:rPr lang="en-US" b="0" i="1" smtClean="0">
                              <a:solidFill>
                                <a:srgbClr val="FFFFFF"/>
                              </a:solidFill>
                              <a:latin typeface="Cambria Math" panose="02040503050406030204" pitchFamily="18" charset="0"/>
                              <a:cs typeface="Barlow Semi Condensed Light"/>
                              <a:sym typeface="Barlow Semi Condensed Light"/>
                            </a:rPr>
                            <m:t>−4</m:t>
                          </m:r>
                        </m:e>
                      </m:d>
                      <m:r>
                        <a:rPr lang="en-US" b="0" i="1" smtClean="0">
                          <a:solidFill>
                            <a:srgbClr val="FFFFFF"/>
                          </a:solidFill>
                          <a:latin typeface="Cambria Math" panose="02040503050406030204" pitchFamily="18" charset="0"/>
                          <a:cs typeface="Barlow Semi Condensed Light"/>
                          <a:sym typeface="Barlow Semi Condensed Light"/>
                        </a:rPr>
                        <m:t>,</m:t>
                      </m:r>
                      <m:d>
                        <m:dPr>
                          <m:begChr m:val="⟨"/>
                          <m:endChr m:val="⟩"/>
                          <m:ctrlPr>
                            <a:rPr lang="en-US" i="1">
                              <a:solidFill>
                                <a:srgbClr val="FFFFFF"/>
                              </a:solidFill>
                              <a:latin typeface="Cambria Math" panose="02040503050406030204" pitchFamily="18" charset="0"/>
                              <a:cs typeface="Barlow Semi Condensed Light"/>
                              <a:sym typeface="Barlow Semi Condensed Light"/>
                            </a:rPr>
                          </m:ctrlPr>
                        </m:dPr>
                        <m:e>
                          <m:r>
                            <a:rPr lang="en-US" b="0" i="1" smtClean="0">
                              <a:solidFill>
                                <a:srgbClr val="FFFFFF"/>
                              </a:solidFill>
                              <a:latin typeface="Cambria Math" panose="02040503050406030204" pitchFamily="18" charset="0"/>
                              <a:cs typeface="Barlow Semi Condensed Light"/>
                              <a:sym typeface="Barlow Semi Condensed Light"/>
                            </a:rPr>
                            <m:t>3</m:t>
                          </m:r>
                          <m:r>
                            <a:rPr lang="en-US" i="1">
                              <a:solidFill>
                                <a:srgbClr val="FFFFFF"/>
                              </a:solidFill>
                              <a:latin typeface="Cambria Math" panose="02040503050406030204" pitchFamily="18" charset="0"/>
                              <a:cs typeface="Barlow Semi Condensed Light"/>
                              <a:sym typeface="Barlow Semi Condensed Light"/>
                            </a:rPr>
                            <m:t>,</m:t>
                          </m:r>
                          <m:r>
                            <a:rPr lang="en-US" b="0" i="1" smtClean="0">
                              <a:solidFill>
                                <a:srgbClr val="FFFFFF"/>
                              </a:solidFill>
                              <a:latin typeface="Cambria Math" panose="02040503050406030204" pitchFamily="18" charset="0"/>
                              <a:cs typeface="Barlow Semi Condensed Light"/>
                              <a:sym typeface="Barlow Semi Condensed Light"/>
                            </a:rPr>
                            <m:t>6</m:t>
                          </m:r>
                        </m:e>
                      </m:d>
                      <m:r>
                        <a:rPr lang="en-US" b="0" i="1" smtClean="0">
                          <a:solidFill>
                            <a:srgbClr val="FFFFFF"/>
                          </a:solidFill>
                          <a:latin typeface="Cambria Math" panose="02040503050406030204" pitchFamily="18" charset="0"/>
                          <a:cs typeface="Barlow Semi Condensed Light"/>
                          <a:sym typeface="Barlow Semi Condensed Light"/>
                        </a:rPr>
                        <m:t>,…}</m:t>
                      </m:r>
                    </m:oMath>
                  </m:oMathPara>
                </a14:m>
                <a:endParaRPr lang="en-US" dirty="0">
                  <a:solidFill>
                    <a:srgbClr val="FFFFFF"/>
                  </a:solidFill>
                  <a:latin typeface="Barlow Semi Condensed Light"/>
                  <a:ea typeface="Barlow Semi Condensed Light"/>
                  <a:cs typeface="Barlow Semi Condensed Light"/>
                  <a:sym typeface="Barlow Semi Condensed Light"/>
                </a:endParaRPr>
              </a:p>
              <a:p>
                <a:pPr algn="ctr">
                  <a:lnSpc>
                    <a:spcPct val="115000"/>
                  </a:lnSpc>
                </a:pPr>
                <a14:m>
                  <m:oMathPara xmlns:m="http://schemas.openxmlformats.org/officeDocument/2006/math">
                    <m:oMathParaPr>
                      <m:jc m:val="centerGroup"/>
                    </m:oMathParaPr>
                    <m:oMath xmlns:m="http://schemas.openxmlformats.org/officeDocument/2006/math">
                      <m:sSub>
                        <m:sSubPr>
                          <m:ctrlPr>
                            <a:rPr lang="en-US" b="0" i="1" smtClean="0">
                              <a:solidFill>
                                <a:srgbClr val="FFFFFF"/>
                              </a:solidFill>
                              <a:latin typeface="Cambria Math" panose="02040503050406030204" pitchFamily="18" charset="0"/>
                              <a:cs typeface="Barlow Semi Condensed Light"/>
                              <a:sym typeface="Barlow Semi Condensed Light"/>
                            </a:rPr>
                          </m:ctrlPr>
                        </m:sSubPr>
                        <m:e>
                          <m:r>
                            <a:rPr lang="en-US" b="0" i="1" smtClean="0">
                              <a:solidFill>
                                <a:srgbClr val="FFFFFF"/>
                              </a:solidFill>
                              <a:latin typeface="Cambria Math" panose="02040503050406030204" pitchFamily="18" charset="0"/>
                              <a:cs typeface="Barlow Semi Condensed Light"/>
                              <a:sym typeface="Barlow Semi Condensed Light"/>
                            </a:rPr>
                            <m:t>1</m:t>
                          </m:r>
                        </m:e>
                        <m:sub>
                          <m:r>
                            <a:rPr lang="en-US" i="1">
                              <a:solidFill>
                                <a:srgbClr val="B6D7A8"/>
                              </a:solidFill>
                              <a:latin typeface="Cambria Math" panose="02040503050406030204" pitchFamily="18" charset="0"/>
                              <a:ea typeface="Cambria Math" panose="02040503050406030204" pitchFamily="18" charset="0"/>
                              <a:cs typeface="Barlow Semi Condensed Light"/>
                              <a:sym typeface="Barlow Semi Condensed Light"/>
                            </a:rPr>
                            <m:t>ℚ</m:t>
                          </m:r>
                        </m:sub>
                      </m:sSub>
                      <m:r>
                        <a:rPr lang="en-US" b="0" i="1" smtClean="0">
                          <a:solidFill>
                            <a:srgbClr val="FFFFFF"/>
                          </a:solidFill>
                          <a:latin typeface="Cambria Math" panose="02040503050406030204" pitchFamily="18" charset="0"/>
                          <a:ea typeface="Barlow Semi Condensed Light"/>
                          <a:cs typeface="Barlow Semi Condensed Light"/>
                          <a:sym typeface="Barlow Semi Condensed Light"/>
                        </a:rPr>
                        <m:t>=</m:t>
                      </m:r>
                      <m:d>
                        <m:dPr>
                          <m:begChr m:val="{"/>
                          <m:endChr m:val="}"/>
                          <m:ctrlPr>
                            <a:rPr lang="en-US" b="0" i="1" smtClean="0">
                              <a:solidFill>
                                <a:srgbClr val="FFFFFF"/>
                              </a:solidFill>
                              <a:latin typeface="Cambria Math" panose="02040503050406030204" pitchFamily="18" charset="0"/>
                              <a:ea typeface="Barlow Semi Condensed Light"/>
                              <a:cs typeface="Barlow Semi Condensed Light"/>
                              <a:sym typeface="Barlow Semi Condensed Light"/>
                            </a:rPr>
                          </m:ctrlPr>
                        </m:dPr>
                        <m:e>
                          <m:sSub>
                            <m:sSubPr>
                              <m:ctrlPr>
                                <a:rPr lang="en-US" b="0" i="1" smtClean="0">
                                  <a:solidFill>
                                    <a:srgbClr val="FFFFFF"/>
                                  </a:solidFill>
                                  <a:latin typeface="Cambria Math" panose="02040503050406030204" pitchFamily="18" charset="0"/>
                                  <a:cs typeface="Barlow Semi Condensed Light"/>
                                  <a:sym typeface="Barlow Semi Condensed Light"/>
                                </a:rPr>
                              </m:ctrlPr>
                            </m:sSubPr>
                            <m:e>
                              <m:r>
                                <a:rPr lang="en-US" b="0" i="1" smtClean="0">
                                  <a:solidFill>
                                    <a:srgbClr val="FFFFFF"/>
                                  </a:solidFill>
                                  <a:latin typeface="Cambria Math" panose="02040503050406030204" pitchFamily="18" charset="0"/>
                                  <a:cs typeface="Barlow Semi Condensed Light"/>
                                  <a:sym typeface="Barlow Semi Condensed Light"/>
                                </a:rPr>
                                <m:t>[</m:t>
                              </m:r>
                              <m:d>
                                <m:dPr>
                                  <m:begChr m:val="⟨"/>
                                  <m:endChr m:val="⟩"/>
                                  <m:ctrlPr>
                                    <a:rPr lang="en-US" b="0" i="1" smtClean="0">
                                      <a:solidFill>
                                        <a:srgbClr val="FFFFFF"/>
                                      </a:solidFill>
                                      <a:latin typeface="Cambria Math" panose="02040503050406030204" pitchFamily="18" charset="0"/>
                                      <a:cs typeface="Barlow Semi Condensed Light"/>
                                      <a:sym typeface="Barlow Semi Condensed Light"/>
                                    </a:rPr>
                                  </m:ctrlPr>
                                </m:dPr>
                                <m:e>
                                  <m:r>
                                    <a:rPr lang="en-US" b="0" i="1" smtClean="0">
                                      <a:solidFill>
                                        <a:srgbClr val="FFFFFF"/>
                                      </a:solidFill>
                                      <a:latin typeface="Cambria Math" panose="02040503050406030204" pitchFamily="18" charset="0"/>
                                      <a:cs typeface="Barlow Semi Condensed Light"/>
                                      <a:sym typeface="Barlow Semi Condensed Light"/>
                                    </a:rPr>
                                    <m:t>1,1</m:t>
                                  </m:r>
                                </m:e>
                              </m:d>
                              <m:r>
                                <a:rPr lang="en-US" b="0" i="1" smtClean="0">
                                  <a:solidFill>
                                    <a:srgbClr val="FFFFFF"/>
                                  </a:solidFill>
                                  <a:latin typeface="Cambria Math" panose="02040503050406030204" pitchFamily="18" charset="0"/>
                                  <a:cs typeface="Barlow Semi Condensed Light"/>
                                  <a:sym typeface="Barlow Semi Condensed Light"/>
                                </a:rPr>
                                <m:t>]</m:t>
                              </m:r>
                            </m:e>
                            <m:sub>
                              <m:r>
                                <a:rPr lang="en-US" b="0" i="1" smtClean="0">
                                  <a:solidFill>
                                    <a:srgbClr val="FFFFFF"/>
                                  </a:solidFill>
                                  <a:latin typeface="Cambria Math" panose="02040503050406030204" pitchFamily="18" charset="0"/>
                                  <a:cs typeface="Barlow Semi Condensed Light"/>
                                  <a:sym typeface="Barlow Semi Condensed Light"/>
                                </a:rPr>
                                <m:t>~</m:t>
                              </m:r>
                            </m:sub>
                          </m:sSub>
                        </m:e>
                      </m:d>
                      <m:r>
                        <a:rPr lang="en-US" b="0" i="1" smtClean="0">
                          <a:solidFill>
                            <a:srgbClr val="FFFFFF"/>
                          </a:solidFill>
                          <a:latin typeface="Cambria Math" panose="02040503050406030204" pitchFamily="18" charset="0"/>
                          <a:cs typeface="Barlow Semi Condensed Light"/>
                          <a:sym typeface="Barlow Semi Condensed Light"/>
                        </a:rPr>
                        <m:t>=</m:t>
                      </m:r>
                      <m:d>
                        <m:dPr>
                          <m:begChr m:val="{"/>
                          <m:endChr m:val="}"/>
                          <m:ctrlPr>
                            <a:rPr lang="en-US" b="0" i="1" smtClean="0">
                              <a:solidFill>
                                <a:srgbClr val="FFFFFF"/>
                              </a:solidFill>
                              <a:latin typeface="Cambria Math" panose="02040503050406030204" pitchFamily="18" charset="0"/>
                              <a:cs typeface="Barlow Semi Condensed Light"/>
                              <a:sym typeface="Barlow Semi Condensed Light"/>
                            </a:rPr>
                          </m:ctrlPr>
                        </m:dPr>
                        <m:e>
                          <m:d>
                            <m:dPr>
                              <m:begChr m:val="⟨"/>
                              <m:endChr m:val="⟩"/>
                              <m:ctrlPr>
                                <a:rPr lang="en-US" b="0" i="1" smtClean="0">
                                  <a:solidFill>
                                    <a:srgbClr val="FFFFFF"/>
                                  </a:solidFill>
                                  <a:latin typeface="Cambria Math" panose="02040503050406030204" pitchFamily="18" charset="0"/>
                                  <a:cs typeface="Barlow Semi Condensed Light"/>
                                  <a:sym typeface="Barlow Semi Condensed Light"/>
                                </a:rPr>
                              </m:ctrlPr>
                            </m:dPr>
                            <m:e>
                              <m:r>
                                <a:rPr lang="en-US" b="0" i="1" smtClean="0">
                                  <a:solidFill>
                                    <a:srgbClr val="FFFFFF"/>
                                  </a:solidFill>
                                  <a:latin typeface="Cambria Math" panose="02040503050406030204" pitchFamily="18" charset="0"/>
                                  <a:cs typeface="Barlow Semi Condensed Light"/>
                                  <a:sym typeface="Barlow Semi Condensed Light"/>
                                </a:rPr>
                                <m:t>1,1</m:t>
                              </m:r>
                            </m:e>
                          </m:d>
                          <m:r>
                            <a:rPr lang="en-US" b="0" i="1" smtClean="0">
                              <a:solidFill>
                                <a:srgbClr val="FFFFFF"/>
                              </a:solidFill>
                              <a:latin typeface="Cambria Math" panose="02040503050406030204" pitchFamily="18" charset="0"/>
                              <a:cs typeface="Barlow Semi Condensed Light"/>
                              <a:sym typeface="Barlow Semi Condensed Light"/>
                            </a:rPr>
                            <m:t>,</m:t>
                          </m:r>
                          <m:d>
                            <m:dPr>
                              <m:begChr m:val="⟨"/>
                              <m:endChr m:val="⟩"/>
                              <m:ctrlPr>
                                <a:rPr lang="en-US" i="1">
                                  <a:solidFill>
                                    <a:srgbClr val="FFFFFF"/>
                                  </a:solidFill>
                                  <a:latin typeface="Cambria Math" panose="02040503050406030204" pitchFamily="18" charset="0"/>
                                  <a:cs typeface="Barlow Semi Condensed Light"/>
                                  <a:sym typeface="Barlow Semi Condensed Light"/>
                                </a:rPr>
                              </m:ctrlPr>
                            </m:dPr>
                            <m:e>
                              <m:r>
                                <a:rPr lang="en-US" b="0" i="1" smtClean="0">
                                  <a:solidFill>
                                    <a:srgbClr val="FFFFFF"/>
                                  </a:solidFill>
                                  <a:latin typeface="Cambria Math" panose="02040503050406030204" pitchFamily="18" charset="0"/>
                                  <a:cs typeface="Barlow Semi Condensed Light"/>
                                  <a:sym typeface="Barlow Semi Condensed Light"/>
                                </a:rPr>
                                <m:t>2</m:t>
                              </m:r>
                              <m:r>
                                <a:rPr lang="en-US" i="1">
                                  <a:solidFill>
                                    <a:srgbClr val="FFFFFF"/>
                                  </a:solidFill>
                                  <a:latin typeface="Cambria Math" panose="02040503050406030204" pitchFamily="18" charset="0"/>
                                  <a:cs typeface="Barlow Semi Condensed Light"/>
                                  <a:sym typeface="Barlow Semi Condensed Light"/>
                                </a:rPr>
                                <m:t>,</m:t>
                              </m:r>
                              <m:r>
                                <a:rPr lang="en-US" b="0" i="1" smtClean="0">
                                  <a:solidFill>
                                    <a:srgbClr val="FFFFFF"/>
                                  </a:solidFill>
                                  <a:latin typeface="Cambria Math" panose="02040503050406030204" pitchFamily="18" charset="0"/>
                                  <a:cs typeface="Barlow Semi Condensed Light"/>
                                  <a:sym typeface="Barlow Semi Condensed Light"/>
                                </a:rPr>
                                <m:t>2</m:t>
                              </m:r>
                            </m:e>
                          </m:d>
                          <m:r>
                            <a:rPr lang="en-US" b="0" i="1" smtClean="0">
                              <a:solidFill>
                                <a:srgbClr val="FFFFFF"/>
                              </a:solidFill>
                              <a:latin typeface="Cambria Math" panose="02040503050406030204" pitchFamily="18" charset="0"/>
                              <a:cs typeface="Barlow Semi Condensed Light"/>
                              <a:sym typeface="Barlow Semi Condensed Light"/>
                            </a:rPr>
                            <m:t>,</m:t>
                          </m:r>
                          <m:d>
                            <m:dPr>
                              <m:begChr m:val="⟨"/>
                              <m:endChr m:val="⟩"/>
                              <m:ctrlPr>
                                <a:rPr lang="en-US" i="1">
                                  <a:solidFill>
                                    <a:srgbClr val="FFFFFF"/>
                                  </a:solidFill>
                                  <a:latin typeface="Cambria Math" panose="02040503050406030204" pitchFamily="18" charset="0"/>
                                  <a:cs typeface="Barlow Semi Condensed Light"/>
                                  <a:sym typeface="Barlow Semi Condensed Light"/>
                                </a:rPr>
                              </m:ctrlPr>
                            </m:dPr>
                            <m:e>
                              <m:r>
                                <a:rPr lang="en-US" b="0" i="1" smtClean="0">
                                  <a:solidFill>
                                    <a:srgbClr val="FFFFFF"/>
                                  </a:solidFill>
                                  <a:latin typeface="Cambria Math" panose="02040503050406030204" pitchFamily="18" charset="0"/>
                                  <a:cs typeface="Barlow Semi Condensed Light"/>
                                  <a:sym typeface="Barlow Semi Condensed Light"/>
                                </a:rPr>
                                <m:t>−3</m:t>
                              </m:r>
                              <m:r>
                                <a:rPr lang="en-US" i="1">
                                  <a:solidFill>
                                    <a:srgbClr val="FFFFFF"/>
                                  </a:solidFill>
                                  <a:latin typeface="Cambria Math" panose="02040503050406030204" pitchFamily="18" charset="0"/>
                                  <a:cs typeface="Barlow Semi Condensed Light"/>
                                  <a:sym typeface="Barlow Semi Condensed Light"/>
                                </a:rPr>
                                <m:t>,</m:t>
                              </m:r>
                              <m:r>
                                <a:rPr lang="en-US" b="0" i="1" smtClean="0">
                                  <a:solidFill>
                                    <a:srgbClr val="FFFFFF"/>
                                  </a:solidFill>
                                  <a:latin typeface="Cambria Math" panose="02040503050406030204" pitchFamily="18" charset="0"/>
                                  <a:cs typeface="Barlow Semi Condensed Light"/>
                                  <a:sym typeface="Barlow Semi Condensed Light"/>
                                </a:rPr>
                                <m:t>−3</m:t>
                              </m:r>
                            </m:e>
                          </m:d>
                          <m:r>
                            <a:rPr lang="en-US" b="0" i="1" smtClean="0">
                              <a:solidFill>
                                <a:srgbClr val="FFFFFF"/>
                              </a:solidFill>
                              <a:latin typeface="Cambria Math" panose="02040503050406030204" pitchFamily="18" charset="0"/>
                              <a:cs typeface="Barlow Semi Condensed Light"/>
                              <a:sym typeface="Barlow Semi Condensed Light"/>
                            </a:rPr>
                            <m:t>,…</m:t>
                          </m:r>
                        </m:e>
                      </m:d>
                    </m:oMath>
                  </m:oMathPara>
                </a14:m>
                <a:endParaRPr lang="en-US" b="0" dirty="0">
                  <a:solidFill>
                    <a:srgbClr val="FFFFFF"/>
                  </a:solidFill>
                  <a:latin typeface="Barlow Semi Condensed Light"/>
                  <a:cs typeface="Barlow Semi Condensed Light"/>
                  <a:sym typeface="Barlow Semi Condensed Light"/>
                </a:endParaRPr>
              </a:p>
              <a:p>
                <a:pPr algn="ctr">
                  <a:lnSpc>
                    <a:spcPct val="115000"/>
                  </a:lnSpc>
                </a:pPr>
                <a14:m>
                  <m:oMathPara xmlns:m="http://schemas.openxmlformats.org/officeDocument/2006/math">
                    <m:oMathParaPr>
                      <m:jc m:val="centerGroup"/>
                    </m:oMathParaPr>
                    <m:oMath xmlns:m="http://schemas.openxmlformats.org/officeDocument/2006/math">
                      <m:sSub>
                        <m:sSubPr>
                          <m:ctrlPr>
                            <a:rPr lang="en-US" b="0" i="1" smtClean="0">
                              <a:solidFill>
                                <a:srgbClr val="FFFFFF"/>
                              </a:solidFill>
                              <a:latin typeface="Cambria Math" panose="02040503050406030204" pitchFamily="18" charset="0"/>
                              <a:cs typeface="Barlow Semi Condensed Light"/>
                              <a:sym typeface="Barlow Semi Condensed Light"/>
                            </a:rPr>
                          </m:ctrlPr>
                        </m:sSubPr>
                        <m:e>
                          <m:r>
                            <a:rPr lang="en-US" b="0" i="1" smtClean="0">
                              <a:solidFill>
                                <a:srgbClr val="FFFFFF"/>
                              </a:solidFill>
                              <a:latin typeface="Cambria Math" panose="02040503050406030204" pitchFamily="18" charset="0"/>
                              <a:cs typeface="Barlow Semi Condensed Light"/>
                              <a:sym typeface="Barlow Semi Condensed Light"/>
                            </a:rPr>
                            <m:t>−5/6</m:t>
                          </m:r>
                        </m:e>
                        <m:sub>
                          <m:r>
                            <a:rPr lang="en-US" i="1">
                              <a:solidFill>
                                <a:srgbClr val="B6D7A8"/>
                              </a:solidFill>
                              <a:latin typeface="Cambria Math" panose="02040503050406030204" pitchFamily="18" charset="0"/>
                              <a:ea typeface="Cambria Math" panose="02040503050406030204" pitchFamily="18" charset="0"/>
                              <a:cs typeface="Barlow Semi Condensed Light"/>
                              <a:sym typeface="Barlow Semi Condensed Light"/>
                            </a:rPr>
                            <m:t>ℚ</m:t>
                          </m:r>
                        </m:sub>
                      </m:sSub>
                      <m:r>
                        <a:rPr lang="en-US" b="0" i="1" smtClean="0">
                          <a:solidFill>
                            <a:srgbClr val="FFFFFF"/>
                          </a:solidFill>
                          <a:latin typeface="Cambria Math" panose="02040503050406030204" pitchFamily="18" charset="0"/>
                          <a:ea typeface="Barlow Semi Condensed Light"/>
                          <a:cs typeface="Barlow Semi Condensed Light"/>
                          <a:sym typeface="Barlow Semi Condensed Light"/>
                        </a:rPr>
                        <m:t>=</m:t>
                      </m:r>
                      <m:d>
                        <m:dPr>
                          <m:begChr m:val="{"/>
                          <m:endChr m:val="}"/>
                          <m:ctrlPr>
                            <a:rPr lang="en-US" b="0" i="1" smtClean="0">
                              <a:solidFill>
                                <a:srgbClr val="FFFFFF"/>
                              </a:solidFill>
                              <a:latin typeface="Cambria Math" panose="02040503050406030204" pitchFamily="18" charset="0"/>
                              <a:ea typeface="Barlow Semi Condensed Light"/>
                              <a:cs typeface="Barlow Semi Condensed Light"/>
                              <a:sym typeface="Barlow Semi Condensed Light"/>
                            </a:rPr>
                          </m:ctrlPr>
                        </m:dPr>
                        <m:e>
                          <m:sSub>
                            <m:sSubPr>
                              <m:ctrlPr>
                                <a:rPr lang="en-US" b="0" i="1" smtClean="0">
                                  <a:solidFill>
                                    <a:srgbClr val="FFFFFF"/>
                                  </a:solidFill>
                                  <a:latin typeface="Cambria Math" panose="02040503050406030204" pitchFamily="18" charset="0"/>
                                  <a:cs typeface="Barlow Semi Condensed Light"/>
                                  <a:sym typeface="Barlow Semi Condensed Light"/>
                                </a:rPr>
                              </m:ctrlPr>
                            </m:sSubPr>
                            <m:e>
                              <m:r>
                                <a:rPr lang="en-US" b="0" i="1" smtClean="0">
                                  <a:solidFill>
                                    <a:srgbClr val="FFFFFF"/>
                                  </a:solidFill>
                                  <a:latin typeface="Cambria Math" panose="02040503050406030204" pitchFamily="18" charset="0"/>
                                  <a:cs typeface="Barlow Semi Condensed Light"/>
                                  <a:sym typeface="Barlow Semi Condensed Light"/>
                                </a:rPr>
                                <m:t>[</m:t>
                              </m:r>
                              <m:d>
                                <m:dPr>
                                  <m:begChr m:val="⟨"/>
                                  <m:endChr m:val="⟩"/>
                                  <m:ctrlPr>
                                    <a:rPr lang="en-US" b="0" i="1" smtClean="0">
                                      <a:solidFill>
                                        <a:srgbClr val="FFFFFF"/>
                                      </a:solidFill>
                                      <a:latin typeface="Cambria Math" panose="02040503050406030204" pitchFamily="18" charset="0"/>
                                      <a:cs typeface="Barlow Semi Condensed Light"/>
                                      <a:sym typeface="Barlow Semi Condensed Light"/>
                                    </a:rPr>
                                  </m:ctrlPr>
                                </m:dPr>
                                <m:e>
                                  <m:r>
                                    <a:rPr lang="en-US" b="0" i="1" smtClean="0">
                                      <a:solidFill>
                                        <a:srgbClr val="FFFFFF"/>
                                      </a:solidFill>
                                      <a:latin typeface="Cambria Math" panose="02040503050406030204" pitchFamily="18" charset="0"/>
                                      <a:cs typeface="Barlow Semi Condensed Light"/>
                                      <a:sym typeface="Barlow Semi Condensed Light"/>
                                    </a:rPr>
                                    <m:t>−5,6</m:t>
                                  </m:r>
                                </m:e>
                              </m:d>
                              <m:r>
                                <a:rPr lang="en-US" b="0" i="1" smtClean="0">
                                  <a:solidFill>
                                    <a:srgbClr val="FFFFFF"/>
                                  </a:solidFill>
                                  <a:latin typeface="Cambria Math" panose="02040503050406030204" pitchFamily="18" charset="0"/>
                                  <a:cs typeface="Barlow Semi Condensed Light"/>
                                  <a:sym typeface="Barlow Semi Condensed Light"/>
                                </a:rPr>
                                <m:t>]</m:t>
                              </m:r>
                            </m:e>
                            <m:sub>
                              <m:r>
                                <a:rPr lang="en-US" b="0" i="1" smtClean="0">
                                  <a:solidFill>
                                    <a:srgbClr val="FFFFFF"/>
                                  </a:solidFill>
                                  <a:latin typeface="Cambria Math" panose="02040503050406030204" pitchFamily="18" charset="0"/>
                                  <a:cs typeface="Barlow Semi Condensed Light"/>
                                  <a:sym typeface="Barlow Semi Condensed Light"/>
                                </a:rPr>
                                <m:t>~</m:t>
                              </m:r>
                            </m:sub>
                          </m:sSub>
                        </m:e>
                      </m:d>
                      <m:r>
                        <a:rPr lang="en-US" b="0" i="1" smtClean="0">
                          <a:solidFill>
                            <a:srgbClr val="FFFFFF"/>
                          </a:solidFill>
                          <a:latin typeface="Cambria Math" panose="02040503050406030204" pitchFamily="18" charset="0"/>
                          <a:cs typeface="Barlow Semi Condensed Light"/>
                          <a:sym typeface="Barlow Semi Condensed Light"/>
                        </a:rPr>
                        <m:t>={</m:t>
                      </m:r>
                      <m:d>
                        <m:dPr>
                          <m:begChr m:val="⟨"/>
                          <m:endChr m:val="⟩"/>
                          <m:ctrlPr>
                            <a:rPr lang="en-US" b="0" i="1" smtClean="0">
                              <a:solidFill>
                                <a:srgbClr val="FFFFFF"/>
                              </a:solidFill>
                              <a:latin typeface="Cambria Math" panose="02040503050406030204" pitchFamily="18" charset="0"/>
                              <a:cs typeface="Barlow Semi Condensed Light"/>
                              <a:sym typeface="Barlow Semi Condensed Light"/>
                            </a:rPr>
                          </m:ctrlPr>
                        </m:dPr>
                        <m:e>
                          <m:r>
                            <a:rPr lang="en-US" b="0" i="1" smtClean="0">
                              <a:solidFill>
                                <a:srgbClr val="FFFFFF"/>
                              </a:solidFill>
                              <a:latin typeface="Cambria Math" panose="02040503050406030204" pitchFamily="18" charset="0"/>
                              <a:cs typeface="Barlow Semi Condensed Light"/>
                              <a:sym typeface="Barlow Semi Condensed Light"/>
                            </a:rPr>
                            <m:t>−5,6</m:t>
                          </m:r>
                        </m:e>
                      </m:d>
                      <m:r>
                        <a:rPr lang="en-US" b="0" i="1" smtClean="0">
                          <a:solidFill>
                            <a:srgbClr val="FFFFFF"/>
                          </a:solidFill>
                          <a:latin typeface="Cambria Math" panose="02040503050406030204" pitchFamily="18" charset="0"/>
                          <a:cs typeface="Barlow Semi Condensed Light"/>
                          <a:sym typeface="Barlow Semi Condensed Light"/>
                        </a:rPr>
                        <m:t>,</m:t>
                      </m:r>
                      <m:d>
                        <m:dPr>
                          <m:begChr m:val="⟨"/>
                          <m:endChr m:val="⟩"/>
                          <m:ctrlPr>
                            <a:rPr lang="en-US" i="1">
                              <a:solidFill>
                                <a:srgbClr val="FFFFFF"/>
                              </a:solidFill>
                              <a:latin typeface="Cambria Math" panose="02040503050406030204" pitchFamily="18" charset="0"/>
                              <a:cs typeface="Barlow Semi Condensed Light"/>
                              <a:sym typeface="Barlow Semi Condensed Light"/>
                            </a:rPr>
                          </m:ctrlPr>
                        </m:dPr>
                        <m:e>
                          <m:r>
                            <a:rPr lang="en-US" b="0" i="1" smtClean="0">
                              <a:solidFill>
                                <a:srgbClr val="FFFFFF"/>
                              </a:solidFill>
                              <a:latin typeface="Cambria Math" panose="02040503050406030204" pitchFamily="18" charset="0"/>
                              <a:cs typeface="Barlow Semi Condensed Light"/>
                              <a:sym typeface="Barlow Semi Condensed Light"/>
                            </a:rPr>
                            <m:t>5</m:t>
                          </m:r>
                          <m:r>
                            <a:rPr lang="en-US" i="1">
                              <a:solidFill>
                                <a:srgbClr val="FFFFFF"/>
                              </a:solidFill>
                              <a:latin typeface="Cambria Math" panose="02040503050406030204" pitchFamily="18" charset="0"/>
                              <a:cs typeface="Barlow Semi Condensed Light"/>
                              <a:sym typeface="Barlow Semi Condensed Light"/>
                            </a:rPr>
                            <m:t>,</m:t>
                          </m:r>
                          <m:r>
                            <a:rPr lang="en-US" b="0" i="1" smtClean="0">
                              <a:solidFill>
                                <a:srgbClr val="FFFFFF"/>
                              </a:solidFill>
                              <a:latin typeface="Cambria Math" panose="02040503050406030204" pitchFamily="18" charset="0"/>
                              <a:cs typeface="Barlow Semi Condensed Light"/>
                              <a:sym typeface="Barlow Semi Condensed Light"/>
                            </a:rPr>
                            <m:t>−6</m:t>
                          </m:r>
                        </m:e>
                      </m:d>
                      <m:r>
                        <a:rPr lang="en-US" b="0" i="1" smtClean="0">
                          <a:solidFill>
                            <a:srgbClr val="FFFFFF"/>
                          </a:solidFill>
                          <a:latin typeface="Cambria Math" panose="02040503050406030204" pitchFamily="18" charset="0"/>
                          <a:cs typeface="Barlow Semi Condensed Light"/>
                          <a:sym typeface="Barlow Semi Condensed Light"/>
                        </a:rPr>
                        <m:t>,</m:t>
                      </m:r>
                      <m:d>
                        <m:dPr>
                          <m:begChr m:val="⟨"/>
                          <m:endChr m:val="⟩"/>
                          <m:ctrlPr>
                            <a:rPr lang="en-US" i="1">
                              <a:solidFill>
                                <a:srgbClr val="FFFFFF"/>
                              </a:solidFill>
                              <a:latin typeface="Cambria Math" panose="02040503050406030204" pitchFamily="18" charset="0"/>
                              <a:cs typeface="Barlow Semi Condensed Light"/>
                              <a:sym typeface="Barlow Semi Condensed Light"/>
                            </a:rPr>
                          </m:ctrlPr>
                        </m:dPr>
                        <m:e>
                          <m:r>
                            <a:rPr lang="en-US" b="0" i="1" smtClean="0">
                              <a:solidFill>
                                <a:srgbClr val="FFFFFF"/>
                              </a:solidFill>
                              <a:latin typeface="Cambria Math" panose="02040503050406030204" pitchFamily="18" charset="0"/>
                              <a:cs typeface="Barlow Semi Condensed Light"/>
                              <a:sym typeface="Barlow Semi Condensed Light"/>
                            </a:rPr>
                            <m:t>−2500</m:t>
                          </m:r>
                          <m:r>
                            <a:rPr lang="en-US" i="1">
                              <a:solidFill>
                                <a:srgbClr val="FFFFFF"/>
                              </a:solidFill>
                              <a:latin typeface="Cambria Math" panose="02040503050406030204" pitchFamily="18" charset="0"/>
                              <a:cs typeface="Barlow Semi Condensed Light"/>
                              <a:sym typeface="Barlow Semi Condensed Light"/>
                            </a:rPr>
                            <m:t>,</m:t>
                          </m:r>
                          <m:r>
                            <a:rPr lang="en-US" b="0" i="1" smtClean="0">
                              <a:solidFill>
                                <a:srgbClr val="FFFFFF"/>
                              </a:solidFill>
                              <a:latin typeface="Cambria Math" panose="02040503050406030204" pitchFamily="18" charset="0"/>
                              <a:cs typeface="Barlow Semi Condensed Light"/>
                              <a:sym typeface="Barlow Semi Condensed Light"/>
                            </a:rPr>
                            <m:t>3000</m:t>
                          </m:r>
                        </m:e>
                      </m:d>
                      <m:r>
                        <a:rPr lang="en-US" b="0" i="1" smtClean="0">
                          <a:solidFill>
                            <a:srgbClr val="FFFFFF"/>
                          </a:solidFill>
                          <a:latin typeface="Cambria Math" panose="02040503050406030204" pitchFamily="18" charset="0"/>
                          <a:cs typeface="Barlow Semi Condensed Light"/>
                          <a:sym typeface="Barlow Semi Condensed Light"/>
                        </a:rPr>
                        <m:t>,…}</m:t>
                      </m:r>
                    </m:oMath>
                  </m:oMathPara>
                </a14:m>
                <a:endParaRPr lang="en-US" dirty="0">
                  <a:solidFill>
                    <a:srgbClr val="FFFFFF"/>
                  </a:solidFill>
                  <a:latin typeface="Barlow Semi Condensed Light"/>
                  <a:ea typeface="Barlow Semi Condensed Light"/>
                  <a:cs typeface="Barlow Semi Condensed Light"/>
                  <a:sym typeface="Barlow Semi Condensed Light"/>
                </a:endParaRPr>
              </a:p>
              <a:p>
                <a:pPr algn="ctr">
                  <a:lnSpc>
                    <a:spcPct val="115000"/>
                  </a:lnSpc>
                </a:pPr>
                <a:endParaRPr lang="en-US" dirty="0">
                  <a:solidFill>
                    <a:srgbClr val="FFFFFF"/>
                  </a:solidFill>
                  <a:latin typeface="Barlow Semi Condensed Light"/>
                  <a:ea typeface="Barlow Semi Condensed Light"/>
                  <a:cs typeface="Barlow Semi Condensed Light"/>
                  <a:sym typeface="Barlow Semi Condensed Light"/>
                </a:endParaRPr>
              </a:p>
              <a:p>
                <a:pPr algn="ctr">
                  <a:lnSpc>
                    <a:spcPct val="115000"/>
                  </a:lnSpc>
                </a:pPr>
                <a:endParaRPr lang="en-US" dirty="0">
                  <a:solidFill>
                    <a:srgbClr val="FFFFFF"/>
                  </a:solidFill>
                  <a:latin typeface="Barlow Semi Condensed Light"/>
                  <a:ea typeface="Barlow Semi Condensed Light"/>
                  <a:cs typeface="Barlow Semi Condensed Light"/>
                  <a:sym typeface="Barlow Semi Condensed Light"/>
                </a:endParaRPr>
              </a:p>
              <a:p>
                <a:pPr lvl="0" algn="ctr">
                  <a:lnSpc>
                    <a:spcPct val="115000"/>
                  </a:lnSpc>
                </a:pPr>
                <a:endParaRPr lang="en-US" dirty="0">
                  <a:solidFill>
                    <a:srgbClr val="FFFFFF"/>
                  </a:solidFill>
                  <a:latin typeface="Barlow Semi Condensed Light"/>
                  <a:ea typeface="Barlow Semi Condensed Light"/>
                  <a:cs typeface="Barlow Semi Condensed Light"/>
                  <a:sym typeface="Barlow Semi Condensed Light"/>
                </a:endParaRPr>
              </a:p>
              <a:p>
                <a:pPr marL="0" lvl="0" indent="0" algn="l" rtl="0">
                  <a:lnSpc>
                    <a:spcPct val="115000"/>
                  </a:lnSpc>
                  <a:spcBef>
                    <a:spcPts val="1600"/>
                  </a:spcBef>
                  <a:spcAft>
                    <a:spcPts val="1600"/>
                  </a:spcAft>
                  <a:buNone/>
                </a:pPr>
                <a:endParaRPr dirty="0">
                  <a:solidFill>
                    <a:srgbClr val="FFFFFF"/>
                  </a:solidFill>
                  <a:latin typeface="Barlow Semi Condensed Light"/>
                  <a:ea typeface="Barlow Semi Condensed Light"/>
                  <a:cs typeface="Barlow Semi Condensed Light"/>
                  <a:sym typeface="Barlow Semi Condensed Light"/>
                </a:endParaRPr>
              </a:p>
            </p:txBody>
          </p:sp>
        </mc:Choice>
        <mc:Fallback xmlns="">
          <p:sp>
            <p:nvSpPr>
              <p:cNvPr id="626" name="Google Shape;626;p28">
                <a:extLst>
                  <a:ext uri="{FF2B5EF4-FFF2-40B4-BE49-F238E27FC236}">
                    <a16:creationId xmlns:a16="http://schemas.microsoft.com/office/drawing/2014/main" id="{5491B028-C794-C76A-28D6-4E3B9A6D9C09}"/>
                  </a:ext>
                </a:extLst>
              </p:cNvPr>
              <p:cNvSpPr txBox="1">
                <a:spLocks noRot="1" noChangeAspect="1" noMove="1" noResize="1" noEditPoints="1" noAdjustHandles="1" noChangeArrowheads="1" noChangeShapeType="1" noTextEdit="1"/>
              </p:cNvSpPr>
              <p:nvPr/>
            </p:nvSpPr>
            <p:spPr>
              <a:xfrm>
                <a:off x="624300" y="859500"/>
                <a:ext cx="7895400" cy="3179400"/>
              </a:xfrm>
              <a:prstGeom prst="rect">
                <a:avLst/>
              </a:prstGeom>
              <a:blipFill>
                <a:blip r:embed="rId6"/>
                <a:stretch>
                  <a:fillRect l="-160" b="-22222"/>
                </a:stretch>
              </a:blipFill>
              <a:ln>
                <a:noFill/>
              </a:ln>
            </p:spPr>
            <p:txBody>
              <a:bodyPr/>
              <a:lstStyle/>
              <a:p>
                <a:r>
                  <a:rPr lang="en-US">
                    <a:noFill/>
                  </a:rPr>
                  <a:t> </a:t>
                </a:r>
              </a:p>
            </p:txBody>
          </p:sp>
        </mc:Fallback>
      </mc:AlternateContent>
      <p:sp>
        <p:nvSpPr>
          <p:cNvPr id="625" name="Google Shape;625;p28">
            <a:extLst>
              <a:ext uri="{FF2B5EF4-FFF2-40B4-BE49-F238E27FC236}">
                <a16:creationId xmlns:a16="http://schemas.microsoft.com/office/drawing/2014/main" id="{C767CE0F-FB59-7DA3-0B7E-80E5DC3F222E}"/>
              </a:ext>
            </a:extLst>
          </p:cNvPr>
          <p:cNvSpPr txBox="1"/>
          <p:nvPr/>
        </p:nvSpPr>
        <p:spPr>
          <a:xfrm>
            <a:off x="710250" y="285794"/>
            <a:ext cx="7723500" cy="40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lang="en" sz="2500" dirty="0">
              <a:solidFill>
                <a:srgbClr val="FFFFFF"/>
              </a:solidFill>
              <a:latin typeface="Sue Ellen Francisco"/>
              <a:ea typeface="Sue Ellen Francisco"/>
              <a:cs typeface="Sue Ellen Francisco"/>
              <a:sym typeface="Sue Ellen Francisco"/>
            </a:endParaRPr>
          </a:p>
          <a:p>
            <a:pPr marL="0" lvl="0" indent="0" algn="ctr" rtl="0">
              <a:spcBef>
                <a:spcPts val="0"/>
              </a:spcBef>
              <a:spcAft>
                <a:spcPts val="0"/>
              </a:spcAft>
              <a:buNone/>
            </a:pPr>
            <a:r>
              <a:rPr lang="en" sz="2500" dirty="0">
                <a:solidFill>
                  <a:srgbClr val="FFFFFF"/>
                </a:solidFill>
                <a:latin typeface="Sue Ellen Francisco"/>
                <a:ea typeface="Sue Ellen Francisco"/>
                <a:cs typeface="Sue Ellen Francisco"/>
                <a:sym typeface="Sue Ellen Francisco"/>
              </a:rPr>
              <a:t>DEFINING THE </a:t>
            </a:r>
            <a:r>
              <a:rPr lang="en" sz="2500" b="1" dirty="0">
                <a:solidFill>
                  <a:srgbClr val="B6D7A8"/>
                </a:solidFill>
                <a:latin typeface="Sue Ellen Francisco"/>
                <a:ea typeface="Sue Ellen Francisco"/>
                <a:cs typeface="Sue Ellen Francisco"/>
                <a:sym typeface="Sue Ellen Francisco"/>
              </a:rPr>
              <a:t>RATIONAL NUMBERS</a:t>
            </a:r>
            <a:r>
              <a:rPr lang="en" sz="2500" dirty="0">
                <a:solidFill>
                  <a:srgbClr val="FFFFFF"/>
                </a:solidFill>
                <a:latin typeface="Sue Ellen Francisco"/>
                <a:ea typeface="Sue Ellen Francisco"/>
                <a:cs typeface="Sue Ellen Francisco"/>
                <a:sym typeface="Sue Ellen Francisco"/>
              </a:rPr>
              <a:t>.</a:t>
            </a:r>
            <a:endParaRPr sz="2500" dirty="0">
              <a:solidFill>
                <a:srgbClr val="FFFFFF"/>
              </a:solidFill>
              <a:latin typeface="Sue Ellen Francisco"/>
              <a:ea typeface="Sue Ellen Francisco"/>
              <a:cs typeface="Sue Ellen Francisco"/>
              <a:sym typeface="Sue Ellen Francisco"/>
            </a:endParaRPr>
          </a:p>
        </p:txBody>
      </p:sp>
      <p:cxnSp>
        <p:nvCxnSpPr>
          <p:cNvPr id="6" name="Straight Arrow Connector 5">
            <a:extLst>
              <a:ext uri="{FF2B5EF4-FFF2-40B4-BE49-F238E27FC236}">
                <a16:creationId xmlns:a16="http://schemas.microsoft.com/office/drawing/2014/main" id="{45E742CF-2DAD-2269-D3A1-F762553B6C5F}"/>
              </a:ext>
            </a:extLst>
          </p:cNvPr>
          <p:cNvCxnSpPr>
            <a:cxnSpLocks/>
          </p:cNvCxnSpPr>
          <p:nvPr/>
        </p:nvCxnSpPr>
        <p:spPr>
          <a:xfrm flipH="1" flipV="1">
            <a:off x="6647290" y="1606163"/>
            <a:ext cx="1" cy="2767874"/>
          </a:xfrm>
          <a:prstGeom prst="straightConnector1">
            <a:avLst/>
          </a:prstGeom>
          <a:ln>
            <a:solidFill>
              <a:schemeClr val="accent4"/>
            </a:solidFill>
            <a:tailEnd type="triangle"/>
          </a:ln>
        </p:spPr>
        <p:style>
          <a:lnRef idx="2">
            <a:schemeClr val="accent4"/>
          </a:lnRef>
          <a:fillRef idx="0">
            <a:schemeClr val="accent4"/>
          </a:fillRef>
          <a:effectRef idx="1">
            <a:schemeClr val="accent4"/>
          </a:effectRef>
          <a:fontRef idx="minor">
            <a:schemeClr val="tx1"/>
          </a:fontRef>
        </p:style>
      </p:cxnSp>
      <p:cxnSp>
        <p:nvCxnSpPr>
          <p:cNvPr id="7" name="Straight Arrow Connector 6">
            <a:extLst>
              <a:ext uri="{FF2B5EF4-FFF2-40B4-BE49-F238E27FC236}">
                <a16:creationId xmlns:a16="http://schemas.microsoft.com/office/drawing/2014/main" id="{586D2E20-4188-7872-CBDE-9F4ECB1D32BB}"/>
              </a:ext>
            </a:extLst>
          </p:cNvPr>
          <p:cNvCxnSpPr>
            <a:cxnSpLocks/>
          </p:cNvCxnSpPr>
          <p:nvPr/>
        </p:nvCxnSpPr>
        <p:spPr>
          <a:xfrm>
            <a:off x="6480032" y="3299791"/>
            <a:ext cx="1953718" cy="0"/>
          </a:xfrm>
          <a:prstGeom prst="straightConnector1">
            <a:avLst/>
          </a:prstGeom>
          <a:ln>
            <a:solidFill>
              <a:schemeClr val="accent4"/>
            </a:solidFill>
            <a:tailEnd type="triangle"/>
          </a:ln>
        </p:spPr>
        <p:style>
          <a:lnRef idx="2">
            <a:schemeClr val="accent4"/>
          </a:lnRef>
          <a:fillRef idx="0">
            <a:schemeClr val="accent4"/>
          </a:fillRef>
          <a:effectRef idx="1">
            <a:schemeClr val="accent4"/>
          </a:effectRef>
          <a:fontRef idx="minor">
            <a:schemeClr val="tx1"/>
          </a:fontRef>
        </p:style>
      </p:cxnSp>
      <p:cxnSp>
        <p:nvCxnSpPr>
          <p:cNvPr id="11" name="Straight Connector 10">
            <a:extLst>
              <a:ext uri="{FF2B5EF4-FFF2-40B4-BE49-F238E27FC236}">
                <a16:creationId xmlns:a16="http://schemas.microsoft.com/office/drawing/2014/main" id="{07214B00-4490-4B53-299F-29DAAC9D8A3B}"/>
              </a:ext>
            </a:extLst>
          </p:cNvPr>
          <p:cNvCxnSpPr>
            <a:cxnSpLocks/>
          </p:cNvCxnSpPr>
          <p:nvPr/>
        </p:nvCxnSpPr>
        <p:spPr>
          <a:xfrm flipH="1" flipV="1">
            <a:off x="6933537" y="1701579"/>
            <a:ext cx="10804" cy="2648692"/>
          </a:xfrm>
          <a:prstGeom prst="line">
            <a:avLst/>
          </a:prstGeom>
          <a:ln>
            <a:solidFill>
              <a:schemeClr val="bg1"/>
            </a:solidFill>
          </a:ln>
        </p:spPr>
        <p:style>
          <a:lnRef idx="2">
            <a:schemeClr val="accent4"/>
          </a:lnRef>
          <a:fillRef idx="0">
            <a:schemeClr val="accent4"/>
          </a:fillRef>
          <a:effectRef idx="1">
            <a:schemeClr val="accent4"/>
          </a:effectRef>
          <a:fontRef idx="minor">
            <a:schemeClr val="tx1"/>
          </a:fontRef>
        </p:style>
      </p:cxnSp>
      <p:cxnSp>
        <p:nvCxnSpPr>
          <p:cNvPr id="12" name="Straight Connector 11">
            <a:extLst>
              <a:ext uri="{FF2B5EF4-FFF2-40B4-BE49-F238E27FC236}">
                <a16:creationId xmlns:a16="http://schemas.microsoft.com/office/drawing/2014/main" id="{B5BED1CE-CD1A-5D7A-AD90-5389E169CD75}"/>
              </a:ext>
            </a:extLst>
          </p:cNvPr>
          <p:cNvCxnSpPr>
            <a:cxnSpLocks/>
          </p:cNvCxnSpPr>
          <p:nvPr/>
        </p:nvCxnSpPr>
        <p:spPr>
          <a:xfrm flipV="1">
            <a:off x="7229061" y="1701579"/>
            <a:ext cx="0" cy="2648692"/>
          </a:xfrm>
          <a:prstGeom prst="line">
            <a:avLst/>
          </a:prstGeom>
          <a:ln>
            <a:solidFill>
              <a:schemeClr val="bg1"/>
            </a:solidFill>
          </a:ln>
        </p:spPr>
        <p:style>
          <a:lnRef idx="2">
            <a:schemeClr val="accent4"/>
          </a:lnRef>
          <a:fillRef idx="0">
            <a:schemeClr val="accent4"/>
          </a:fillRef>
          <a:effectRef idx="1">
            <a:schemeClr val="accent4"/>
          </a:effectRef>
          <a:fontRef idx="minor">
            <a:schemeClr val="tx1"/>
          </a:fontRef>
        </p:style>
      </p:cxnSp>
      <p:cxnSp>
        <p:nvCxnSpPr>
          <p:cNvPr id="13" name="Straight Connector 12">
            <a:extLst>
              <a:ext uri="{FF2B5EF4-FFF2-40B4-BE49-F238E27FC236}">
                <a16:creationId xmlns:a16="http://schemas.microsoft.com/office/drawing/2014/main" id="{87291450-1B9F-4FEA-B7F6-436BCF10D9C3}"/>
              </a:ext>
            </a:extLst>
          </p:cNvPr>
          <p:cNvCxnSpPr>
            <a:cxnSpLocks/>
          </p:cNvCxnSpPr>
          <p:nvPr/>
        </p:nvCxnSpPr>
        <p:spPr>
          <a:xfrm flipH="1" flipV="1">
            <a:off x="7515307" y="1701579"/>
            <a:ext cx="1900" cy="2648692"/>
          </a:xfrm>
          <a:prstGeom prst="line">
            <a:avLst/>
          </a:prstGeom>
          <a:ln>
            <a:solidFill>
              <a:schemeClr val="bg1"/>
            </a:solidFill>
          </a:ln>
        </p:spPr>
        <p:style>
          <a:lnRef idx="2">
            <a:schemeClr val="accent4"/>
          </a:lnRef>
          <a:fillRef idx="0">
            <a:schemeClr val="accent4"/>
          </a:fillRef>
          <a:effectRef idx="1">
            <a:schemeClr val="accent4"/>
          </a:effectRef>
          <a:fontRef idx="minor">
            <a:schemeClr val="tx1"/>
          </a:fontRef>
        </p:style>
      </p:cxnSp>
      <p:cxnSp>
        <p:nvCxnSpPr>
          <p:cNvPr id="14" name="Straight Connector 13">
            <a:extLst>
              <a:ext uri="{FF2B5EF4-FFF2-40B4-BE49-F238E27FC236}">
                <a16:creationId xmlns:a16="http://schemas.microsoft.com/office/drawing/2014/main" id="{28EBE122-CB6F-5544-0342-DE48CEA23D43}"/>
              </a:ext>
            </a:extLst>
          </p:cNvPr>
          <p:cNvCxnSpPr>
            <a:cxnSpLocks/>
          </p:cNvCxnSpPr>
          <p:nvPr/>
        </p:nvCxnSpPr>
        <p:spPr>
          <a:xfrm flipV="1">
            <a:off x="7790579" y="1701579"/>
            <a:ext cx="3024" cy="2648692"/>
          </a:xfrm>
          <a:prstGeom prst="line">
            <a:avLst/>
          </a:prstGeom>
          <a:ln>
            <a:solidFill>
              <a:schemeClr val="bg1"/>
            </a:solidFill>
          </a:ln>
        </p:spPr>
        <p:style>
          <a:lnRef idx="2">
            <a:schemeClr val="accent4"/>
          </a:lnRef>
          <a:fillRef idx="0">
            <a:schemeClr val="accent4"/>
          </a:fillRef>
          <a:effectRef idx="1">
            <a:schemeClr val="accent4"/>
          </a:effectRef>
          <a:fontRef idx="minor">
            <a:schemeClr val="tx1"/>
          </a:fontRef>
        </p:style>
      </p:cxnSp>
      <p:cxnSp>
        <p:nvCxnSpPr>
          <p:cNvPr id="15" name="Straight Connector 14">
            <a:extLst>
              <a:ext uri="{FF2B5EF4-FFF2-40B4-BE49-F238E27FC236}">
                <a16:creationId xmlns:a16="http://schemas.microsoft.com/office/drawing/2014/main" id="{D7B17567-EEF2-96F1-6A36-3549E73BE85A}"/>
              </a:ext>
            </a:extLst>
          </p:cNvPr>
          <p:cNvCxnSpPr>
            <a:cxnSpLocks/>
          </p:cNvCxnSpPr>
          <p:nvPr/>
        </p:nvCxnSpPr>
        <p:spPr>
          <a:xfrm flipV="1">
            <a:off x="8071899" y="1701579"/>
            <a:ext cx="0" cy="2648692"/>
          </a:xfrm>
          <a:prstGeom prst="line">
            <a:avLst/>
          </a:prstGeom>
          <a:ln>
            <a:solidFill>
              <a:schemeClr val="bg1"/>
            </a:solidFill>
          </a:ln>
        </p:spPr>
        <p:style>
          <a:lnRef idx="2">
            <a:schemeClr val="accent4"/>
          </a:lnRef>
          <a:fillRef idx="0">
            <a:schemeClr val="accent4"/>
          </a:fillRef>
          <a:effectRef idx="1">
            <a:schemeClr val="accent4"/>
          </a:effectRef>
          <a:fontRef idx="minor">
            <a:schemeClr val="tx1"/>
          </a:fontRef>
        </p:style>
      </p:cxnSp>
      <p:grpSp>
        <p:nvGrpSpPr>
          <p:cNvPr id="50" name="Group 49">
            <a:extLst>
              <a:ext uri="{FF2B5EF4-FFF2-40B4-BE49-F238E27FC236}">
                <a16:creationId xmlns:a16="http://schemas.microsoft.com/office/drawing/2014/main" id="{0D99C39D-ED0B-20B3-EA0D-46AE377FB428}"/>
              </a:ext>
            </a:extLst>
          </p:cNvPr>
          <p:cNvGrpSpPr/>
          <p:nvPr/>
        </p:nvGrpSpPr>
        <p:grpSpPr>
          <a:xfrm>
            <a:off x="6647291" y="1887109"/>
            <a:ext cx="1591474" cy="1119809"/>
            <a:chOff x="6647290" y="1887109"/>
            <a:chExt cx="1716157" cy="1119809"/>
          </a:xfrm>
        </p:grpSpPr>
        <p:cxnSp>
          <p:nvCxnSpPr>
            <p:cNvPr id="16" name="Straight Connector 15">
              <a:extLst>
                <a:ext uri="{FF2B5EF4-FFF2-40B4-BE49-F238E27FC236}">
                  <a16:creationId xmlns:a16="http://schemas.microsoft.com/office/drawing/2014/main" id="{901DB0D2-C583-89A3-946C-C9C31BFAE5BD}"/>
                </a:ext>
              </a:extLst>
            </p:cNvPr>
            <p:cNvCxnSpPr>
              <a:cxnSpLocks/>
            </p:cNvCxnSpPr>
            <p:nvPr/>
          </p:nvCxnSpPr>
          <p:spPr>
            <a:xfrm>
              <a:off x="6647290" y="3006918"/>
              <a:ext cx="1716157" cy="0"/>
            </a:xfrm>
            <a:prstGeom prst="line">
              <a:avLst/>
            </a:prstGeom>
            <a:ln>
              <a:solidFill>
                <a:schemeClr val="bg1"/>
              </a:solidFill>
            </a:ln>
          </p:spPr>
          <p:style>
            <a:lnRef idx="2">
              <a:schemeClr val="accent4"/>
            </a:lnRef>
            <a:fillRef idx="0">
              <a:schemeClr val="accent4"/>
            </a:fillRef>
            <a:effectRef idx="1">
              <a:schemeClr val="accent4"/>
            </a:effectRef>
            <a:fontRef idx="minor">
              <a:schemeClr val="tx1"/>
            </a:fontRef>
          </p:style>
        </p:cxnSp>
        <p:cxnSp>
          <p:nvCxnSpPr>
            <p:cNvPr id="18" name="Straight Connector 17">
              <a:extLst>
                <a:ext uri="{FF2B5EF4-FFF2-40B4-BE49-F238E27FC236}">
                  <a16:creationId xmlns:a16="http://schemas.microsoft.com/office/drawing/2014/main" id="{48751106-CA3E-CEC4-965B-B103DDA142F9}"/>
                </a:ext>
              </a:extLst>
            </p:cNvPr>
            <p:cNvCxnSpPr>
              <a:cxnSpLocks/>
            </p:cNvCxnSpPr>
            <p:nvPr/>
          </p:nvCxnSpPr>
          <p:spPr>
            <a:xfrm>
              <a:off x="6647290" y="2714044"/>
              <a:ext cx="1716157" cy="0"/>
            </a:xfrm>
            <a:prstGeom prst="line">
              <a:avLst/>
            </a:prstGeom>
            <a:ln>
              <a:solidFill>
                <a:schemeClr val="bg1"/>
              </a:solidFill>
            </a:ln>
          </p:spPr>
          <p:style>
            <a:lnRef idx="2">
              <a:schemeClr val="accent4"/>
            </a:lnRef>
            <a:fillRef idx="0">
              <a:schemeClr val="accent4"/>
            </a:fillRef>
            <a:effectRef idx="1">
              <a:schemeClr val="accent4"/>
            </a:effectRef>
            <a:fontRef idx="minor">
              <a:schemeClr val="tx1"/>
            </a:fontRef>
          </p:style>
        </p:cxnSp>
        <p:cxnSp>
          <p:nvCxnSpPr>
            <p:cNvPr id="19" name="Straight Connector 18">
              <a:extLst>
                <a:ext uri="{FF2B5EF4-FFF2-40B4-BE49-F238E27FC236}">
                  <a16:creationId xmlns:a16="http://schemas.microsoft.com/office/drawing/2014/main" id="{D5914F27-75AA-307B-2D55-90740ECDA6A2}"/>
                </a:ext>
              </a:extLst>
            </p:cNvPr>
            <p:cNvCxnSpPr>
              <a:cxnSpLocks/>
            </p:cNvCxnSpPr>
            <p:nvPr/>
          </p:nvCxnSpPr>
          <p:spPr>
            <a:xfrm>
              <a:off x="6647290" y="2435749"/>
              <a:ext cx="1716157" cy="0"/>
            </a:xfrm>
            <a:prstGeom prst="line">
              <a:avLst/>
            </a:prstGeom>
            <a:ln>
              <a:solidFill>
                <a:schemeClr val="bg1"/>
              </a:solidFill>
            </a:ln>
          </p:spPr>
          <p:style>
            <a:lnRef idx="2">
              <a:schemeClr val="accent4"/>
            </a:lnRef>
            <a:fillRef idx="0">
              <a:schemeClr val="accent4"/>
            </a:fillRef>
            <a:effectRef idx="1">
              <a:schemeClr val="accent4"/>
            </a:effectRef>
            <a:fontRef idx="minor">
              <a:schemeClr val="tx1"/>
            </a:fontRef>
          </p:style>
        </p:cxnSp>
        <p:cxnSp>
          <p:nvCxnSpPr>
            <p:cNvPr id="20" name="Straight Connector 19">
              <a:extLst>
                <a:ext uri="{FF2B5EF4-FFF2-40B4-BE49-F238E27FC236}">
                  <a16:creationId xmlns:a16="http://schemas.microsoft.com/office/drawing/2014/main" id="{D93CB7A8-B4CD-3D64-2E78-486385507E90}"/>
                </a:ext>
              </a:extLst>
            </p:cNvPr>
            <p:cNvCxnSpPr>
              <a:cxnSpLocks/>
            </p:cNvCxnSpPr>
            <p:nvPr/>
          </p:nvCxnSpPr>
          <p:spPr>
            <a:xfrm>
              <a:off x="6647290" y="2157454"/>
              <a:ext cx="1716157" cy="0"/>
            </a:xfrm>
            <a:prstGeom prst="line">
              <a:avLst/>
            </a:prstGeom>
            <a:ln>
              <a:solidFill>
                <a:schemeClr val="bg1"/>
              </a:solidFill>
            </a:ln>
          </p:spPr>
          <p:style>
            <a:lnRef idx="2">
              <a:schemeClr val="accent4"/>
            </a:lnRef>
            <a:fillRef idx="0">
              <a:schemeClr val="accent4"/>
            </a:fillRef>
            <a:effectRef idx="1">
              <a:schemeClr val="accent4"/>
            </a:effectRef>
            <a:fontRef idx="minor">
              <a:schemeClr val="tx1"/>
            </a:fontRef>
          </p:style>
        </p:cxnSp>
        <p:cxnSp>
          <p:nvCxnSpPr>
            <p:cNvPr id="21" name="Straight Connector 20">
              <a:extLst>
                <a:ext uri="{FF2B5EF4-FFF2-40B4-BE49-F238E27FC236}">
                  <a16:creationId xmlns:a16="http://schemas.microsoft.com/office/drawing/2014/main" id="{D3181CCF-6213-5D76-E916-1F59394674F7}"/>
                </a:ext>
              </a:extLst>
            </p:cNvPr>
            <p:cNvCxnSpPr>
              <a:cxnSpLocks/>
            </p:cNvCxnSpPr>
            <p:nvPr/>
          </p:nvCxnSpPr>
          <p:spPr>
            <a:xfrm>
              <a:off x="6647290" y="1887109"/>
              <a:ext cx="1716157" cy="0"/>
            </a:xfrm>
            <a:prstGeom prst="line">
              <a:avLst/>
            </a:prstGeom>
            <a:ln>
              <a:solidFill>
                <a:schemeClr val="bg1"/>
              </a:solidFill>
            </a:ln>
          </p:spPr>
          <p:style>
            <a:lnRef idx="2">
              <a:schemeClr val="accent4"/>
            </a:lnRef>
            <a:fillRef idx="0">
              <a:schemeClr val="accent4"/>
            </a:fillRef>
            <a:effectRef idx="1">
              <a:schemeClr val="accent4"/>
            </a:effectRef>
            <a:fontRef idx="minor">
              <a:schemeClr val="tx1"/>
            </a:fontRef>
          </p:style>
        </p:cxnSp>
      </p:gr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34C01123-06DA-1665-433D-C561F19F7432}"/>
                  </a:ext>
                </a:extLst>
              </p:cNvPr>
              <p:cNvSpPr txBox="1"/>
              <p:nvPr/>
            </p:nvSpPr>
            <p:spPr>
              <a:xfrm>
                <a:off x="6753483" y="4374332"/>
                <a:ext cx="333746"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FFFFFF"/>
                          </a:solidFill>
                          <a:latin typeface="Cambria Math" panose="02040503050406030204" pitchFamily="18" charset="0"/>
                          <a:ea typeface="Cambria Math" panose="02040503050406030204" pitchFamily="18" charset="0"/>
                          <a:cs typeface="Barlow Semi Condensed Light"/>
                          <a:sym typeface="Barlow Semi Condensed Light"/>
                        </a:rPr>
                        <m:t>1</m:t>
                      </m:r>
                    </m:oMath>
                  </m:oMathPara>
                </a14:m>
                <a:endParaRPr lang="en-US" dirty="0"/>
              </a:p>
            </p:txBody>
          </p:sp>
        </mc:Choice>
        <mc:Fallback xmlns="">
          <p:sp>
            <p:nvSpPr>
              <p:cNvPr id="44" name="TextBox 43">
                <a:extLst>
                  <a:ext uri="{FF2B5EF4-FFF2-40B4-BE49-F238E27FC236}">
                    <a16:creationId xmlns:a16="http://schemas.microsoft.com/office/drawing/2014/main" id="{34C01123-06DA-1665-433D-C561F19F7432}"/>
                  </a:ext>
                </a:extLst>
              </p:cNvPr>
              <p:cNvSpPr txBox="1">
                <a:spLocks noRot="1" noChangeAspect="1" noMove="1" noResize="1" noEditPoints="1" noAdjustHandles="1" noChangeArrowheads="1" noChangeShapeType="1" noTextEdit="1"/>
              </p:cNvSpPr>
              <p:nvPr/>
            </p:nvSpPr>
            <p:spPr>
              <a:xfrm>
                <a:off x="6753483" y="4374332"/>
                <a:ext cx="333746" cy="307777"/>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086666FF-4B81-6E68-A7BE-839648D51181}"/>
                  </a:ext>
                </a:extLst>
              </p:cNvPr>
              <p:cNvSpPr txBox="1"/>
              <p:nvPr/>
            </p:nvSpPr>
            <p:spPr>
              <a:xfrm>
                <a:off x="7044368" y="4374331"/>
                <a:ext cx="333746"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FFFFFF"/>
                          </a:solidFill>
                          <a:latin typeface="Cambria Math" panose="02040503050406030204" pitchFamily="18" charset="0"/>
                          <a:ea typeface="Cambria Math" panose="02040503050406030204" pitchFamily="18" charset="0"/>
                          <a:cs typeface="Barlow Semi Condensed Light"/>
                          <a:sym typeface="Barlow Semi Condensed Light"/>
                        </a:rPr>
                        <m:t>2</m:t>
                      </m:r>
                    </m:oMath>
                  </m:oMathPara>
                </a14:m>
                <a:endParaRPr lang="en-US" dirty="0"/>
              </a:p>
            </p:txBody>
          </p:sp>
        </mc:Choice>
        <mc:Fallback xmlns="">
          <p:sp>
            <p:nvSpPr>
              <p:cNvPr id="45" name="TextBox 44">
                <a:extLst>
                  <a:ext uri="{FF2B5EF4-FFF2-40B4-BE49-F238E27FC236}">
                    <a16:creationId xmlns:a16="http://schemas.microsoft.com/office/drawing/2014/main" id="{086666FF-4B81-6E68-A7BE-839648D51181}"/>
                  </a:ext>
                </a:extLst>
              </p:cNvPr>
              <p:cNvSpPr txBox="1">
                <a:spLocks noRot="1" noChangeAspect="1" noMove="1" noResize="1" noEditPoints="1" noAdjustHandles="1" noChangeArrowheads="1" noChangeShapeType="1" noTextEdit="1"/>
              </p:cNvSpPr>
              <p:nvPr/>
            </p:nvSpPr>
            <p:spPr>
              <a:xfrm>
                <a:off x="7044368" y="4374331"/>
                <a:ext cx="333746" cy="307777"/>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C7569317-9D67-ED79-7A6C-BC92E9F25897}"/>
                  </a:ext>
                </a:extLst>
              </p:cNvPr>
              <p:cNvSpPr txBox="1"/>
              <p:nvPr/>
            </p:nvSpPr>
            <p:spPr>
              <a:xfrm>
                <a:off x="7330614" y="4374331"/>
                <a:ext cx="333745"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FFFFFF"/>
                          </a:solidFill>
                          <a:latin typeface="Cambria Math" panose="02040503050406030204" pitchFamily="18" charset="0"/>
                          <a:ea typeface="Cambria Math" panose="02040503050406030204" pitchFamily="18" charset="0"/>
                          <a:cs typeface="Barlow Semi Condensed Light"/>
                          <a:sym typeface="Barlow Semi Condensed Light"/>
                        </a:rPr>
                        <m:t>3</m:t>
                      </m:r>
                    </m:oMath>
                  </m:oMathPara>
                </a14:m>
                <a:endParaRPr lang="en-US" dirty="0"/>
              </a:p>
            </p:txBody>
          </p:sp>
        </mc:Choice>
        <mc:Fallback xmlns="">
          <p:sp>
            <p:nvSpPr>
              <p:cNvPr id="46" name="TextBox 45">
                <a:extLst>
                  <a:ext uri="{FF2B5EF4-FFF2-40B4-BE49-F238E27FC236}">
                    <a16:creationId xmlns:a16="http://schemas.microsoft.com/office/drawing/2014/main" id="{C7569317-9D67-ED79-7A6C-BC92E9F25897}"/>
                  </a:ext>
                </a:extLst>
              </p:cNvPr>
              <p:cNvSpPr txBox="1">
                <a:spLocks noRot="1" noChangeAspect="1" noMove="1" noResize="1" noEditPoints="1" noAdjustHandles="1" noChangeArrowheads="1" noChangeShapeType="1" noTextEdit="1"/>
              </p:cNvSpPr>
              <p:nvPr/>
            </p:nvSpPr>
            <p:spPr>
              <a:xfrm>
                <a:off x="7330614" y="4374331"/>
                <a:ext cx="333745" cy="307777"/>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E6890D29-4A62-EF45-09EC-EF1E2B69CA00}"/>
                  </a:ext>
                </a:extLst>
              </p:cNvPr>
              <p:cNvSpPr txBox="1"/>
              <p:nvPr/>
            </p:nvSpPr>
            <p:spPr>
              <a:xfrm>
                <a:off x="7608910" y="4372580"/>
                <a:ext cx="333745"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FFFFFF"/>
                          </a:solidFill>
                          <a:latin typeface="Cambria Math" panose="02040503050406030204" pitchFamily="18" charset="0"/>
                          <a:ea typeface="Cambria Math" panose="02040503050406030204" pitchFamily="18" charset="0"/>
                          <a:cs typeface="Barlow Semi Condensed Light"/>
                          <a:sym typeface="Barlow Semi Condensed Light"/>
                        </a:rPr>
                        <m:t>4</m:t>
                      </m:r>
                    </m:oMath>
                  </m:oMathPara>
                </a14:m>
                <a:endParaRPr lang="en-US" dirty="0"/>
              </a:p>
            </p:txBody>
          </p:sp>
        </mc:Choice>
        <mc:Fallback xmlns="">
          <p:sp>
            <p:nvSpPr>
              <p:cNvPr id="47" name="TextBox 46">
                <a:extLst>
                  <a:ext uri="{FF2B5EF4-FFF2-40B4-BE49-F238E27FC236}">
                    <a16:creationId xmlns:a16="http://schemas.microsoft.com/office/drawing/2014/main" id="{E6890D29-4A62-EF45-09EC-EF1E2B69CA00}"/>
                  </a:ext>
                </a:extLst>
              </p:cNvPr>
              <p:cNvSpPr txBox="1">
                <a:spLocks noRot="1" noChangeAspect="1" noMove="1" noResize="1" noEditPoints="1" noAdjustHandles="1" noChangeArrowheads="1" noChangeShapeType="1" noTextEdit="1"/>
              </p:cNvSpPr>
              <p:nvPr/>
            </p:nvSpPr>
            <p:spPr>
              <a:xfrm>
                <a:off x="7608910" y="4372580"/>
                <a:ext cx="333745" cy="307777"/>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973A948A-4F18-E914-26A9-060E07C2D94B}"/>
                  </a:ext>
                </a:extLst>
              </p:cNvPr>
              <p:cNvSpPr txBox="1"/>
              <p:nvPr/>
            </p:nvSpPr>
            <p:spPr>
              <a:xfrm>
                <a:off x="7887205" y="4370829"/>
                <a:ext cx="333745"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FFFFFF"/>
                          </a:solidFill>
                          <a:latin typeface="Cambria Math" panose="02040503050406030204" pitchFamily="18" charset="0"/>
                          <a:ea typeface="Cambria Math" panose="02040503050406030204" pitchFamily="18" charset="0"/>
                          <a:cs typeface="Barlow Semi Condensed Light"/>
                          <a:sym typeface="Barlow Semi Condensed Light"/>
                        </a:rPr>
                        <m:t>5</m:t>
                      </m:r>
                    </m:oMath>
                  </m:oMathPara>
                </a14:m>
                <a:endParaRPr lang="en-US" dirty="0"/>
              </a:p>
            </p:txBody>
          </p:sp>
        </mc:Choice>
        <mc:Fallback xmlns="">
          <p:sp>
            <p:nvSpPr>
              <p:cNvPr id="48" name="TextBox 47">
                <a:extLst>
                  <a:ext uri="{FF2B5EF4-FFF2-40B4-BE49-F238E27FC236}">
                    <a16:creationId xmlns:a16="http://schemas.microsoft.com/office/drawing/2014/main" id="{973A948A-4F18-E914-26A9-060E07C2D94B}"/>
                  </a:ext>
                </a:extLst>
              </p:cNvPr>
              <p:cNvSpPr txBox="1">
                <a:spLocks noRot="1" noChangeAspect="1" noMove="1" noResize="1" noEditPoints="1" noAdjustHandles="1" noChangeArrowheads="1" noChangeShapeType="1" noTextEdit="1"/>
              </p:cNvSpPr>
              <p:nvPr/>
            </p:nvSpPr>
            <p:spPr>
              <a:xfrm>
                <a:off x="7887205" y="4370829"/>
                <a:ext cx="333745" cy="307777"/>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20BC53AB-64BC-760B-7396-6E2A31A9C634}"/>
                  </a:ext>
                </a:extLst>
              </p:cNvPr>
              <p:cNvSpPr txBox="1"/>
              <p:nvPr/>
            </p:nvSpPr>
            <p:spPr>
              <a:xfrm>
                <a:off x="8353000" y="3145902"/>
                <a:ext cx="334515"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accent4"/>
                          </a:solidFill>
                          <a:latin typeface="Cambria Math" panose="02040503050406030204" pitchFamily="18" charset="0"/>
                          <a:ea typeface="Cambria Math" panose="02040503050406030204" pitchFamily="18" charset="0"/>
                          <a:cs typeface="Barlow Semi Condensed Light"/>
                          <a:sym typeface="Barlow Semi Condensed Light"/>
                        </a:rPr>
                        <m:t>𝑏</m:t>
                      </m:r>
                    </m:oMath>
                  </m:oMathPara>
                </a14:m>
                <a:endParaRPr lang="en-US" dirty="0">
                  <a:solidFill>
                    <a:schemeClr val="accent4"/>
                  </a:solidFill>
                </a:endParaRPr>
              </a:p>
            </p:txBody>
          </p:sp>
        </mc:Choice>
        <mc:Fallback xmlns="">
          <p:sp>
            <p:nvSpPr>
              <p:cNvPr id="51" name="TextBox 50">
                <a:extLst>
                  <a:ext uri="{FF2B5EF4-FFF2-40B4-BE49-F238E27FC236}">
                    <a16:creationId xmlns:a16="http://schemas.microsoft.com/office/drawing/2014/main" id="{20BC53AB-64BC-760B-7396-6E2A31A9C634}"/>
                  </a:ext>
                </a:extLst>
              </p:cNvPr>
              <p:cNvSpPr txBox="1">
                <a:spLocks noRot="1" noChangeAspect="1" noMove="1" noResize="1" noEditPoints="1" noAdjustHandles="1" noChangeArrowheads="1" noChangeShapeType="1" noTextEdit="1"/>
              </p:cNvSpPr>
              <p:nvPr/>
            </p:nvSpPr>
            <p:spPr>
              <a:xfrm>
                <a:off x="8353000" y="3145902"/>
                <a:ext cx="334515" cy="307777"/>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28D8807A-1B7B-54FD-95CD-F795E340AA8E}"/>
                  </a:ext>
                </a:extLst>
              </p:cNvPr>
              <p:cNvSpPr txBox="1"/>
              <p:nvPr/>
            </p:nvSpPr>
            <p:spPr>
              <a:xfrm>
                <a:off x="6480032" y="1348499"/>
                <a:ext cx="338106"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accent4"/>
                          </a:solidFill>
                          <a:latin typeface="Cambria Math" panose="02040503050406030204" pitchFamily="18" charset="0"/>
                        </a:rPr>
                        <m:t>𝑎</m:t>
                      </m:r>
                    </m:oMath>
                  </m:oMathPara>
                </a14:m>
                <a:endParaRPr lang="en-US" dirty="0">
                  <a:solidFill>
                    <a:schemeClr val="accent4"/>
                  </a:solidFill>
                </a:endParaRPr>
              </a:p>
            </p:txBody>
          </p:sp>
        </mc:Choice>
        <mc:Fallback xmlns="">
          <p:sp>
            <p:nvSpPr>
              <p:cNvPr id="52" name="TextBox 51">
                <a:extLst>
                  <a:ext uri="{FF2B5EF4-FFF2-40B4-BE49-F238E27FC236}">
                    <a16:creationId xmlns:a16="http://schemas.microsoft.com/office/drawing/2014/main" id="{28D8807A-1B7B-54FD-95CD-F795E340AA8E}"/>
                  </a:ext>
                </a:extLst>
              </p:cNvPr>
              <p:cNvSpPr txBox="1">
                <a:spLocks noRot="1" noChangeAspect="1" noMove="1" noResize="1" noEditPoints="1" noAdjustHandles="1" noChangeArrowheads="1" noChangeShapeType="1" noTextEdit="1"/>
              </p:cNvSpPr>
              <p:nvPr/>
            </p:nvSpPr>
            <p:spPr>
              <a:xfrm>
                <a:off x="6480032" y="1348499"/>
                <a:ext cx="338106" cy="307777"/>
              </a:xfrm>
              <a:prstGeom prst="rect">
                <a:avLst/>
              </a:prstGeom>
              <a:blipFill>
                <a:blip r:embed="rId13"/>
                <a:stretch>
                  <a:fillRect/>
                </a:stretch>
              </a:blipFill>
            </p:spPr>
            <p:txBody>
              <a:bodyPr/>
              <a:lstStyle/>
              <a:p>
                <a:r>
                  <a:rPr lang="en-US">
                    <a:noFill/>
                  </a:rPr>
                  <a:t> </a:t>
                </a:r>
              </a:p>
            </p:txBody>
          </p:sp>
        </mc:Fallback>
      </mc:AlternateContent>
      <p:sp>
        <p:nvSpPr>
          <p:cNvPr id="53" name="Oval 52">
            <a:extLst>
              <a:ext uri="{FF2B5EF4-FFF2-40B4-BE49-F238E27FC236}">
                <a16:creationId xmlns:a16="http://schemas.microsoft.com/office/drawing/2014/main" id="{20A203A0-22E3-83A8-7E5C-B93085292FA5}"/>
              </a:ext>
            </a:extLst>
          </p:cNvPr>
          <p:cNvSpPr/>
          <p:nvPr/>
        </p:nvSpPr>
        <p:spPr>
          <a:xfrm>
            <a:off x="6896084" y="2970244"/>
            <a:ext cx="74903" cy="73345"/>
          </a:xfrm>
          <a:prstGeom prst="ellipse">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EAEE8C41-3AA5-5CF0-6C4B-820AF1A874FC}"/>
              </a:ext>
            </a:extLst>
          </p:cNvPr>
          <p:cNvSpPr/>
          <p:nvPr/>
        </p:nvSpPr>
        <p:spPr>
          <a:xfrm>
            <a:off x="7191609" y="2970243"/>
            <a:ext cx="74903" cy="73345"/>
          </a:xfrm>
          <a:prstGeom prst="ellipse">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EAD7ED45-D1F7-F5A7-D5ED-EC93282AC285}"/>
              </a:ext>
            </a:extLst>
          </p:cNvPr>
          <p:cNvSpPr/>
          <p:nvPr/>
        </p:nvSpPr>
        <p:spPr>
          <a:xfrm>
            <a:off x="7477854" y="2970242"/>
            <a:ext cx="74903" cy="73345"/>
          </a:xfrm>
          <a:prstGeom prst="ellipse">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DBA6A040-C080-DD7C-ECE9-8DAF8C01C4B0}"/>
              </a:ext>
            </a:extLst>
          </p:cNvPr>
          <p:cNvSpPr/>
          <p:nvPr/>
        </p:nvSpPr>
        <p:spPr>
          <a:xfrm>
            <a:off x="7758819" y="2970241"/>
            <a:ext cx="74903" cy="73345"/>
          </a:xfrm>
          <a:prstGeom prst="ellipse">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C0EC65EB-9468-BB35-EC3A-3002F1F53CD1}"/>
              </a:ext>
            </a:extLst>
          </p:cNvPr>
          <p:cNvSpPr/>
          <p:nvPr/>
        </p:nvSpPr>
        <p:spPr>
          <a:xfrm>
            <a:off x="8034445" y="2970242"/>
            <a:ext cx="74903" cy="73345"/>
          </a:xfrm>
          <a:prstGeom prst="ellipse">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E16804FB-210F-24B5-DCC5-05B04FFACC32}"/>
              </a:ext>
            </a:extLst>
          </p:cNvPr>
          <p:cNvSpPr/>
          <p:nvPr/>
        </p:nvSpPr>
        <p:spPr>
          <a:xfrm>
            <a:off x="6896084" y="2677806"/>
            <a:ext cx="74903" cy="73345"/>
          </a:xfrm>
          <a:prstGeom prst="ellipse">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39714F5E-9244-5EDF-AD92-7EAD45803EFE}"/>
              </a:ext>
            </a:extLst>
          </p:cNvPr>
          <p:cNvSpPr/>
          <p:nvPr/>
        </p:nvSpPr>
        <p:spPr>
          <a:xfrm>
            <a:off x="7191608" y="2674849"/>
            <a:ext cx="74903" cy="73345"/>
          </a:xfrm>
          <a:prstGeom prst="ellipse">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A55622DB-38B7-A6ED-57AB-EB7E7E7A1D1E}"/>
              </a:ext>
            </a:extLst>
          </p:cNvPr>
          <p:cNvSpPr/>
          <p:nvPr/>
        </p:nvSpPr>
        <p:spPr>
          <a:xfrm>
            <a:off x="7477854" y="2674849"/>
            <a:ext cx="74903" cy="73345"/>
          </a:xfrm>
          <a:prstGeom prst="ellipse">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62CA37B7-8F96-386C-DEA5-191F9BEA312F}"/>
              </a:ext>
            </a:extLst>
          </p:cNvPr>
          <p:cNvSpPr/>
          <p:nvPr/>
        </p:nvSpPr>
        <p:spPr>
          <a:xfrm>
            <a:off x="7756149" y="2677805"/>
            <a:ext cx="74903" cy="73345"/>
          </a:xfrm>
          <a:prstGeom prst="ellipse">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E9903691-B2AF-5ECE-F5E5-B9EF89841309}"/>
              </a:ext>
            </a:extLst>
          </p:cNvPr>
          <p:cNvSpPr/>
          <p:nvPr/>
        </p:nvSpPr>
        <p:spPr>
          <a:xfrm>
            <a:off x="8034444" y="2669856"/>
            <a:ext cx="74903" cy="73345"/>
          </a:xfrm>
          <a:prstGeom prst="ellipse">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6B4FF12D-FB6E-BB96-102C-DBE4CAF448E2}"/>
              </a:ext>
            </a:extLst>
          </p:cNvPr>
          <p:cNvSpPr/>
          <p:nvPr/>
        </p:nvSpPr>
        <p:spPr>
          <a:xfrm>
            <a:off x="6898342" y="2395772"/>
            <a:ext cx="74903" cy="73345"/>
          </a:xfrm>
          <a:prstGeom prst="ellipse">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6" name="Oval 575">
            <a:extLst>
              <a:ext uri="{FF2B5EF4-FFF2-40B4-BE49-F238E27FC236}">
                <a16:creationId xmlns:a16="http://schemas.microsoft.com/office/drawing/2014/main" id="{1DC03A20-C4D2-74E4-6575-7856E4A26B7B}"/>
              </a:ext>
            </a:extLst>
          </p:cNvPr>
          <p:cNvSpPr/>
          <p:nvPr/>
        </p:nvSpPr>
        <p:spPr>
          <a:xfrm>
            <a:off x="7194898" y="2399076"/>
            <a:ext cx="74903" cy="73345"/>
          </a:xfrm>
          <a:prstGeom prst="ellipse">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7" name="Oval 576">
            <a:extLst>
              <a:ext uri="{FF2B5EF4-FFF2-40B4-BE49-F238E27FC236}">
                <a16:creationId xmlns:a16="http://schemas.microsoft.com/office/drawing/2014/main" id="{F153BCEB-E748-5A3A-A2BE-199655234BF3}"/>
              </a:ext>
            </a:extLst>
          </p:cNvPr>
          <p:cNvSpPr/>
          <p:nvPr/>
        </p:nvSpPr>
        <p:spPr>
          <a:xfrm>
            <a:off x="7476536" y="2395772"/>
            <a:ext cx="74903" cy="73345"/>
          </a:xfrm>
          <a:prstGeom prst="ellipse">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8" name="Oval 577">
            <a:extLst>
              <a:ext uri="{FF2B5EF4-FFF2-40B4-BE49-F238E27FC236}">
                <a16:creationId xmlns:a16="http://schemas.microsoft.com/office/drawing/2014/main" id="{0E10CE76-4EE7-B9FA-11EC-3645983A4B9B}"/>
              </a:ext>
            </a:extLst>
          </p:cNvPr>
          <p:cNvSpPr/>
          <p:nvPr/>
        </p:nvSpPr>
        <p:spPr>
          <a:xfrm>
            <a:off x="7754831" y="2399076"/>
            <a:ext cx="74903" cy="73345"/>
          </a:xfrm>
          <a:prstGeom prst="ellipse">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9" name="Oval 578">
            <a:extLst>
              <a:ext uri="{FF2B5EF4-FFF2-40B4-BE49-F238E27FC236}">
                <a16:creationId xmlns:a16="http://schemas.microsoft.com/office/drawing/2014/main" id="{25534A7D-75C0-A818-B124-ED51AD682083}"/>
              </a:ext>
            </a:extLst>
          </p:cNvPr>
          <p:cNvSpPr/>
          <p:nvPr/>
        </p:nvSpPr>
        <p:spPr>
          <a:xfrm>
            <a:off x="8031805" y="2399075"/>
            <a:ext cx="74903" cy="73345"/>
          </a:xfrm>
          <a:prstGeom prst="ellipse">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0" name="Oval 579">
            <a:extLst>
              <a:ext uri="{FF2B5EF4-FFF2-40B4-BE49-F238E27FC236}">
                <a16:creationId xmlns:a16="http://schemas.microsoft.com/office/drawing/2014/main" id="{91D6B9BD-142B-D3B7-FA1D-A84FEFDCFC3B}"/>
              </a:ext>
            </a:extLst>
          </p:cNvPr>
          <p:cNvSpPr/>
          <p:nvPr/>
        </p:nvSpPr>
        <p:spPr>
          <a:xfrm>
            <a:off x="6896084" y="2120000"/>
            <a:ext cx="74903" cy="73345"/>
          </a:xfrm>
          <a:prstGeom prst="ellipse">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1" name="Oval 580">
            <a:extLst>
              <a:ext uri="{FF2B5EF4-FFF2-40B4-BE49-F238E27FC236}">
                <a16:creationId xmlns:a16="http://schemas.microsoft.com/office/drawing/2014/main" id="{3E6E9B5A-E5B4-FD04-73E7-07952ED83D72}"/>
              </a:ext>
            </a:extLst>
          </p:cNvPr>
          <p:cNvSpPr/>
          <p:nvPr/>
        </p:nvSpPr>
        <p:spPr>
          <a:xfrm>
            <a:off x="7191607" y="2119999"/>
            <a:ext cx="74903" cy="73345"/>
          </a:xfrm>
          <a:prstGeom prst="ellipse">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2" name="Oval 581">
            <a:extLst>
              <a:ext uri="{FF2B5EF4-FFF2-40B4-BE49-F238E27FC236}">
                <a16:creationId xmlns:a16="http://schemas.microsoft.com/office/drawing/2014/main" id="{B27EECEF-366D-62C3-3091-3B19545E85CF}"/>
              </a:ext>
            </a:extLst>
          </p:cNvPr>
          <p:cNvSpPr/>
          <p:nvPr/>
        </p:nvSpPr>
        <p:spPr>
          <a:xfrm>
            <a:off x="7480213" y="2119999"/>
            <a:ext cx="74903" cy="73345"/>
          </a:xfrm>
          <a:prstGeom prst="ellipse">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3" name="Oval 582">
            <a:extLst>
              <a:ext uri="{FF2B5EF4-FFF2-40B4-BE49-F238E27FC236}">
                <a16:creationId xmlns:a16="http://schemas.microsoft.com/office/drawing/2014/main" id="{0995E4CD-5E42-BF07-7E69-A958221C977E}"/>
              </a:ext>
            </a:extLst>
          </p:cNvPr>
          <p:cNvSpPr/>
          <p:nvPr/>
        </p:nvSpPr>
        <p:spPr>
          <a:xfrm>
            <a:off x="7753128" y="2114154"/>
            <a:ext cx="74903" cy="73345"/>
          </a:xfrm>
          <a:prstGeom prst="ellipse">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4" name="Oval 583">
            <a:extLst>
              <a:ext uri="{FF2B5EF4-FFF2-40B4-BE49-F238E27FC236}">
                <a16:creationId xmlns:a16="http://schemas.microsoft.com/office/drawing/2014/main" id="{587567D4-B941-0848-AAC6-04C4374DED6D}"/>
              </a:ext>
            </a:extLst>
          </p:cNvPr>
          <p:cNvSpPr/>
          <p:nvPr/>
        </p:nvSpPr>
        <p:spPr>
          <a:xfrm>
            <a:off x="8034444" y="2114151"/>
            <a:ext cx="74903" cy="73345"/>
          </a:xfrm>
          <a:prstGeom prst="ellipse">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5" name="Oval 584">
            <a:extLst>
              <a:ext uri="{FF2B5EF4-FFF2-40B4-BE49-F238E27FC236}">
                <a16:creationId xmlns:a16="http://schemas.microsoft.com/office/drawing/2014/main" id="{C7CAB4FA-2EAC-10DD-41E3-499BE94A30EB}"/>
              </a:ext>
            </a:extLst>
          </p:cNvPr>
          <p:cNvSpPr/>
          <p:nvPr/>
        </p:nvSpPr>
        <p:spPr>
          <a:xfrm>
            <a:off x="6896084" y="1853734"/>
            <a:ext cx="74903" cy="73345"/>
          </a:xfrm>
          <a:prstGeom prst="ellipse">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6" name="Oval 585">
            <a:extLst>
              <a:ext uri="{FF2B5EF4-FFF2-40B4-BE49-F238E27FC236}">
                <a16:creationId xmlns:a16="http://schemas.microsoft.com/office/drawing/2014/main" id="{6DB89A69-0FDB-783A-CA1E-C8F5E52AAFDD}"/>
              </a:ext>
            </a:extLst>
          </p:cNvPr>
          <p:cNvSpPr/>
          <p:nvPr/>
        </p:nvSpPr>
        <p:spPr>
          <a:xfrm>
            <a:off x="7191607" y="1848868"/>
            <a:ext cx="74903" cy="73345"/>
          </a:xfrm>
          <a:prstGeom prst="ellipse">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7" name="Oval 586">
            <a:extLst>
              <a:ext uri="{FF2B5EF4-FFF2-40B4-BE49-F238E27FC236}">
                <a16:creationId xmlns:a16="http://schemas.microsoft.com/office/drawing/2014/main" id="{0D32B970-7C04-89A0-42E8-616827C20085}"/>
              </a:ext>
            </a:extLst>
          </p:cNvPr>
          <p:cNvSpPr/>
          <p:nvPr/>
        </p:nvSpPr>
        <p:spPr>
          <a:xfrm>
            <a:off x="7476689" y="1851718"/>
            <a:ext cx="74903" cy="73345"/>
          </a:xfrm>
          <a:prstGeom prst="ellipse">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8" name="Oval 587">
            <a:extLst>
              <a:ext uri="{FF2B5EF4-FFF2-40B4-BE49-F238E27FC236}">
                <a16:creationId xmlns:a16="http://schemas.microsoft.com/office/drawing/2014/main" id="{91EF043B-9E06-34CD-57BA-0EEFD0767E36}"/>
              </a:ext>
            </a:extLst>
          </p:cNvPr>
          <p:cNvSpPr/>
          <p:nvPr/>
        </p:nvSpPr>
        <p:spPr>
          <a:xfrm>
            <a:off x="7756045" y="1848867"/>
            <a:ext cx="74903" cy="73345"/>
          </a:xfrm>
          <a:prstGeom prst="ellipse">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9" name="Oval 588">
            <a:extLst>
              <a:ext uri="{FF2B5EF4-FFF2-40B4-BE49-F238E27FC236}">
                <a16:creationId xmlns:a16="http://schemas.microsoft.com/office/drawing/2014/main" id="{1B697041-0F79-9C1D-B167-4E42D39AAB56}"/>
              </a:ext>
            </a:extLst>
          </p:cNvPr>
          <p:cNvSpPr/>
          <p:nvPr/>
        </p:nvSpPr>
        <p:spPr>
          <a:xfrm>
            <a:off x="8031805" y="1848866"/>
            <a:ext cx="74903" cy="73345"/>
          </a:xfrm>
          <a:prstGeom prst="ellipse">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90" name="TextBox 589">
                <a:extLst>
                  <a:ext uri="{FF2B5EF4-FFF2-40B4-BE49-F238E27FC236}">
                    <a16:creationId xmlns:a16="http://schemas.microsoft.com/office/drawing/2014/main" id="{BC188C61-C382-3F85-A347-F78B49822125}"/>
                  </a:ext>
                </a:extLst>
              </p:cNvPr>
              <p:cNvSpPr txBox="1"/>
              <p:nvPr/>
            </p:nvSpPr>
            <p:spPr>
              <a:xfrm>
                <a:off x="6355580" y="2826344"/>
                <a:ext cx="333746"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FFFFFF"/>
                          </a:solidFill>
                          <a:latin typeface="Cambria Math" panose="02040503050406030204" pitchFamily="18" charset="0"/>
                          <a:ea typeface="Cambria Math" panose="02040503050406030204" pitchFamily="18" charset="0"/>
                          <a:cs typeface="Barlow Semi Condensed Light"/>
                          <a:sym typeface="Barlow Semi Condensed Light"/>
                        </a:rPr>
                        <m:t>1</m:t>
                      </m:r>
                    </m:oMath>
                  </m:oMathPara>
                </a14:m>
                <a:endParaRPr lang="en-US" dirty="0"/>
              </a:p>
            </p:txBody>
          </p:sp>
        </mc:Choice>
        <mc:Fallback xmlns="">
          <p:sp>
            <p:nvSpPr>
              <p:cNvPr id="590" name="TextBox 589">
                <a:extLst>
                  <a:ext uri="{FF2B5EF4-FFF2-40B4-BE49-F238E27FC236}">
                    <a16:creationId xmlns:a16="http://schemas.microsoft.com/office/drawing/2014/main" id="{BC188C61-C382-3F85-A347-F78B49822125}"/>
                  </a:ext>
                </a:extLst>
              </p:cNvPr>
              <p:cNvSpPr txBox="1">
                <a:spLocks noRot="1" noChangeAspect="1" noMove="1" noResize="1" noEditPoints="1" noAdjustHandles="1" noChangeArrowheads="1" noChangeShapeType="1" noTextEdit="1"/>
              </p:cNvSpPr>
              <p:nvPr/>
            </p:nvSpPr>
            <p:spPr>
              <a:xfrm>
                <a:off x="6355580" y="2826344"/>
                <a:ext cx="333746" cy="307777"/>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1" name="TextBox 590">
                <a:extLst>
                  <a:ext uri="{FF2B5EF4-FFF2-40B4-BE49-F238E27FC236}">
                    <a16:creationId xmlns:a16="http://schemas.microsoft.com/office/drawing/2014/main" id="{B0DC85A9-6831-48F2-BDFF-5A29A0238B46}"/>
                  </a:ext>
                </a:extLst>
              </p:cNvPr>
              <p:cNvSpPr txBox="1"/>
              <p:nvPr/>
            </p:nvSpPr>
            <p:spPr>
              <a:xfrm>
                <a:off x="6354853" y="2537628"/>
                <a:ext cx="333745"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FFFFFF"/>
                          </a:solidFill>
                          <a:latin typeface="Cambria Math" panose="02040503050406030204" pitchFamily="18" charset="0"/>
                          <a:ea typeface="Cambria Math" panose="02040503050406030204" pitchFamily="18" charset="0"/>
                          <a:cs typeface="Barlow Semi Condensed Light"/>
                          <a:sym typeface="Barlow Semi Condensed Light"/>
                        </a:rPr>
                        <m:t>2</m:t>
                      </m:r>
                    </m:oMath>
                  </m:oMathPara>
                </a14:m>
                <a:endParaRPr lang="en-US" dirty="0"/>
              </a:p>
            </p:txBody>
          </p:sp>
        </mc:Choice>
        <mc:Fallback xmlns="">
          <p:sp>
            <p:nvSpPr>
              <p:cNvPr id="591" name="TextBox 590">
                <a:extLst>
                  <a:ext uri="{FF2B5EF4-FFF2-40B4-BE49-F238E27FC236}">
                    <a16:creationId xmlns:a16="http://schemas.microsoft.com/office/drawing/2014/main" id="{B0DC85A9-6831-48F2-BDFF-5A29A0238B46}"/>
                  </a:ext>
                </a:extLst>
              </p:cNvPr>
              <p:cNvSpPr txBox="1">
                <a:spLocks noRot="1" noChangeAspect="1" noMove="1" noResize="1" noEditPoints="1" noAdjustHandles="1" noChangeArrowheads="1" noChangeShapeType="1" noTextEdit="1"/>
              </p:cNvSpPr>
              <p:nvPr/>
            </p:nvSpPr>
            <p:spPr>
              <a:xfrm>
                <a:off x="6354853" y="2537628"/>
                <a:ext cx="333745" cy="307777"/>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2" name="TextBox 591">
                <a:extLst>
                  <a:ext uri="{FF2B5EF4-FFF2-40B4-BE49-F238E27FC236}">
                    <a16:creationId xmlns:a16="http://schemas.microsoft.com/office/drawing/2014/main" id="{93A3C2A4-CB95-FD8B-D344-C860E5C36777}"/>
                  </a:ext>
                </a:extLst>
              </p:cNvPr>
              <p:cNvSpPr txBox="1"/>
              <p:nvPr/>
            </p:nvSpPr>
            <p:spPr>
              <a:xfrm>
                <a:off x="6350999" y="2282249"/>
                <a:ext cx="333745"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FFFFFF"/>
                          </a:solidFill>
                          <a:latin typeface="Cambria Math" panose="02040503050406030204" pitchFamily="18" charset="0"/>
                          <a:ea typeface="Cambria Math" panose="02040503050406030204" pitchFamily="18" charset="0"/>
                          <a:cs typeface="Barlow Semi Condensed Light"/>
                          <a:sym typeface="Barlow Semi Condensed Light"/>
                        </a:rPr>
                        <m:t>3</m:t>
                      </m:r>
                    </m:oMath>
                  </m:oMathPara>
                </a14:m>
                <a:endParaRPr lang="en-US" dirty="0"/>
              </a:p>
            </p:txBody>
          </p:sp>
        </mc:Choice>
        <mc:Fallback xmlns="">
          <p:sp>
            <p:nvSpPr>
              <p:cNvPr id="592" name="TextBox 591">
                <a:extLst>
                  <a:ext uri="{FF2B5EF4-FFF2-40B4-BE49-F238E27FC236}">
                    <a16:creationId xmlns:a16="http://schemas.microsoft.com/office/drawing/2014/main" id="{93A3C2A4-CB95-FD8B-D344-C860E5C36777}"/>
                  </a:ext>
                </a:extLst>
              </p:cNvPr>
              <p:cNvSpPr txBox="1">
                <a:spLocks noRot="1" noChangeAspect="1" noMove="1" noResize="1" noEditPoints="1" noAdjustHandles="1" noChangeArrowheads="1" noChangeShapeType="1" noTextEdit="1"/>
              </p:cNvSpPr>
              <p:nvPr/>
            </p:nvSpPr>
            <p:spPr>
              <a:xfrm>
                <a:off x="6350999" y="2282249"/>
                <a:ext cx="333745" cy="307777"/>
              </a:xfrm>
              <a:prstGeom prst="rect">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3" name="TextBox 592">
                <a:extLst>
                  <a:ext uri="{FF2B5EF4-FFF2-40B4-BE49-F238E27FC236}">
                    <a16:creationId xmlns:a16="http://schemas.microsoft.com/office/drawing/2014/main" id="{9871CB41-BAE2-EB66-0D38-5009F25AC6E9}"/>
                  </a:ext>
                </a:extLst>
              </p:cNvPr>
              <p:cNvSpPr txBox="1"/>
              <p:nvPr/>
            </p:nvSpPr>
            <p:spPr>
              <a:xfrm>
                <a:off x="6355580" y="2009813"/>
                <a:ext cx="333745"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FFFFFF"/>
                          </a:solidFill>
                          <a:latin typeface="Cambria Math" panose="02040503050406030204" pitchFamily="18" charset="0"/>
                          <a:ea typeface="Cambria Math" panose="02040503050406030204" pitchFamily="18" charset="0"/>
                          <a:cs typeface="Barlow Semi Condensed Light"/>
                          <a:sym typeface="Barlow Semi Condensed Light"/>
                        </a:rPr>
                        <m:t>4</m:t>
                      </m:r>
                    </m:oMath>
                  </m:oMathPara>
                </a14:m>
                <a:endParaRPr lang="en-US" dirty="0"/>
              </a:p>
            </p:txBody>
          </p:sp>
        </mc:Choice>
        <mc:Fallback xmlns="">
          <p:sp>
            <p:nvSpPr>
              <p:cNvPr id="593" name="TextBox 592">
                <a:extLst>
                  <a:ext uri="{FF2B5EF4-FFF2-40B4-BE49-F238E27FC236}">
                    <a16:creationId xmlns:a16="http://schemas.microsoft.com/office/drawing/2014/main" id="{9871CB41-BAE2-EB66-0D38-5009F25AC6E9}"/>
                  </a:ext>
                </a:extLst>
              </p:cNvPr>
              <p:cNvSpPr txBox="1">
                <a:spLocks noRot="1" noChangeAspect="1" noMove="1" noResize="1" noEditPoints="1" noAdjustHandles="1" noChangeArrowheads="1" noChangeShapeType="1" noTextEdit="1"/>
              </p:cNvSpPr>
              <p:nvPr/>
            </p:nvSpPr>
            <p:spPr>
              <a:xfrm>
                <a:off x="6355580" y="2009813"/>
                <a:ext cx="333745" cy="307777"/>
              </a:xfrm>
              <a:prstGeom prst="rect">
                <a:avLst/>
              </a:prstGeom>
              <a:blipFill>
                <a:blip r:embed="rId1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4" name="TextBox 593">
                <a:extLst>
                  <a:ext uri="{FF2B5EF4-FFF2-40B4-BE49-F238E27FC236}">
                    <a16:creationId xmlns:a16="http://schemas.microsoft.com/office/drawing/2014/main" id="{8424640D-249B-DED1-1AFB-EC5476A98070}"/>
                  </a:ext>
                </a:extLst>
              </p:cNvPr>
              <p:cNvSpPr txBox="1"/>
              <p:nvPr/>
            </p:nvSpPr>
            <p:spPr>
              <a:xfrm>
                <a:off x="6355579" y="1731519"/>
                <a:ext cx="333745"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FFFFFF"/>
                          </a:solidFill>
                          <a:latin typeface="Cambria Math" panose="02040503050406030204" pitchFamily="18" charset="0"/>
                          <a:ea typeface="Cambria Math" panose="02040503050406030204" pitchFamily="18" charset="0"/>
                          <a:cs typeface="Barlow Semi Condensed Light"/>
                          <a:sym typeface="Barlow Semi Condensed Light"/>
                        </a:rPr>
                        <m:t>5</m:t>
                      </m:r>
                    </m:oMath>
                  </m:oMathPara>
                </a14:m>
                <a:endParaRPr lang="en-US" dirty="0"/>
              </a:p>
            </p:txBody>
          </p:sp>
        </mc:Choice>
        <mc:Fallback xmlns="">
          <p:sp>
            <p:nvSpPr>
              <p:cNvPr id="594" name="TextBox 593">
                <a:extLst>
                  <a:ext uri="{FF2B5EF4-FFF2-40B4-BE49-F238E27FC236}">
                    <a16:creationId xmlns:a16="http://schemas.microsoft.com/office/drawing/2014/main" id="{8424640D-249B-DED1-1AFB-EC5476A98070}"/>
                  </a:ext>
                </a:extLst>
              </p:cNvPr>
              <p:cNvSpPr txBox="1">
                <a:spLocks noRot="1" noChangeAspect="1" noMove="1" noResize="1" noEditPoints="1" noAdjustHandles="1" noChangeArrowheads="1" noChangeShapeType="1" noTextEdit="1"/>
              </p:cNvSpPr>
              <p:nvPr/>
            </p:nvSpPr>
            <p:spPr>
              <a:xfrm>
                <a:off x="6355579" y="1731519"/>
                <a:ext cx="333745" cy="307777"/>
              </a:xfrm>
              <a:prstGeom prst="rect">
                <a:avLst/>
              </a:prstGeom>
              <a:blipFill>
                <a:blip r:embed="rId18"/>
                <a:stretch>
                  <a:fillRect/>
                </a:stretch>
              </a:blipFill>
            </p:spPr>
            <p:txBody>
              <a:bodyPr/>
              <a:lstStyle/>
              <a:p>
                <a:r>
                  <a:rPr lang="en-US">
                    <a:noFill/>
                  </a:rPr>
                  <a:t> </a:t>
                </a:r>
              </a:p>
            </p:txBody>
          </p:sp>
        </mc:Fallback>
      </mc:AlternateContent>
      <p:sp>
        <p:nvSpPr>
          <p:cNvPr id="600" name="Direct Access Storage 599">
            <a:extLst>
              <a:ext uri="{FF2B5EF4-FFF2-40B4-BE49-F238E27FC236}">
                <a16:creationId xmlns:a16="http://schemas.microsoft.com/office/drawing/2014/main" id="{7BF8F266-EAA7-4E3F-52FC-4CDFC8ACE3EA}"/>
              </a:ext>
            </a:extLst>
          </p:cNvPr>
          <p:cNvSpPr/>
          <p:nvPr/>
        </p:nvSpPr>
        <p:spPr>
          <a:xfrm rot="8106633">
            <a:off x="6226034" y="2450101"/>
            <a:ext cx="2375186" cy="155029"/>
          </a:xfrm>
          <a:prstGeom prst="flowChartMagneticDrum">
            <a:avLst/>
          </a:prstGeom>
          <a:solidFill>
            <a:schemeClr val="accent4">
              <a:alpha val="8099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1" name="Direct Access Storage 600">
            <a:extLst>
              <a:ext uri="{FF2B5EF4-FFF2-40B4-BE49-F238E27FC236}">
                <a16:creationId xmlns:a16="http://schemas.microsoft.com/office/drawing/2014/main" id="{BA44DAB2-2971-66DA-F735-BD637770E903}"/>
              </a:ext>
            </a:extLst>
          </p:cNvPr>
          <p:cNvSpPr/>
          <p:nvPr/>
        </p:nvSpPr>
        <p:spPr>
          <a:xfrm rot="8552217">
            <a:off x="6344085" y="2648533"/>
            <a:ext cx="2115389" cy="184581"/>
          </a:xfrm>
          <a:prstGeom prst="flowChartMagneticDrum">
            <a:avLst/>
          </a:prstGeom>
          <a:solidFill>
            <a:schemeClr val="accent4">
              <a:alpha val="8099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2" name="Direct Access Storage 601">
            <a:extLst>
              <a:ext uri="{FF2B5EF4-FFF2-40B4-BE49-F238E27FC236}">
                <a16:creationId xmlns:a16="http://schemas.microsoft.com/office/drawing/2014/main" id="{73F12C41-A20A-F723-A85A-AFAE6B08B175}"/>
              </a:ext>
            </a:extLst>
          </p:cNvPr>
          <p:cNvSpPr/>
          <p:nvPr/>
        </p:nvSpPr>
        <p:spPr>
          <a:xfrm rot="9107827">
            <a:off x="6410861" y="2862970"/>
            <a:ext cx="1892608" cy="169493"/>
          </a:xfrm>
          <a:prstGeom prst="flowChartMagneticDrum">
            <a:avLst/>
          </a:prstGeom>
          <a:solidFill>
            <a:schemeClr val="accent4">
              <a:alpha val="8099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6" name="Direct Access Storage 605">
            <a:extLst>
              <a:ext uri="{FF2B5EF4-FFF2-40B4-BE49-F238E27FC236}">
                <a16:creationId xmlns:a16="http://schemas.microsoft.com/office/drawing/2014/main" id="{C004B058-3F80-07B3-A235-B8EE7FFB3F7E}"/>
              </a:ext>
            </a:extLst>
          </p:cNvPr>
          <p:cNvSpPr/>
          <p:nvPr/>
        </p:nvSpPr>
        <p:spPr>
          <a:xfrm rot="7518591">
            <a:off x="6178698" y="2432171"/>
            <a:ext cx="2009039" cy="155029"/>
          </a:xfrm>
          <a:prstGeom prst="flowChartMagneticDrum">
            <a:avLst/>
          </a:prstGeom>
          <a:solidFill>
            <a:schemeClr val="accent4">
              <a:alpha val="8099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7" name="Direct Access Storage 606">
            <a:extLst>
              <a:ext uri="{FF2B5EF4-FFF2-40B4-BE49-F238E27FC236}">
                <a16:creationId xmlns:a16="http://schemas.microsoft.com/office/drawing/2014/main" id="{F41D4549-DC84-B654-2E15-23275B5B1B8E}"/>
              </a:ext>
            </a:extLst>
          </p:cNvPr>
          <p:cNvSpPr/>
          <p:nvPr/>
        </p:nvSpPr>
        <p:spPr>
          <a:xfrm rot="6793913">
            <a:off x="6137946" y="2403621"/>
            <a:ext cx="1749293" cy="179713"/>
          </a:xfrm>
          <a:prstGeom prst="flowChartMagneticDrum">
            <a:avLst/>
          </a:prstGeom>
          <a:solidFill>
            <a:schemeClr val="accent4">
              <a:alpha val="8099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8" name="Direct Access Storage 607">
            <a:extLst>
              <a:ext uri="{FF2B5EF4-FFF2-40B4-BE49-F238E27FC236}">
                <a16:creationId xmlns:a16="http://schemas.microsoft.com/office/drawing/2014/main" id="{E4AC6348-02EF-6664-391A-5F6F548F8A04}"/>
              </a:ext>
            </a:extLst>
          </p:cNvPr>
          <p:cNvSpPr/>
          <p:nvPr/>
        </p:nvSpPr>
        <p:spPr>
          <a:xfrm rot="6322324">
            <a:off x="5945745" y="2460226"/>
            <a:ext cx="1734495" cy="168149"/>
          </a:xfrm>
          <a:prstGeom prst="flowChartMagneticDrum">
            <a:avLst/>
          </a:prstGeom>
          <a:solidFill>
            <a:schemeClr val="accent4">
              <a:alpha val="8099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9" name="Direct Access Storage 608">
            <a:extLst>
              <a:ext uri="{FF2B5EF4-FFF2-40B4-BE49-F238E27FC236}">
                <a16:creationId xmlns:a16="http://schemas.microsoft.com/office/drawing/2014/main" id="{8210644F-D28B-F6C6-5CDB-ABFB6DF180C4}"/>
              </a:ext>
            </a:extLst>
          </p:cNvPr>
          <p:cNvSpPr/>
          <p:nvPr/>
        </p:nvSpPr>
        <p:spPr>
          <a:xfrm rot="5824426">
            <a:off x="5787088" y="2486066"/>
            <a:ext cx="1748047" cy="136964"/>
          </a:xfrm>
          <a:prstGeom prst="flowChartMagneticDrum">
            <a:avLst/>
          </a:prstGeom>
          <a:solidFill>
            <a:schemeClr val="accent4">
              <a:alpha val="8099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9319E66C-74D1-EDC9-A730-ECF883365CB0}"/>
              </a:ext>
            </a:extLst>
          </p:cNvPr>
          <p:cNvCxnSpPr>
            <a:cxnSpLocks/>
          </p:cNvCxnSpPr>
          <p:nvPr/>
        </p:nvCxnSpPr>
        <p:spPr>
          <a:xfrm>
            <a:off x="6647291" y="3811884"/>
            <a:ext cx="1591474" cy="0"/>
          </a:xfrm>
          <a:prstGeom prst="line">
            <a:avLst/>
          </a:prstGeom>
          <a:ln>
            <a:solidFill>
              <a:schemeClr val="bg1"/>
            </a:solidFill>
          </a:ln>
        </p:spPr>
        <p:style>
          <a:lnRef idx="2">
            <a:schemeClr val="accent4"/>
          </a:lnRef>
          <a:fillRef idx="0">
            <a:schemeClr val="accent4"/>
          </a:fillRef>
          <a:effectRef idx="1">
            <a:schemeClr val="accent4"/>
          </a:effectRef>
          <a:fontRef idx="minor">
            <a:schemeClr val="tx1"/>
          </a:fontRef>
        </p:style>
      </p:cxnSp>
      <p:cxnSp>
        <p:nvCxnSpPr>
          <p:cNvPr id="3" name="Straight Connector 2">
            <a:extLst>
              <a:ext uri="{FF2B5EF4-FFF2-40B4-BE49-F238E27FC236}">
                <a16:creationId xmlns:a16="http://schemas.microsoft.com/office/drawing/2014/main" id="{1EB9823A-8D62-F3D1-31B1-247BF9FCD21A}"/>
              </a:ext>
            </a:extLst>
          </p:cNvPr>
          <p:cNvCxnSpPr>
            <a:cxnSpLocks/>
          </p:cNvCxnSpPr>
          <p:nvPr/>
        </p:nvCxnSpPr>
        <p:spPr>
          <a:xfrm>
            <a:off x="6647291" y="3541539"/>
            <a:ext cx="1591474" cy="0"/>
          </a:xfrm>
          <a:prstGeom prst="line">
            <a:avLst/>
          </a:prstGeom>
          <a:ln>
            <a:solidFill>
              <a:schemeClr val="bg1"/>
            </a:solidFill>
          </a:ln>
        </p:spPr>
        <p:style>
          <a:lnRef idx="2">
            <a:schemeClr val="accent4"/>
          </a:lnRef>
          <a:fillRef idx="0">
            <a:schemeClr val="accent4"/>
          </a:fillRef>
          <a:effectRef idx="1">
            <a:schemeClr val="accent4"/>
          </a:effectRef>
          <a:fontRef idx="minor">
            <a:schemeClr val="tx1"/>
          </a:fontRef>
        </p:style>
      </p:cxnSp>
      <p:cxnSp>
        <p:nvCxnSpPr>
          <p:cNvPr id="5" name="Straight Connector 4">
            <a:extLst>
              <a:ext uri="{FF2B5EF4-FFF2-40B4-BE49-F238E27FC236}">
                <a16:creationId xmlns:a16="http://schemas.microsoft.com/office/drawing/2014/main" id="{F8F35B9E-1CE5-C53E-6360-E5AAD64C4346}"/>
              </a:ext>
            </a:extLst>
          </p:cNvPr>
          <p:cNvCxnSpPr>
            <a:cxnSpLocks/>
          </p:cNvCxnSpPr>
          <p:nvPr/>
        </p:nvCxnSpPr>
        <p:spPr>
          <a:xfrm>
            <a:off x="6647291" y="4350271"/>
            <a:ext cx="1591474" cy="0"/>
          </a:xfrm>
          <a:prstGeom prst="line">
            <a:avLst/>
          </a:prstGeom>
          <a:ln>
            <a:solidFill>
              <a:schemeClr val="bg1"/>
            </a:solidFill>
          </a:ln>
        </p:spPr>
        <p:style>
          <a:lnRef idx="2">
            <a:schemeClr val="accent4"/>
          </a:lnRef>
          <a:fillRef idx="0">
            <a:schemeClr val="accent4"/>
          </a:fillRef>
          <a:effectRef idx="1">
            <a:schemeClr val="accent4"/>
          </a:effectRef>
          <a:fontRef idx="minor">
            <a:schemeClr val="tx1"/>
          </a:fontRef>
        </p:style>
      </p:cxnSp>
      <p:cxnSp>
        <p:nvCxnSpPr>
          <p:cNvPr id="8" name="Straight Connector 7">
            <a:extLst>
              <a:ext uri="{FF2B5EF4-FFF2-40B4-BE49-F238E27FC236}">
                <a16:creationId xmlns:a16="http://schemas.microsoft.com/office/drawing/2014/main" id="{F940D706-5AAE-D8F5-558D-250FD0E623EC}"/>
              </a:ext>
            </a:extLst>
          </p:cNvPr>
          <p:cNvCxnSpPr>
            <a:cxnSpLocks/>
          </p:cNvCxnSpPr>
          <p:nvPr/>
        </p:nvCxnSpPr>
        <p:spPr>
          <a:xfrm>
            <a:off x="6647291" y="4079926"/>
            <a:ext cx="1591474" cy="0"/>
          </a:xfrm>
          <a:prstGeom prst="line">
            <a:avLst/>
          </a:prstGeom>
          <a:ln>
            <a:solidFill>
              <a:schemeClr val="bg1"/>
            </a:solidFill>
          </a:ln>
        </p:spPr>
        <p:style>
          <a:lnRef idx="2">
            <a:schemeClr val="accent4"/>
          </a:lnRef>
          <a:fillRef idx="0">
            <a:schemeClr val="accent4"/>
          </a:fillRef>
          <a:effectRef idx="1">
            <a:schemeClr val="accent4"/>
          </a:effectRef>
          <a:fontRef idx="minor">
            <a:schemeClr val="tx1"/>
          </a:fontRef>
        </p:style>
      </p:cxnSp>
      <p:sp>
        <p:nvSpPr>
          <p:cNvPr id="604" name="Direct Access Storage 603">
            <a:extLst>
              <a:ext uri="{FF2B5EF4-FFF2-40B4-BE49-F238E27FC236}">
                <a16:creationId xmlns:a16="http://schemas.microsoft.com/office/drawing/2014/main" id="{7E7CEF55-D870-5E11-1CD6-A659685AEAD0}"/>
              </a:ext>
            </a:extLst>
          </p:cNvPr>
          <p:cNvSpPr/>
          <p:nvPr/>
        </p:nvSpPr>
        <p:spPr>
          <a:xfrm rot="11465004">
            <a:off x="6487801" y="3395204"/>
            <a:ext cx="1792811" cy="137154"/>
          </a:xfrm>
          <a:prstGeom prst="flowChartMagneticDrum">
            <a:avLst/>
          </a:prstGeom>
          <a:solidFill>
            <a:schemeClr val="accent4">
              <a:alpha val="8099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3" name="Direct Access Storage 602">
            <a:extLst>
              <a:ext uri="{FF2B5EF4-FFF2-40B4-BE49-F238E27FC236}">
                <a16:creationId xmlns:a16="http://schemas.microsoft.com/office/drawing/2014/main" id="{59AE0605-4EB5-6B03-1197-1D66498857D3}"/>
              </a:ext>
            </a:extLst>
          </p:cNvPr>
          <p:cNvSpPr/>
          <p:nvPr/>
        </p:nvSpPr>
        <p:spPr>
          <a:xfrm rot="9830778">
            <a:off x="6511107" y="3008436"/>
            <a:ext cx="1730762" cy="168728"/>
          </a:xfrm>
          <a:prstGeom prst="flowChartMagneticDrum">
            <a:avLst/>
          </a:prstGeom>
          <a:solidFill>
            <a:schemeClr val="accent4">
              <a:alpha val="8099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9" name="Direct Access Storage 598">
            <a:extLst>
              <a:ext uri="{FF2B5EF4-FFF2-40B4-BE49-F238E27FC236}">
                <a16:creationId xmlns:a16="http://schemas.microsoft.com/office/drawing/2014/main" id="{ADE24142-AC11-A4E6-12D8-B06C42369667}"/>
              </a:ext>
            </a:extLst>
          </p:cNvPr>
          <p:cNvSpPr/>
          <p:nvPr/>
        </p:nvSpPr>
        <p:spPr>
          <a:xfrm rot="12233057">
            <a:off x="6440735" y="3539579"/>
            <a:ext cx="1880452" cy="168728"/>
          </a:xfrm>
          <a:prstGeom prst="flowChartMagneticDrum">
            <a:avLst/>
          </a:prstGeom>
          <a:solidFill>
            <a:schemeClr val="accent4">
              <a:alpha val="8099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1" name="Direct Access Storage 610">
            <a:extLst>
              <a:ext uri="{FF2B5EF4-FFF2-40B4-BE49-F238E27FC236}">
                <a16:creationId xmlns:a16="http://schemas.microsoft.com/office/drawing/2014/main" id="{1C521F43-92B1-723A-D7B7-0399EB9B92A6}"/>
              </a:ext>
            </a:extLst>
          </p:cNvPr>
          <p:cNvSpPr/>
          <p:nvPr/>
        </p:nvSpPr>
        <p:spPr>
          <a:xfrm rot="13002067">
            <a:off x="6292562" y="3818082"/>
            <a:ext cx="2174501" cy="184581"/>
          </a:xfrm>
          <a:prstGeom prst="flowChartMagneticDrum">
            <a:avLst/>
          </a:prstGeom>
          <a:solidFill>
            <a:schemeClr val="accent4">
              <a:alpha val="8099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24" name="TextBox 623">
                <a:extLst>
                  <a:ext uri="{FF2B5EF4-FFF2-40B4-BE49-F238E27FC236}">
                    <a16:creationId xmlns:a16="http://schemas.microsoft.com/office/drawing/2014/main" id="{7B168617-8553-ADD1-135E-1352E8EC4098}"/>
                  </a:ext>
                </a:extLst>
              </p:cNvPr>
              <p:cNvSpPr txBox="1"/>
              <p:nvPr/>
            </p:nvSpPr>
            <p:spPr>
              <a:xfrm>
                <a:off x="6237349" y="4154710"/>
                <a:ext cx="468398"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FFFFFF"/>
                          </a:solidFill>
                          <a:latin typeface="Cambria Math" panose="02040503050406030204" pitchFamily="18" charset="0"/>
                          <a:ea typeface="Cambria Math" panose="02040503050406030204" pitchFamily="18" charset="0"/>
                          <a:cs typeface="Barlow Semi Condensed Light"/>
                          <a:sym typeface="Barlow Semi Condensed Light"/>
                        </a:rPr>
                        <m:t>−4</m:t>
                      </m:r>
                    </m:oMath>
                  </m:oMathPara>
                </a14:m>
                <a:endParaRPr lang="en-US" dirty="0"/>
              </a:p>
            </p:txBody>
          </p:sp>
        </mc:Choice>
        <mc:Fallback xmlns="">
          <p:sp>
            <p:nvSpPr>
              <p:cNvPr id="624" name="TextBox 623">
                <a:extLst>
                  <a:ext uri="{FF2B5EF4-FFF2-40B4-BE49-F238E27FC236}">
                    <a16:creationId xmlns:a16="http://schemas.microsoft.com/office/drawing/2014/main" id="{7B168617-8553-ADD1-135E-1352E8EC4098}"/>
                  </a:ext>
                </a:extLst>
              </p:cNvPr>
              <p:cNvSpPr txBox="1">
                <a:spLocks noRot="1" noChangeAspect="1" noMove="1" noResize="1" noEditPoints="1" noAdjustHandles="1" noChangeArrowheads="1" noChangeShapeType="1" noTextEdit="1"/>
              </p:cNvSpPr>
              <p:nvPr/>
            </p:nvSpPr>
            <p:spPr>
              <a:xfrm>
                <a:off x="6237349" y="4154710"/>
                <a:ext cx="468398" cy="307777"/>
              </a:xfrm>
              <a:prstGeom prst="rect">
                <a:avLst/>
              </a:prstGeom>
              <a:blipFill>
                <a:blip r:embed="rId1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27" name="TextBox 626">
                <a:extLst>
                  <a:ext uri="{FF2B5EF4-FFF2-40B4-BE49-F238E27FC236}">
                    <a16:creationId xmlns:a16="http://schemas.microsoft.com/office/drawing/2014/main" id="{7E51B020-ABAB-9896-2938-47AEAB44682D}"/>
                  </a:ext>
                </a:extLst>
              </p:cNvPr>
              <p:cNvSpPr txBox="1"/>
              <p:nvPr/>
            </p:nvSpPr>
            <p:spPr>
              <a:xfrm>
                <a:off x="6233495" y="3899331"/>
                <a:ext cx="468398"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FFFFFF"/>
                          </a:solidFill>
                          <a:latin typeface="Cambria Math" panose="02040503050406030204" pitchFamily="18" charset="0"/>
                          <a:ea typeface="Cambria Math" panose="02040503050406030204" pitchFamily="18" charset="0"/>
                          <a:cs typeface="Barlow Semi Condensed Light"/>
                          <a:sym typeface="Barlow Semi Condensed Light"/>
                        </a:rPr>
                        <m:t>−3</m:t>
                      </m:r>
                    </m:oMath>
                  </m:oMathPara>
                </a14:m>
                <a:endParaRPr lang="en-US" dirty="0"/>
              </a:p>
            </p:txBody>
          </p:sp>
        </mc:Choice>
        <mc:Fallback xmlns="">
          <p:sp>
            <p:nvSpPr>
              <p:cNvPr id="627" name="TextBox 626">
                <a:extLst>
                  <a:ext uri="{FF2B5EF4-FFF2-40B4-BE49-F238E27FC236}">
                    <a16:creationId xmlns:a16="http://schemas.microsoft.com/office/drawing/2014/main" id="{7E51B020-ABAB-9896-2938-47AEAB44682D}"/>
                  </a:ext>
                </a:extLst>
              </p:cNvPr>
              <p:cNvSpPr txBox="1">
                <a:spLocks noRot="1" noChangeAspect="1" noMove="1" noResize="1" noEditPoints="1" noAdjustHandles="1" noChangeArrowheads="1" noChangeShapeType="1" noTextEdit="1"/>
              </p:cNvSpPr>
              <p:nvPr/>
            </p:nvSpPr>
            <p:spPr>
              <a:xfrm>
                <a:off x="6233495" y="3899331"/>
                <a:ext cx="468398" cy="307777"/>
              </a:xfrm>
              <a:prstGeom prst="rect">
                <a:avLst/>
              </a:prstGeom>
              <a:blipFill>
                <a:blip r:embed="rId2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28" name="TextBox 627">
                <a:extLst>
                  <a:ext uri="{FF2B5EF4-FFF2-40B4-BE49-F238E27FC236}">
                    <a16:creationId xmlns:a16="http://schemas.microsoft.com/office/drawing/2014/main" id="{A33B2047-26C3-8132-C382-52E994F68CE9}"/>
                  </a:ext>
                </a:extLst>
              </p:cNvPr>
              <p:cNvSpPr txBox="1"/>
              <p:nvPr/>
            </p:nvSpPr>
            <p:spPr>
              <a:xfrm>
                <a:off x="6238076" y="3626895"/>
                <a:ext cx="468397"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FFFFFF"/>
                          </a:solidFill>
                          <a:latin typeface="Cambria Math" panose="02040503050406030204" pitchFamily="18" charset="0"/>
                          <a:ea typeface="Cambria Math" panose="02040503050406030204" pitchFamily="18" charset="0"/>
                          <a:cs typeface="Barlow Semi Condensed Light"/>
                          <a:sym typeface="Barlow Semi Condensed Light"/>
                        </a:rPr>
                        <m:t>−2</m:t>
                      </m:r>
                    </m:oMath>
                  </m:oMathPara>
                </a14:m>
                <a:endParaRPr lang="en-US" dirty="0"/>
              </a:p>
            </p:txBody>
          </p:sp>
        </mc:Choice>
        <mc:Fallback xmlns="">
          <p:sp>
            <p:nvSpPr>
              <p:cNvPr id="628" name="TextBox 627">
                <a:extLst>
                  <a:ext uri="{FF2B5EF4-FFF2-40B4-BE49-F238E27FC236}">
                    <a16:creationId xmlns:a16="http://schemas.microsoft.com/office/drawing/2014/main" id="{A33B2047-26C3-8132-C382-52E994F68CE9}"/>
                  </a:ext>
                </a:extLst>
              </p:cNvPr>
              <p:cNvSpPr txBox="1">
                <a:spLocks noRot="1" noChangeAspect="1" noMove="1" noResize="1" noEditPoints="1" noAdjustHandles="1" noChangeArrowheads="1" noChangeShapeType="1" noTextEdit="1"/>
              </p:cNvSpPr>
              <p:nvPr/>
            </p:nvSpPr>
            <p:spPr>
              <a:xfrm>
                <a:off x="6238076" y="3626895"/>
                <a:ext cx="468397" cy="307777"/>
              </a:xfrm>
              <a:prstGeom prst="rect">
                <a:avLst/>
              </a:prstGeom>
              <a:blipFill>
                <a:blip r:embed="rId2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29" name="TextBox 628">
                <a:extLst>
                  <a:ext uri="{FF2B5EF4-FFF2-40B4-BE49-F238E27FC236}">
                    <a16:creationId xmlns:a16="http://schemas.microsoft.com/office/drawing/2014/main" id="{5D0AAF26-ADD9-50DF-F7ED-66EF092F3238}"/>
                  </a:ext>
                </a:extLst>
              </p:cNvPr>
              <p:cNvSpPr txBox="1"/>
              <p:nvPr/>
            </p:nvSpPr>
            <p:spPr>
              <a:xfrm>
                <a:off x="6238075" y="3348601"/>
                <a:ext cx="468398"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FFFFFF"/>
                          </a:solidFill>
                          <a:latin typeface="Cambria Math" panose="02040503050406030204" pitchFamily="18" charset="0"/>
                          <a:ea typeface="Cambria Math" panose="02040503050406030204" pitchFamily="18" charset="0"/>
                          <a:cs typeface="Barlow Semi Condensed Light"/>
                          <a:sym typeface="Barlow Semi Condensed Light"/>
                        </a:rPr>
                        <m:t>−1</m:t>
                      </m:r>
                    </m:oMath>
                  </m:oMathPara>
                </a14:m>
                <a:endParaRPr lang="en-US" dirty="0"/>
              </a:p>
            </p:txBody>
          </p:sp>
        </mc:Choice>
        <mc:Fallback xmlns="">
          <p:sp>
            <p:nvSpPr>
              <p:cNvPr id="629" name="TextBox 628">
                <a:extLst>
                  <a:ext uri="{FF2B5EF4-FFF2-40B4-BE49-F238E27FC236}">
                    <a16:creationId xmlns:a16="http://schemas.microsoft.com/office/drawing/2014/main" id="{5D0AAF26-ADD9-50DF-F7ED-66EF092F3238}"/>
                  </a:ext>
                </a:extLst>
              </p:cNvPr>
              <p:cNvSpPr txBox="1">
                <a:spLocks noRot="1" noChangeAspect="1" noMove="1" noResize="1" noEditPoints="1" noAdjustHandles="1" noChangeArrowheads="1" noChangeShapeType="1" noTextEdit="1"/>
              </p:cNvSpPr>
              <p:nvPr/>
            </p:nvSpPr>
            <p:spPr>
              <a:xfrm>
                <a:off x="6238075" y="3348601"/>
                <a:ext cx="468398" cy="307777"/>
              </a:xfrm>
              <a:prstGeom prst="rect">
                <a:avLst/>
              </a:prstGeom>
              <a:blipFill>
                <a:blip r:embed="rId22"/>
                <a:stretch>
                  <a:fillRect/>
                </a:stretch>
              </a:blipFill>
            </p:spPr>
            <p:txBody>
              <a:bodyPr/>
              <a:lstStyle/>
              <a:p>
                <a:r>
                  <a:rPr lang="en-US">
                    <a:noFill/>
                  </a:rPr>
                  <a:t> </a:t>
                </a:r>
              </a:p>
            </p:txBody>
          </p:sp>
        </mc:Fallback>
      </mc:AlternateContent>
      <p:sp>
        <p:nvSpPr>
          <p:cNvPr id="630" name="Direct Access Storage 629">
            <a:extLst>
              <a:ext uri="{FF2B5EF4-FFF2-40B4-BE49-F238E27FC236}">
                <a16:creationId xmlns:a16="http://schemas.microsoft.com/office/drawing/2014/main" id="{9BEF0448-3C3C-4052-269E-AA72D1F72EB6}"/>
              </a:ext>
            </a:extLst>
          </p:cNvPr>
          <p:cNvSpPr/>
          <p:nvPr/>
        </p:nvSpPr>
        <p:spPr>
          <a:xfrm rot="10800000">
            <a:off x="6702846" y="3235185"/>
            <a:ext cx="1518104" cy="144491"/>
          </a:xfrm>
          <a:prstGeom prst="flowChartMagneticDrum">
            <a:avLst/>
          </a:prstGeom>
          <a:solidFill>
            <a:schemeClr val="accent4">
              <a:alpha val="8099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39" name="Audio 638">
            <a:extLst>
              <a:ext uri="{FF2B5EF4-FFF2-40B4-BE49-F238E27FC236}">
                <a16:creationId xmlns:a16="http://schemas.microsoft.com/office/drawing/2014/main" id="{230308F5-01EF-C83D-93AE-0EB6C955C835}"/>
              </a:ext>
            </a:extLst>
          </p:cNvPr>
          <p:cNvPicPr>
            <a:picLocks noChangeAspect="1"/>
          </p:cNvPicPr>
          <p:nvPr>
            <a:audioFile r:link="rId2"/>
            <p:extLst>
              <p:ext uri="{DAA4B4D4-6D71-4841-9C94-3DE7FCFB9230}">
                <p14:media xmlns:p14="http://schemas.microsoft.com/office/powerpoint/2010/main" r:embed="rId1"/>
              </p:ext>
            </p:extLst>
          </p:nvPr>
        </p:nvPicPr>
        <p:blipFill>
          <a:blip r:embed="rId23"/>
          <a:stretch>
            <a:fillRect/>
          </a:stretch>
        </p:blipFill>
        <p:spPr>
          <a:xfrm>
            <a:off x="8178800" y="4178300"/>
            <a:ext cx="812800" cy="812800"/>
          </a:xfrm>
          <a:prstGeom prst="rect">
            <a:avLst/>
          </a:prstGeom>
        </p:spPr>
      </p:pic>
    </p:spTree>
    <p:extLst>
      <p:ext uri="{BB962C8B-B14F-4D97-AF65-F5344CB8AC3E}">
        <p14:creationId xmlns:p14="http://schemas.microsoft.com/office/powerpoint/2010/main" val="3674343061"/>
      </p:ext>
    </p:extLst>
  </p:cSld>
  <p:clrMapOvr>
    <a:masterClrMapping/>
  </p:clrMapOvr>
  <mc:AlternateContent xmlns:mc="http://schemas.openxmlformats.org/markup-compatibility/2006" xmlns:p14="http://schemas.microsoft.com/office/powerpoint/2010/main">
    <mc:Choice Requires="p14">
      <p:transition spd="slow" p14:dur="2000" advTm="98443"/>
    </mc:Choice>
    <mc:Fallback xmlns="">
      <p:transition spd="slow" advTm="9844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3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39"/>
                </p:tgtEl>
              </p:cMediaNode>
            </p:audio>
          </p:childTnLst>
        </p:cTn>
      </p:par>
    </p:tnLst>
  </p:timing>
  <p:extLst>
    <p:ext uri="{3A86A75C-4F4B-4683-9AE1-C65F6400EC91}">
      <p14:laserTraceLst xmlns:p14="http://schemas.microsoft.com/office/powerpoint/2010/main">
        <p14:tracePtLst>
          <p14:tracePt t="1723" x="3484563" y="5102225"/>
          <p14:tracePt t="1734" x="3484563" y="5072063"/>
          <p14:tracePt t="1741" x="3484563" y="5037138"/>
          <p14:tracePt t="1748" x="3484563" y="4995863"/>
          <p14:tracePt t="1761" x="3495675" y="4903788"/>
          <p14:tracePt t="1777" x="3505200" y="4745038"/>
          <p14:tracePt t="1795" x="3516313" y="4587875"/>
          <p14:tracePt t="1811" x="3571875" y="4367213"/>
          <p14:tracePt t="1828" x="3622675" y="4210050"/>
          <p14:tracePt t="1845" x="3705225" y="4010025"/>
          <p14:tracePt t="1861" x="3781425" y="3802063"/>
          <p14:tracePt t="1865" x="3832225" y="3643313"/>
          <p14:tracePt t="1878" x="3852863" y="3592513"/>
          <p14:tracePt t="1894" x="3883025" y="3475038"/>
          <p14:tracePt t="1911" x="3938588" y="3235325"/>
          <p14:tracePt t="1928" x="4000500" y="2990850"/>
          <p14:tracePt t="1944" x="4041775" y="2822575"/>
          <p14:tracePt t="1961" x="4092575" y="2633663"/>
          <p14:tracePt t="1978" x="4113213" y="2509838"/>
          <p14:tracePt t="1994" x="4127500" y="2332038"/>
          <p14:tracePt t="2010" x="4148138" y="2205038"/>
          <p14:tracePt t="2027" x="4168775" y="2016125"/>
          <p14:tracePt t="2044" x="4189413" y="1866900"/>
          <p14:tracePt t="2061" x="4219575" y="1698625"/>
          <p14:tracePt t="2077" x="4240213" y="1587500"/>
          <p14:tracePt t="2094" x="4251325" y="1470025"/>
          <p14:tracePt t="2110" x="4251325" y="1377950"/>
          <p14:tracePt t="2128" x="4251325" y="1331913"/>
          <p14:tracePt t="2144" x="4260850" y="1270000"/>
          <p14:tracePt t="2161" x="4260850" y="1230313"/>
          <p14:tracePt t="2177" x="4270375" y="1184275"/>
          <p14:tracePt t="2194" x="4270375" y="1152525"/>
          <p14:tracePt t="2211" x="4270375" y="1133475"/>
          <p14:tracePt t="2227" x="4270375" y="1112838"/>
          <p14:tracePt t="2245" x="4270375" y="1101725"/>
          <p14:tracePt t="2261" x="4270375" y="1081088"/>
          <p14:tracePt t="2277" x="4270375" y="1050925"/>
          <p14:tracePt t="2294" x="4270375" y="1020763"/>
          <p14:tracePt t="2311" x="4270375" y="1009650"/>
          <p14:tracePt t="2328" x="4260850" y="1009650"/>
          <p14:tracePt t="2345" x="4251325" y="1009650"/>
          <p14:tracePt t="2361" x="4230688" y="1004888"/>
          <p14:tracePt t="2377" x="4219575" y="1004888"/>
          <p14:tracePt t="2394" x="4189413" y="974725"/>
          <p14:tracePt t="2411" x="4168775" y="954088"/>
          <p14:tracePt t="2427" x="4117975" y="923925"/>
          <p14:tracePt t="2444" x="4071938" y="903288"/>
          <p14:tracePt t="2461" x="4000500" y="873125"/>
          <p14:tracePt t="2478" x="3949700" y="862013"/>
          <p14:tracePt t="2494" x="3873500" y="831850"/>
          <p14:tracePt t="2511" x="3790950" y="806450"/>
          <p14:tracePt t="2528" x="3735388" y="776288"/>
          <p14:tracePt t="2544" x="3643313" y="755650"/>
          <p14:tracePt t="2560" x="3581400" y="755650"/>
          <p14:tracePt t="2577" x="3516313" y="755650"/>
          <p14:tracePt t="2594" x="3484563" y="765175"/>
          <p14:tracePt t="2611" x="3454400" y="776288"/>
          <p14:tracePt t="2627" x="3444875" y="785813"/>
          <p14:tracePt t="2644" x="3444875" y="795338"/>
          <p14:tracePt t="2661" x="3444875" y="806450"/>
          <p14:tracePt t="2677" x="3444875" y="827088"/>
          <p14:tracePt t="2694" x="3444875" y="852488"/>
          <p14:tracePt t="2711" x="3444875" y="903288"/>
          <p14:tracePt t="2728" x="3444875" y="944563"/>
          <p14:tracePt t="2744" x="3444875" y="965200"/>
          <p14:tracePt t="2761" x="3444875" y="974725"/>
          <p14:tracePt t="2778" x="3444875" y="984250"/>
          <p14:tracePt t="2794" x="3444875" y="1004888"/>
          <p14:tracePt t="2811" x="3444875" y="1020763"/>
          <p14:tracePt t="2827" x="3444875" y="1062038"/>
          <p14:tracePt t="2844" x="3433763" y="1112838"/>
          <p14:tracePt t="2861" x="3424238" y="1152525"/>
          <p14:tracePt t="2878" x="3413125" y="1184275"/>
          <p14:tracePt t="2894" x="3394075" y="1230313"/>
          <p14:tracePt t="2912" x="3382963" y="1270000"/>
          <p14:tracePt t="2928" x="3378200" y="1301750"/>
          <p14:tracePt t="2945" x="3357563" y="1362075"/>
          <p14:tracePt t="2961" x="3348038" y="1428750"/>
          <p14:tracePt t="2978" x="3336925" y="1500188"/>
          <p14:tracePt t="2994" x="3336925" y="1562100"/>
          <p14:tracePt t="3011" x="3336925" y="1608138"/>
          <p14:tracePt t="3027" x="3348038" y="1638300"/>
          <p14:tracePt t="3044" x="3357563" y="1668463"/>
          <p14:tracePt t="3061" x="3382963" y="1709738"/>
          <p14:tracePt t="3077" x="3403600" y="1744663"/>
          <p14:tracePt t="3094" x="3424238" y="1776413"/>
          <p14:tracePt t="3111" x="3444875" y="1816100"/>
          <p14:tracePt t="3128" x="3465513" y="1847850"/>
          <p14:tracePt t="3144" x="3484563" y="1887538"/>
          <p14:tracePt t="3161" x="3495675" y="1908175"/>
          <p14:tracePt t="3178" x="3505200" y="1928813"/>
          <p14:tracePt t="3194" x="3525838" y="1944688"/>
          <p14:tracePt t="3211" x="3536950" y="1954213"/>
          <p14:tracePt t="3227" x="3556000" y="1995488"/>
          <p14:tracePt t="3244" x="3571875" y="2025650"/>
          <p14:tracePt t="3261" x="3602038" y="2046288"/>
          <p14:tracePt t="3277" x="3622675" y="2066925"/>
          <p14:tracePt t="3294" x="3652838" y="2066925"/>
          <p14:tracePt t="3312" x="3673475" y="2066925"/>
          <p14:tracePt t="3328" x="3714750" y="2076450"/>
          <p14:tracePt t="3344" x="3744913" y="2087563"/>
          <p14:tracePt t="3361" x="3760788" y="2097088"/>
          <p14:tracePt t="3378" x="3781425" y="2097088"/>
          <p14:tracePt t="3394" x="3802063" y="2097088"/>
          <p14:tracePt t="3411" x="3811588" y="2087563"/>
          <p14:tracePt t="3427" x="3822700" y="2066925"/>
          <p14:tracePt t="3444" x="3822700" y="2046288"/>
          <p14:tracePt t="3461" x="3822700" y="2025650"/>
          <p14:tracePt t="3477" x="3822700" y="2005013"/>
          <p14:tracePt t="3575" x="3822700" y="2097088"/>
          <p14:tracePt t="3584" x="3822700" y="2108200"/>
          <p14:tracePt t="3594" x="3832225" y="2122488"/>
          <p14:tracePt t="3611" x="3832225" y="2163763"/>
          <p14:tracePt t="3627" x="3841750" y="2214563"/>
          <p14:tracePt t="3644" x="3852863" y="2244725"/>
          <p14:tracePt t="3661" x="3873500" y="2276475"/>
          <p14:tracePt t="3677" x="3883025" y="2286000"/>
          <p14:tracePt t="3696" x="3894138" y="2286000"/>
          <p14:tracePt t="3712" x="3894138" y="2276475"/>
          <p14:tracePt t="3728" x="3903663" y="2276475"/>
          <p14:tracePt t="3744" x="3913188" y="2255838"/>
          <p14:tracePt t="3761" x="3924300" y="2244725"/>
          <p14:tracePt t="3778" x="3933825" y="2244725"/>
          <p14:tracePt t="3794" x="3938588" y="2235200"/>
          <p14:tracePt t="3811" x="3949700" y="2224088"/>
          <p14:tracePt t="3827" x="3959225" y="2214563"/>
          <p14:tracePt t="3844" x="3959225" y="2193925"/>
          <p14:tracePt t="3861" x="3959225" y="2184400"/>
          <p14:tracePt t="3877" x="3959225" y="2173288"/>
          <p14:tracePt t="3894" x="3959225" y="2163763"/>
          <p14:tracePt t="3911" x="3959225" y="2143125"/>
          <p14:tracePt t="3928" x="3938588" y="2122488"/>
          <p14:tracePt t="3944" x="3933825" y="2097088"/>
          <p14:tracePt t="3961" x="3913188" y="2087563"/>
          <p14:tracePt t="3978" x="3903663" y="2076450"/>
          <p14:tracePt t="3994" x="3883025" y="2055813"/>
          <p14:tracePt t="4011" x="3873500" y="2055813"/>
          <p14:tracePt t="4027" x="3862388" y="2046288"/>
          <p14:tracePt t="4044" x="3852863" y="2046288"/>
          <p14:tracePt t="4069" x="3841750" y="2046288"/>
          <p14:tracePt t="4120" x="3832225" y="2046288"/>
          <p14:tracePt t="4224" x="3832225" y="2036763"/>
          <p14:tracePt t="4244" x="3832225" y="2025650"/>
          <p14:tracePt t="4262" x="3832225" y="2016125"/>
          <p14:tracePt t="4272" x="3832225" y="2005013"/>
          <p14:tracePt t="4287" x="3832225" y="1995488"/>
          <p14:tracePt t="4305" x="3822700" y="1984375"/>
          <p14:tracePt t="4322" x="3822700" y="1974850"/>
          <p14:tracePt t="4337" x="3822700" y="1965325"/>
          <p14:tracePt t="4344" x="3811588" y="1965325"/>
          <p14:tracePt t="4361" x="3811588" y="1954213"/>
          <p14:tracePt t="4377" x="3811588" y="1944688"/>
          <p14:tracePt t="4397" x="3802063" y="1944688"/>
          <p14:tracePt t="4595" x="3790950" y="1944688"/>
          <p14:tracePt t="4621" x="3790950" y="1954213"/>
          <p14:tracePt t="4657" x="3790950" y="1965325"/>
          <p14:tracePt t="4685" x="3790950" y="1974850"/>
          <p14:tracePt t="4702" x="3790950" y="1984375"/>
          <p14:tracePt t="4729" x="3790950" y="1995488"/>
          <p14:tracePt t="4745" x="3790950" y="2005013"/>
          <p14:tracePt t="4761" x="3790950" y="2016125"/>
          <p14:tracePt t="4778" x="3781425" y="2025650"/>
          <p14:tracePt t="4794" x="3781425" y="2055813"/>
          <p14:tracePt t="4811" x="3781425" y="2076450"/>
          <p14:tracePt t="4827" x="3770313" y="2097088"/>
          <p14:tracePt t="4844" x="3770313" y="2122488"/>
          <p14:tracePt t="4861" x="3760788" y="2152650"/>
          <p14:tracePt t="4877" x="3760788" y="2173288"/>
          <p14:tracePt t="4894" x="3760788" y="2184400"/>
          <p14:tracePt t="4898" x="3760788" y="2193925"/>
          <p14:tracePt t="4920" x="3760788" y="2205038"/>
          <p14:tracePt t="4927" x="3760788" y="2214563"/>
          <p14:tracePt t="4945" x="3751263" y="2224088"/>
          <p14:tracePt t="4961" x="3751263" y="2235200"/>
          <p14:tracePt t="4978" x="3751263" y="2265363"/>
          <p14:tracePt t="4994" x="3751263" y="2295525"/>
          <p14:tracePt t="5011" x="3744913" y="2311400"/>
          <p14:tracePt t="5027" x="3744913" y="2322513"/>
          <p14:tracePt t="5053" x="3735388" y="2322513"/>
          <p14:tracePt t="5090" x="3724275" y="2332038"/>
          <p14:tracePt t="5111" x="3714750" y="2332038"/>
          <p14:tracePt t="5128" x="3705225" y="2332038"/>
          <p14:tracePt t="5144" x="3705225" y="2341563"/>
          <p14:tracePt t="5161" x="3694113" y="2341563"/>
          <p14:tracePt t="5178" x="3684588" y="2341563"/>
          <p14:tracePt t="5204" x="3673475" y="2341563"/>
          <p14:tracePt t="5238" x="3673475" y="2352675"/>
          <p14:tracePt t="5261" x="3663950" y="2352675"/>
          <p14:tracePt t="5277" x="3663950" y="2362200"/>
          <p14:tracePt t="5294" x="3663950" y="2373313"/>
          <p14:tracePt t="5312" x="3652838" y="2373313"/>
          <p14:tracePt t="5341" x="3643313" y="2373313"/>
          <p14:tracePt t="5362" x="3633788" y="2373313"/>
          <p14:tracePt t="5386" x="3622675" y="2373313"/>
          <p14:tracePt t="5395" x="3622675" y="2382838"/>
          <p14:tracePt t="5416" x="3622675" y="2393950"/>
          <p14:tracePt t="5427" x="3622675" y="2403475"/>
          <p14:tracePt t="5445" x="3622675" y="2413000"/>
          <p14:tracePt t="5461" x="3622675" y="2433638"/>
          <p14:tracePt t="5478" x="3613150" y="2444750"/>
          <p14:tracePt t="5494" x="3613150" y="2465388"/>
          <p14:tracePt t="5511" x="3613150" y="2474913"/>
          <p14:tracePt t="5528" x="3613150" y="2490788"/>
          <p14:tracePt t="5544" x="3602038" y="2500313"/>
          <p14:tracePt t="5561" x="3602038" y="2509838"/>
          <p14:tracePt t="5596" x="3602038" y="2520950"/>
          <p14:tracePt t="5621" x="3602038" y="2530475"/>
          <p14:tracePt t="5635" x="3592513" y="2530475"/>
          <p14:tracePt t="5644" x="3592513" y="2541588"/>
          <p14:tracePt t="5661" x="3592513" y="2551113"/>
          <p14:tracePt t="5678" x="3571875" y="2592388"/>
          <p14:tracePt t="5694" x="3556000" y="2643188"/>
          <p14:tracePt t="5712" x="3556000" y="2679700"/>
          <p14:tracePt t="5728" x="3546475" y="2719388"/>
          <p14:tracePt t="5745" x="3546475" y="2740025"/>
          <p14:tracePt t="5761" x="3546475" y="2760663"/>
          <p14:tracePt t="5777" x="3546475" y="2770188"/>
          <p14:tracePt t="5933" x="3546475" y="2760663"/>
          <p14:tracePt t="5960" x="3536950" y="2760663"/>
          <p14:tracePt t="6006" x="3536950" y="2751138"/>
          <p14:tracePt t="6049" x="3525838" y="2751138"/>
          <p14:tracePt t="6061" x="3525838" y="2740025"/>
          <p14:tracePt t="6085" x="3525838" y="2730500"/>
          <p14:tracePt t="6171" x="3525838" y="2719388"/>
          <p14:tracePt t="6306" x="3516313" y="2719388"/>
          <p14:tracePt t="6344" x="3516313" y="2709863"/>
          <p14:tracePt t="6397" x="3516313" y="2698750"/>
          <p14:tracePt t="6403" x="3505200" y="2698750"/>
          <p14:tracePt t="6436" x="3505200" y="2689225"/>
          <p14:tracePt t="6471" x="3505200" y="2679700"/>
          <p14:tracePt t="6507" x="3505200" y="2668588"/>
          <p14:tracePt t="6536" x="3505200" y="2663825"/>
          <p14:tracePt t="6552" x="3505200" y="2652713"/>
          <p14:tracePt t="6562" x="3505200" y="2643188"/>
          <p14:tracePt t="6582" x="3505200" y="2633663"/>
          <p14:tracePt t="6628" x="3505200" y="2622550"/>
          <p14:tracePt t="6664" x="3505200" y="2613025"/>
          <p14:tracePt t="6735" x="3505200" y="2601913"/>
          <p14:tracePt t="6820" x="3516313" y="2601913"/>
          <p14:tracePt t="6835" x="3516313" y="2592388"/>
          <p14:tracePt t="6872" x="3525838" y="2592388"/>
          <p14:tracePt t="6886" x="3525838" y="2581275"/>
          <p14:tracePt t="6920" x="3536950" y="2581275"/>
          <p14:tracePt t="7016" x="3546475" y="2581275"/>
          <p14:tracePt t="7084" x="3546475" y="2571750"/>
          <p14:tracePt t="7185" x="3556000" y="2571750"/>
          <p14:tracePt t="7191" x="3556000" y="2562225"/>
          <p14:tracePt t="7287" x="3567113" y="2562225"/>
          <p14:tracePt t="7338" x="3571875" y="2551113"/>
          <p14:tracePt t="7376" x="3581400" y="2541588"/>
          <p14:tracePt t="7391" x="3592513" y="2530475"/>
          <p14:tracePt t="7410" x="3602038" y="2520950"/>
          <p14:tracePt t="7435" x="3613150" y="2520950"/>
          <p14:tracePt t="7445" x="3613150" y="2509838"/>
          <p14:tracePt t="7461" x="3622675" y="2509838"/>
          <p14:tracePt t="7478" x="3633788" y="2500313"/>
          <p14:tracePt t="7494" x="3643313" y="2500313"/>
          <p14:tracePt t="7511" x="3643313" y="2490788"/>
          <p14:tracePt t="7528" x="3673475" y="2474913"/>
          <p14:tracePt t="7545" x="3694113" y="2454275"/>
          <p14:tracePt t="7561" x="3724275" y="2433638"/>
          <p14:tracePt t="7578" x="3744913" y="2424113"/>
          <p14:tracePt t="7594" x="3770313" y="2424113"/>
          <p14:tracePt t="7611" x="3802063" y="2424113"/>
          <p14:tracePt t="7627" x="3822700" y="2413000"/>
          <p14:tracePt t="7644" x="3852863" y="2403475"/>
          <p14:tracePt t="7661" x="3873500" y="2382838"/>
          <p14:tracePt t="7678" x="3903663" y="2373313"/>
          <p14:tracePt t="7695" x="3924300" y="2352675"/>
          <p14:tracePt t="7711" x="3938588" y="2341563"/>
          <p14:tracePt t="7728" x="3959225" y="2322513"/>
          <p14:tracePt t="7745" x="3979863" y="2295525"/>
          <p14:tracePt t="7761" x="4000500" y="2276475"/>
          <p14:tracePt t="7778" x="4030663" y="2255838"/>
          <p14:tracePt t="7795" x="4041775" y="2224088"/>
          <p14:tracePt t="7810" x="4062413" y="2205038"/>
          <p14:tracePt t="7827" x="4081463" y="2184400"/>
          <p14:tracePt t="7845" x="4117975" y="2143125"/>
          <p14:tracePt t="7861" x="4138613" y="2112963"/>
          <p14:tracePt t="7878" x="4168775" y="2097088"/>
          <p14:tracePt t="7894" x="4189413" y="2076450"/>
          <p14:tracePt t="7911" x="4219575" y="2055813"/>
          <p14:tracePt t="7928" x="4260850" y="2025650"/>
          <p14:tracePt t="7944" x="4291013" y="2005013"/>
          <p14:tracePt t="7961" x="4316413" y="1974850"/>
          <p14:tracePt t="7977" x="4327525" y="1974850"/>
          <p14:tracePt t="7982" x="4337050" y="1974850"/>
          <p14:tracePt t="8139" x="4327525" y="1974850"/>
          <p14:tracePt t="8184" x="4316413" y="1974850"/>
          <p14:tracePt t="8238" x="4306888" y="1974850"/>
          <p14:tracePt t="8280" x="4306888" y="1965325"/>
          <p14:tracePt t="8347" x="4306888" y="1954213"/>
          <p14:tracePt t="8380" x="4306888" y="1944688"/>
          <p14:tracePt t="8402" x="4306888" y="1933575"/>
          <p14:tracePt t="8420" x="4306888" y="1928813"/>
          <p14:tracePt t="8438" x="4306888" y="1919288"/>
          <p14:tracePt t="8454" x="4295775" y="1919288"/>
          <p14:tracePt t="8474" x="4295775" y="1908175"/>
          <p14:tracePt t="8506" x="4295775" y="1898650"/>
          <p14:tracePt t="8546" x="4295775" y="1887538"/>
          <p14:tracePt t="8735" x="4295775" y="1898650"/>
          <p14:tracePt t="8768" x="4295775" y="1908175"/>
          <p14:tracePt t="8799" x="4295775" y="1919288"/>
          <p14:tracePt t="8812" x="4291013" y="1919288"/>
          <p14:tracePt t="8916" x="4291013" y="1928813"/>
          <p14:tracePt t="8971" x="4291013" y="1933575"/>
          <p14:tracePt t="9210" x="4281488" y="1933575"/>
          <p14:tracePt t="9387" x="4270375" y="1933575"/>
          <p14:tracePt t="9453" x="4270375" y="1928813"/>
          <p14:tracePt t="9625" x="4270375" y="1919288"/>
          <p14:tracePt t="9671" x="4260850" y="1908175"/>
          <p14:tracePt t="9701" x="4260850" y="1898650"/>
          <p14:tracePt t="9728" x="4251325" y="1898650"/>
          <p14:tracePt t="9744" x="4251325" y="1887538"/>
          <p14:tracePt t="9793" x="4251325" y="1878013"/>
          <p14:tracePt t="9883" x="4240213" y="1878013"/>
          <p14:tracePt t="9918" x="4240213" y="1866900"/>
          <p14:tracePt t="10120" x="4230688" y="1866900"/>
          <p14:tracePt t="10188" x="4230688" y="1878013"/>
          <p14:tracePt t="10217" x="4219575" y="1878013"/>
          <p14:tracePt t="10223" x="4219575" y="1887538"/>
          <p14:tracePt t="10244" x="4210050" y="1887538"/>
          <p14:tracePt t="10261" x="4198938" y="1898650"/>
          <p14:tracePt t="10278" x="4189413" y="1919288"/>
          <p14:tracePt t="10294" x="4179888" y="1933575"/>
          <p14:tracePt t="10311" x="4159250" y="1974850"/>
          <p14:tracePt t="10327" x="4138613" y="2005013"/>
          <p14:tracePt t="10344" x="4117975" y="2046288"/>
          <p14:tracePt t="10361" x="4092575" y="2108200"/>
          <p14:tracePt t="10378" x="4051300" y="2163763"/>
          <p14:tracePt t="10394" x="4021138" y="2205038"/>
          <p14:tracePt t="10411" x="4000500" y="2255838"/>
          <p14:tracePt t="10427" x="3979863" y="2286000"/>
          <p14:tracePt t="10444" x="3959225" y="2322513"/>
          <p14:tracePt t="10461" x="3949700" y="2341563"/>
          <p14:tracePt t="10478" x="3938588" y="2373313"/>
          <p14:tracePt t="10494" x="3933825" y="2403475"/>
          <p14:tracePt t="10511" x="3913188" y="2424113"/>
          <p14:tracePt t="10528" x="3903663" y="2454275"/>
          <p14:tracePt t="10545" x="3894138" y="2474913"/>
          <p14:tracePt t="10561" x="3883025" y="2490788"/>
          <p14:tracePt t="10577" x="3873500" y="2500313"/>
          <p14:tracePt t="10594" x="3852863" y="2520950"/>
          <p14:tracePt t="10611" x="3841750" y="2541588"/>
          <p14:tracePt t="10627" x="3811588" y="2571750"/>
          <p14:tracePt t="10644" x="3802063" y="2592388"/>
          <p14:tracePt t="10661" x="3790950" y="2613025"/>
          <p14:tracePt t="10678" x="3781425" y="2622550"/>
          <p14:tracePt t="10694" x="3760788" y="2643188"/>
          <p14:tracePt t="10711" x="3751263" y="2663825"/>
          <p14:tracePt t="10728" x="3744913" y="2679700"/>
          <p14:tracePt t="10744" x="3735388" y="2698750"/>
          <p14:tracePt t="10760" x="3724275" y="2709863"/>
          <p14:tracePt t="10778" x="3714750" y="2730500"/>
          <p14:tracePt t="10794" x="3705225" y="2751138"/>
          <p14:tracePt t="10811" x="3694113" y="2781300"/>
          <p14:tracePt t="10827" x="3684588" y="2801938"/>
          <p14:tracePt t="10845" x="3663950" y="2822575"/>
          <p14:tracePt t="10861" x="3643313" y="2832100"/>
          <p14:tracePt t="10878" x="3622675" y="2857500"/>
          <p14:tracePt t="10894" x="3602038" y="2878138"/>
          <p14:tracePt t="10912" x="3592513" y="2887663"/>
          <p14:tracePt t="10928" x="3581400" y="2908300"/>
          <p14:tracePt t="10945" x="3571875" y="2928938"/>
          <p14:tracePt t="10961" x="3556000" y="2949575"/>
          <p14:tracePt t="10965" x="3546475" y="2970213"/>
          <p14:tracePt t="11027" x="3505200" y="3030538"/>
          <p14:tracePt t="11047" x="3495675" y="3036888"/>
          <p14:tracePt t="11061" x="3495675" y="3046413"/>
          <p14:tracePt t="11078" x="3484563" y="3046413"/>
          <p14:tracePt t="11094" x="3484563" y="3067050"/>
          <p14:tracePt t="11111" x="3475038" y="3076575"/>
          <p14:tracePt t="11128" x="3465513" y="3087688"/>
          <p14:tracePt t="11145" x="3465513" y="3108325"/>
          <p14:tracePt t="11161" x="3454400" y="3117850"/>
          <p14:tracePt t="11224" x="3454400" y="3127375"/>
          <p14:tracePt t="11309" x="3454400" y="3117850"/>
          <p14:tracePt t="11320" x="3454400" y="3108325"/>
          <p14:tracePt t="11337" x="3454400" y="3097213"/>
          <p14:tracePt t="11352" x="3454400" y="3087688"/>
          <p14:tracePt t="11369" x="3454400" y="3076575"/>
          <p14:tracePt t="11386" x="3454400" y="3067050"/>
          <p14:tracePt t="11405" x="3454400" y="3055938"/>
          <p14:tracePt t="11428" x="3454400" y="3046413"/>
          <p14:tracePt t="11446" x="3454400" y="3036888"/>
          <p14:tracePt t="11461" x="3454400" y="3030538"/>
          <p14:tracePt t="11482" x="3454400" y="3021013"/>
          <p14:tracePt t="11508" x="3454400" y="3009900"/>
          <p14:tracePt t="11538" x="3454400" y="3000375"/>
          <p14:tracePt t="11560" x="3454400" y="2990850"/>
          <p14:tracePt t="11579" x="3454400" y="2979738"/>
          <p14:tracePt t="11600" x="3454400" y="2970213"/>
          <p14:tracePt t="11639" x="3454400" y="2959100"/>
          <p14:tracePt t="11668" x="3454400" y="2949575"/>
          <p14:tracePt t="11687" x="3454400" y="2938463"/>
          <p14:tracePt t="11719" x="3465513" y="2938463"/>
          <p14:tracePt t="11724" x="3465513" y="2928938"/>
          <p14:tracePt t="11755" x="3465513" y="2919413"/>
          <p14:tracePt t="11804" x="3465513" y="2908300"/>
          <p14:tracePt t="11838" x="3475038" y="2898775"/>
          <p14:tracePt t="11869" x="3484563" y="2898775"/>
          <p14:tracePt t="11904" x="3495675" y="2898775"/>
          <p14:tracePt t="11950" x="3505200" y="2898775"/>
          <p14:tracePt t="11969" x="3505200" y="2908300"/>
          <p14:tracePt t="12009" x="3505200" y="2919413"/>
          <p14:tracePt t="12047" x="3505200" y="2928938"/>
          <p14:tracePt t="12062" x="3516313" y="2928938"/>
          <p14:tracePt t="12078" x="3516313" y="2938463"/>
          <p14:tracePt t="12104" x="3516313" y="2949575"/>
          <p14:tracePt t="12128" x="3516313" y="2959100"/>
          <p14:tracePt t="12172" x="3516313" y="2970213"/>
          <p14:tracePt t="12220" x="3516313" y="2979738"/>
          <p14:tracePt t="12449" x="3516313" y="2970213"/>
          <p14:tracePt t="12469" x="3516313" y="2959100"/>
          <p14:tracePt t="12484" x="3505200" y="2959100"/>
          <p14:tracePt t="12494" x="3505200" y="2949575"/>
          <p14:tracePt t="12513" x="3495675" y="2938463"/>
          <p14:tracePt t="12528" x="3495675" y="2928938"/>
          <p14:tracePt t="12545" x="3495675" y="2919413"/>
          <p14:tracePt t="12561" x="3484563" y="2919413"/>
          <p14:tracePt t="12577" x="3484563" y="2908300"/>
          <p14:tracePt t="12594" x="3475038" y="2898775"/>
          <p14:tracePt t="12611" x="3475038" y="2887663"/>
          <p14:tracePt t="12627" x="3475038" y="2878138"/>
          <p14:tracePt t="12644" x="3465513" y="2867025"/>
          <p14:tracePt t="12661" x="3454400" y="2857500"/>
          <p14:tracePt t="12678" x="3454400" y="2841625"/>
          <p14:tracePt t="12694" x="3444875" y="2832100"/>
          <p14:tracePt t="12712" x="3444875" y="2822575"/>
          <p14:tracePt t="12728" x="3433763" y="2811463"/>
          <p14:tracePt t="12745" x="3433763" y="2801938"/>
          <p14:tracePt t="12760" x="3433763" y="2790825"/>
          <p14:tracePt t="12778" x="3424238" y="2781300"/>
          <p14:tracePt t="12794" x="3424238" y="2770188"/>
          <p14:tracePt t="12812" x="3424238" y="2760663"/>
          <p14:tracePt t="12828" x="3424238" y="2751138"/>
          <p14:tracePt t="12851" x="3424238" y="2740025"/>
          <p14:tracePt t="12874" x="3424238" y="2730500"/>
          <p14:tracePt t="12913" x="3424238" y="2719388"/>
          <p14:tracePt t="12946" x="3424238" y="2709863"/>
          <p14:tracePt t="13035" x="3424238" y="2698750"/>
          <p14:tracePt t="13169" x="3433763" y="2698750"/>
          <p14:tracePt t="13194" x="3444875" y="2698750"/>
          <p14:tracePt t="13220" x="3454400" y="2698750"/>
          <p14:tracePt t="13236" x="3465513" y="2698750"/>
          <p14:tracePt t="13256" x="3475038" y="2698750"/>
          <p14:tracePt t="13270" x="3484563" y="2698750"/>
          <p14:tracePt t="13289" x="3495675" y="2689225"/>
          <p14:tracePt t="13312" x="3505200" y="2689225"/>
          <p14:tracePt t="13343" x="3516313" y="2689225"/>
          <p14:tracePt t="13371" x="3525838" y="2689225"/>
          <p14:tracePt t="13394" x="3536950" y="2689225"/>
          <p14:tracePt t="13411" x="3546475" y="2689225"/>
          <p14:tracePt t="13430" x="3556000" y="2698750"/>
          <p14:tracePt t="13447" x="3567113" y="2698750"/>
          <p14:tracePt t="13461" x="3567113" y="2709863"/>
          <p14:tracePt t="13478" x="3571875" y="2709863"/>
          <p14:tracePt t="13494" x="3581400" y="2719388"/>
          <p14:tracePt t="13511" x="3592513" y="2740025"/>
          <p14:tracePt t="13528" x="3602038" y="2751138"/>
          <p14:tracePt t="13545" x="3602038" y="2760663"/>
          <p14:tracePt t="13561" x="3613150" y="2781300"/>
          <p14:tracePt t="13579" x="3622675" y="2801938"/>
          <p14:tracePt t="13594" x="3633788" y="2822575"/>
          <p14:tracePt t="13612" x="3633788" y="2841625"/>
          <p14:tracePt t="13628" x="3633788" y="2857500"/>
          <p14:tracePt t="13644" x="3633788" y="2867025"/>
          <p14:tracePt t="13661" x="3633788" y="2898775"/>
          <p14:tracePt t="13678" x="3633788" y="2919413"/>
          <p14:tracePt t="13694" x="3633788" y="2949575"/>
          <p14:tracePt t="13711" x="3633788" y="2979738"/>
          <p14:tracePt t="13728" x="3633788" y="3000375"/>
          <p14:tracePt t="13745" x="3613150" y="3030538"/>
          <p14:tracePt t="13761" x="3613150" y="3046413"/>
          <p14:tracePt t="13778" x="3592513" y="3067050"/>
          <p14:tracePt t="13794" x="3581400" y="3076575"/>
          <p14:tracePt t="13811" x="3571875" y="3076575"/>
          <p14:tracePt t="13828" x="3567113" y="3076575"/>
          <p14:tracePt t="13844" x="3556000" y="3076575"/>
          <p14:tracePt t="13861" x="3536950" y="3067050"/>
          <p14:tracePt t="13878" x="3525838" y="3055938"/>
          <p14:tracePt t="13894" x="3516313" y="3046413"/>
          <p14:tracePt t="13910" x="3505200" y="3046413"/>
          <p14:tracePt t="13928" x="3505200" y="3036888"/>
          <p14:tracePt t="13945" x="3495675" y="3036888"/>
          <p14:tracePt t="13961" x="3495675" y="3030538"/>
          <p14:tracePt t="13978" x="3495675" y="3021013"/>
          <p14:tracePt t="13994" x="3495675" y="3009900"/>
          <p14:tracePt t="13998" x="3495675" y="3000375"/>
          <p14:tracePt t="14028" x="3495675" y="2990850"/>
          <p14:tracePt t="14035" x="3495675" y="2979738"/>
          <p14:tracePt t="14055" x="3495675" y="2970213"/>
          <p14:tracePt t="14089" x="3495675" y="2959100"/>
          <p14:tracePt t="14106" x="3495675" y="2949575"/>
          <p14:tracePt t="14124" x="3505200" y="2949575"/>
          <p14:tracePt t="14136" x="3505200" y="2938463"/>
          <p14:tracePt t="14172" x="3516313" y="2938463"/>
          <p14:tracePt t="14221" x="3525838" y="2938463"/>
          <p14:tracePt t="14241" x="3536950" y="2938463"/>
          <p14:tracePt t="14277" x="3546475" y="2928938"/>
          <p14:tracePt t="14318" x="3556000" y="2928938"/>
          <p14:tracePt t="14325" x="3556000" y="2919413"/>
          <p14:tracePt t="14344" x="3556000" y="2908300"/>
          <p14:tracePt t="14361" x="3567113" y="2908300"/>
          <p14:tracePt t="14379" x="3567113" y="2898775"/>
          <p14:tracePt t="14395" x="3571875" y="2887663"/>
          <p14:tracePt t="14412" x="3581400" y="2878138"/>
          <p14:tracePt t="14428" x="3602038" y="2857500"/>
          <p14:tracePt t="14446" x="3622675" y="2847975"/>
          <p14:tracePt t="14461" x="3643313" y="2841625"/>
          <p14:tracePt t="14479" x="3684588" y="2822575"/>
          <p14:tracePt t="14494" x="3714750" y="2811463"/>
          <p14:tracePt t="14513" x="3744913" y="2801938"/>
          <p14:tracePt t="14528" x="3781425" y="2801938"/>
          <p14:tracePt t="14544" x="3811588" y="2801938"/>
          <p14:tracePt t="14561" x="3841750" y="2811463"/>
          <p14:tracePt t="14579" x="3873500" y="2822575"/>
          <p14:tracePt t="14595" x="3903663" y="2841625"/>
          <p14:tracePt t="14612" x="3949700" y="2857500"/>
          <p14:tracePt t="14628" x="4000500" y="2867025"/>
          <p14:tracePt t="14644" x="4030663" y="2878138"/>
          <p14:tracePt t="14662" x="4062413" y="2887663"/>
          <p14:tracePt t="14678" x="4092575" y="2887663"/>
          <p14:tracePt t="14695" x="4102100" y="2887663"/>
          <p14:tracePt t="14711" x="4113213" y="2887663"/>
          <p14:tracePt t="14779" x="4113213" y="2898775"/>
          <p14:tracePt t="14837" x="4113213" y="2908300"/>
          <p14:tracePt t="14903" x="4113213" y="2919413"/>
          <p14:tracePt t="14958" x="4113213" y="2928938"/>
          <p14:tracePt t="14968" x="4113213" y="2938463"/>
          <p14:tracePt t="14986" x="4113213" y="2949575"/>
          <p14:tracePt t="15036" x="4113213" y="2959100"/>
          <p14:tracePt t="15066" x="4113213" y="2970213"/>
          <p14:tracePt t="15220" x="4102100" y="2970213"/>
          <p14:tracePt t="15251" x="4092575" y="2970213"/>
          <p14:tracePt t="15273" x="4081463" y="2970213"/>
          <p14:tracePt t="15305" x="4071938" y="2970213"/>
          <p14:tracePt t="15328" x="4062413" y="2970213"/>
          <p14:tracePt t="15356" x="4051300" y="2959100"/>
          <p14:tracePt t="15378" x="4041775" y="2959100"/>
          <p14:tracePt t="15400" x="4030663" y="2959100"/>
          <p14:tracePt t="15425" x="4021138" y="2959100"/>
          <p14:tracePt t="15617" x="4021138" y="2949575"/>
          <p14:tracePt t="15655" x="4030663" y="2938463"/>
          <p14:tracePt t="15675" x="4041775" y="2938463"/>
          <p14:tracePt t="15702" x="4051300" y="2938463"/>
          <p14:tracePt t="15718" x="4062413" y="2938463"/>
          <p14:tracePt t="15723" x="4071938" y="2938463"/>
          <p14:tracePt t="15745" x="4081463" y="2938463"/>
          <p14:tracePt t="15761" x="4092575" y="2928938"/>
          <p14:tracePt t="15777" x="4102100" y="2928938"/>
          <p14:tracePt t="15794" x="4113213" y="2928938"/>
          <p14:tracePt t="15811" x="4117975" y="2928938"/>
          <p14:tracePt t="15827" x="4127500" y="2928938"/>
          <p14:tracePt t="15845" x="4138613" y="2928938"/>
          <p14:tracePt t="15861" x="4159250" y="2919413"/>
          <p14:tracePt t="15878" x="4168775" y="2919413"/>
          <p14:tracePt t="15894" x="4179888" y="2919413"/>
          <p14:tracePt t="15911" x="4198938" y="2908300"/>
          <p14:tracePt t="15915" x="4210050" y="2908300"/>
          <p14:tracePt t="15936" x="4219575" y="2898775"/>
          <p14:tracePt t="15953" x="4219575" y="2887663"/>
          <p14:tracePt t="15961" x="4230688" y="2887663"/>
          <p14:tracePt t="15979" x="4230688" y="2878138"/>
          <p14:tracePt t="16001" x="4240213" y="2878138"/>
          <p14:tracePt t="16042" x="4251325" y="2878138"/>
          <p14:tracePt t="16106" x="4260850" y="2878138"/>
          <p14:tracePt t="16169" x="4270375" y="2878138"/>
          <p14:tracePt t="16249" x="4270375" y="2887663"/>
          <p14:tracePt t="16288" x="4270375" y="2898775"/>
          <p14:tracePt t="16359" x="4270375" y="2908300"/>
          <p14:tracePt t="16401" x="4270375" y="2919413"/>
          <p14:tracePt t="16452" x="4270375" y="2928938"/>
          <p14:tracePt t="16463" x="4270375" y="2938463"/>
          <p14:tracePt t="16477" x="4270375" y="2949575"/>
          <p14:tracePt t="16505" x="4270375" y="2959100"/>
          <p14:tracePt t="16512" x="4270375" y="2970213"/>
          <p14:tracePt t="16540" x="4270375" y="2979738"/>
          <p14:tracePt t="16553" x="4270375" y="2990850"/>
          <p14:tracePt t="16572" x="4270375" y="3000375"/>
          <p14:tracePt t="16578" x="4260850" y="3009900"/>
          <p14:tracePt t="16594" x="4251325" y="3021013"/>
          <p14:tracePt t="16611" x="4240213" y="3021013"/>
          <p14:tracePt t="16627" x="4210050" y="3030538"/>
          <p14:tracePt t="16644" x="4179888" y="3030538"/>
          <p14:tracePt t="16661" x="4138613" y="3036888"/>
          <p14:tracePt t="16678" x="4092575" y="3046413"/>
          <p14:tracePt t="16694" x="4062413" y="3046413"/>
          <p14:tracePt t="16710" x="4010025" y="3055938"/>
          <p14:tracePt t="16728" x="3979863" y="3055938"/>
          <p14:tracePt t="16744" x="3938588" y="3055938"/>
          <p14:tracePt t="16761" x="3924300" y="3046413"/>
          <p14:tracePt t="16778" x="3883025" y="3036888"/>
          <p14:tracePt t="16794" x="3852863" y="3036888"/>
          <p14:tracePt t="16811" x="3811588" y="3036888"/>
          <p14:tracePt t="16827" x="3790950" y="3036888"/>
          <p14:tracePt t="16845" x="3760788" y="3036888"/>
          <p14:tracePt t="16862" x="3751263" y="3036888"/>
          <p14:tracePt t="16878" x="3735388" y="3036888"/>
          <p14:tracePt t="16895" x="3724275" y="3036888"/>
          <p14:tracePt t="16924" x="3714750" y="3036888"/>
          <p14:tracePt t="17094" x="3724275" y="3030538"/>
          <p14:tracePt t="17116" x="3724275" y="3021013"/>
          <p14:tracePt t="17122" x="3724275" y="3009900"/>
          <p14:tracePt t="17136" x="3735388" y="3009900"/>
          <p14:tracePt t="17144" x="3735388" y="3000375"/>
          <p14:tracePt t="17161" x="3735388" y="2979738"/>
          <p14:tracePt t="17178" x="3744913" y="2959100"/>
          <p14:tracePt t="17194" x="3744913" y="2938463"/>
          <p14:tracePt t="17211" x="3751263" y="2928938"/>
          <p14:tracePt t="17227" x="3751263" y="2919413"/>
          <p14:tracePt t="17247" x="3760788" y="2919413"/>
          <p14:tracePt t="17287" x="3770313" y="2919413"/>
          <p14:tracePt t="17327" x="3781425" y="2919413"/>
          <p14:tracePt t="17371" x="3790950" y="2928938"/>
          <p14:tracePt t="17388" x="3790950" y="2938463"/>
          <p14:tracePt t="17422" x="3802063" y="2938463"/>
          <p14:tracePt t="17471" x="3811588" y="2938463"/>
          <p14:tracePt t="17518" x="3822700" y="2938463"/>
          <p14:tracePt t="17535" x="3822700" y="2928938"/>
          <p14:tracePt t="17551" x="3822700" y="2919413"/>
          <p14:tracePt t="17557" x="3832225" y="2919413"/>
          <p14:tracePt t="17562" x="3832225" y="2908300"/>
          <p14:tracePt t="17594" x="3841750" y="2908300"/>
          <p14:tracePt t="17619" x="3841750" y="2919413"/>
          <p14:tracePt t="17627" x="3852863" y="2928938"/>
          <p14:tracePt t="17645" x="3852863" y="2938463"/>
          <p14:tracePt t="17661" x="3852863" y="2949575"/>
          <p14:tracePt t="17678" x="3852863" y="2959100"/>
          <p14:tracePt t="17694" x="3852863" y="2970213"/>
          <p14:tracePt t="17742" x="3852863" y="2959100"/>
          <p14:tracePt t="17761" x="3852863" y="2949575"/>
          <p14:tracePt t="17776" x="3852863" y="2938463"/>
          <p14:tracePt t="17802" x="3852863" y="2928938"/>
          <p14:tracePt t="17825" x="3852863" y="2919413"/>
          <p14:tracePt t="17855" x="3852863" y="2908300"/>
          <p14:tracePt t="17892" x="3841750" y="2908300"/>
          <p14:tracePt t="17906" x="3841750" y="2898775"/>
          <p14:tracePt t="17937" x="3832225" y="2898775"/>
          <p14:tracePt t="18000" x="3822700" y="2898775"/>
          <p14:tracePt t="18050" x="3811588" y="2898775"/>
          <p14:tracePt t="18095" x="3802063" y="2898775"/>
          <p14:tracePt t="18119" x="3790950" y="2898775"/>
          <p14:tracePt t="18137" x="3781425" y="2898775"/>
          <p14:tracePt t="18154" x="3770313" y="2898775"/>
          <p14:tracePt t="18178" x="3760788" y="2898775"/>
          <p14:tracePt t="18195" x="3751263" y="2908300"/>
          <p14:tracePt t="18218" x="3744913" y="2908300"/>
          <p14:tracePt t="18227" x="3744913" y="2919413"/>
          <p14:tracePt t="18247" x="3735388" y="2919413"/>
          <p14:tracePt t="18266" x="3724275" y="2919413"/>
          <p14:tracePt t="18287" x="3724275" y="2928938"/>
          <p14:tracePt t="18302" x="3714750" y="2928938"/>
          <p14:tracePt t="18321" x="3705225" y="2928938"/>
          <p14:tracePt t="18350" x="3694113" y="2928938"/>
          <p14:tracePt t="18367" x="3684588" y="2928938"/>
          <p14:tracePt t="18387" x="3673475" y="2928938"/>
          <p14:tracePt t="18401" x="3663950" y="2928938"/>
          <p14:tracePt t="18421" x="3652838" y="2928938"/>
          <p14:tracePt t="18437" x="3643313" y="2928938"/>
          <p14:tracePt t="18453" x="3633788" y="2928938"/>
          <p14:tracePt t="18464" x="3622675" y="2928938"/>
          <p14:tracePt t="18478" x="3613150" y="2928938"/>
          <p14:tracePt t="18494" x="3602038" y="2928938"/>
          <p14:tracePt t="18511" x="3592513" y="2928938"/>
          <p14:tracePt t="18528" x="3581400" y="2928938"/>
          <p14:tracePt t="18544" x="3571875" y="2928938"/>
          <p14:tracePt t="18561" x="3571875" y="2919413"/>
          <p14:tracePt t="18578" x="3567113" y="2919413"/>
          <p14:tracePt t="18594" x="3567113" y="2908300"/>
          <p14:tracePt t="18611" x="3556000" y="2908300"/>
          <p14:tracePt t="18676" x="3556000" y="2919413"/>
          <p14:tracePt t="18683" x="3546475" y="2919413"/>
          <p14:tracePt t="18716" x="3536950" y="2919413"/>
          <p14:tracePt t="18747" x="3525838" y="2919413"/>
          <p14:tracePt t="18769" x="3525838" y="2908300"/>
          <p14:tracePt t="18785" x="3516313" y="2908300"/>
          <p14:tracePt t="18794" x="3516313" y="2898775"/>
          <p14:tracePt t="18811" x="3505200" y="2887663"/>
          <p14:tracePt t="18827" x="3495675" y="2878138"/>
          <p14:tracePt t="18844" x="3484563" y="2878138"/>
          <p14:tracePt t="18848" x="3465513" y="2878138"/>
          <p14:tracePt t="18861" x="3454400" y="2878138"/>
          <p14:tracePt t="18878" x="3444875" y="2878138"/>
          <p14:tracePt t="18894" x="3413125" y="2878138"/>
          <p14:tracePt t="18911" x="3394075" y="2887663"/>
          <p14:tracePt t="18928" x="3382963" y="2887663"/>
          <p14:tracePt t="19022" x="3382963" y="2898775"/>
          <p14:tracePt t="19038" x="3394075" y="2898775"/>
          <p14:tracePt t="19061" x="3403600" y="2908300"/>
          <p14:tracePt t="19074" x="3413125" y="2908300"/>
          <p14:tracePt t="19094" x="3424238" y="2908300"/>
          <p14:tracePt t="19110" x="3433763" y="2908300"/>
          <p14:tracePt t="19118" x="3433763" y="2919413"/>
          <p14:tracePt t="19135" x="3444875" y="2919413"/>
          <p14:tracePt t="19145" x="3444875" y="2928938"/>
          <p14:tracePt t="19161" x="3454400" y="2928938"/>
          <p14:tracePt t="19178" x="3454400" y="2938463"/>
          <p14:tracePt t="19194" x="3465513" y="2938463"/>
          <p14:tracePt t="19212" x="3465513" y="2949575"/>
          <p14:tracePt t="19227" x="3475038" y="2949575"/>
          <p14:tracePt t="19261" x="3475038" y="2959100"/>
          <p14:tracePt t="19278" x="3484563" y="2959100"/>
          <p14:tracePt t="19296" x="3484563" y="2970213"/>
          <p14:tracePt t="19311" x="3495675" y="2970213"/>
          <p14:tracePt t="19346" x="3505200" y="2970213"/>
          <p14:tracePt t="19362" x="3505200" y="2979738"/>
          <p14:tracePt t="19392" x="3505200" y="2990850"/>
          <p14:tracePt t="19418" x="3516313" y="2990850"/>
          <p14:tracePt t="19572" x="3516313" y="2979738"/>
          <p14:tracePt t="19636" x="3525838" y="2979738"/>
          <p14:tracePt t="19653" x="3525838" y="2970213"/>
          <p14:tracePt t="19757" x="3525838" y="2959100"/>
          <p14:tracePt t="19977" x="3525838" y="2970213"/>
          <p14:tracePt t="19988" x="3536950" y="2970213"/>
          <p14:tracePt t="20009" x="3546475" y="2970213"/>
          <p14:tracePt t="20029" x="3546475" y="2979738"/>
          <p14:tracePt t="20041" x="3556000" y="2979738"/>
          <p14:tracePt t="20069" x="3567113" y="2979738"/>
          <p14:tracePt t="20102" x="3571875" y="2979738"/>
          <p14:tracePt t="20254" x="3571875" y="2970213"/>
          <p14:tracePt t="20287" x="3581400" y="2970213"/>
          <p14:tracePt t="20320" x="3581400" y="2959100"/>
          <p14:tracePt t="20573" x="3592513" y="2959100"/>
          <p14:tracePt t="20602" x="3602038" y="2959100"/>
          <p14:tracePt t="20619" x="3613150" y="2959100"/>
          <p14:tracePt t="20637" x="3622675" y="2959100"/>
          <p14:tracePt t="20643" x="3633788" y="2959100"/>
          <p14:tracePt t="20661" x="3643313" y="2959100"/>
          <p14:tracePt t="20678" x="3652838" y="2959100"/>
          <p14:tracePt t="20694" x="3663950" y="2959100"/>
          <p14:tracePt t="20711" x="3684588" y="2959100"/>
          <p14:tracePt t="20728" x="3694113" y="2959100"/>
          <p14:tracePt t="20745" x="3714750" y="2949575"/>
          <p14:tracePt t="20761" x="3744913" y="2938463"/>
          <p14:tracePt t="20777" x="3760788" y="2908300"/>
          <p14:tracePt t="20794" x="3790950" y="2887663"/>
          <p14:tracePt t="20812" x="3832225" y="2857500"/>
          <p14:tracePt t="20827" x="3883025" y="2832100"/>
          <p14:tracePt t="20845" x="3903663" y="2822575"/>
          <p14:tracePt t="20861" x="3938588" y="2811463"/>
          <p14:tracePt t="20865" x="3959225" y="2801938"/>
          <p14:tracePt t="20878" x="3970338" y="2801938"/>
          <p14:tracePt t="20894" x="3990975" y="2801938"/>
          <p14:tracePt t="20912" x="4000500" y="2801938"/>
          <p14:tracePt t="20928" x="4021138" y="2801938"/>
          <p14:tracePt t="20945" x="4030663" y="2801938"/>
          <p14:tracePt t="20961" x="4041775" y="2801938"/>
          <p14:tracePt t="20978" x="4041775" y="2811463"/>
          <p14:tracePt t="20994" x="4051300" y="2822575"/>
          <p14:tracePt t="21011" x="4062413" y="2832100"/>
          <p14:tracePt t="21027" x="4071938" y="2832100"/>
          <p14:tracePt t="21045" x="4071938" y="2841625"/>
          <p14:tracePt t="21074" x="4081463" y="2841625"/>
          <p14:tracePt t="21101" x="4081463" y="2847975"/>
          <p14:tracePt t="21121" x="4092575" y="2847975"/>
          <p14:tracePt t="21167" x="4102100" y="2847975"/>
          <p14:tracePt t="21173" x="4102100" y="2857500"/>
          <p14:tracePt t="21266" x="4113213" y="2857500"/>
          <p14:tracePt t="21300" x="4113213" y="2867025"/>
          <p14:tracePt t="21505" x="4113213" y="2878138"/>
          <p14:tracePt t="21538" x="4113213" y="2887663"/>
          <p14:tracePt t="21575" x="4113213" y="2898775"/>
          <p14:tracePt t="21617" x="4117975" y="2908300"/>
          <p14:tracePt t="21637" x="4117975" y="2919413"/>
          <p14:tracePt t="21652" x="4117975" y="2928938"/>
          <p14:tracePt t="21670" x="4117975" y="2938463"/>
          <p14:tracePt t="21678" x="4117975" y="2949575"/>
          <p14:tracePt t="21694" x="4127500" y="2949575"/>
          <p14:tracePt t="21712" x="4127500" y="2959100"/>
          <p14:tracePt t="21728" x="4127500" y="2970213"/>
          <p14:tracePt t="21745" x="4138613" y="2979738"/>
          <p14:tracePt t="21761" x="4138613" y="2990850"/>
          <p14:tracePt t="21778" x="4138613" y="3000375"/>
          <p14:tracePt t="21794" x="4138613" y="3009900"/>
          <p14:tracePt t="21812" x="4148138" y="3009900"/>
          <p14:tracePt t="21957" x="4148138" y="3000375"/>
          <p14:tracePt t="22107" x="4138613" y="3000375"/>
          <p14:tracePt t="22135" x="4127500" y="3000375"/>
          <p14:tracePt t="22162" x="4117975" y="3000375"/>
          <p14:tracePt t="22188" x="4113213" y="3000375"/>
          <p14:tracePt t="22215" x="4102100" y="3000375"/>
          <p14:tracePt t="22246" x="4092575" y="3000375"/>
          <p14:tracePt t="22320" x="4081463" y="3000375"/>
          <p14:tracePt t="22441" x="4071938" y="3000375"/>
          <p14:tracePt t="22477" x="4062413" y="3000375"/>
          <p14:tracePt t="22504" x="4051300" y="3000375"/>
          <p14:tracePt t="22527" x="4041775" y="3000375"/>
          <p14:tracePt t="22542" x="4030663" y="3000375"/>
          <p14:tracePt t="22561" x="4021138" y="3000375"/>
          <p14:tracePt t="22578" x="4010025" y="3009900"/>
          <p14:tracePt t="22594" x="4000500" y="3021013"/>
          <p14:tracePt t="22612" x="3979863" y="3036888"/>
          <p14:tracePt t="22628" x="3959225" y="3055938"/>
          <p14:tracePt t="22644" x="3938588" y="3076575"/>
          <p14:tracePt t="22661" x="3924300" y="3097213"/>
          <p14:tracePt t="22678" x="3913188" y="3127375"/>
          <p14:tracePt t="22694" x="3903663" y="3159125"/>
          <p14:tracePt t="22711" x="3894138" y="3189288"/>
          <p14:tracePt t="22728" x="3873500" y="3214688"/>
          <p14:tracePt t="22744" x="3852863" y="3255963"/>
          <p14:tracePt t="22761" x="3841750" y="3286125"/>
          <p14:tracePt t="22779" x="3822700" y="3327400"/>
          <p14:tracePt t="22794" x="3811588" y="3357563"/>
          <p14:tracePt t="22811" x="3802063" y="3387725"/>
          <p14:tracePt t="22828" x="3790950" y="3413125"/>
          <p14:tracePt t="22845" x="3781425" y="3475038"/>
          <p14:tracePt t="22861" x="3760788" y="3525838"/>
          <p14:tracePt t="22878" x="3751263" y="3556000"/>
          <p14:tracePt t="22894" x="3735388" y="3576638"/>
          <p14:tracePt t="22912" x="3724275" y="3581400"/>
          <p14:tracePt t="22928" x="3705225" y="3592513"/>
          <p14:tracePt t="22944" x="3694113" y="3613150"/>
          <p14:tracePt t="22961" x="3652838" y="3622675"/>
          <p14:tracePt t="22965" x="3633788" y="3633788"/>
          <p14:tracePt t="22978" x="3633788" y="3643313"/>
          <p14:tracePt t="22994" x="3622675" y="3643313"/>
          <p14:tracePt t="23011" x="3613150" y="3643313"/>
          <p14:tracePt t="23027" x="3602038" y="3643313"/>
          <p14:tracePt t="23044" x="3592513" y="3643313"/>
          <p14:tracePt t="23061" x="3581400" y="3643313"/>
          <p14:tracePt t="23079" x="3581400" y="3652838"/>
          <p14:tracePt t="23094" x="3571875" y="3652838"/>
          <p14:tracePt t="23111" x="3571875" y="3663950"/>
          <p14:tracePt t="23128" x="3571875" y="3673475"/>
          <p14:tracePt t="23145" x="3567113" y="3694113"/>
          <p14:tracePt t="23161" x="3567113" y="3705225"/>
          <p14:tracePt t="23178" x="3556000" y="3724275"/>
          <p14:tracePt t="23195" x="3546475" y="3724275"/>
          <p14:tracePt t="23211" x="3536950" y="3724275"/>
          <p14:tracePt t="23263" x="3516313" y="3735388"/>
          <p14:tracePt t="23273" x="3516313" y="3744913"/>
          <p14:tracePt t="23283" x="3516313" y="3756025"/>
          <p14:tracePt t="23294" x="3516313" y="3765550"/>
          <p14:tracePt t="23312" x="3516313" y="3770313"/>
          <p14:tracePt t="23328" x="3505200" y="3790950"/>
          <p14:tracePt t="23345" x="3505200" y="3811588"/>
          <p14:tracePt t="23361" x="3505200" y="3832225"/>
          <p14:tracePt t="23378" x="3495675" y="3852863"/>
          <p14:tracePt t="23394" x="3495675" y="3883025"/>
          <p14:tracePt t="23411" x="3495675" y="3913188"/>
          <p14:tracePt t="23427" x="3484563" y="3933825"/>
          <p14:tracePt t="23444" x="3484563" y="3959225"/>
          <p14:tracePt t="23461" x="3484563" y="3970338"/>
          <p14:tracePt t="23478" x="3484563" y="3979863"/>
          <p14:tracePt t="23494" x="3484563" y="3990975"/>
          <p14:tracePt t="23511" x="3484563" y="4000500"/>
          <p14:tracePt t="23698" x="3484563" y="4010025"/>
          <p14:tracePt t="23901" x="3475038" y="4000500"/>
          <p14:tracePt t="23929" x="3475038" y="3990975"/>
          <p14:tracePt t="23954" x="3465513" y="3990975"/>
          <p14:tracePt t="23961" x="3465513" y="3979863"/>
          <p14:tracePt t="23980" x="3454400" y="3979863"/>
          <p14:tracePt t="23995" x="3454400" y="3970338"/>
          <p14:tracePt t="24011" x="3444875" y="3959225"/>
          <p14:tracePt t="24027" x="3433763" y="3959225"/>
          <p14:tracePt t="24044" x="3424238" y="3949700"/>
          <p14:tracePt t="24061" x="3424238" y="3944938"/>
          <p14:tracePt t="24078" x="3424238" y="3933825"/>
          <p14:tracePt t="24159" x="3424238" y="3924300"/>
          <p14:tracePt t="24203" x="3424238" y="3913188"/>
          <p14:tracePt t="24292" x="3424238" y="3903663"/>
          <p14:tracePt t="24421" x="3413125" y="3903663"/>
          <p14:tracePt t="24453" x="3403600" y="3913188"/>
          <p14:tracePt t="24460" x="3394075" y="3913188"/>
          <p14:tracePt t="24478" x="3378200" y="3913188"/>
          <p14:tracePt t="24494" x="3367088" y="3913188"/>
          <p14:tracePt t="24512" x="3348038" y="3924300"/>
          <p14:tracePt t="24528" x="3327400" y="3924300"/>
          <p14:tracePt t="24545" x="3316288" y="3924300"/>
          <p14:tracePt t="24561" x="3306763" y="3924300"/>
          <p14:tracePt t="24579" x="3286125" y="3924300"/>
          <p14:tracePt t="24594" x="3276600" y="3924300"/>
          <p14:tracePt t="24611" x="3255963" y="3924300"/>
          <p14:tracePt t="24627" x="3244850" y="3913188"/>
          <p14:tracePt t="24647" x="3235325" y="3903663"/>
          <p14:tracePt t="24667" x="3224213" y="3903663"/>
          <p14:tracePt t="24678" x="3224213" y="3894138"/>
          <p14:tracePt t="24696" x="3224213" y="3883025"/>
          <p14:tracePt t="24754" x="3224213" y="3873500"/>
          <p14:tracePt t="24796" x="3224213" y="3862388"/>
          <p14:tracePt t="24890" x="3235325" y="3862388"/>
          <p14:tracePt t="25041" x="3244850" y="3862388"/>
          <p14:tracePt t="25069" x="3255963" y="3862388"/>
          <p14:tracePt t="25088" x="3265488" y="3862388"/>
          <p14:tracePt t="25104" x="3276600" y="3862388"/>
          <p14:tracePt t="25111" x="3286125" y="3862388"/>
          <p14:tracePt t="25126" x="3295650" y="3862388"/>
          <p14:tracePt t="25130" x="3306763" y="3862388"/>
          <p14:tracePt t="25146" x="3316288" y="3862388"/>
          <p14:tracePt t="25161" x="3327400" y="3862388"/>
          <p14:tracePt t="25178" x="3357563" y="3862388"/>
          <p14:tracePt t="25195" x="3382963" y="3862388"/>
          <p14:tracePt t="25212" x="3413125" y="3862388"/>
          <p14:tracePt t="25227" x="3444875" y="3862388"/>
          <p14:tracePt t="25244" x="3465513" y="3862388"/>
          <p14:tracePt t="25262" x="3495675" y="3862388"/>
          <p14:tracePt t="25278" x="3525838" y="3852863"/>
          <p14:tracePt t="25295" x="3556000" y="3852863"/>
          <p14:tracePt t="25311" x="3592513" y="3841750"/>
          <p14:tracePt t="25329" x="3613150" y="3832225"/>
          <p14:tracePt t="25344" x="3652838" y="3822700"/>
          <p14:tracePt t="25361" x="3673475" y="3811588"/>
          <p14:tracePt t="25378" x="3705225" y="3811588"/>
          <p14:tracePt t="25395" x="3724275" y="3811588"/>
          <p14:tracePt t="25412" x="3744913" y="3811588"/>
          <p14:tracePt t="25428" x="3760788" y="3811588"/>
          <p14:tracePt t="25445" x="3781425" y="3802063"/>
          <p14:tracePt t="25461" x="3802063" y="3802063"/>
          <p14:tracePt t="25479" x="3811588" y="3802063"/>
          <p14:tracePt t="25494" x="3822700" y="3802063"/>
          <p14:tracePt t="25511" x="3832225" y="3802063"/>
          <p14:tracePt t="25528" x="3841750" y="3802063"/>
          <p14:tracePt t="25544" x="3852863" y="3802063"/>
          <p14:tracePt t="25561" x="3862388" y="3802063"/>
          <p14:tracePt t="25578" x="3883025" y="3790950"/>
          <p14:tracePt t="25594" x="3894138" y="3790950"/>
          <p14:tracePt t="25611" x="3913188" y="3790950"/>
          <p14:tracePt t="25627" x="3924300" y="3781425"/>
          <p14:tracePt t="25650" x="3933825" y="3781425"/>
          <p14:tracePt t="25687" x="3938588" y="3781425"/>
          <p14:tracePt t="25726" x="3949700" y="3781425"/>
          <p14:tracePt t="26161" x="3938588" y="3781425"/>
          <p14:tracePt t="26374" x="3938588" y="3790950"/>
          <p14:tracePt t="26386" x="3933825" y="3790950"/>
          <p14:tracePt t="26402" x="3924300" y="3790950"/>
          <p14:tracePt t="26412" x="3924300" y="3802063"/>
          <p14:tracePt t="26427" x="3913188" y="3802063"/>
          <p14:tracePt t="26444" x="3894138" y="3802063"/>
          <p14:tracePt t="26461" x="3873500" y="3802063"/>
          <p14:tracePt t="26478" x="3862388" y="3802063"/>
          <p14:tracePt t="26495" x="3852863" y="3811588"/>
          <p14:tracePt t="26512" x="3852863" y="3822700"/>
          <p14:tracePt t="26528" x="3841750" y="3822700"/>
          <p14:tracePt t="26545" x="3841750" y="3832225"/>
          <p14:tracePt t="26561" x="3832225" y="3832225"/>
          <p14:tracePt t="26590" x="3832225" y="3841750"/>
          <p14:tracePt t="26643" x="3832225" y="3852863"/>
          <p14:tracePt t="26651" x="3822700" y="3852863"/>
          <p14:tracePt t="26684" x="3811588" y="3852863"/>
          <p14:tracePt t="26707" x="3802063" y="3852863"/>
          <p14:tracePt t="26726" x="3790950" y="3852863"/>
          <p14:tracePt t="26752" x="3781425" y="3852863"/>
          <p14:tracePt t="26770" x="3770313" y="3852863"/>
          <p14:tracePt t="26785" x="3760788" y="3852863"/>
          <p14:tracePt t="26807" x="3751263" y="3852863"/>
          <p14:tracePt t="26957" x="3760788" y="3852863"/>
          <p14:tracePt t="26985" x="3770313" y="3852863"/>
          <p14:tracePt t="27017" x="3781425" y="3852863"/>
          <p14:tracePt t="27049" x="3790950" y="3852863"/>
          <p14:tracePt t="27073" x="3802063" y="3852863"/>
          <p14:tracePt t="27102" x="3811588" y="3852863"/>
          <p14:tracePt t="27108" x="3822700" y="3852863"/>
          <p14:tracePt t="27122" x="3832225" y="3852863"/>
          <p14:tracePt t="27139" x="3841750" y="3852863"/>
          <p14:tracePt t="27153" x="3852863" y="3852863"/>
          <p14:tracePt t="27163" x="3862388" y="3852863"/>
          <p14:tracePt t="27178" x="3873500" y="3852863"/>
          <p14:tracePt t="27194" x="3883025" y="3852863"/>
          <p14:tracePt t="27211" x="3903663" y="3852863"/>
          <p14:tracePt t="27227" x="3913188" y="3852863"/>
          <p14:tracePt t="27245" x="3924300" y="3852863"/>
          <p14:tracePt t="27263" x="3933825" y="3852863"/>
          <p14:tracePt t="27279" x="3938588" y="3852863"/>
          <p14:tracePt t="27294" x="3949700" y="3852863"/>
          <p14:tracePt t="27317" x="3959225" y="3852863"/>
          <p14:tracePt t="27328" x="3970338" y="3852863"/>
          <p14:tracePt t="27345" x="3979863" y="3852863"/>
          <p14:tracePt t="27361" x="3990975" y="3841750"/>
          <p14:tracePt t="27379" x="4010025" y="3832225"/>
          <p14:tracePt t="27395" x="4041775" y="3822700"/>
          <p14:tracePt t="27411" x="4062413" y="3811588"/>
          <p14:tracePt t="27427" x="4081463" y="3802063"/>
          <p14:tracePt t="27445" x="4117975" y="3790950"/>
          <p14:tracePt t="27462" x="4148138" y="3790950"/>
          <p14:tracePt t="27478" x="4198938" y="3781425"/>
          <p14:tracePt t="27494" x="4240213" y="3770313"/>
          <p14:tracePt t="27512" x="4281488" y="3770313"/>
          <p14:tracePt t="27528" x="4316413" y="3756025"/>
          <p14:tracePt t="27544" x="4348163" y="3744913"/>
          <p14:tracePt t="27561" x="4387850" y="3735388"/>
          <p14:tracePt t="27578" x="4408488" y="3724275"/>
          <p14:tracePt t="27595" x="4429125" y="3724275"/>
          <p14:tracePt t="27612" x="4449763" y="3724275"/>
          <p14:tracePt t="27627" x="4470400" y="3724275"/>
          <p14:tracePt t="27645" x="4484688" y="3724275"/>
          <p14:tracePt t="27661" x="4516438" y="3735388"/>
          <p14:tracePt t="27678" x="4525963" y="3735388"/>
          <p14:tracePt t="27694" x="4546600" y="3735388"/>
          <p14:tracePt t="27712" x="4567238" y="3735388"/>
          <p14:tracePt t="27728" x="4576763" y="3724275"/>
          <p14:tracePt t="27744" x="4597400" y="3714750"/>
          <p14:tracePt t="27761" x="4608513" y="3714750"/>
          <p14:tracePt t="27778" x="4618038" y="3694113"/>
          <p14:tracePt t="27795" x="4627563" y="3694113"/>
          <p14:tracePt t="27811" x="4648200" y="3684588"/>
          <p14:tracePt t="27828" x="4648200" y="3673475"/>
          <p14:tracePt t="27845" x="4664075" y="3673475"/>
          <p14:tracePt t="27862" x="4673600" y="3673475"/>
          <p14:tracePt t="27879" x="4684713" y="3673475"/>
          <p14:tracePt t="27895" x="4694238" y="3663950"/>
          <p14:tracePt t="27912" x="4705350" y="3663950"/>
          <p14:tracePt t="27928" x="4724400" y="3663950"/>
          <p14:tracePt t="27945" x="4756150" y="3652838"/>
          <p14:tracePt t="27961" x="4776788" y="3652838"/>
          <p14:tracePt t="27978" x="4786313" y="3652838"/>
          <p14:tracePt t="27994" x="4816475" y="3652838"/>
          <p14:tracePt t="28011" x="4852988" y="3652838"/>
          <p14:tracePt t="28015" x="4924425" y="3652838"/>
          <p14:tracePt t="28027" x="4945063" y="3663950"/>
          <p14:tracePt t="28045" x="4975225" y="3673475"/>
          <p14:tracePt t="28061" x="5030788" y="3705225"/>
          <p14:tracePt t="28079" x="5072063" y="3724275"/>
          <p14:tracePt t="28095" x="5102225" y="3756025"/>
          <p14:tracePt t="28113" x="5122863" y="3770313"/>
          <p14:tracePt t="28128" x="5122863" y="3790950"/>
          <p14:tracePt t="28145" x="5122863" y="3811588"/>
          <p14:tracePt t="28161" x="5113338" y="3822700"/>
          <p14:tracePt t="28179" x="5102225" y="3822700"/>
          <p14:tracePt t="28195" x="5092700" y="3822700"/>
          <p14:tracePt t="28211" x="5081588" y="3822700"/>
          <p14:tracePt t="28254" x="5081588" y="3802063"/>
          <p14:tracePt t="28284" x="5081588" y="3790950"/>
          <p14:tracePt t="28300" x="5081588" y="3781425"/>
          <p14:tracePt t="28333" x="5092700" y="3770313"/>
          <p14:tracePt t="28376" x="5092700" y="3765550"/>
          <p14:tracePt t="28450" x="5092700" y="3770313"/>
          <p14:tracePt t="28538" x="5102225" y="3770313"/>
          <p14:tracePt t="28625" x="5113338" y="3770313"/>
          <p14:tracePt t="28655" x="5122863" y="3770313"/>
          <p14:tracePt t="28674" x="5133975" y="3770313"/>
          <p14:tracePt t="28690" x="5143500" y="3770313"/>
          <p14:tracePt t="28703" x="5153025" y="3770313"/>
          <p14:tracePt t="28717" x="5164138" y="3770313"/>
          <p14:tracePt t="28728" x="5173663" y="3770313"/>
          <p14:tracePt t="28745" x="5184775" y="3770313"/>
          <p14:tracePt t="28761" x="5194300" y="3770313"/>
          <p14:tracePt t="28779" x="5219700" y="3770313"/>
          <p14:tracePt t="28795" x="5251450" y="3781425"/>
          <p14:tracePt t="28811" x="5270500" y="3790950"/>
          <p14:tracePt t="28828" x="5281613" y="3802063"/>
          <p14:tracePt t="28846" x="5302250" y="3802063"/>
          <p14:tracePt t="28861" x="5311775" y="3811588"/>
          <p14:tracePt t="28924" x="5311775" y="3822700"/>
          <p14:tracePt t="28954" x="5311775" y="3832225"/>
          <p14:tracePt t="28978" x="5302250" y="3832225"/>
          <p14:tracePt t="28995" x="5281613" y="3852863"/>
          <p14:tracePt t="29012" x="5260975" y="3873500"/>
          <p14:tracePt t="29028" x="5240338" y="3883025"/>
          <p14:tracePt t="29045" x="5210175" y="3894138"/>
          <p14:tracePt t="29062" x="5184775" y="3894138"/>
          <p14:tracePt t="29078" x="5133975" y="3903663"/>
          <p14:tracePt t="29094" x="5081588" y="3903663"/>
          <p14:tracePt t="29111" x="5016500" y="3903663"/>
          <p14:tracePt t="29128" x="4945063" y="3903663"/>
          <p14:tracePt t="29144" x="4848225" y="3903663"/>
          <p14:tracePt t="29161" x="4776788" y="3924300"/>
          <p14:tracePt t="29179" x="4694238" y="3949700"/>
          <p14:tracePt t="29195" x="4608513" y="3990975"/>
          <p14:tracePt t="29212" x="4516438" y="4021138"/>
          <p14:tracePt t="29228" x="4387850" y="4062413"/>
          <p14:tracePt t="29245" x="4281488" y="4102100"/>
          <p14:tracePt t="29261" x="4127500" y="4138613"/>
          <p14:tracePt t="29278" x="4021138" y="4189413"/>
          <p14:tracePt t="29295" x="3873500" y="4240213"/>
          <p14:tracePt t="29312" x="3744913" y="4291013"/>
          <p14:tracePt t="29328" x="3633788" y="4327525"/>
          <p14:tracePt t="29345" x="3536950" y="4348163"/>
          <p14:tracePt t="29361" x="3403600" y="4348163"/>
          <p14:tracePt t="29379" x="3327400" y="4357688"/>
          <p14:tracePt t="29395" x="3214688" y="4357688"/>
          <p14:tracePt t="29411" x="3148013" y="4357688"/>
          <p14:tracePt t="29427" x="3087688" y="4348163"/>
          <p14:tracePt t="29444" x="3046413" y="4337050"/>
          <p14:tracePt t="29461" x="3009900" y="4327525"/>
          <p14:tracePt t="29478" x="2990850" y="4311650"/>
          <p14:tracePt t="29494" x="2959100" y="4291013"/>
          <p14:tracePt t="29511" x="2938463" y="4260850"/>
          <p14:tracePt t="29528" x="2919413" y="4251325"/>
          <p14:tracePt t="29545" x="2898775" y="4240213"/>
          <p14:tracePt t="29561" x="2887663" y="4230688"/>
          <p14:tracePt t="29578" x="2867025" y="4230688"/>
          <p14:tracePt t="29595" x="2836863" y="4210050"/>
          <p14:tracePt t="29611" x="2832100" y="4198938"/>
          <p14:tracePt t="29628" x="2811463" y="4189413"/>
          <p14:tracePt t="29645" x="2790825" y="4168775"/>
          <p14:tracePt t="29662" x="2760663" y="4148138"/>
          <p14:tracePt t="29678" x="2751138" y="4133850"/>
          <p14:tracePt t="29694" x="2730500" y="4113213"/>
          <p14:tracePt t="29712" x="2709863" y="4092575"/>
          <p14:tracePt t="29728" x="2689225" y="4081463"/>
          <p14:tracePt t="29745" x="2679700" y="4071938"/>
          <p14:tracePt t="29761" x="2668588" y="4062413"/>
          <p14:tracePt t="29778" x="2659063" y="4051300"/>
          <p14:tracePt t="29794" x="2633663" y="4041775"/>
          <p14:tracePt t="29811" x="2613025" y="4030663"/>
          <p14:tracePt t="29827" x="2592388" y="4030663"/>
          <p14:tracePt t="29844" x="2571750" y="4030663"/>
          <p14:tracePt t="29862" x="2551113" y="4021138"/>
          <p14:tracePt t="29879" x="2530475" y="4010025"/>
          <p14:tracePt t="29895" x="2509838" y="4010025"/>
          <p14:tracePt t="29911" x="2490788" y="4010025"/>
          <p14:tracePt t="29928" x="2454275" y="4010025"/>
          <p14:tracePt t="29944" x="2362200" y="4051300"/>
          <p14:tracePt t="29961" x="2276475" y="4113213"/>
          <p14:tracePt t="29978" x="2214563" y="4148138"/>
          <p14:tracePt t="29995" x="2143125" y="4198938"/>
          <p14:tracePt t="30011" x="2066925" y="4251325"/>
          <p14:tracePt t="30015" x="2016125" y="4291013"/>
          <p14:tracePt t="30028" x="1995488" y="4311650"/>
          <p14:tracePt t="30045" x="1954213" y="4357688"/>
          <p14:tracePt t="30061" x="1933575" y="4419600"/>
          <p14:tracePt t="30078" x="1933575" y="4449763"/>
          <p14:tracePt t="30094" x="1944688" y="4491038"/>
          <p14:tracePt t="30111" x="1965325" y="4516438"/>
          <p14:tracePt t="30128" x="1984375" y="4537075"/>
          <p14:tracePt t="30145" x="2016125" y="4556125"/>
          <p14:tracePt t="30161" x="2025650" y="4576763"/>
          <p14:tracePt t="30179" x="2046288" y="4608513"/>
          <p14:tracePt t="30194" x="2055813" y="4627563"/>
          <p14:tracePt t="30211" x="2055813" y="4659313"/>
          <p14:tracePt t="30227" x="2055813" y="4694238"/>
          <p14:tracePt t="30244" x="2055813" y="4724400"/>
          <p14:tracePt t="30261" x="2055813" y="4756150"/>
          <p14:tracePt t="30278" x="2055813" y="4765675"/>
          <p14:tracePt t="30294" x="2055813" y="4786313"/>
          <p14:tracePt t="30311" x="2066925" y="4795838"/>
          <p14:tracePt t="30328" x="2076450" y="4806950"/>
          <p14:tracePt t="30344" x="2097088" y="4806950"/>
          <p14:tracePt t="30361" x="2101850" y="4816475"/>
          <p14:tracePt t="30378" x="2133600" y="4837113"/>
          <p14:tracePt t="30395" x="2143125" y="4848225"/>
          <p14:tracePt t="30411" x="2163763" y="4857750"/>
          <p14:tracePt t="30428" x="2184400" y="4867275"/>
          <p14:tracePt t="30446" x="2193925" y="4867275"/>
          <p14:tracePt t="30462" x="2205038" y="4873625"/>
          <p14:tracePt t="30562" x="2235200" y="4873625"/>
          <p14:tracePt t="30592" x="2235200" y="4883150"/>
          <p14:tracePt t="30607" x="2244725" y="4883150"/>
          <p14:tracePt t="30624" x="2244725" y="4894263"/>
          <p14:tracePt t="30637" x="2255838" y="4894263"/>
          <p14:tracePt t="30645" x="2255838" y="4903788"/>
          <p14:tracePt t="30661" x="2265363" y="4903788"/>
          <p14:tracePt t="30694" x="2276475" y="4903788"/>
          <p14:tracePt t="30712" x="2286000" y="4913313"/>
          <p14:tracePt t="30728" x="2301875" y="4913313"/>
          <p14:tracePt t="30745" x="2322513" y="4924425"/>
          <p14:tracePt t="30761" x="2341563" y="4924425"/>
          <p14:tracePt t="30779" x="2352675" y="4924425"/>
          <p14:tracePt t="30795" x="2373313" y="4924425"/>
          <p14:tracePt t="30811" x="2382838" y="4924425"/>
          <p14:tracePt t="30827" x="2393950" y="4924425"/>
          <p14:tracePt t="30845" x="2413000" y="4924425"/>
          <p14:tracePt t="30861" x="2433638" y="4924425"/>
          <p14:tracePt t="30879" x="2444750" y="4913313"/>
          <p14:tracePt t="30894" x="2470150" y="4883150"/>
          <p14:tracePt t="30912" x="2490788" y="4848225"/>
          <p14:tracePt t="30928" x="2520950" y="4806950"/>
          <p14:tracePt t="30944" x="2551113" y="4756150"/>
          <p14:tracePt t="30961" x="2571750" y="4714875"/>
          <p14:tracePt t="30978" x="2601913" y="4679950"/>
          <p14:tracePt t="30995" x="2633663" y="4638675"/>
          <p14:tracePt t="31012" x="2659063" y="4608513"/>
          <p14:tracePt t="31028" x="2689225" y="4567238"/>
          <p14:tracePt t="31045" x="2698750" y="4546600"/>
          <p14:tracePt t="31061" x="2719388" y="4525963"/>
          <p14:tracePt t="31078" x="2730500" y="4516438"/>
          <p14:tracePt t="31094" x="2740025" y="4505325"/>
          <p14:tracePt t="31111" x="2770188" y="4491038"/>
          <p14:tracePt t="31128" x="2801938" y="4449763"/>
          <p14:tracePt t="31145" x="2822575" y="4419600"/>
          <p14:tracePt t="31161" x="2847975" y="4378325"/>
          <p14:tracePt t="31177" x="2867025" y="4337050"/>
          <p14:tracePt t="31194" x="2887663" y="4302125"/>
          <p14:tracePt t="31211" x="2908300" y="4281488"/>
          <p14:tracePt t="31227" x="2928938" y="4251325"/>
          <p14:tracePt t="31245" x="2949575" y="4219575"/>
          <p14:tracePt t="31261" x="2970213" y="4189413"/>
          <p14:tracePt t="31279" x="2990850" y="4159250"/>
          <p14:tracePt t="31294" x="3016250" y="4133850"/>
          <p14:tracePt t="31312" x="3036888" y="4102100"/>
          <p14:tracePt t="31328" x="3055938" y="4071938"/>
          <p14:tracePt t="31345" x="3067050" y="4062413"/>
          <p14:tracePt t="31361" x="3076575" y="4062413"/>
          <p14:tracePt t="31379" x="3087688" y="4051300"/>
          <p14:tracePt t="31425" x="3108325" y="4051300"/>
          <p14:tracePt t="31444" x="3117850" y="4051300"/>
          <p14:tracePt t="31461" x="3117850" y="4041775"/>
          <p14:tracePt t="31478" x="3138488" y="4030663"/>
          <p14:tracePt t="31494" x="3168650" y="4021138"/>
          <p14:tracePt t="31511" x="3198813" y="4010025"/>
          <p14:tracePt t="31528" x="3205163" y="4000500"/>
          <p14:tracePt t="31544" x="3224213" y="4000500"/>
          <p14:tracePt t="31561" x="3235325" y="4000500"/>
          <p14:tracePt t="31578" x="3235325" y="4010025"/>
          <p14:tracePt t="31596" x="3235325" y="4021138"/>
          <p14:tracePt t="31613" x="3244850" y="4021138"/>
          <p14:tracePt t="31637" x="3244850" y="4030663"/>
          <p14:tracePt t="31661" x="3244850" y="4041775"/>
          <p14:tracePt t="31769" x="3255963" y="4041775"/>
          <p14:tracePt t="31790" x="3265488" y="4041775"/>
          <p14:tracePt t="31796" x="3265488" y="4051300"/>
          <p14:tracePt t="31812" x="3276600" y="4062413"/>
          <p14:tracePt t="31827" x="3276600" y="4071938"/>
          <p14:tracePt t="31844" x="3286125" y="4071938"/>
          <p14:tracePt t="31861" x="3295650" y="4081463"/>
          <p14:tracePt t="31878" x="3295650" y="4092575"/>
          <p14:tracePt t="31894" x="3306763" y="4102100"/>
          <p14:tracePt t="31912" x="3316288" y="4113213"/>
          <p14:tracePt t="31928" x="3327400" y="4122738"/>
          <p14:tracePt t="31944" x="3336925" y="4122738"/>
          <p14:tracePt t="31961" x="3357563" y="4133850"/>
          <p14:tracePt t="31979" x="3367088" y="4133850"/>
          <p14:tracePt t="31995" x="3378200" y="4138613"/>
          <p14:tracePt t="32012" x="3382963" y="4138613"/>
          <p14:tracePt t="32027" x="3413125" y="4138613"/>
          <p14:tracePt t="32045" x="3444875" y="4133850"/>
          <p14:tracePt t="32061" x="3495675" y="4122738"/>
          <p14:tracePt t="32078" x="3536950" y="4113213"/>
          <p14:tracePt t="32095" x="3571875" y="4102100"/>
          <p14:tracePt t="32112" x="3602038" y="4102100"/>
          <p14:tracePt t="32128" x="3652838" y="4081463"/>
          <p14:tracePt t="32144" x="3673475" y="4071938"/>
          <p14:tracePt t="32161" x="3724275" y="4062413"/>
          <p14:tracePt t="32179" x="3744913" y="4041775"/>
          <p14:tracePt t="32195" x="3760788" y="4041775"/>
          <p14:tracePt t="32212" x="3781425" y="4041775"/>
          <p14:tracePt t="32228" x="3790950" y="4041775"/>
          <p14:tracePt t="32255" x="3802063" y="4041775"/>
          <p14:tracePt t="32262" x="3811588" y="4041775"/>
          <p14:tracePt t="32280" x="3822700" y="4041775"/>
          <p14:tracePt t="32294" x="3832225" y="4041775"/>
          <p14:tracePt t="32312" x="3841750" y="4041775"/>
          <p14:tracePt t="32328" x="3852863" y="4041775"/>
          <p14:tracePt t="32344" x="3873500" y="4041775"/>
          <p14:tracePt t="32361" x="3883025" y="4041775"/>
          <p14:tracePt t="32379" x="3894138" y="4041775"/>
          <p14:tracePt t="32394" x="3903663" y="4041775"/>
          <p14:tracePt t="32411" x="3913188" y="4041775"/>
          <p14:tracePt t="32460" x="3924300" y="4041775"/>
          <p14:tracePt t="32485" x="3924300" y="4051300"/>
          <p14:tracePt t="32522" x="3924300" y="4062413"/>
          <p14:tracePt t="32588" x="3924300" y="4071938"/>
          <p14:tracePt t="32623" x="3924300" y="4081463"/>
          <p14:tracePt t="32635" x="3933825" y="4081463"/>
          <p14:tracePt t="32651" x="3933825" y="4092575"/>
          <p14:tracePt t="32672" x="3933825" y="4102100"/>
          <p14:tracePt t="32739" x="3933825" y="4113213"/>
          <p14:tracePt t="32772" x="3933825" y="4122738"/>
          <p14:tracePt t="32819" x="3924300" y="4122738"/>
          <p14:tracePt t="32827" x="3924300" y="4133850"/>
          <p14:tracePt t="32868" x="3913188" y="4133850"/>
          <p14:tracePt t="32883" x="3913188" y="4138613"/>
          <p14:tracePt t="32912" x="3903663" y="4138613"/>
          <p14:tracePt t="32962" x="3894138" y="4138613"/>
          <p14:tracePt t="33003" x="3894138" y="4148138"/>
          <p14:tracePt t="33022" x="3894138" y="4159250"/>
          <p14:tracePt t="33057" x="3894138" y="4168775"/>
          <p14:tracePt t="33397" x="3894138" y="4159250"/>
          <p14:tracePt t="33454" x="3894138" y="4148138"/>
          <p14:tracePt t="33605" x="3894138" y="4138613"/>
          <p14:tracePt t="33724" x="3883025" y="4138613"/>
          <p14:tracePt t="33888" x="3894138" y="4138613"/>
          <p14:tracePt t="33918" x="3903663" y="4138613"/>
          <p14:tracePt t="33936" x="3913188" y="4138613"/>
          <p14:tracePt t="33954" x="3924300" y="4138613"/>
          <p14:tracePt t="33970" x="3933825" y="4138613"/>
          <p14:tracePt t="33987" x="3938588" y="4138613"/>
          <p14:tracePt t="34001" x="3949700" y="4138613"/>
          <p14:tracePt t="34011" x="3959225" y="4133850"/>
          <p14:tracePt t="34028" x="3970338" y="4133850"/>
          <p14:tracePt t="34045" x="3979863" y="4133850"/>
          <p14:tracePt t="34061" x="3990975" y="4133850"/>
          <p14:tracePt t="34078" x="4030663" y="4133850"/>
          <p14:tracePt t="34094" x="4113213" y="4122738"/>
          <p14:tracePt t="34112" x="4168775" y="4102100"/>
          <p14:tracePt t="34129" x="4251325" y="4102100"/>
          <p14:tracePt t="34145" x="4316413" y="4092575"/>
          <p14:tracePt t="34161" x="4367213" y="4092575"/>
          <p14:tracePt t="34178" x="4419600" y="4092575"/>
          <p14:tracePt t="34194" x="4484688" y="4102100"/>
          <p14:tracePt t="34212" x="4537075" y="4122738"/>
          <p14:tracePt t="34227" x="4587875" y="4138613"/>
          <p14:tracePt t="34245" x="4638675" y="4138613"/>
          <p14:tracePt t="34261" x="4705350" y="4138613"/>
          <p14:tracePt t="34278" x="4756150" y="4138613"/>
          <p14:tracePt t="34294" x="4837113" y="4133850"/>
          <p14:tracePt t="34312" x="4894263" y="4122738"/>
          <p14:tracePt t="34328" x="4945063" y="4122738"/>
          <p14:tracePt t="34345" x="4954588" y="4122738"/>
          <p14:tracePt t="34361" x="4965700" y="4122738"/>
          <p14:tracePt t="34404" x="4975225" y="4122738"/>
          <p14:tracePt t="34419" x="4984750" y="4122738"/>
          <p14:tracePt t="34427" x="5005388" y="4122738"/>
          <p14:tracePt t="34445" x="5016500" y="4113213"/>
          <p14:tracePt t="34461" x="5081588" y="4102100"/>
          <p14:tracePt t="34478" x="5133975" y="4092575"/>
          <p14:tracePt t="34494" x="5173663" y="4092575"/>
          <p14:tracePt t="34512" x="5219700" y="4092575"/>
          <p14:tracePt t="34528" x="5270500" y="4092575"/>
          <p14:tracePt t="34545" x="5302250" y="4092575"/>
          <p14:tracePt t="34561" x="5322888" y="4092575"/>
          <p14:tracePt t="34583" x="5322888" y="4102100"/>
          <p14:tracePt t="34594" x="5322888" y="4113213"/>
          <p14:tracePt t="34611" x="5311775" y="4122738"/>
          <p14:tracePt t="34627" x="5302250" y="4133850"/>
          <p14:tracePt t="34645" x="5291138" y="4133850"/>
          <p14:tracePt t="34713" x="5291138" y="4122738"/>
          <p14:tracePt t="34758" x="5291138" y="4113213"/>
          <p14:tracePt t="34965" x="5281613" y="4113213"/>
          <p14:tracePt t="35079" x="5270500" y="4113213"/>
          <p14:tracePt t="35123" x="5260975" y="4113213"/>
          <p14:tracePt t="35143" x="5251450" y="4113213"/>
          <p14:tracePt t="35157" x="5240338" y="4113213"/>
          <p14:tracePt t="35171" x="5230813" y="4113213"/>
          <p14:tracePt t="35191" x="5219700" y="4113213"/>
          <p14:tracePt t="35205" x="5210175" y="4122738"/>
          <p14:tracePt t="35238" x="5205413" y="4122738"/>
          <p14:tracePt t="35283" x="5194300" y="4122738"/>
          <p14:tracePt t="35321" x="5184775" y="4122738"/>
          <p14:tracePt t="35375" x="5184775" y="4133850"/>
          <p14:tracePt t="35404" x="5173663" y="4133850"/>
          <p14:tracePt t="35451" x="5173663" y="4138613"/>
          <p14:tracePt t="35457" x="5164138" y="4138613"/>
          <p14:tracePt t="35474" x="5153025" y="4138613"/>
          <p14:tracePt t="35489" x="5143500" y="4148138"/>
          <p14:tracePt t="35505" x="5133975" y="4148138"/>
          <p14:tracePt t="35521" x="5122863" y="4159250"/>
          <p14:tracePt t="35537" x="5113338" y="4159250"/>
          <p14:tracePt t="35563" x="5102225" y="4159250"/>
          <p14:tracePt t="35587" x="5092700" y="4168775"/>
          <p14:tracePt t="35604" x="5081588" y="4168775"/>
          <p14:tracePt t="35620" x="5072063" y="4179888"/>
          <p14:tracePt t="35638" x="5062538" y="4179888"/>
          <p14:tracePt t="35653" x="5051425" y="4179888"/>
          <p14:tracePt t="35661" x="5041900" y="4179888"/>
          <p14:tracePt t="35694" x="5030788" y="4179888"/>
          <p14:tracePt t="35712" x="5026025" y="4179888"/>
          <p14:tracePt t="35728" x="5016500" y="4189413"/>
          <p14:tracePt t="35745" x="5005388" y="4189413"/>
          <p14:tracePt t="35761" x="4995863" y="4189413"/>
          <p14:tracePt t="35778" x="4984750" y="4198938"/>
          <p14:tracePt t="35794" x="4965700" y="4198938"/>
          <p14:tracePt t="35811" x="4945063" y="4198938"/>
          <p14:tracePt t="35828" x="4924425" y="4210050"/>
          <p14:tracePt t="35845" x="4903788" y="4210050"/>
          <p14:tracePt t="35862" x="4883150" y="4210050"/>
          <p14:tracePt t="35878" x="4852988" y="4210050"/>
          <p14:tracePt t="35895" x="4827588" y="4210050"/>
          <p14:tracePt t="35913" x="4795838" y="4210050"/>
          <p14:tracePt t="35929" x="4765675" y="4210050"/>
          <p14:tracePt t="35945" x="4745038" y="4210050"/>
          <p14:tracePt t="35961" x="4724400" y="4210050"/>
          <p14:tracePt t="35979" x="4705350" y="4210050"/>
          <p14:tracePt t="35994" x="4684713" y="4210050"/>
          <p14:tracePt t="35999" x="4673600" y="4210050"/>
          <p14:tracePt t="36011" x="4664075" y="4210050"/>
          <p14:tracePt t="36027" x="4659313" y="4210050"/>
          <p14:tracePt t="36045" x="4648200" y="4210050"/>
          <p14:tracePt t="36061" x="4627563" y="4210050"/>
          <p14:tracePt t="36078" x="4618038" y="4210050"/>
          <p14:tracePt t="36094" x="4597400" y="4210050"/>
          <p14:tracePt t="36112" x="4587875" y="4210050"/>
          <p14:tracePt t="36128" x="4576763" y="4210050"/>
          <p14:tracePt t="36145" x="4567238" y="4210050"/>
          <p14:tracePt t="36337" x="4567238" y="4219575"/>
          <p14:tracePt t="36459" x="4576763" y="4219575"/>
          <p14:tracePt t="36488" x="4587875" y="4219575"/>
          <p14:tracePt t="36512" x="4587875" y="4230688"/>
          <p14:tracePt t="36519" x="4597400" y="4230688"/>
          <p14:tracePt t="36633" x="4597400" y="4219575"/>
          <p14:tracePt t="36659" x="4587875" y="4219575"/>
          <p14:tracePt t="36671" x="4587875" y="4210050"/>
          <p14:tracePt t="36704" x="4587875" y="4198938"/>
          <p14:tracePt t="36736" x="4587875" y="4189413"/>
          <p14:tracePt t="36757" x="4576763" y="4189413"/>
          <p14:tracePt t="36787" x="4576763" y="4179888"/>
          <p14:tracePt t="36824" x="4576763" y="4168775"/>
          <p14:tracePt t="36912" x="4587875" y="4168775"/>
          <p14:tracePt t="36953" x="4597400" y="4168775"/>
          <p14:tracePt t="36985" x="4608513" y="4168775"/>
          <p14:tracePt t="37010" x="4618038" y="4168775"/>
          <p14:tracePt t="37069" x="4627563" y="4168775"/>
          <p14:tracePt t="37107" x="4638675" y="4168775"/>
          <p14:tracePt t="37142" x="4648200" y="4168775"/>
          <p14:tracePt t="37234" x="4638675" y="4168775"/>
          <p14:tracePt t="37252" x="4627563" y="4168775"/>
          <p14:tracePt t="37269" x="4618038" y="4168775"/>
          <p14:tracePt t="37275" x="4608513" y="4168775"/>
          <p14:tracePt t="37280" x="4608513" y="4159250"/>
          <p14:tracePt t="37294" x="4597400" y="4159250"/>
          <p14:tracePt t="37312" x="4576763" y="4159250"/>
          <p14:tracePt t="37328" x="4537075" y="4159250"/>
          <p14:tracePt t="37345" x="4484688" y="4148138"/>
          <p14:tracePt t="37361" x="4459288" y="4148138"/>
          <p14:tracePt t="37379" x="4438650" y="4148138"/>
          <p14:tracePt t="37395" x="4419600" y="4138613"/>
          <p14:tracePt t="37411" x="4398963" y="4138613"/>
          <p14:tracePt t="37428" x="4378325" y="4138613"/>
          <p14:tracePt t="37445" x="4348163" y="4138613"/>
          <p14:tracePt t="37462" x="4316413" y="4138613"/>
          <p14:tracePt t="37479" x="4291013" y="4138613"/>
          <p14:tracePt t="37494" x="4270375" y="4138613"/>
          <p14:tracePt t="37512" x="4260850" y="4138613"/>
          <p14:tracePt t="37528" x="4260850" y="4133850"/>
          <p14:tracePt t="37547" x="4260850" y="4122738"/>
          <p14:tracePt t="37569" x="4270375" y="4122738"/>
          <p14:tracePt t="37586" x="4281488" y="4122738"/>
          <p14:tracePt t="37603" x="4291013" y="4122738"/>
          <p14:tracePt t="37621" x="4295775" y="4122738"/>
          <p14:tracePt t="37636" x="4306888" y="4122738"/>
          <p14:tracePt t="37648" x="4316413" y="4122738"/>
          <p14:tracePt t="37661" x="4327525" y="4122738"/>
          <p14:tracePt t="37678" x="4337050" y="4122738"/>
          <p14:tracePt t="37694" x="4348163" y="4122738"/>
          <p14:tracePt t="37712" x="4348163" y="4133850"/>
          <p14:tracePt t="37728" x="4367213" y="4133850"/>
          <p14:tracePt t="37745" x="4378325" y="4138613"/>
          <p14:tracePt t="37761" x="4387850" y="4138613"/>
          <p14:tracePt t="37779" x="4398963" y="4138613"/>
          <p14:tracePt t="37797" x="4408488" y="4138613"/>
          <p14:tracePt t="37819" x="4419600" y="4138613"/>
          <p14:tracePt t="37851" x="4429125" y="4138613"/>
          <p14:tracePt t="37875" x="4438650" y="4138613"/>
          <p14:tracePt t="37901" x="4449763" y="4138613"/>
          <p14:tracePt t="37918" x="4459288" y="4138613"/>
          <p14:tracePt t="37936" x="4470400" y="4138613"/>
          <p14:tracePt t="37955" x="4479925" y="4138613"/>
          <p14:tracePt t="37973" x="4484688" y="4138613"/>
          <p14:tracePt t="37994" x="4495800" y="4148138"/>
          <p14:tracePt t="38014" x="4505325" y="4148138"/>
          <p14:tracePt t="38030" x="4516438" y="4148138"/>
          <p14:tracePt t="38053" x="4525963" y="4148138"/>
          <p14:tracePt t="38085" x="4537075" y="4148138"/>
          <p14:tracePt t="38102" x="4546600" y="4148138"/>
          <p14:tracePt t="38122" x="4556125" y="4148138"/>
          <p14:tracePt t="38145" x="4567238" y="4148138"/>
          <p14:tracePt t="38161" x="4576763" y="4148138"/>
          <p14:tracePt t="38179" x="4587875" y="4148138"/>
          <p14:tracePt t="38196" x="4597400" y="4148138"/>
          <p14:tracePt t="38215" x="4608513" y="4148138"/>
          <p14:tracePt t="38228" x="4608513" y="4138613"/>
          <p14:tracePt t="38245" x="4618038" y="4138613"/>
          <p14:tracePt t="38261" x="4638675" y="4138613"/>
          <p14:tracePt t="38278" x="4648200" y="4138613"/>
          <p14:tracePt t="38295" x="4664075" y="4133850"/>
          <p14:tracePt t="38312" x="4684713" y="4133850"/>
          <p14:tracePt t="38328" x="4705350" y="4133850"/>
          <p14:tracePt t="38345" x="4724400" y="4133850"/>
          <p14:tracePt t="38361" x="4735513" y="4133850"/>
          <p14:tracePt t="38379" x="4756150" y="4133850"/>
          <p14:tracePt t="38394" x="4765675" y="4122738"/>
          <p14:tracePt t="38411" x="4786313" y="4122738"/>
          <p14:tracePt t="38427" x="4806950" y="4113213"/>
          <p14:tracePt t="38445" x="4827588" y="4113213"/>
          <p14:tracePt t="38461" x="4848225" y="4102100"/>
          <p14:tracePt t="38478" x="4862513" y="4102100"/>
          <p14:tracePt t="38494" x="4883150" y="4092575"/>
          <p14:tracePt t="38512" x="4894263" y="4092575"/>
          <p14:tracePt t="38528" x="4913313" y="4092575"/>
          <p14:tracePt t="38546" x="4924425" y="4092575"/>
          <p14:tracePt t="38561" x="4945063" y="4081463"/>
          <p14:tracePt t="38579" x="4954588" y="4081463"/>
          <p14:tracePt t="38595" x="4965700" y="4081463"/>
          <p14:tracePt t="38612" x="4975225" y="4081463"/>
          <p14:tracePt t="38628" x="4984750" y="4081463"/>
          <p14:tracePt t="38647" x="4995863" y="4081463"/>
          <p14:tracePt t="38663" x="5005388" y="4081463"/>
          <p14:tracePt t="38696" x="5016500" y="4081463"/>
          <p14:tracePt t="38720" x="5026025" y="4081463"/>
          <p14:tracePt t="38753" x="5030788" y="4081463"/>
          <p14:tracePt t="38776" x="5041900" y="4081463"/>
          <p14:tracePt t="38804" x="5051425" y="4081463"/>
          <p14:tracePt t="38836" x="5062538" y="4081463"/>
          <p14:tracePt t="38857" x="5072063" y="4081463"/>
          <p14:tracePt t="38949" x="5081588" y="4081463"/>
          <p14:tracePt t="39054" x="5081588" y="4092575"/>
          <p14:tracePt t="39135" x="5081588" y="4102100"/>
          <p14:tracePt t="39161" x="5081588" y="4113213"/>
          <p14:tracePt t="39208" x="5081588" y="4122738"/>
          <p14:tracePt t="39244" x="5081588" y="4133850"/>
          <p14:tracePt t="39270" x="5081588" y="4138613"/>
          <p14:tracePt t="39501" x="5092700" y="4133850"/>
          <p14:tracePt t="39532" x="5102225" y="4133850"/>
          <p14:tracePt t="39547" x="5102225" y="4122738"/>
          <p14:tracePt t="39561" x="5113338" y="4122738"/>
          <p14:tracePt t="39572" x="5122863" y="4122738"/>
          <p14:tracePt t="39591" x="5133975" y="4122738"/>
          <p14:tracePt t="39596" x="5133975" y="4113213"/>
          <p14:tracePt t="39611" x="5143500" y="4113213"/>
          <p14:tracePt t="39628" x="5153025" y="4113213"/>
          <p14:tracePt t="39645" x="5173663" y="4113213"/>
          <p14:tracePt t="39661" x="5194300" y="4122738"/>
          <p14:tracePt t="39678" x="5210175" y="4133850"/>
          <p14:tracePt t="39694" x="5240338" y="4133850"/>
          <p14:tracePt t="39712" x="5260975" y="4133850"/>
          <p14:tracePt t="39728" x="5291138" y="4133850"/>
          <p14:tracePt t="39745" x="5311775" y="4122738"/>
          <p14:tracePt t="39761" x="5332413" y="4113213"/>
          <p14:tracePt t="39778" x="5341938" y="4102100"/>
          <p14:tracePt t="39795" x="5353050" y="4102100"/>
          <p14:tracePt t="39812" x="5362575" y="4092575"/>
          <p14:tracePt t="39827" x="5373688" y="4081463"/>
          <p14:tracePt t="39845" x="5383213" y="4081463"/>
          <p14:tracePt t="39862" x="5383213" y="4071938"/>
          <p14:tracePt t="39878" x="5394325" y="4071938"/>
          <p14:tracePt t="39894" x="5399088" y="4062413"/>
          <p14:tracePt t="39912" x="5408613" y="4062413"/>
          <p14:tracePt t="39928" x="5429250" y="4051300"/>
          <p14:tracePt t="39945" x="5438775" y="4041775"/>
          <p14:tracePt t="39961" x="5459413" y="4030663"/>
          <p14:tracePt t="39978" x="5480050" y="4021138"/>
          <p14:tracePt t="39995" x="5510213" y="4010025"/>
          <p14:tracePt t="40011" x="5530850" y="4000500"/>
          <p14:tracePt t="40028" x="5551488" y="3990975"/>
          <p14:tracePt t="40045" x="5572125" y="3990975"/>
          <p14:tracePt t="40061" x="5576888" y="3990975"/>
          <p14:tracePt t="40090" x="5576888" y="4021138"/>
          <p14:tracePt t="40105" x="5576888" y="4041775"/>
          <p14:tracePt t="40111" x="5576888" y="4051300"/>
          <p14:tracePt t="40128" x="5576888" y="4062413"/>
          <p14:tracePt t="40144" x="5597525" y="4092575"/>
          <p14:tracePt t="40161" x="5597525" y="4113213"/>
          <p14:tracePt t="40178" x="5597525" y="4122738"/>
          <p14:tracePt t="40194" x="5608638" y="4122738"/>
          <p14:tracePt t="40211" x="5608638" y="4133850"/>
          <p14:tracePt t="40322" x="5608638" y="4122738"/>
          <p14:tracePt t="40339" x="5608638" y="4113213"/>
          <p14:tracePt t="40482" x="5618163" y="4113213"/>
          <p14:tracePt t="40533" x="5627688" y="4113213"/>
          <p14:tracePt t="40581" x="5638800" y="4113213"/>
          <p14:tracePt t="40596" x="5648325" y="4113213"/>
          <p14:tracePt t="40636" x="5659438" y="4113213"/>
          <p14:tracePt t="40672" x="5668963" y="4113213"/>
          <p14:tracePt t="40728" x="5680075" y="4122738"/>
          <p14:tracePt t="40753" x="5689600" y="4122738"/>
          <p14:tracePt t="40772" x="5699125" y="4122738"/>
          <p14:tracePt t="40822" x="5710238" y="4122738"/>
          <p14:tracePt t="40837" x="5710238" y="4113213"/>
          <p14:tracePt t="40854" x="5719763" y="4113213"/>
          <p14:tracePt t="40880" x="5730875" y="4113213"/>
          <p14:tracePt t="40888" x="5740400" y="4113213"/>
          <p14:tracePt t="40903" x="5751513" y="4113213"/>
          <p14:tracePt t="40917" x="5761038" y="4113213"/>
          <p14:tracePt t="40928" x="5765800" y="4102100"/>
          <p14:tracePt t="40945" x="5776913" y="4102100"/>
          <p14:tracePt t="40961" x="5786438" y="4102100"/>
          <p14:tracePt t="40978" x="5795963" y="4092575"/>
          <p14:tracePt t="40994" x="5807075" y="4092575"/>
          <p14:tracePt t="41012" x="5816600" y="4092575"/>
          <p14:tracePt t="41052" x="5816600" y="4081463"/>
          <p14:tracePt t="41085" x="5816600" y="4071938"/>
          <p14:tracePt t="41120" x="5816600" y="4062413"/>
          <p14:tracePt t="41138" x="5827713" y="4062413"/>
          <p14:tracePt t="41265" x="5827713" y="4051300"/>
          <p14:tracePt t="41289" x="5816600" y="4051300"/>
          <p14:tracePt t="41320" x="5807075" y="4051300"/>
          <p14:tracePt t="41335" x="5795963" y="4051300"/>
          <p14:tracePt t="41342" x="5786438" y="4051300"/>
          <p14:tracePt t="41356" x="5776913" y="4051300"/>
          <p14:tracePt t="41368" x="5765800" y="4051300"/>
          <p14:tracePt t="41378" x="5761038" y="4051300"/>
          <p14:tracePt t="41395" x="5740400" y="4051300"/>
          <p14:tracePt t="41411" x="5699125" y="4041775"/>
          <p14:tracePt t="41427" x="5668963" y="4030663"/>
          <p14:tracePt t="41445" x="5648325" y="4030663"/>
          <p14:tracePt t="41461" x="5618163" y="4021138"/>
          <p14:tracePt t="41479" x="5597525" y="4010025"/>
          <p14:tracePt t="41495" x="5576888" y="4000500"/>
          <p14:tracePt t="41512" x="5551488" y="3979863"/>
          <p14:tracePt t="41528" x="5530850" y="3970338"/>
          <p14:tracePt t="41545" x="5510213" y="3970338"/>
          <p14:tracePt t="41561" x="5491163" y="3970338"/>
          <p14:tracePt t="41579" x="5459413" y="3970338"/>
          <p14:tracePt t="41595" x="5408613" y="3979863"/>
          <p14:tracePt t="41611" x="5341938" y="3990975"/>
          <p14:tracePt t="41627" x="5291138" y="4000500"/>
          <p14:tracePt t="41645" x="5194300" y="4010025"/>
          <p14:tracePt t="41661" x="5102225" y="4021138"/>
          <p14:tracePt t="41678" x="4984750" y="4051300"/>
          <p14:tracePt t="41695" x="4848225" y="4081463"/>
          <p14:tracePt t="41712" x="4745038" y="4102100"/>
          <p14:tracePt t="41728" x="4608513" y="4138613"/>
          <p14:tracePt t="41745" x="4505325" y="4179888"/>
          <p14:tracePt t="41761" x="4367213" y="4210050"/>
          <p14:tracePt t="41779" x="4270375" y="4230688"/>
          <p14:tracePt t="41795" x="4138613" y="4260850"/>
          <p14:tracePt t="41812" x="4051300" y="4270375"/>
          <p14:tracePt t="41827" x="3924300" y="4281488"/>
          <p14:tracePt t="41845" x="3873500" y="4281488"/>
          <p14:tracePt t="41861" x="3790950" y="4281488"/>
          <p14:tracePt t="41878" x="3735388" y="4281488"/>
          <p14:tracePt t="41894" x="3673475" y="4260850"/>
          <p14:tracePt t="41912" x="3602038" y="4230688"/>
          <p14:tracePt t="41928" x="3571875" y="4210050"/>
          <p14:tracePt t="41945" x="3546475" y="4179888"/>
          <p14:tracePt t="41961" x="3525838" y="4159250"/>
          <p14:tracePt t="41978" x="3505200" y="4138613"/>
          <p14:tracePt t="41982" x="3475038" y="4133850"/>
          <p14:tracePt t="41995" x="3475038" y="4122738"/>
          <p14:tracePt t="42011" x="3444875" y="4113213"/>
          <p14:tracePt t="42027" x="3424238" y="4102100"/>
          <p14:tracePt t="42045" x="3394075" y="4092575"/>
          <p14:tracePt t="42061" x="3378200" y="4081463"/>
          <p14:tracePt t="42078" x="3357563" y="4062413"/>
          <p14:tracePt t="42094" x="3336925" y="4051300"/>
          <p14:tracePt t="42113" x="3316288" y="4051300"/>
          <p14:tracePt t="42129" x="3286125" y="4051300"/>
          <p14:tracePt t="42145" x="3244850" y="4051300"/>
          <p14:tracePt t="42161" x="3179763" y="4071938"/>
          <p14:tracePt t="42179" x="3127375" y="4092575"/>
          <p14:tracePt t="42195" x="3087688" y="4122738"/>
          <p14:tracePt t="42211" x="3016250" y="4148138"/>
          <p14:tracePt t="42228" x="2970213" y="4179888"/>
          <p14:tracePt t="42246" x="2898775" y="4230688"/>
          <p14:tracePt t="42262" x="2832100" y="4270375"/>
          <p14:tracePt t="42278" x="2790825" y="4291013"/>
          <p14:tracePt t="42295" x="2740025" y="4311650"/>
          <p14:tracePt t="42312" x="2698750" y="4327525"/>
          <p14:tracePt t="42328" x="2659063" y="4348163"/>
          <p14:tracePt t="42345" x="2643188" y="4367213"/>
          <p14:tracePt t="42361" x="2592388" y="4387850"/>
          <p14:tracePt t="42379" x="2551113" y="4398963"/>
          <p14:tracePt t="42395" x="2479675" y="4408488"/>
          <p14:tracePt t="42412" x="2444750" y="4408488"/>
          <p14:tracePt t="42427" x="2382838" y="4429125"/>
          <p14:tracePt t="42445" x="2341563" y="4449763"/>
          <p14:tracePt t="42461" x="2311400" y="4470400"/>
          <p14:tracePt t="42478" x="2301875" y="4479925"/>
          <p14:tracePt t="42494" x="2301875" y="4500563"/>
          <p14:tracePt t="42512" x="2311400" y="4525963"/>
          <p14:tracePt t="42528" x="2322513" y="4567238"/>
          <p14:tracePt t="42544" x="2352675" y="4648200"/>
          <p14:tracePt t="42561" x="2373313" y="4714875"/>
          <p14:tracePt t="42579" x="2393950" y="4806950"/>
          <p14:tracePt t="42594" x="2403475" y="4867275"/>
          <p14:tracePt t="42611" x="2424113" y="4933950"/>
          <p14:tracePt t="42628" x="2433638" y="4965700"/>
          <p14:tracePt t="42645" x="2444750" y="5005388"/>
          <p14:tracePt t="42662" x="2444750" y="5037138"/>
          <p14:tracePt t="42678" x="2454275" y="5072063"/>
          <p14:tracePt t="42694" x="2454275" y="5113338"/>
          <p14:tracePt t="43217" x="2403475" y="5113338"/>
          <p14:tracePt t="43228" x="2413000" y="5092700"/>
          <p14:tracePt t="43245" x="2433638" y="5051425"/>
          <p14:tracePt t="43261" x="2454275" y="4995863"/>
          <p14:tracePt t="43278" x="2479675" y="4903788"/>
          <p14:tracePt t="43294" x="2509838" y="4837113"/>
          <p14:tracePt t="43312" x="2541588" y="4735513"/>
          <p14:tracePt t="43328" x="2571750" y="4638675"/>
          <p14:tracePt t="43345" x="2592388" y="4576763"/>
          <p14:tracePt t="43361" x="2622550" y="4491038"/>
          <p14:tracePt t="43379" x="2652713" y="4438650"/>
          <p14:tracePt t="43395" x="2679700" y="4387850"/>
          <p14:tracePt t="43412" x="2689225" y="4367213"/>
          <p14:tracePt t="43428" x="2698750" y="4367213"/>
          <p14:tracePt t="43445" x="2698750" y="4378325"/>
          <p14:tracePt t="43461" x="2698750" y="4387850"/>
          <p14:tracePt t="43478" x="2709863" y="4398963"/>
          <p14:tracePt t="43494" x="2719388" y="4408488"/>
          <p14:tracePt t="43512" x="2719388" y="4419600"/>
          <p14:tracePt t="43528" x="2730500" y="4429125"/>
          <p14:tracePt t="43544" x="2730500" y="4438650"/>
          <p14:tracePt t="43561" x="2740025" y="4449763"/>
          <p14:tracePt t="43579" x="2740025" y="4459288"/>
          <p14:tracePt t="43607" x="2751138" y="4470400"/>
          <p14:tracePt t="43621" x="2760663" y="4470400"/>
          <p14:tracePt t="43646" x="2770188" y="4470400"/>
          <p14:tracePt t="43666" x="2770188" y="4479925"/>
          <p14:tracePt t="43678" x="2781300" y="4479925"/>
          <p14:tracePt t="43694" x="2781300" y="4491038"/>
          <p14:tracePt t="43712" x="2790825" y="4500563"/>
          <p14:tracePt t="43728" x="2801938" y="4500563"/>
          <p14:tracePt t="43744" x="2801938" y="4505325"/>
          <p14:tracePt t="43762" x="2811463" y="4505325"/>
          <p14:tracePt t="43791" x="2811463" y="4516438"/>
          <p14:tracePt t="43822" x="2811463" y="4525963"/>
          <p14:tracePt t="43849" x="2811463" y="4537075"/>
          <p14:tracePt t="43860" x="2811463" y="4546600"/>
          <p14:tracePt t="43879" x="2811463" y="4556125"/>
          <p14:tracePt t="43896" x="2811463" y="4567238"/>
          <p14:tracePt t="43912" x="2811463" y="4576763"/>
          <p14:tracePt t="43930" x="2811463" y="4587875"/>
          <p14:tracePt t="43954" x="2822575" y="4587875"/>
          <p14:tracePt t="43985" x="2822575" y="4597400"/>
          <p14:tracePt t="43995" x="2832100" y="4597400"/>
          <p14:tracePt t="44011" x="2836863" y="4597400"/>
          <p14:tracePt t="44027" x="2836863" y="4608513"/>
          <p14:tracePt t="44045" x="2847975" y="4608513"/>
          <p14:tracePt t="44061" x="2857500" y="4618038"/>
          <p14:tracePt t="44078" x="2867025" y="4618038"/>
          <p14:tracePt t="44094" x="2878138" y="4618038"/>
          <p14:tracePt t="44112" x="2887663" y="4618038"/>
          <p14:tracePt t="44133" x="2898775" y="4618038"/>
          <p14:tracePt t="44148" x="2908300" y="4618038"/>
          <p14:tracePt t="44170" x="2919413" y="4618038"/>
          <p14:tracePt t="44178" x="2919413" y="4627563"/>
          <p14:tracePt t="44194" x="2928938" y="4627563"/>
          <p14:tracePt t="44212" x="2938463" y="4627563"/>
          <p14:tracePt t="44228" x="2949575" y="4627563"/>
          <p14:tracePt t="44245" x="2959100" y="4627563"/>
          <p14:tracePt t="44261" x="2970213" y="4638675"/>
          <p14:tracePt t="44278" x="2979738" y="4638675"/>
          <p14:tracePt t="44294" x="2990850" y="4638675"/>
          <p14:tracePt t="44312" x="3000375" y="4638675"/>
          <p14:tracePt t="44328" x="3016250" y="4648200"/>
          <p14:tracePt t="44345" x="3025775" y="4648200"/>
          <p14:tracePt t="44361" x="3046413" y="4648200"/>
          <p14:tracePt t="44379" x="3055938" y="4659313"/>
          <p14:tracePt t="44394" x="3067050" y="4659313"/>
          <p14:tracePt t="44441" x="3076575" y="4659313"/>
          <p14:tracePt t="44449" x="3087688" y="4659313"/>
          <p14:tracePt t="44468" x="3097213" y="4659313"/>
          <p14:tracePt t="44478" x="3108325" y="4659313"/>
          <p14:tracePt t="44495" x="3117850" y="4659313"/>
          <p14:tracePt t="44512" x="3127375" y="4659313"/>
          <p14:tracePt t="44562" x="3127375" y="4648200"/>
          <p14:tracePt t="44608" x="3138488" y="4648200"/>
          <p14:tracePt t="44617" x="3138488" y="4638675"/>
          <p14:tracePt t="44646" x="3138488" y="4627563"/>
          <p14:tracePt t="44680" x="3138488" y="4618038"/>
          <p14:tracePt t="44704" x="3138488" y="4608513"/>
          <p14:tracePt t="44736" x="3138488" y="4597400"/>
          <p14:tracePt t="44753" x="3138488" y="4587875"/>
          <p14:tracePt t="44777" x="3138488" y="4576763"/>
          <p14:tracePt t="44788" x="3127375" y="4576763"/>
          <p14:tracePt t="44808" x="3127375" y="4567238"/>
          <p14:tracePt t="44943" x="3138488" y="4567238"/>
          <p14:tracePt t="44977" x="3148013" y="4567238"/>
          <p14:tracePt t="44983" x="3148013" y="4576763"/>
          <p14:tracePt t="44995" x="3159125" y="4576763"/>
          <p14:tracePt t="45013" x="3168650" y="4587875"/>
          <p14:tracePt t="45030" x="3179763" y="4587875"/>
          <p14:tracePt t="45045" x="3198813" y="4587875"/>
          <p14:tracePt t="45061" x="3224213" y="4587875"/>
          <p14:tracePt t="45078" x="3244850" y="4587875"/>
          <p14:tracePt t="45094" x="3286125" y="4587875"/>
          <p14:tracePt t="45112" x="3316288" y="4587875"/>
          <p14:tracePt t="45128" x="3357563" y="4587875"/>
          <p14:tracePt t="45145" x="3382963" y="4576763"/>
          <p14:tracePt t="45161" x="3413125" y="4567238"/>
          <p14:tracePt t="45179" x="3444875" y="4556125"/>
          <p14:tracePt t="45195" x="3484563" y="4546600"/>
          <p14:tracePt t="45212" x="3505200" y="4537075"/>
          <p14:tracePt t="45227" x="3516313" y="4525963"/>
          <p14:tracePt t="45246" x="3516313" y="4516438"/>
          <p14:tracePt t="45262" x="3516313" y="4500563"/>
          <p14:tracePt t="45279" x="3516313" y="4479925"/>
          <p14:tracePt t="45294" x="3516313" y="4449763"/>
          <p14:tracePt t="45312" x="3505200" y="4438650"/>
          <p14:tracePt t="45328" x="3484563" y="4419600"/>
          <p14:tracePt t="45344" x="3465513" y="4408488"/>
          <p14:tracePt t="45361" x="3444875" y="4398963"/>
          <p14:tracePt t="45378" x="3424238" y="4387850"/>
          <p14:tracePt t="45395" x="3403600" y="4367213"/>
          <p14:tracePt t="45411" x="3394075" y="4357688"/>
          <p14:tracePt t="45428" x="3382963" y="4348163"/>
          <p14:tracePt t="45446" x="3378200" y="4337050"/>
          <p14:tracePt t="45461" x="3357563" y="4337050"/>
          <p14:tracePt t="45478" x="3348038" y="4337050"/>
          <p14:tracePt t="45494" x="3316288" y="4337050"/>
          <p14:tracePt t="45512" x="3306763" y="4327525"/>
          <p14:tracePt t="45528" x="3276600" y="4316413"/>
          <p14:tracePt t="45544" x="3265488" y="4311650"/>
          <p14:tracePt t="45561" x="3244850" y="4302125"/>
          <p14:tracePt t="45579" x="3224213" y="4291013"/>
          <p14:tracePt t="45595" x="3214688" y="4281488"/>
          <p14:tracePt t="45611" x="3189288" y="4270375"/>
          <p14:tracePt t="45627" x="3179763" y="4270375"/>
          <p14:tracePt t="45645" x="3159125" y="4260850"/>
          <p14:tracePt t="45661" x="3148013" y="4260850"/>
          <p14:tracePt t="45678" x="3148013" y="4251325"/>
          <p14:tracePt t="45694" x="3148013" y="4240213"/>
          <p14:tracePt t="45788" x="3159125" y="4240213"/>
          <p14:tracePt t="45805" x="3168650" y="4240213"/>
          <p14:tracePt t="45819" x="3179763" y="4240213"/>
          <p14:tracePt t="45850" x="3189288" y="4240213"/>
          <p14:tracePt t="45980" x="3198813" y="4240213"/>
          <p14:tracePt t="46033" x="3205163" y="4240213"/>
          <p14:tracePt t="46039" x="3214688" y="4240213"/>
          <p14:tracePt t="46053" x="3224213" y="4251325"/>
          <p14:tracePt t="46061" x="3235325" y="4251325"/>
          <p14:tracePt t="46078" x="3255963" y="4260850"/>
          <p14:tracePt t="46094" x="3265488" y="4270375"/>
          <p14:tracePt t="46112" x="3286125" y="4281488"/>
          <p14:tracePt t="46128" x="3316288" y="4291013"/>
          <p14:tracePt t="46144" x="3336925" y="4291013"/>
          <p14:tracePt t="46161" x="3357563" y="4291013"/>
          <p14:tracePt t="46179" x="3382963" y="4302125"/>
          <p14:tracePt t="46194" x="3403600" y="4302125"/>
          <p14:tracePt t="46211" x="3424238" y="4302125"/>
          <p14:tracePt t="46228" x="3444875" y="4302125"/>
          <p14:tracePt t="46245" x="3454400" y="4311650"/>
          <p14:tracePt t="46261" x="3475038" y="4316413"/>
          <p14:tracePt t="46278" x="3484563" y="4327525"/>
          <p14:tracePt t="46294" x="3505200" y="4348163"/>
          <p14:tracePt t="46312" x="3516313" y="4357688"/>
          <p14:tracePt t="46328" x="3536950" y="4367213"/>
          <p14:tracePt t="46345" x="3556000" y="4378325"/>
          <p14:tracePt t="46361" x="3571875" y="4378325"/>
          <p14:tracePt t="46379" x="3592513" y="4378325"/>
          <p14:tracePt t="46395" x="3633788" y="4387850"/>
          <p14:tracePt t="46411" x="3684588" y="4387850"/>
          <p14:tracePt t="46427" x="3724275" y="4378325"/>
          <p14:tracePt t="46445" x="3760788" y="4348163"/>
          <p14:tracePt t="46461" x="3781425" y="4337050"/>
          <p14:tracePt t="46478" x="3822700" y="4327525"/>
          <p14:tracePt t="46495" x="3841750" y="4316413"/>
          <p14:tracePt t="46512" x="3883025" y="4316413"/>
          <p14:tracePt t="46528" x="3913188" y="4316413"/>
          <p14:tracePt t="46545" x="3938588" y="4316413"/>
          <p14:tracePt t="46561" x="3970338" y="4316413"/>
          <p14:tracePt t="46579" x="3990975" y="4316413"/>
          <p14:tracePt t="46595" x="4030663" y="4316413"/>
          <p14:tracePt t="46612" x="4062413" y="4327525"/>
          <p14:tracePt t="46628" x="4092575" y="4337050"/>
          <p14:tracePt t="46646" x="4113213" y="4337050"/>
          <p14:tracePt t="46661" x="4138613" y="4337050"/>
          <p14:tracePt t="46679" x="4159250" y="4348163"/>
          <p14:tracePt t="46694" x="4189413" y="4348163"/>
          <p14:tracePt t="46712" x="4210050" y="4348163"/>
          <p14:tracePt t="46728" x="4230688" y="4348163"/>
          <p14:tracePt t="46745" x="4251325" y="4348163"/>
          <p14:tracePt t="46761" x="4260850" y="4357688"/>
          <p14:tracePt t="46795" x="4270375" y="4367213"/>
          <p14:tracePt t="46819" x="4270375" y="4378325"/>
          <p14:tracePt t="46835" x="4281488" y="4378325"/>
          <p14:tracePt t="46857" x="4291013" y="4378325"/>
          <p14:tracePt t="46885" x="4295775" y="4378325"/>
          <p14:tracePt t="46895" x="4306888" y="4378325"/>
          <p14:tracePt t="46912" x="4316413" y="4378325"/>
          <p14:tracePt t="46928" x="4337050" y="4378325"/>
          <p14:tracePt t="46944" x="4357688" y="4378325"/>
          <p14:tracePt t="46961" x="4378325" y="4378325"/>
          <p14:tracePt t="46979" x="4398963" y="4378325"/>
          <p14:tracePt t="46995" x="4429125" y="4378325"/>
          <p14:tracePt t="47012" x="4459288" y="4378325"/>
          <p14:tracePt t="47028" x="4505325" y="4378325"/>
          <p14:tracePt t="47046" x="4546600" y="4378325"/>
          <p14:tracePt t="47061" x="4587875" y="4367213"/>
          <p14:tracePt t="47079" x="4627563" y="4357688"/>
          <p14:tracePt t="47094" x="4664075" y="4348163"/>
          <p14:tracePt t="47112" x="4705350" y="4327525"/>
          <p14:tracePt t="47128" x="4756150" y="4311650"/>
          <p14:tracePt t="47145" x="4806950" y="4281488"/>
          <p14:tracePt t="47161" x="4852988" y="4251325"/>
          <p14:tracePt t="47179" x="4913313" y="4219575"/>
          <p14:tracePt t="47195" x="4984750" y="4179888"/>
          <p14:tracePt t="47211" x="5062538" y="4133850"/>
          <p14:tracePt t="47227" x="5122863" y="4092575"/>
          <p14:tracePt t="47245" x="5194300" y="4041775"/>
          <p14:tracePt t="47262" x="5291138" y="3959225"/>
          <p14:tracePt t="47278" x="5394325" y="3873500"/>
          <p14:tracePt t="47295" x="5470525" y="3811588"/>
          <p14:tracePt t="47312" x="5572125" y="3735388"/>
          <p14:tracePt t="47328" x="5680075" y="3663950"/>
          <p14:tracePt t="47344" x="5761038" y="3602038"/>
          <p14:tracePt t="47361" x="5837238" y="3546475"/>
          <p14:tracePt t="47378" x="5929313" y="3444875"/>
          <p14:tracePt t="47394" x="5975350" y="3367088"/>
          <p14:tracePt t="47411" x="6046788" y="3265488"/>
          <p14:tracePt t="47428" x="6097588" y="3209925"/>
          <p14:tracePt t="47445" x="6164263" y="3127375"/>
          <p14:tracePt t="47461" x="6235700" y="3046413"/>
          <p14:tracePt t="47478" x="6276975" y="2979738"/>
          <p14:tracePt t="47494" x="6332538" y="2867025"/>
          <p14:tracePt t="47512" x="6362700" y="2781300"/>
          <p14:tracePt t="47528" x="6424613" y="2652713"/>
          <p14:tracePt t="47545" x="6484938" y="2562225"/>
          <p14:tracePt t="47561" x="6572250" y="2433638"/>
          <p14:tracePt t="47578" x="6613525" y="2373313"/>
          <p14:tracePt t="47595" x="6699250" y="2276475"/>
          <p14:tracePt t="47612" x="6770688" y="2193925"/>
          <p14:tracePt t="47627" x="6858000" y="2076450"/>
          <p14:tracePt t="47645" x="6938963" y="1984375"/>
          <p14:tracePt t="47661" x="7042150" y="1857375"/>
          <p14:tracePt t="47678" x="7138988" y="1765300"/>
          <p14:tracePt t="47694" x="7199313" y="1719263"/>
          <p14:tracePt t="47712" x="7286625" y="1647825"/>
          <p14:tracePt t="47728" x="7399338" y="1576388"/>
          <p14:tracePt t="47744" x="7445375" y="1541463"/>
          <p14:tracePt t="47761" x="7526338" y="1479550"/>
          <p14:tracePt t="47779" x="7602538" y="1398588"/>
          <p14:tracePt t="47795" x="7664450" y="1362075"/>
          <p14:tracePt t="47811" x="7745413" y="1322388"/>
          <p14:tracePt t="47827" x="7791450" y="1290638"/>
          <p14:tracePt t="47845" x="7823200" y="1281113"/>
          <p14:tracePt t="47861" x="7842250" y="1260475"/>
          <p14:tracePt t="47878" x="7862888" y="1239838"/>
          <p14:tracePt t="47895" x="7874000" y="1230313"/>
          <p14:tracePt t="47912" x="7904163" y="1198563"/>
          <p14:tracePt t="47928" x="7959725" y="1163638"/>
          <p14:tracePt t="47945" x="8010525" y="1143000"/>
          <p14:tracePt t="47961" x="8072438" y="1112838"/>
          <p14:tracePt t="47979" x="8113713" y="1092200"/>
          <p14:tracePt t="47994" x="8180388" y="1050925"/>
          <p14:tracePt t="48011" x="8210550" y="1030288"/>
          <p14:tracePt t="48027" x="8270875" y="1004888"/>
          <p14:tracePt t="48045" x="8312150" y="984250"/>
          <p14:tracePt t="48061" x="8358188" y="974725"/>
          <p14:tracePt t="48078" x="8367713" y="965200"/>
          <p14:tracePt t="48095" x="8378825" y="954088"/>
          <p14:tracePt t="48112" x="8378825" y="944563"/>
          <p14:tracePt t="48128" x="8378825" y="933450"/>
          <p14:tracePt t="48145" x="8388350" y="923925"/>
          <p14:tracePt t="48161" x="8408988" y="912813"/>
          <p14:tracePt t="48178" x="8429625" y="903288"/>
          <p14:tracePt t="48195" x="8450263" y="882650"/>
          <p14:tracePt t="48212" x="8450263" y="873125"/>
          <p14:tracePt t="48324" x="8480425" y="873125"/>
          <p14:tracePt t="48354" x="8491538" y="873125"/>
          <p14:tracePt t="48378" x="8501063" y="873125"/>
          <p14:tracePt t="48391" x="8505825" y="873125"/>
          <p14:tracePt t="48420" x="8505825" y="862013"/>
          <p14:tracePt t="48444" x="8501063" y="862013"/>
          <p14:tracePt t="48461" x="8491538" y="862013"/>
          <p14:tracePt t="48478" x="8470900" y="862013"/>
          <p14:tracePt t="48494" x="8439150" y="873125"/>
          <p14:tracePt t="48512" x="8408988" y="893763"/>
          <p14:tracePt t="48528" x="8367713" y="933450"/>
          <p14:tracePt t="48545" x="8323263" y="984250"/>
          <p14:tracePt t="48561" x="8281988" y="1030288"/>
          <p14:tracePt t="48579" x="8231188" y="1081088"/>
          <p14:tracePt t="48595" x="8148638" y="1173163"/>
          <p14:tracePt t="48611" x="8134350" y="1209675"/>
          <p14:tracePt t="48628" x="8081963" y="1281113"/>
          <p14:tracePt t="48645" x="8051800" y="1341438"/>
          <p14:tracePt t="48661" x="8031163" y="1419225"/>
          <p14:tracePt t="48678" x="8001000" y="1490663"/>
          <p14:tracePt t="48694" x="7970838" y="1550988"/>
          <p14:tracePt t="48712" x="7934325" y="1617663"/>
          <p14:tracePt t="48728" x="7894638" y="1679575"/>
          <p14:tracePt t="48744" x="7874000" y="1709738"/>
          <p14:tracePt t="48761" x="7853363" y="1739900"/>
          <p14:tracePt t="48779" x="7842250" y="1755775"/>
          <p14:tracePt t="48795" x="7842250" y="1776413"/>
          <p14:tracePt t="48812" x="7832725" y="1785938"/>
          <p14:tracePt t="48844" x="7832725" y="1795463"/>
          <p14:tracePt t="48894" x="7832725" y="1806575"/>
          <p14:tracePt t="49021" x="7823200" y="1806575"/>
          <p14:tracePt t="49038" x="7812088" y="1806575"/>
          <p14:tracePt t="49054" x="7802563" y="1806575"/>
          <p14:tracePt t="49089" x="7802563" y="1795463"/>
          <p14:tracePt t="49170" x="7812088" y="1795463"/>
          <p14:tracePt t="49187" x="7823200" y="1795463"/>
          <p14:tracePt t="49203" x="7832725" y="1795463"/>
          <p14:tracePt t="49218" x="7842250" y="1795463"/>
          <p14:tracePt t="49228" x="7853363" y="1795463"/>
          <p14:tracePt t="49245" x="7853363" y="1806575"/>
          <p14:tracePt t="49261" x="7862888" y="1806575"/>
          <p14:tracePt t="49278" x="7874000" y="1806575"/>
          <p14:tracePt t="49294" x="7883525" y="1816100"/>
          <p14:tracePt t="49312" x="7894638" y="1816100"/>
          <p14:tracePt t="49328" x="7894638" y="1827213"/>
          <p14:tracePt t="49345" x="7894638" y="1836738"/>
          <p14:tracePt t="49361" x="7894638" y="1847850"/>
          <p14:tracePt t="49379" x="7894638" y="1857375"/>
          <p14:tracePt t="49394" x="7894638" y="1878013"/>
          <p14:tracePt t="49412" x="7894638" y="1908175"/>
          <p14:tracePt t="49428" x="7894638" y="1928813"/>
          <p14:tracePt t="49445" x="7883525" y="1954213"/>
          <p14:tracePt t="49461" x="7862888" y="1995488"/>
          <p14:tracePt t="49478" x="7842250" y="2036763"/>
          <p14:tracePt t="49494" x="7823200" y="2087563"/>
          <p14:tracePt t="49512" x="7791450" y="2133600"/>
          <p14:tracePt t="49528" x="7770813" y="2163763"/>
          <p14:tracePt t="49544" x="7745413" y="2214563"/>
          <p14:tracePt t="49561" x="7724775" y="2244725"/>
          <p14:tracePt t="49579" x="7694613" y="2295525"/>
          <p14:tracePt t="49595" x="7685088" y="2322513"/>
          <p14:tracePt t="49611" x="7664450" y="2362200"/>
          <p14:tracePt t="49628" x="7653338" y="2393950"/>
          <p14:tracePt t="49646" x="7634288" y="2413000"/>
          <p14:tracePt t="49662" x="7623175" y="2433638"/>
          <p14:tracePt t="49678" x="7613650" y="2454275"/>
          <p14:tracePt t="49694" x="7602538" y="2474913"/>
          <p14:tracePt t="49712" x="7593013" y="2479675"/>
          <p14:tracePt t="49728" x="7577138" y="2500313"/>
          <p14:tracePt t="49744" x="7567613" y="2509838"/>
          <p14:tracePt t="49761" x="7556500" y="2520950"/>
          <p14:tracePt t="49778" x="7546975" y="2541588"/>
          <p14:tracePt t="49795" x="7526338" y="2562225"/>
          <p14:tracePt t="49811" x="7516813" y="2571750"/>
          <p14:tracePt t="49827" x="7496175" y="2601913"/>
          <p14:tracePt t="49845" x="7485063" y="2613025"/>
          <p14:tracePt t="49861" x="7475538" y="2633663"/>
          <p14:tracePt t="49878" x="7466013" y="2652713"/>
          <p14:tracePt t="49894" x="7454900" y="2668588"/>
          <p14:tracePt t="49912" x="7445375" y="2679700"/>
          <p14:tracePt t="49928" x="7434263" y="2698750"/>
          <p14:tracePt t="49945" x="7424738" y="2719388"/>
          <p14:tracePt t="49961" x="7408863" y="2751138"/>
          <p14:tracePt t="49978" x="7399338" y="2770188"/>
          <p14:tracePt t="49995" x="7378700" y="2801938"/>
          <p14:tracePt t="49999" x="7358063" y="2832100"/>
          <p14:tracePt t="50011" x="7348538" y="2841625"/>
          <p14:tracePt t="50028" x="7337425" y="2847975"/>
          <p14:tracePt t="50045" x="7316788" y="2878138"/>
          <p14:tracePt t="50061" x="7296150" y="2908300"/>
          <p14:tracePt t="50078" x="7286625" y="2928938"/>
          <p14:tracePt t="50094" x="7265988" y="2959100"/>
          <p14:tracePt t="50112" x="7256463" y="2970213"/>
          <p14:tracePt t="50128" x="7245350" y="2979738"/>
          <p14:tracePt t="50144" x="7235825" y="2979738"/>
          <p14:tracePt t="50161" x="7235825" y="2990850"/>
          <p14:tracePt t="50252" x="7219950" y="3021013"/>
          <p14:tracePt t="50268" x="7219950" y="3030538"/>
          <p14:tracePt t="50294" x="7210425" y="3030538"/>
          <p14:tracePt t="50312" x="7210425" y="3036888"/>
          <p14:tracePt t="50333" x="7199313" y="3046413"/>
          <p14:tracePt t="50354" x="7189788" y="3055938"/>
          <p14:tracePt t="50361" x="7189788" y="3067050"/>
          <p14:tracePt t="50379" x="7180263" y="3067050"/>
          <p14:tracePt t="50394" x="7169150" y="3087688"/>
          <p14:tracePt t="50411" x="7148513" y="3108325"/>
          <p14:tracePt t="50428" x="7138988" y="3127375"/>
          <p14:tracePt t="50445" x="7127875" y="3148013"/>
          <p14:tracePt t="50462" x="7118350" y="3159125"/>
          <p14:tracePt t="50478" x="7108825" y="3168650"/>
          <p14:tracePt t="50495" x="7097713" y="3189288"/>
          <p14:tracePt t="50512" x="7097713" y="3198813"/>
          <p14:tracePt t="50551" x="7088188" y="3198813"/>
          <p14:tracePt t="50606" x="7088188" y="3189288"/>
          <p14:tracePt t="50622" x="7088188" y="3179763"/>
          <p14:tracePt t="50638" x="7088188" y="3168650"/>
          <p14:tracePt t="50654" x="7088188" y="3159125"/>
          <p14:tracePt t="50668" x="7088188" y="3148013"/>
          <p14:tracePt t="50687" x="7088188" y="3138488"/>
          <p14:tracePt t="50705" x="7088188" y="3127375"/>
          <p14:tracePt t="50796" x="7088188" y="3117850"/>
          <p14:tracePt t="50803" x="7097713" y="3117850"/>
          <p14:tracePt t="50813" x="7097713" y="3108325"/>
          <p14:tracePt t="50839" x="7097713" y="3097213"/>
          <p14:tracePt t="50844" x="7108825" y="3097213"/>
          <p14:tracePt t="50868" x="7108825" y="3087688"/>
          <p14:tracePt t="50883" x="7118350" y="3087688"/>
          <p14:tracePt t="50902" x="7118350" y="3076575"/>
          <p14:tracePt t="50911" x="7118350" y="3067050"/>
          <p14:tracePt t="50928" x="7127875" y="3067050"/>
          <p14:tracePt t="50945" x="7127875" y="3055938"/>
          <p14:tracePt t="50961" x="7138988" y="3036888"/>
          <p14:tracePt t="50978" x="7148513" y="3030538"/>
          <p14:tracePt t="50994" x="7159625" y="3009900"/>
          <p14:tracePt t="51012" x="7159625" y="3000375"/>
          <p14:tracePt t="51027" x="7169150" y="2979738"/>
          <p14:tracePt t="51045" x="7180263" y="2970213"/>
          <p14:tracePt t="51061" x="7189788" y="2949575"/>
          <p14:tracePt t="51078" x="7189788" y="2928938"/>
          <p14:tracePt t="51094" x="7199313" y="2919413"/>
          <p14:tracePt t="51112" x="7199313" y="2908300"/>
          <p14:tracePt t="51128" x="7199313" y="2898775"/>
          <p14:tracePt t="51167" x="7199313" y="2887663"/>
          <p14:tracePt t="51278" x="7199313" y="2878138"/>
          <p14:tracePt t="51328" x="7199313" y="2867025"/>
          <p14:tracePt t="51341" x="7210425" y="2867025"/>
          <p14:tracePt t="51369" x="7210425" y="2857500"/>
          <p14:tracePt t="51586" x="7219950" y="2857500"/>
          <p14:tracePt t="51646" x="7219950" y="2847975"/>
          <p14:tracePt t="51707" x="7224713" y="2847975"/>
          <p14:tracePt t="51713" x="7224713" y="2841625"/>
          <p14:tracePt t="51753" x="7235825" y="2841625"/>
          <p14:tracePt t="51759" x="7235825" y="2832100"/>
          <p14:tracePt t="51785" x="7245350" y="2832100"/>
          <p14:tracePt t="51794" x="7245350" y="2822575"/>
          <p14:tracePt t="51816" x="7245350" y="2811463"/>
          <p14:tracePt t="51828" x="7256463" y="2811463"/>
          <p14:tracePt t="51845" x="7256463" y="2801938"/>
          <p14:tracePt t="51861" x="7265988" y="2790825"/>
          <p14:tracePt t="51880" x="7277100" y="2781300"/>
          <p14:tracePt t="51894" x="7277100" y="2770188"/>
          <p14:tracePt t="51912" x="7286625" y="2760663"/>
          <p14:tracePt t="51928" x="7286625" y="2751138"/>
          <p14:tracePt t="51945" x="7296150" y="2751138"/>
          <p14:tracePt t="51961" x="7296150" y="2740025"/>
          <p14:tracePt t="51978" x="7307263" y="2730500"/>
          <p14:tracePt t="51995" x="7316788" y="2719388"/>
          <p14:tracePt t="52012" x="7327900" y="2709863"/>
          <p14:tracePt t="52027" x="7327900" y="2698750"/>
          <p14:tracePt t="52045" x="7337425" y="2698750"/>
          <p14:tracePt t="52068" x="7348538" y="2689225"/>
          <p14:tracePt t="52102" x="7358063" y="2689225"/>
          <p14:tracePt t="52125" x="7358063" y="2679700"/>
          <p14:tracePt t="52170" x="7367588" y="2679700"/>
          <p14:tracePt t="52205" x="7367588" y="2668588"/>
          <p14:tracePt t="52227" x="7378700" y="2668588"/>
          <p14:tracePt t="52329" x="7378700" y="2663825"/>
          <p14:tracePt t="52388" x="7388225" y="2663825"/>
          <p14:tracePt t="52405" x="7388225" y="2652713"/>
          <p14:tracePt t="52434" x="7399338" y="2652713"/>
          <p14:tracePt t="52454" x="7399338" y="2643188"/>
          <p14:tracePt t="52461" x="7408863" y="2643188"/>
          <p14:tracePt t="52490" x="7408863" y="2633663"/>
          <p14:tracePt t="52521" x="7413625" y="2622550"/>
          <p14:tracePt t="52564" x="7413625" y="2613025"/>
          <p14:tracePt t="52710" x="7413625" y="2622550"/>
          <p14:tracePt t="52728" x="7413625" y="2633663"/>
          <p14:tracePt t="52737" x="7408863" y="2633663"/>
          <p14:tracePt t="52757" x="7399338" y="2643188"/>
          <p14:tracePt t="52763" x="7388225" y="2652713"/>
          <p14:tracePt t="52781" x="7378700" y="2652713"/>
          <p14:tracePt t="52797" x="7378700" y="2663825"/>
          <p14:tracePt t="52836" x="7378700" y="2668588"/>
          <p14:tracePt t="52845" x="7367588" y="2668588"/>
          <p14:tracePt t="52901" x="7378700" y="2668588"/>
          <p14:tracePt t="52921" x="7388225" y="2668588"/>
          <p14:tracePt t="52939" x="7399338" y="2668588"/>
          <p14:tracePt t="52954" x="7399338" y="2663825"/>
          <p14:tracePt t="52961" x="7408863" y="2663825"/>
          <p14:tracePt t="52978" x="7408863" y="2652713"/>
          <p14:tracePt t="52994" x="7413625" y="2652713"/>
          <p14:tracePt t="53011" x="7413625" y="2643188"/>
          <p14:tracePt t="53080" x="7413625" y="2633663"/>
          <p14:tracePt t="53137" x="7413625" y="2622550"/>
          <p14:tracePt t="53168" x="7424738" y="2622550"/>
          <p14:tracePt t="53175" x="7424738" y="2613025"/>
          <p14:tracePt t="53212" x="7434263" y="2601913"/>
          <p14:tracePt t="53227" x="7434263" y="2592388"/>
          <p14:tracePt t="53237" x="7445375" y="2581275"/>
          <p14:tracePt t="53254" x="7445375" y="2571750"/>
          <p14:tracePt t="53261" x="7454900" y="2562225"/>
          <p14:tracePt t="53278" x="7454900" y="2551113"/>
          <p14:tracePt t="53294" x="7466013" y="2541588"/>
          <p14:tracePt t="53312" x="7466013" y="2530475"/>
          <p14:tracePt t="53328" x="7466013" y="2520950"/>
          <p14:tracePt t="53345" x="7475538" y="2520950"/>
          <p14:tracePt t="53425" x="7466013" y="2520950"/>
          <p14:tracePt t="53445" x="7454900" y="2530475"/>
          <p14:tracePt t="53461" x="7454900" y="2541588"/>
          <p14:tracePt t="53478" x="7445375" y="2541588"/>
          <p14:tracePt t="53494" x="7434263" y="2551113"/>
          <p14:tracePt t="53512" x="7424738" y="2562225"/>
          <p14:tracePt t="53528" x="7413625" y="2562225"/>
          <p14:tracePt t="53545" x="7408863" y="2571750"/>
          <p14:tracePt t="53561" x="7399338" y="2581275"/>
          <p14:tracePt t="53579" x="7378700" y="2581275"/>
          <p14:tracePt t="53594" x="7358063" y="2592388"/>
          <p14:tracePt t="53612" x="7348538" y="2601913"/>
          <p14:tracePt t="53627" x="7327900" y="2613025"/>
          <p14:tracePt t="53645" x="7316788" y="2622550"/>
          <p14:tracePt t="53661" x="7307263" y="2633663"/>
          <p14:tracePt t="53678" x="7286625" y="2652713"/>
          <p14:tracePt t="53694" x="7277100" y="2652713"/>
          <p14:tracePt t="53712" x="7265988" y="2668588"/>
          <p14:tracePt t="53727" x="7256463" y="2679700"/>
          <p14:tracePt t="53744" x="7245350" y="2689225"/>
          <p14:tracePt t="53761" x="7224713" y="2709863"/>
          <p14:tracePt t="53778" x="7210425" y="2740025"/>
          <p14:tracePt t="53795" x="7189788" y="2751138"/>
          <p14:tracePt t="53811" x="7169150" y="2781300"/>
          <p14:tracePt t="53828" x="7148513" y="2790825"/>
          <p14:tracePt t="53845" x="7138988" y="2801938"/>
          <p14:tracePt t="53862" x="7127875" y="2822575"/>
          <p14:tracePt t="53878" x="7118350" y="2832100"/>
          <p14:tracePt t="53895" x="7108825" y="2841625"/>
          <p14:tracePt t="53912" x="7108825" y="2847975"/>
          <p14:tracePt t="53915" x="7097713" y="2847975"/>
          <p14:tracePt t="54059" x="7108825" y="2841625"/>
          <p14:tracePt t="54096" x="7108825" y="2832100"/>
          <p14:tracePt t="54117" x="7118350" y="2832100"/>
          <p14:tracePt t="54134" x="7118350" y="2822575"/>
          <p14:tracePt t="54183" x="7118350" y="2811463"/>
          <p14:tracePt t="54202" x="7127875" y="2811463"/>
          <p14:tracePt t="54279" x="7138988" y="2801938"/>
          <p14:tracePt t="54319" x="7148513" y="2790825"/>
          <p14:tracePt t="54354" x="7148513" y="2781300"/>
          <p14:tracePt t="54370" x="7159625" y="2781300"/>
          <p14:tracePt t="54405" x="7159625" y="2770188"/>
          <p14:tracePt t="54453" x="7169150" y="2760663"/>
          <p14:tracePt t="54587" x="7159625" y="2770188"/>
          <p14:tracePt t="54634" x="7159625" y="2781300"/>
          <p14:tracePt t="54645" x="7148513" y="2781300"/>
          <p14:tracePt t="54666" x="7148513" y="2790825"/>
          <p14:tracePt t="54672" x="7138988" y="2790825"/>
          <p14:tracePt t="54688" x="7138988" y="2801938"/>
          <p14:tracePt t="54711" x="7127875" y="2801938"/>
          <p14:tracePt t="54728" x="7127875" y="2811463"/>
          <p14:tracePt t="54754" x="7127875" y="2822575"/>
          <p14:tracePt t="54761" x="7118350" y="2822575"/>
          <p14:tracePt t="54790" x="7108825" y="2832100"/>
          <p14:tracePt t="54796" x="7108825" y="2841625"/>
          <p14:tracePt t="54823" x="7097713" y="2841625"/>
          <p14:tracePt t="54838" x="7097713" y="2847975"/>
          <p14:tracePt t="54873" x="7088188" y="2847975"/>
          <p14:tracePt t="54907" x="7077075" y="2847975"/>
          <p14:tracePt t="54926" x="7067550" y="2847975"/>
          <p14:tracePt t="54975" x="7067550" y="2841625"/>
          <p14:tracePt t="54988" x="7077075" y="2832100"/>
          <p14:tracePt t="55005" x="7088188" y="2822575"/>
          <p14:tracePt t="55011" x="7097713" y="2822575"/>
          <p14:tracePt t="55028" x="7097713" y="2811463"/>
          <p14:tracePt t="55045" x="7118350" y="2801938"/>
          <p14:tracePt t="55061" x="7127875" y="2790825"/>
          <p14:tracePt t="55078" x="7138988" y="2781300"/>
          <p14:tracePt t="55094" x="7148513" y="2770188"/>
          <p14:tracePt t="55112" x="7169150" y="2751138"/>
          <p14:tracePt t="55128" x="7180263" y="2751138"/>
          <p14:tracePt t="55145" x="7189788" y="2740025"/>
          <p14:tracePt t="55161" x="7199313" y="2730500"/>
          <p14:tracePt t="55179" x="7210425" y="2719388"/>
          <p14:tracePt t="55265" x="7199313" y="2730500"/>
          <p14:tracePt t="55286" x="7189788" y="2740025"/>
          <p14:tracePt t="55294" x="7180263" y="2740025"/>
          <p14:tracePt t="55312" x="7180263" y="2751138"/>
          <p14:tracePt t="55328" x="7159625" y="2770188"/>
          <p14:tracePt t="55345" x="7138988" y="2781300"/>
          <p14:tracePt t="55361" x="7118350" y="2811463"/>
          <p14:tracePt t="55378" x="7097713" y="2832100"/>
          <p14:tracePt t="55395" x="7067550" y="2847975"/>
          <p14:tracePt t="55412" x="7046913" y="2857500"/>
          <p14:tracePt t="55428" x="7021513" y="2867025"/>
          <p14:tracePt t="55445" x="6980238" y="2878138"/>
          <p14:tracePt t="55462" x="6959600" y="2887663"/>
          <p14:tracePt t="55478" x="6938963" y="2898775"/>
          <p14:tracePt t="55517" x="6938963" y="2908300"/>
          <p14:tracePt t="55630" x="6938963" y="2919413"/>
          <p14:tracePt t="55688" x="6938963" y="2928938"/>
          <p14:tracePt t="55763" x="6938963" y="2938463"/>
          <p14:tracePt t="55777" x="6929438" y="2938463"/>
          <p14:tracePt t="55822" x="6919913" y="2949575"/>
          <p14:tracePt t="55867" x="6908800" y="2959100"/>
          <p14:tracePt t="55901" x="6899275" y="2970213"/>
          <p14:tracePt t="55921" x="6888163" y="2979738"/>
          <p14:tracePt t="55938" x="6888163" y="2990850"/>
          <p14:tracePt t="55954" x="6878638" y="3000375"/>
          <p14:tracePt t="55972" x="6867525" y="3000375"/>
          <p14:tracePt t="55977" x="6867525" y="3009900"/>
          <p14:tracePt t="55995" x="6858000" y="3009900"/>
          <p14:tracePt t="56011" x="6853238" y="3021013"/>
          <p14:tracePt t="56028" x="6842125" y="3036888"/>
          <p14:tracePt t="56045" x="6832600" y="3046413"/>
          <p14:tracePt t="56061" x="6823075" y="3055938"/>
          <p14:tracePt t="56078" x="6811963" y="3055938"/>
          <p14:tracePt t="56094" x="6802438" y="3067050"/>
          <p14:tracePt t="56112" x="6791325" y="3087688"/>
          <p14:tracePt t="56128" x="6770688" y="3108325"/>
          <p14:tracePt t="56145" x="6740525" y="3127375"/>
          <p14:tracePt t="56161" x="6689725" y="3159125"/>
          <p14:tracePt t="56178" x="6664325" y="3179763"/>
          <p14:tracePt t="56194" x="6623050" y="3198813"/>
          <p14:tracePt t="56212" x="6602413" y="3209925"/>
          <p14:tracePt t="56305" x="6592888" y="3209925"/>
          <p14:tracePt t="56504" x="6592888" y="3214688"/>
          <p14:tracePt t="56514" x="6581775" y="3214688"/>
          <p14:tracePt t="56635" x="6581775" y="3224213"/>
          <p14:tracePt t="56685" x="6581775" y="3235325"/>
          <p14:tracePt t="56691" x="6572250" y="3235325"/>
          <p14:tracePt t="56711" x="6572250" y="3244850"/>
          <p14:tracePt t="56721" x="6562725" y="3244850"/>
          <p14:tracePt t="56738" x="6551613" y="3255963"/>
          <p14:tracePt t="56762" x="6551613" y="3265488"/>
          <p14:tracePt t="56807" x="6551613" y="3276600"/>
          <p14:tracePt t="56824" x="6542088" y="3276600"/>
          <p14:tracePt t="56859" x="6542088" y="3286125"/>
          <p14:tracePt t="57171" x="6542088" y="3295650"/>
          <p14:tracePt t="57213" x="6530975" y="3295650"/>
          <p14:tracePt t="57221" x="6530975" y="3306763"/>
          <p14:tracePt t="57318" x="6530975" y="3316288"/>
          <p14:tracePt t="57357" x="6521450" y="3316288"/>
          <p14:tracePt t="57469" x="6530975" y="3316288"/>
          <p14:tracePt t="57480" x="6530975" y="3306763"/>
          <p14:tracePt t="57517" x="6542088" y="3295650"/>
          <p14:tracePt t="57552" x="6551613" y="3295650"/>
          <p14:tracePt t="57557" x="6551613" y="3286125"/>
          <p14:tracePt t="57569" x="6562725" y="3286125"/>
          <p14:tracePt t="57594" x="6562725" y="3276600"/>
          <p14:tracePt t="57611" x="6572250" y="3276600"/>
          <p14:tracePt t="57863" x="6581775" y="3276600"/>
          <p14:tracePt t="57869" x="6581775" y="3265488"/>
          <p14:tracePt t="57902" x="6592888" y="3265488"/>
          <p14:tracePt t="57919" x="6592888" y="3255963"/>
          <p14:tracePt t="57952" x="6602413" y="3255963"/>
          <p14:tracePt t="57986" x="6602413" y="3244850"/>
          <p14:tracePt t="58003" x="6613525" y="3244850"/>
          <p14:tracePt t="58022" x="6623050" y="3235325"/>
          <p14:tracePt t="58038" x="6623050" y="3224213"/>
          <p14:tracePt t="58044" x="6634163" y="3224213"/>
          <p14:tracePt t="58063" x="6643688" y="3224213"/>
          <p14:tracePt t="58078" x="6643688" y="3214688"/>
          <p14:tracePt t="58183" x="6634163" y="3214688"/>
          <p14:tracePt t="58302" x="6643688" y="3214688"/>
          <p14:tracePt t="58309" x="6653213" y="3209925"/>
          <p14:tracePt t="58328" x="6653213" y="3198813"/>
          <p14:tracePt t="58345" x="6664325" y="3189288"/>
          <p14:tracePt t="58361" x="6673850" y="3189288"/>
          <p14:tracePt t="58378" x="6673850" y="3179763"/>
          <p14:tracePt t="58434" x="6673850" y="3189288"/>
          <p14:tracePt t="58454" x="6664325" y="3198813"/>
          <p14:tracePt t="58461" x="6653213" y="3198813"/>
          <p14:tracePt t="58478" x="6653213" y="3209925"/>
          <p14:tracePt t="58495" x="6643688" y="3209925"/>
          <p14:tracePt t="58512" x="6634163" y="3214688"/>
          <p14:tracePt t="58528" x="6623050" y="3224213"/>
          <p14:tracePt t="58544" x="6613525" y="3235325"/>
          <p14:tracePt t="58561" x="6602413" y="3244850"/>
          <p14:tracePt t="58578" x="6592888" y="3265488"/>
          <p14:tracePt t="58594" x="6592888" y="3276600"/>
          <p14:tracePt t="58611" x="6581775" y="3276600"/>
          <p14:tracePt t="58705" x="6592888" y="3276600"/>
          <p14:tracePt t="58711" x="6592888" y="3265488"/>
          <p14:tracePt t="58728" x="6602413" y="3265488"/>
          <p14:tracePt t="58745" x="6602413" y="3255963"/>
          <p14:tracePt t="58761" x="6613525" y="3244850"/>
          <p14:tracePt t="58779" x="6623050" y="3235325"/>
          <p14:tracePt t="58794" x="6634163" y="3224213"/>
          <p14:tracePt t="58811" x="6634163" y="3214688"/>
          <p14:tracePt t="58828" x="6643688" y="3214688"/>
          <p14:tracePt t="58845" x="6653213" y="3209925"/>
          <p14:tracePt t="58861" x="6653213" y="3198813"/>
          <p14:tracePt t="58878" x="6664325" y="3189288"/>
          <p14:tracePt t="58894" x="6673850" y="3189288"/>
          <p14:tracePt t="58912" x="6680200" y="3179763"/>
          <p14:tracePt t="58928" x="6689725" y="3168650"/>
          <p14:tracePt t="58945" x="6699250" y="3159125"/>
          <p14:tracePt t="58961" x="6699250" y="3148013"/>
          <p14:tracePt t="58979" x="6710363" y="3138488"/>
          <p14:tracePt t="58994" x="6731000" y="3117850"/>
          <p14:tracePt t="58998" x="6740525" y="3108325"/>
          <p14:tracePt t="59011" x="6740525" y="3097213"/>
          <p14:tracePt t="59028" x="6751638" y="3097213"/>
          <p14:tracePt t="59045" x="6761163" y="3076575"/>
          <p14:tracePt t="59062" x="6770688" y="3067050"/>
          <p14:tracePt t="59078" x="6770688" y="3055938"/>
          <p14:tracePt t="59095" x="6781800" y="3046413"/>
          <p14:tracePt t="59111" x="6791325" y="3046413"/>
          <p14:tracePt t="59128" x="6802438" y="3036888"/>
          <p14:tracePt t="59145" x="6802438" y="3030538"/>
          <p14:tracePt t="59161" x="6811963" y="3021013"/>
          <p14:tracePt t="59178" x="6823075" y="3009900"/>
          <p14:tracePt t="59195" x="6832600" y="3000375"/>
          <p14:tracePt t="59212" x="6842125" y="2990850"/>
          <p14:tracePt t="59228" x="6853238" y="2979738"/>
          <p14:tracePt t="59245" x="6853238" y="2970213"/>
          <p14:tracePt t="59261" x="6858000" y="2959100"/>
          <p14:tracePt t="59328" x="6878638" y="2938463"/>
          <p14:tracePt t="59345" x="6878638" y="2928938"/>
          <p14:tracePt t="59399" x="6888163" y="2928938"/>
          <p14:tracePt t="59569" x="6888163" y="2938463"/>
          <p14:tracePt t="59614" x="6888163" y="2949575"/>
          <p14:tracePt t="59646" x="6888163" y="2959100"/>
          <p14:tracePt t="59670" x="6888163" y="2970213"/>
          <p14:tracePt t="59694" x="6888163" y="2979738"/>
          <p14:tracePt t="59724" x="6888163" y="2990850"/>
          <p14:tracePt t="59752" x="6888163" y="3000375"/>
          <p14:tracePt t="59773" x="6888163" y="3009900"/>
          <p14:tracePt t="59800" x="6888163" y="3021013"/>
          <p14:tracePt t="59826" x="6888163" y="3030538"/>
          <p14:tracePt t="59853" x="6888163" y="3036888"/>
          <p14:tracePt t="59872" x="6888163" y="3046413"/>
          <p14:tracePt t="59890" x="6888163" y="3055938"/>
          <p14:tracePt t="59910" x="6888163" y="3067050"/>
          <p14:tracePt t="59921" x="6888163" y="3076575"/>
          <p14:tracePt t="59937" x="6888163" y="3087688"/>
          <p14:tracePt t="59953" x="6888163" y="3097213"/>
          <p14:tracePt t="59971" x="6888163" y="3108325"/>
          <p14:tracePt t="59980" x="6888163" y="3117850"/>
          <p14:tracePt t="59995" x="6888163" y="3127375"/>
          <p14:tracePt t="60011" x="6888163" y="3138488"/>
          <p14:tracePt t="60028" x="6888163" y="3148013"/>
          <p14:tracePt t="60045" x="6888163" y="3159125"/>
          <p14:tracePt t="60061" x="6888163" y="3168650"/>
          <p14:tracePt t="60103" x="6888163" y="3179763"/>
          <p14:tracePt t="60122" x="6899275" y="3179763"/>
          <p14:tracePt t="60138" x="6908800" y="3179763"/>
          <p14:tracePt t="60144" x="6908800" y="3189288"/>
          <p14:tracePt t="60161" x="6919913" y="3189288"/>
          <p14:tracePt t="60178" x="6938963" y="3189288"/>
          <p14:tracePt t="60195" x="6970713" y="3189288"/>
          <p14:tracePt t="60211" x="7000875" y="3198813"/>
          <p14:tracePt t="60228" x="7031038" y="3198813"/>
          <p14:tracePt t="60245" x="7067550" y="3198813"/>
          <p14:tracePt t="60261" x="7108825" y="3198813"/>
          <p14:tracePt t="60278" x="7148513" y="3198813"/>
          <p14:tracePt t="60295" x="7189788" y="3198813"/>
          <p14:tracePt t="60312" x="7210425" y="3198813"/>
          <p14:tracePt t="60328" x="7219950" y="3198813"/>
          <p14:tracePt t="60344" x="7224713" y="3198813"/>
          <p14:tracePt t="60361" x="7235825" y="3198813"/>
          <p14:tracePt t="60382" x="7245350" y="3209925"/>
          <p14:tracePt t="60411" x="7245350" y="3214688"/>
          <p14:tracePt t="60428" x="7245350" y="3224213"/>
          <p14:tracePt t="60453" x="7256463" y="3224213"/>
          <p14:tracePt t="60462" x="7256463" y="3235325"/>
          <p14:tracePt t="60480" x="7265988" y="3235325"/>
          <p14:tracePt t="60511" x="7265988" y="3244850"/>
          <p14:tracePt t="60528" x="7277100" y="3244850"/>
          <p14:tracePt t="60555" x="7277100" y="3255963"/>
          <p14:tracePt t="60576" x="7277100" y="3265488"/>
          <p14:tracePt t="60604" x="7277100" y="3276600"/>
          <p14:tracePt t="60628" x="7277100" y="3286125"/>
          <p14:tracePt t="60662" x="7277100" y="3295650"/>
          <p14:tracePt t="60683" x="7265988" y="3295650"/>
          <p14:tracePt t="60789" x="7277100" y="3295650"/>
          <p14:tracePt t="60814" x="7286625" y="3295650"/>
          <p14:tracePt t="60833" x="7286625" y="3286125"/>
          <p14:tracePt t="60839" x="7296150" y="3286125"/>
          <p14:tracePt t="60860" x="7307263" y="3286125"/>
          <p14:tracePt t="60870" x="7316788" y="3286125"/>
          <p14:tracePt t="60886" x="7316788" y="3276600"/>
          <p14:tracePt t="60895" x="7327900" y="3276600"/>
          <p14:tracePt t="60912" x="7337425" y="3276600"/>
          <p14:tracePt t="60928" x="7348538" y="3276600"/>
          <p14:tracePt t="60945" x="7367588" y="3276600"/>
          <p14:tracePt t="60961" x="7388225" y="3276600"/>
          <p14:tracePt t="60978" x="7408863" y="3276600"/>
          <p14:tracePt t="60995" x="7424738" y="3276600"/>
          <p14:tracePt t="61011" x="7454900" y="3276600"/>
          <p14:tracePt t="61027" x="7466013" y="3276600"/>
          <p14:tracePt t="61045" x="7496175" y="3276600"/>
          <p14:tracePt t="61061" x="7505700" y="3276600"/>
          <p14:tracePt t="61078" x="7526338" y="3276600"/>
          <p14:tracePt t="61094" x="7546975" y="3276600"/>
          <p14:tracePt t="61112" x="7556500" y="3286125"/>
          <p14:tracePt t="61128" x="7577138" y="3286125"/>
          <p14:tracePt t="61145" x="7593013" y="3295650"/>
          <p14:tracePt t="61162" x="7613650" y="3295650"/>
          <p14:tracePt t="61179" x="7634288" y="3306763"/>
          <p14:tracePt t="61195" x="7673975" y="3316288"/>
          <p14:tracePt t="61211" x="7705725" y="3316288"/>
          <p14:tracePt t="61228" x="7770813" y="3316288"/>
          <p14:tracePt t="61245" x="7832725" y="3316288"/>
          <p14:tracePt t="61261" x="7913688" y="3316288"/>
          <p14:tracePt t="61278" x="7954963" y="3316288"/>
          <p14:tracePt t="61294" x="7980363" y="3306763"/>
          <p14:tracePt t="61312" x="7991475" y="3306763"/>
          <p14:tracePt t="61328" x="8010525" y="3295650"/>
          <p14:tracePt t="61344" x="8031163" y="3286125"/>
          <p14:tracePt t="61361" x="8062913" y="3276600"/>
          <p14:tracePt t="61378" x="8102600" y="3265488"/>
          <p14:tracePt t="61394" x="8134350" y="3255963"/>
          <p14:tracePt t="61411" x="8148638" y="3255963"/>
          <p14:tracePt t="61428" x="8180388" y="3244850"/>
          <p14:tracePt t="61445" x="8210550" y="3235325"/>
          <p14:tracePt t="61461" x="8231188" y="3235325"/>
          <p14:tracePt t="61478" x="8240713" y="3235325"/>
          <p14:tracePt t="61540" x="8251825" y="3224213"/>
          <p14:tracePt t="61575" x="8261350" y="3224213"/>
          <p14:tracePt t="61641" x="8270875" y="3224213"/>
          <p14:tracePt t="61713" x="8281988" y="3224213"/>
          <p14:tracePt t="61751" x="8291513" y="3224213"/>
          <p14:tracePt t="61797" x="8291513" y="3235325"/>
          <p14:tracePt t="61852" x="8291513" y="3244850"/>
          <p14:tracePt t="61887" x="8281988" y="3244850"/>
          <p14:tracePt t="61907" x="8281988" y="3255963"/>
          <p14:tracePt t="61923" x="8270875" y="3255963"/>
          <p14:tracePt t="61941" x="8261350" y="3255963"/>
          <p14:tracePt t="61971" x="8251825" y="3255963"/>
          <p14:tracePt t="61986" x="8240713" y="3255963"/>
          <p14:tracePt t="62003" x="8231188" y="3265488"/>
          <p14:tracePt t="62011" x="8220075" y="3265488"/>
          <p14:tracePt t="62031" x="8210550" y="3265488"/>
          <p14:tracePt t="62045" x="8199438" y="3265488"/>
          <p14:tracePt t="62061" x="8189913" y="3265488"/>
          <p14:tracePt t="62078" x="8180388" y="3265488"/>
          <p14:tracePt t="62094" x="8169275" y="3265488"/>
          <p14:tracePt t="62112" x="8159750" y="3265488"/>
          <p14:tracePt t="62128" x="8148638" y="3265488"/>
          <p14:tracePt t="62145" x="8139113" y="3265488"/>
          <p14:tracePt t="62161" x="8134350" y="3265488"/>
          <p14:tracePt t="62178" x="8123238" y="3265488"/>
          <p14:tracePt t="62195" x="8113713" y="3265488"/>
          <p14:tracePt t="62212" x="8102600" y="3265488"/>
          <p14:tracePt t="62228" x="8093075" y="3255963"/>
          <p14:tracePt t="62245" x="8072438" y="3255963"/>
          <p14:tracePt t="62262" x="8062913" y="3244850"/>
          <p14:tracePt t="62279" x="8051800" y="3244850"/>
          <p14:tracePt t="62295" x="8042275" y="3235325"/>
          <p14:tracePt t="62312" x="8031163" y="3235325"/>
          <p14:tracePt t="62328" x="8021638" y="3235325"/>
          <p14:tracePt t="62344" x="8001000" y="3224213"/>
          <p14:tracePt t="62361" x="7991475" y="3224213"/>
          <p14:tracePt t="62379" x="7980363" y="3214688"/>
          <p14:tracePt t="62394" x="7959725" y="3214688"/>
          <p14:tracePt t="62411" x="7945438" y="3209925"/>
          <p14:tracePt t="62428" x="7904163" y="3209925"/>
          <p14:tracePt t="62445" x="7874000" y="3209925"/>
          <p14:tracePt t="62461" x="7823200" y="3209925"/>
          <p14:tracePt t="62478" x="7781925" y="3209925"/>
          <p14:tracePt t="62495" x="7735888" y="3209925"/>
          <p14:tracePt t="62512" x="7705725" y="3209925"/>
          <p14:tracePt t="62528" x="7664450" y="3214688"/>
          <p14:tracePt t="62545" x="7623175" y="3224213"/>
          <p14:tracePt t="62562" x="7593013" y="3235325"/>
          <p14:tracePt t="62579" x="7567613" y="3235325"/>
          <p14:tracePt t="62595" x="7556500" y="3235325"/>
          <p14:tracePt t="62612" x="7546975" y="3235325"/>
          <p14:tracePt t="62628" x="7526338" y="3235325"/>
          <p14:tracePt t="62645" x="7516813" y="3235325"/>
          <p14:tracePt t="62661" x="7496175" y="3235325"/>
          <p14:tracePt t="62678" x="7485063" y="3235325"/>
          <p14:tracePt t="62694" x="7454900" y="3244850"/>
          <p14:tracePt t="62712" x="7434263" y="3244850"/>
          <p14:tracePt t="62728" x="7413625" y="3244850"/>
          <p14:tracePt t="62745" x="7399338" y="3244850"/>
          <p14:tracePt t="62762" x="7378700" y="3255963"/>
          <p14:tracePt t="62779" x="7367588" y="3255963"/>
          <p14:tracePt t="62795" x="7358063" y="3255963"/>
          <p14:tracePt t="62812" x="7337425" y="3265488"/>
          <p14:tracePt t="62828" x="7316788" y="3276600"/>
          <p14:tracePt t="62846" x="7307263" y="3276600"/>
          <p14:tracePt t="62862" x="7296150" y="3286125"/>
          <p14:tracePt t="62879" x="7286625" y="3286125"/>
          <p14:tracePt t="62927" x="7256463" y="3306763"/>
          <p14:tracePt t="62940" x="7245350" y="3316288"/>
          <p14:tracePt t="62961" x="7235825" y="3316288"/>
          <p14:tracePt t="62978" x="7235825" y="3327400"/>
          <p14:tracePt t="62994" x="7224713" y="3327400"/>
          <p14:tracePt t="63011" x="7224713" y="3336925"/>
          <p14:tracePt t="63028" x="7210425" y="3336925"/>
          <p14:tracePt t="63045" x="7180263" y="3336925"/>
          <p14:tracePt t="63061" x="7159625" y="3336925"/>
          <p14:tracePt t="63078" x="7138988" y="3336925"/>
          <p14:tracePt t="63094" x="7118350" y="3336925"/>
          <p14:tracePt t="63112" x="7097713" y="3336925"/>
          <p14:tracePt t="63128" x="7088188" y="3336925"/>
          <p14:tracePt t="63145" x="7077075" y="3336925"/>
          <p14:tracePt t="63161" x="7067550" y="3336925"/>
          <p14:tracePt t="63223" x="7056438" y="3336925"/>
          <p14:tracePt t="63255" x="7046913" y="3336925"/>
          <p14:tracePt t="63280" x="7042150" y="3336925"/>
          <p14:tracePt t="63303" x="7031038" y="3336925"/>
          <p14:tracePt t="63343" x="7021513" y="3336925"/>
          <p14:tracePt t="63383" x="7010400" y="3336925"/>
          <p14:tracePt t="63667" x="7000875" y="3336925"/>
          <p14:tracePt t="63743" x="6991350" y="3336925"/>
          <p14:tracePt t="63764" x="6991350" y="3327400"/>
          <p14:tracePt t="63784" x="6980238" y="3327400"/>
          <p14:tracePt t="63805" x="6980238" y="3316288"/>
          <p14:tracePt t="63819" x="6970713" y="3316288"/>
          <p14:tracePt t="63854" x="6970713" y="3306763"/>
          <p14:tracePt t="63985" x="6970713" y="3295650"/>
          <p14:tracePt t="64305" x="6980238" y="3295650"/>
          <p14:tracePt t="64571" x="6991350" y="3295650"/>
          <p14:tracePt t="65187" x="7000875" y="3295650"/>
          <p14:tracePt t="65218" x="7010400" y="3295650"/>
          <p14:tracePt t="65224" x="7010400" y="3286125"/>
          <p14:tracePt t="65240" x="7021513" y="3286125"/>
          <p14:tracePt t="65250" x="7031038" y="3286125"/>
          <p14:tracePt t="65261" x="7042150" y="3286125"/>
          <p14:tracePt t="65278" x="7046913" y="3276600"/>
          <p14:tracePt t="65294" x="7067550" y="3276600"/>
          <p14:tracePt t="65312" x="7097713" y="3276600"/>
          <p14:tracePt t="65328" x="7118350" y="3265488"/>
          <p14:tracePt t="65344" x="7138988" y="3265488"/>
          <p14:tracePt t="65361" x="7159625" y="3265488"/>
          <p14:tracePt t="65378" x="7180263" y="3265488"/>
          <p14:tracePt t="65394" x="7199313" y="3265488"/>
          <p14:tracePt t="65411" x="7210425" y="3265488"/>
          <p14:tracePt t="65428" x="7224713" y="3265488"/>
          <p14:tracePt t="65445" x="7235825" y="3265488"/>
          <p14:tracePt t="65461" x="7245350" y="3265488"/>
          <p14:tracePt t="65478" x="7256463" y="3276600"/>
          <p14:tracePt t="65495" x="7265988" y="3276600"/>
          <p14:tracePt t="65512" x="7277100" y="3276600"/>
          <p14:tracePt t="65533" x="7286625" y="3276600"/>
          <p14:tracePt t="65778" x="7286625" y="3265488"/>
          <p14:tracePt t="65911" x="7277100" y="3265488"/>
          <p14:tracePt t="66119" x="7286625" y="3265488"/>
          <p14:tracePt t="66147" x="7296150" y="3265488"/>
          <p14:tracePt t="66178" x="7307263" y="3265488"/>
          <p14:tracePt t="66213" x="7316788" y="3265488"/>
          <p14:tracePt t="66242" x="7327900" y="3255963"/>
          <p14:tracePt t="66255" x="7337425" y="3255963"/>
          <p14:tracePt t="66272" x="7348538" y="3255963"/>
          <p14:tracePt t="66279" x="7358063" y="3255963"/>
          <p14:tracePt t="66301" x="7367588" y="3244850"/>
          <p14:tracePt t="66319" x="7378700" y="3244850"/>
          <p14:tracePt t="66339" x="7388225" y="3244850"/>
          <p14:tracePt t="66345" x="7399338" y="3244850"/>
          <p14:tracePt t="66364" x="7408863" y="3244850"/>
          <p14:tracePt t="66379" x="7413625" y="3244850"/>
          <p14:tracePt t="66394" x="7424738" y="3244850"/>
          <p14:tracePt t="66411" x="7445375" y="3244850"/>
          <p14:tracePt t="66428" x="7454900" y="3244850"/>
          <p14:tracePt t="66445" x="7475538" y="3244850"/>
          <p14:tracePt t="66462" x="7485063" y="3244850"/>
          <p14:tracePt t="66479" x="7496175" y="3244850"/>
          <p14:tracePt t="66508" x="7505700" y="3244850"/>
          <p14:tracePt t="66570" x="7516813" y="3244850"/>
          <p14:tracePt t="66655" x="7526338" y="3244850"/>
          <p14:tracePt t="66704" x="7537450" y="3244850"/>
          <p14:tracePt t="66767" x="7546975" y="3244850"/>
          <p14:tracePt t="66811" x="7556500" y="3244850"/>
          <p14:tracePt t="66845" x="7567613" y="3244850"/>
          <p14:tracePt t="66871" x="7577138" y="3244850"/>
          <p14:tracePt t="66895" x="7577138" y="3255963"/>
          <p14:tracePt t="66912" x="7588250" y="3255963"/>
          <p14:tracePt t="66928" x="7593013" y="3255963"/>
          <p14:tracePt t="66944" x="7613650" y="3255963"/>
          <p14:tracePt t="66961" x="7623175" y="3255963"/>
          <p14:tracePt t="66978" x="7643813" y="3255963"/>
          <p14:tracePt t="66994" x="7664450" y="3255963"/>
          <p14:tracePt t="67011" x="7694613" y="3255963"/>
          <p14:tracePt t="67029" x="7724775" y="3244850"/>
          <p14:tracePt t="67046" x="7770813" y="3244850"/>
          <p14:tracePt t="67062" x="7823200" y="3235325"/>
          <p14:tracePt t="67078" x="7862888" y="3224213"/>
          <p14:tracePt t="67094" x="7924800" y="3214688"/>
          <p14:tracePt t="67112" x="7959725" y="3209925"/>
          <p14:tracePt t="67128" x="8021638" y="3209925"/>
          <p14:tracePt t="67145" x="8062913" y="3209925"/>
          <p14:tracePt t="67161" x="8113713" y="3209925"/>
          <p14:tracePt t="67179" x="8148638" y="3224213"/>
          <p14:tracePt t="67194" x="8169275" y="3255963"/>
          <p14:tracePt t="67211" x="8169275" y="3276600"/>
          <p14:tracePt t="67228" x="8169275" y="3295650"/>
          <p14:tracePt t="67245" x="8159750" y="3316288"/>
          <p14:tracePt t="67261" x="8148638" y="3336925"/>
          <p14:tracePt t="67278" x="8139113" y="3336925"/>
          <p14:tracePt t="67295" x="8139113" y="3348038"/>
          <p14:tracePt t="67324" x="8134350" y="3348038"/>
          <p14:tracePt t="67344" x="8134350" y="3357563"/>
          <p14:tracePt t="67364" x="8123238" y="3357563"/>
          <p14:tracePt t="67439" x="8123238" y="3348038"/>
          <p14:tracePt t="67527" x="8134350" y="3348038"/>
          <p14:tracePt t="67536" x="8134350" y="3336925"/>
          <p14:tracePt t="67572" x="8139113" y="3336925"/>
          <p14:tracePt t="67603" x="8139113" y="3327400"/>
          <p14:tracePt t="67624" x="8139113" y="3316288"/>
          <p14:tracePt t="67640" x="8139113" y="3306763"/>
          <p14:tracePt t="67661" x="8139113" y="3295650"/>
          <p14:tracePt t="67683" x="8139113" y="3276600"/>
          <p14:tracePt t="67694" x="8139113" y="3255963"/>
          <p14:tracePt t="67712" x="8134350" y="3224213"/>
          <p14:tracePt t="67728" x="8102600" y="3168650"/>
          <p14:tracePt t="67745" x="8062913" y="3097213"/>
          <p14:tracePt t="67761" x="8042275" y="3036888"/>
          <p14:tracePt t="67778" x="8021638" y="2990850"/>
          <p14:tracePt t="67795" x="7991475" y="2919413"/>
          <p14:tracePt t="67811" x="7959725" y="2857500"/>
          <p14:tracePt t="67828" x="7945438" y="2822575"/>
          <p14:tracePt t="67845" x="7913688" y="2770188"/>
          <p14:tracePt t="67862" x="7894638" y="2740025"/>
          <p14:tracePt t="67878" x="7874000" y="2698750"/>
          <p14:tracePt t="67894" x="7862888" y="2668588"/>
          <p14:tracePt t="67912" x="7842250" y="2643188"/>
          <p14:tracePt t="67928" x="7832725" y="2613025"/>
          <p14:tracePt t="67945" x="7812088" y="2581275"/>
          <p14:tracePt t="67961" x="7791450" y="2541588"/>
          <p14:tracePt t="67979" x="7781925" y="2474913"/>
          <p14:tracePt t="67995" x="7770813" y="2413000"/>
          <p14:tracePt t="68012" x="7770813" y="2382838"/>
          <p14:tracePt t="68028" x="7770813" y="2341563"/>
          <p14:tracePt t="68046" x="7770813" y="2311400"/>
          <p14:tracePt t="68061" x="7770813" y="2286000"/>
          <p14:tracePt t="68078" x="7770813" y="2255838"/>
          <p14:tracePt t="68095" x="7770813" y="2224088"/>
          <p14:tracePt t="68112" x="7781925" y="2205038"/>
          <p14:tracePt t="68128" x="7791450" y="2193925"/>
          <p14:tracePt t="68144" x="7791450" y="2173288"/>
          <p14:tracePt t="68161" x="7791450" y="2163763"/>
          <p14:tracePt t="68178" x="7791450" y="2152650"/>
          <p14:tracePt t="68194" x="7791450" y="2143125"/>
          <p14:tracePt t="68239" x="7791450" y="2133600"/>
          <p14:tracePt t="68262" x="7791450" y="2122488"/>
          <p14:tracePt t="68278" x="7781925" y="2122488"/>
          <p14:tracePt t="68294" x="7781925" y="2112963"/>
          <p14:tracePt t="68312" x="7781925" y="2108200"/>
          <p14:tracePt t="68335" x="7781925" y="2097088"/>
          <p14:tracePt t="68361" x="7781925" y="2087563"/>
          <p14:tracePt t="68400" x="7781925" y="2076450"/>
          <p14:tracePt t="68440" x="7781925" y="2066925"/>
          <p14:tracePt t="68470" x="7781925" y="2055813"/>
          <p14:tracePt t="68607" x="7791450" y="2055813"/>
          <p14:tracePt t="68713" x="7791450" y="2066925"/>
          <p14:tracePt t="68799" x="7802563" y="2066925"/>
          <p14:tracePt t="68818" x="7812088" y="2066925"/>
          <p14:tracePt t="68836" x="7823200" y="2066925"/>
          <p14:tracePt t="68847" x="7832725" y="2066925"/>
          <p14:tracePt t="68861" x="7842250" y="2055813"/>
          <p14:tracePt t="68878" x="7853363" y="2055813"/>
          <p14:tracePt t="68894" x="7874000" y="2036763"/>
          <p14:tracePt t="68912" x="7894638" y="2016125"/>
          <p14:tracePt t="68928" x="7924800" y="1984375"/>
          <p14:tracePt t="68945" x="7954963" y="1954213"/>
          <p14:tracePt t="68962" x="7980363" y="1928813"/>
          <p14:tracePt t="68979" x="8001000" y="1908175"/>
          <p14:tracePt t="68994" x="8010525" y="1898650"/>
          <p14:tracePt t="69011" x="8021638" y="1887538"/>
          <p14:tracePt t="69028" x="8042275" y="1878013"/>
          <p14:tracePt t="69045" x="8051800" y="1866900"/>
          <p14:tracePt t="69061" x="8062913" y="1857375"/>
          <p14:tracePt t="69079" x="8072438" y="1857375"/>
          <p14:tracePt t="69095" x="8081963" y="1847850"/>
          <p14:tracePt t="69111" x="8093075" y="1836738"/>
          <p14:tracePt t="69128" x="8102600" y="1827213"/>
          <p14:tracePt t="69157" x="8113713" y="1816100"/>
          <p14:tracePt t="69181" x="8123238" y="1816100"/>
          <p14:tracePt t="69195" x="8134350" y="1816100"/>
          <p14:tracePt t="69326" x="8123238" y="1816100"/>
          <p14:tracePt t="69343" x="8123238" y="1827213"/>
          <p14:tracePt t="69359" x="8113713" y="1827213"/>
          <p14:tracePt t="69367" x="8113713" y="1836738"/>
          <p14:tracePt t="69378" x="8102600" y="1836738"/>
          <p14:tracePt t="69394" x="8102600" y="1847850"/>
          <p14:tracePt t="69411" x="8093075" y="1857375"/>
          <p14:tracePt t="69428" x="8072438" y="1878013"/>
          <p14:tracePt t="69445" x="8042275" y="1919288"/>
          <p14:tracePt t="69461" x="8010525" y="1944688"/>
          <p14:tracePt t="69478" x="7970838" y="1984375"/>
          <p14:tracePt t="69495" x="7924800" y="2036763"/>
          <p14:tracePt t="69512" x="7853363" y="2097088"/>
          <p14:tracePt t="69528" x="7802563" y="2143125"/>
          <p14:tracePt t="69545" x="7735888" y="2205038"/>
          <p14:tracePt t="69562" x="7694613" y="2244725"/>
          <p14:tracePt t="69578" x="7643813" y="2295525"/>
          <p14:tracePt t="69595" x="7602538" y="2322513"/>
          <p14:tracePt t="69611" x="7556500" y="2352675"/>
          <p14:tracePt t="69628" x="7516813" y="2382838"/>
          <p14:tracePt t="69645" x="7466013" y="2424113"/>
          <p14:tracePt t="69661" x="7424738" y="2444750"/>
          <p14:tracePt t="69678" x="7408863" y="2465388"/>
          <p14:tracePt t="69694" x="7388225" y="2479675"/>
          <p14:tracePt t="69711" x="7367588" y="2490788"/>
          <p14:tracePt t="69728" x="7367588" y="2500313"/>
          <p14:tracePt t="69744" x="7358063" y="2509838"/>
          <p14:tracePt t="69791" x="7348538" y="2520950"/>
          <p14:tracePt t="69813" x="7337425" y="2530475"/>
          <p14:tracePt t="69837" x="7327900" y="2541588"/>
          <p14:tracePt t="69853" x="7316788" y="2541588"/>
          <p14:tracePt t="69864" x="7316788" y="2551113"/>
          <p14:tracePt t="69878" x="7307263" y="2551113"/>
          <p14:tracePt t="69897" x="7307263" y="2562225"/>
          <p14:tracePt t="69922" x="7296150" y="2562225"/>
          <p14:tracePt t="69937" x="7296150" y="2571750"/>
          <p14:tracePt t="69960" x="7286625" y="2571750"/>
          <p14:tracePt t="69979" x="7286625" y="2581275"/>
          <p14:tracePt t="70001" x="7277100" y="2581275"/>
          <p14:tracePt t="70024" x="7277100" y="2592388"/>
          <p14:tracePt t="70102" x="7277100" y="2601913"/>
          <p14:tracePt t="70122" x="7265988" y="2601913"/>
          <p14:tracePt t="70136" x="7265988" y="2613025"/>
          <p14:tracePt t="70161" x="7265988" y="2622550"/>
          <p14:tracePt t="70177" x="7256463" y="2633663"/>
          <p14:tracePt t="70196" x="7256463" y="2643188"/>
          <p14:tracePt t="70217" x="7245350" y="2643188"/>
          <p14:tracePt t="70222" x="7245350" y="2652713"/>
          <p14:tracePt t="70346" x="7256463" y="2652713"/>
          <p14:tracePt t="70380" x="7265988" y="2652713"/>
          <p14:tracePt t="70402" x="7265988" y="2663825"/>
          <p14:tracePt t="70438" x="7265988" y="2668588"/>
          <p14:tracePt t="70522" x="7277100" y="2668588"/>
          <p14:tracePt t="70544" x="7286625" y="2668588"/>
          <p14:tracePt t="70571" x="7296150" y="2668588"/>
          <p14:tracePt t="70577" x="7296150" y="2663825"/>
          <p14:tracePt t="70594" x="7307263" y="2663825"/>
          <p14:tracePt t="70611" x="7316788" y="2652713"/>
          <p14:tracePt t="70628" x="7327900" y="2643188"/>
          <p14:tracePt t="70645" x="7337425" y="2643188"/>
          <p14:tracePt t="70713" x="7327900" y="2652713"/>
          <p14:tracePt t="70735" x="7327900" y="2663825"/>
          <p14:tracePt t="70741" x="7316788" y="2663825"/>
          <p14:tracePt t="70746" x="7316788" y="2668588"/>
          <p14:tracePt t="70761" x="7307263" y="2679700"/>
          <p14:tracePt t="70783" x="7307263" y="2689225"/>
          <p14:tracePt t="70794" x="7296150" y="2689225"/>
          <p14:tracePt t="70811" x="7296150" y="2698750"/>
          <p14:tracePt t="70828" x="7286625" y="2698750"/>
          <p14:tracePt t="70894" x="7296150" y="2698750"/>
          <p14:tracePt t="70904" x="7296150" y="2689225"/>
          <p14:tracePt t="70912" x="7307263" y="2689225"/>
          <p14:tracePt t="70928" x="7316788" y="2679700"/>
          <p14:tracePt t="70945" x="7327900" y="2668588"/>
          <p14:tracePt t="70961" x="7348538" y="2652713"/>
          <p14:tracePt t="70978" x="7378700" y="2633663"/>
          <p14:tracePt t="70994" x="7399338" y="2613025"/>
          <p14:tracePt t="71011" x="7424738" y="2581275"/>
          <p14:tracePt t="71028" x="7445375" y="2562225"/>
          <p14:tracePt t="71045" x="7466013" y="2541588"/>
          <p14:tracePt t="71062" x="7485063" y="2520950"/>
          <p14:tracePt t="71078" x="7505700" y="2490788"/>
          <p14:tracePt t="71094" x="7526338" y="2474913"/>
          <p14:tracePt t="71112" x="7546975" y="2444750"/>
          <p14:tracePt t="71128" x="7567613" y="2424113"/>
          <p14:tracePt t="71144" x="7577138" y="2413000"/>
          <p14:tracePt t="71162" x="7588250" y="2403475"/>
          <p14:tracePt t="71179" x="7588250" y="2393950"/>
          <p14:tracePt t="71194" x="7593013" y="2382838"/>
          <p14:tracePt t="71212" x="7602538" y="2373313"/>
          <p14:tracePt t="71228" x="7613650" y="2362200"/>
          <p14:tracePt t="71245" x="7613650" y="2352675"/>
          <p14:tracePt t="71261" x="7623175" y="2352675"/>
          <p14:tracePt t="71278" x="7623175" y="2341563"/>
          <p14:tracePt t="71294" x="7634288" y="2332038"/>
          <p14:tracePt t="71312" x="7643813" y="2322513"/>
          <p14:tracePt t="71328" x="7653338" y="2311400"/>
          <p14:tracePt t="71344" x="7664450" y="2295525"/>
          <p14:tracePt t="71361" x="7673975" y="2286000"/>
          <p14:tracePt t="71378" x="7685088" y="2265363"/>
          <p14:tracePt t="71394" x="7705725" y="2244725"/>
          <p14:tracePt t="71411" x="7724775" y="2214563"/>
          <p14:tracePt t="71428" x="7745413" y="2205038"/>
          <p14:tracePt t="71445" x="7766050" y="2184400"/>
          <p14:tracePt t="71461" x="7770813" y="2173288"/>
          <p14:tracePt t="71478" x="7781925" y="2163763"/>
          <p14:tracePt t="71494" x="7791450" y="2163763"/>
          <p14:tracePt t="71512" x="7802563" y="2152650"/>
          <p14:tracePt t="71528" x="7812088" y="2133600"/>
          <p14:tracePt t="71544" x="7832725" y="2122488"/>
          <p14:tracePt t="71561" x="7842250" y="2112963"/>
          <p14:tracePt t="71579" x="7853363" y="2108200"/>
          <p14:tracePt t="71595" x="7874000" y="2097088"/>
          <p14:tracePt t="71612" x="7883525" y="2097088"/>
          <p14:tracePt t="71628" x="7883525" y="2087563"/>
          <p14:tracePt t="71645" x="7894638" y="2076450"/>
          <p14:tracePt t="71662" x="7904163" y="2076450"/>
          <p14:tracePt t="71678" x="7904163" y="2066925"/>
          <p14:tracePt t="71695" x="7913688" y="2066925"/>
          <p14:tracePt t="71712" x="7924800" y="2055813"/>
          <p14:tracePt t="71728" x="7934325" y="2046288"/>
          <p14:tracePt t="71832" x="7954963" y="2016125"/>
          <p14:tracePt t="71844" x="7959725" y="2016125"/>
          <p14:tracePt t="71862" x="7959725" y="2005013"/>
          <p14:tracePt t="71878" x="7970838" y="2005013"/>
          <p14:tracePt t="71895" x="7970838" y="1995488"/>
          <p14:tracePt t="71912" x="7980363" y="1995488"/>
          <p14:tracePt t="71915" x="7980363" y="1984375"/>
          <p14:tracePt t="71934" x="7991475" y="1974850"/>
          <p14:tracePt t="71945" x="7991475" y="1965325"/>
          <p14:tracePt t="71961" x="8001000" y="1965325"/>
          <p14:tracePt t="71980" x="8010525" y="1954213"/>
          <p14:tracePt t="71996" x="8010525" y="1944688"/>
          <p14:tracePt t="72011" x="8021638" y="1944688"/>
          <p14:tracePt t="72028" x="8021638" y="1933575"/>
          <p14:tracePt t="72045" x="8031163" y="1928813"/>
          <p14:tracePt t="72061" x="8042275" y="1919288"/>
          <p14:tracePt t="72117" x="8051800" y="1919288"/>
          <p14:tracePt t="72128" x="8051800" y="1908175"/>
          <p14:tracePt t="72141" x="8062913" y="1908175"/>
          <p14:tracePt t="72151" x="8062913" y="1898650"/>
          <p14:tracePt t="72170" x="8072438" y="1887538"/>
          <p14:tracePt t="72184" x="8081963" y="1887538"/>
          <p14:tracePt t="72195" x="8081963" y="1878013"/>
          <p14:tracePt t="72211" x="8093075" y="1866900"/>
          <p14:tracePt t="72228" x="8102600" y="1857375"/>
          <p14:tracePt t="72245" x="8113713" y="1847850"/>
          <p14:tracePt t="72261" x="8123238" y="1836738"/>
          <p14:tracePt t="72278" x="8134350" y="1827213"/>
          <p14:tracePt t="72294" x="8139113" y="1816100"/>
          <p14:tracePt t="72312" x="8159750" y="1795463"/>
          <p14:tracePt t="72328" x="8180388" y="1776413"/>
          <p14:tracePt t="72344" x="8199438" y="1765300"/>
          <p14:tracePt t="72361" x="8220075" y="1755775"/>
          <p14:tracePt t="72379" x="8240713" y="1739900"/>
          <p14:tracePt t="72395" x="8251825" y="1730375"/>
          <p14:tracePt t="72411" x="8261350" y="1709738"/>
          <p14:tracePt t="72428" x="8270875" y="1698625"/>
          <p14:tracePt t="72446" x="8291513" y="1679575"/>
          <p14:tracePt t="72461" x="8312150" y="1647825"/>
          <p14:tracePt t="72478" x="8328025" y="1627188"/>
          <p14:tracePt t="72495" x="8348663" y="1608138"/>
          <p14:tracePt t="72512" x="8358188" y="1597025"/>
          <p14:tracePt t="72528" x="8367713" y="1576388"/>
          <p14:tracePt t="72545" x="8378825" y="1566863"/>
          <p14:tracePt t="72562" x="8388350" y="1562100"/>
          <p14:tracePt t="72579" x="8399463" y="1550988"/>
          <p14:tracePt t="72594" x="8399463" y="1541463"/>
          <p14:tracePt t="72611" x="8408988" y="1530350"/>
          <p14:tracePt t="72628" x="8408988" y="1520825"/>
          <p14:tracePt t="72645" x="8420100" y="1520825"/>
          <p14:tracePt t="72662" x="8429625" y="1509713"/>
          <p14:tracePt t="72678" x="8429625" y="1500188"/>
          <p14:tracePt t="72694" x="8439150" y="1500188"/>
          <p14:tracePt t="72712" x="8439150" y="1490663"/>
          <p14:tracePt t="72761" x="8450263" y="1479550"/>
          <p14:tracePt t="72793" x="8450263" y="1470025"/>
          <p14:tracePt t="72834" x="8459788" y="1458913"/>
          <p14:tracePt t="72855" x="8459788" y="1449388"/>
          <p14:tracePt t="72870" x="8470900" y="1449388"/>
          <p14:tracePt t="72886" x="8470900" y="1438275"/>
          <p14:tracePt t="72916" x="8480425" y="1428750"/>
          <p14:tracePt t="72937" x="8480425" y="1419225"/>
          <p14:tracePt t="72944" x="8491538" y="1419225"/>
          <p14:tracePt t="72970" x="8491538" y="1408113"/>
          <p14:tracePt t="72979" x="8501063" y="1408113"/>
          <p14:tracePt t="73273" x="8491538" y="1408113"/>
          <p14:tracePt t="73305" x="8491538" y="1419225"/>
          <p14:tracePt t="73343" x="8480425" y="1419225"/>
          <p14:tracePt t="73393" x="8470900" y="1419225"/>
          <p14:tracePt t="73401" x="8470900" y="1428750"/>
          <p14:tracePt t="73420" x="8459788" y="1428750"/>
          <p14:tracePt t="73429" x="8459788" y="1438275"/>
          <p14:tracePt t="73447" x="8450263" y="1449388"/>
          <p14:tracePt t="73461" x="8439150" y="1449388"/>
          <p14:tracePt t="73478" x="8429625" y="1470025"/>
          <p14:tracePt t="73495" x="8399463" y="1500188"/>
          <p14:tracePt t="73512" x="8367713" y="1541463"/>
          <p14:tracePt t="73528" x="8312150" y="1597025"/>
          <p14:tracePt t="73545" x="8231188" y="1658938"/>
          <p14:tracePt t="73561" x="8169275" y="1709738"/>
          <p14:tracePt t="73578" x="8113713" y="1755775"/>
          <p14:tracePt t="73594" x="8042275" y="1816100"/>
          <p14:tracePt t="73611" x="7991475" y="1866900"/>
          <p14:tracePt t="73628" x="7934325" y="1928813"/>
          <p14:tracePt t="73645" x="7883525" y="1965325"/>
          <p14:tracePt t="73661" x="7823200" y="2016125"/>
          <p14:tracePt t="73679" x="7770813" y="2055813"/>
          <p14:tracePt t="73695" x="7715250" y="2097088"/>
          <p14:tracePt t="73712" x="7673975" y="2122488"/>
          <p14:tracePt t="73728" x="7613650" y="2163763"/>
          <p14:tracePt t="73745" x="7567613" y="2193925"/>
          <p14:tracePt t="73761" x="7537450" y="2224088"/>
          <p14:tracePt t="73778" x="7526338" y="2235200"/>
          <p14:tracePt t="73795" x="7496175" y="2265363"/>
          <p14:tracePt t="73811" x="7454900" y="2295525"/>
          <p14:tracePt t="73828" x="7424738" y="2311400"/>
          <p14:tracePt t="73845" x="7358063" y="2352675"/>
          <p14:tracePt t="73861" x="7296150" y="2393950"/>
          <p14:tracePt t="73878" x="7265988" y="2413000"/>
          <p14:tracePt t="73894" x="7245350" y="2444750"/>
          <p14:tracePt t="73912" x="7224713" y="2454275"/>
          <p14:tracePt t="73928" x="7210425" y="2479675"/>
          <p14:tracePt t="73945" x="7189788" y="2490788"/>
          <p14:tracePt t="73961" x="7159625" y="2520950"/>
          <p14:tracePt t="73978" x="7127875" y="2530475"/>
          <p14:tracePt t="73994" x="7088188" y="2562225"/>
          <p14:tracePt t="73998" x="7067550" y="2571750"/>
          <p14:tracePt t="74011" x="7056438" y="2581275"/>
          <p14:tracePt t="74028" x="7046913" y="2592388"/>
          <p14:tracePt t="74045" x="7042150" y="2601913"/>
          <p14:tracePt t="74061" x="7031038" y="2613025"/>
          <p14:tracePt t="74079" x="7021513" y="2633663"/>
          <p14:tracePt t="74094" x="7000875" y="2652713"/>
          <p14:tracePt t="74112" x="6980238" y="2663825"/>
          <p14:tracePt t="74128" x="6938963" y="2679700"/>
          <p14:tracePt t="74145" x="6908800" y="2689225"/>
          <p14:tracePt t="74162" x="6878638" y="2709863"/>
          <p14:tracePt t="74179" x="6853238" y="2719388"/>
          <p14:tracePt t="74195" x="6823075" y="2740025"/>
          <p14:tracePt t="74211" x="6802438" y="2751138"/>
          <p14:tracePt t="74228" x="6770688" y="2770188"/>
          <p14:tracePt t="74246" x="6740525" y="2790825"/>
          <p14:tracePt t="74261" x="6710363" y="2811463"/>
          <p14:tracePt t="74278" x="6689725" y="2832100"/>
          <p14:tracePt t="74294" x="6664325" y="2847975"/>
          <p14:tracePt t="74312" x="6643688" y="2857500"/>
          <p14:tracePt t="74328" x="6623050" y="2867025"/>
          <p14:tracePt t="74344" x="6613525" y="2878138"/>
          <p14:tracePt t="74482" x="6592888" y="2898775"/>
          <p14:tracePt t="74735" x="6592888" y="2908300"/>
          <p14:tracePt t="74764" x="6581775" y="2908300"/>
          <p14:tracePt t="74787" x="6581775" y="2919413"/>
          <p14:tracePt t="74817" x="6572250" y="2919413"/>
          <p14:tracePt t="74822" x="6572250" y="2928938"/>
          <p14:tracePt t="74837" x="6562725" y="2938463"/>
          <p14:tracePt t="74861" x="6562725" y="2949575"/>
          <p14:tracePt t="74878" x="6551613" y="2959100"/>
          <p14:tracePt t="74894" x="6542088" y="2979738"/>
          <p14:tracePt t="74911" x="6521450" y="3000375"/>
          <p14:tracePt t="74929" x="6510338" y="3021013"/>
          <p14:tracePt t="74944" x="6491288" y="3046413"/>
          <p14:tracePt t="74961" x="6475413" y="3067050"/>
          <p14:tracePt t="74978" x="6454775" y="3097213"/>
          <p14:tracePt t="74995" x="6434138" y="3117850"/>
          <p14:tracePt t="75011" x="6413500" y="3138488"/>
          <p14:tracePt t="75028" x="6394450" y="3159125"/>
          <p14:tracePt t="75045" x="6362700" y="3189288"/>
          <p14:tracePt t="75061" x="6342063" y="3214688"/>
          <p14:tracePt t="75078" x="6307138" y="3255963"/>
          <p14:tracePt t="75094" x="6286500" y="3295650"/>
          <p14:tracePt t="75112" x="6265863" y="3316288"/>
          <p14:tracePt t="75128" x="6235700" y="3357563"/>
          <p14:tracePt t="75145" x="6205538" y="3403600"/>
          <p14:tracePt t="75161" x="6153150" y="3454400"/>
          <p14:tracePt t="75178" x="6127750" y="3484563"/>
          <p14:tracePt t="75194" x="6097588" y="3516313"/>
          <p14:tracePt t="75211" x="6076950" y="3546475"/>
          <p14:tracePt t="75228" x="6046788" y="3576638"/>
          <p14:tracePt t="75245" x="6026150" y="3602038"/>
          <p14:tracePt t="75262" x="6005513" y="3633788"/>
          <p14:tracePt t="75279" x="5995988" y="3652838"/>
          <p14:tracePt t="75294" x="5984875" y="3673475"/>
          <p14:tracePt t="75312" x="5965825" y="3694113"/>
          <p14:tracePt t="75328" x="5965825" y="3714750"/>
          <p14:tracePt t="75344" x="5954713" y="3724275"/>
          <p14:tracePt t="75395" x="5945188" y="3724275"/>
          <p14:tracePt t="75437" x="5954713" y="3714750"/>
          <p14:tracePt t="75442" x="5954713" y="3705225"/>
          <p14:tracePt t="75453" x="5965825" y="3705225"/>
          <p14:tracePt t="75463" x="5965825" y="3694113"/>
          <p14:tracePt t="75478" x="5975350" y="3694113"/>
          <p14:tracePt t="75494" x="5975350" y="3684588"/>
          <p14:tracePt t="75512" x="5995988" y="3673475"/>
          <p14:tracePt t="75528" x="6005513" y="3663950"/>
          <p14:tracePt t="75545" x="6016625" y="3652838"/>
          <p14:tracePt t="75561" x="6026150" y="3643313"/>
          <p14:tracePt t="75578" x="6037263" y="3633788"/>
          <p14:tracePt t="75594" x="6046788" y="3622675"/>
          <p14:tracePt t="75611" x="6056313" y="3622675"/>
          <p14:tracePt t="75628" x="6067425" y="3613150"/>
          <p14:tracePt t="75645" x="6076950" y="3602038"/>
          <p14:tracePt t="75661" x="6097588" y="3592513"/>
          <p14:tracePt t="75679" x="6108700" y="3581400"/>
          <p14:tracePt t="75694" x="6134100" y="3556000"/>
          <p14:tracePt t="75712" x="6164263" y="3525838"/>
          <p14:tracePt t="75727" x="6194425" y="3484563"/>
          <p14:tracePt t="75745" x="6235700" y="3424238"/>
          <p14:tracePt t="75761" x="6276975" y="3367088"/>
          <p14:tracePt t="75778" x="6307138" y="3316288"/>
          <p14:tracePt t="75795" x="6342063" y="3276600"/>
          <p14:tracePt t="75812" x="6383338" y="3224213"/>
          <p14:tracePt t="75828" x="6445250" y="3168650"/>
          <p14:tracePt t="75845" x="6491288" y="3117850"/>
          <p14:tracePt t="75861" x="6551613" y="3046413"/>
          <p14:tracePt t="75878" x="6643688" y="2970213"/>
          <p14:tracePt t="75894" x="6689725" y="2908300"/>
          <p14:tracePt t="75912" x="6751638" y="2847975"/>
          <p14:tracePt t="75928" x="6781800" y="2822575"/>
          <p14:tracePt t="75945" x="6811963" y="2790825"/>
          <p14:tracePt t="75961" x="6842125" y="2760663"/>
          <p14:tracePt t="75978" x="6867525" y="2740025"/>
          <p14:tracePt t="75982" x="6899275" y="2709863"/>
          <p14:tracePt t="75994" x="6899275" y="2698750"/>
          <p14:tracePt t="76011" x="6919913" y="2689225"/>
          <p14:tracePt t="76028" x="6929438" y="2679700"/>
          <p14:tracePt t="76045" x="6938963" y="2668588"/>
          <p14:tracePt t="76147" x="6938963" y="2679700"/>
          <p14:tracePt t="76163" x="6929438" y="2679700"/>
          <p14:tracePt t="76178" x="6929438" y="2689225"/>
          <p14:tracePt t="76194" x="6929438" y="2698750"/>
          <p14:tracePt t="76211" x="6919913" y="2709863"/>
          <p14:tracePt t="76228" x="6919913" y="2719388"/>
          <p14:tracePt t="76245" x="6919913" y="2730500"/>
          <p14:tracePt t="76262" x="6919913" y="2740025"/>
          <p14:tracePt t="76278" x="6919913" y="2751138"/>
          <p14:tracePt t="76294" x="6919913" y="2760663"/>
          <p14:tracePt t="76312" x="6919913" y="2781300"/>
          <p14:tracePt t="76328" x="6919913" y="2801938"/>
          <p14:tracePt t="76344" x="6919913" y="2822575"/>
          <p14:tracePt t="76361" x="6929438" y="2857500"/>
          <p14:tracePt t="76379" x="6938963" y="2887663"/>
          <p14:tracePt t="76394" x="6950075" y="2928938"/>
          <p14:tracePt t="76412" x="6950075" y="2970213"/>
          <p14:tracePt t="76428" x="6970713" y="3021013"/>
          <p14:tracePt t="76445" x="6991350" y="3046413"/>
          <p14:tracePt t="76461" x="7010400" y="3097213"/>
          <p14:tracePt t="76478" x="7021513" y="3127375"/>
          <p14:tracePt t="76494" x="7031038" y="3179763"/>
          <p14:tracePt t="76512" x="7042150" y="3214688"/>
          <p14:tracePt t="76528" x="7046913" y="3255963"/>
          <p14:tracePt t="76545" x="7046913" y="3306763"/>
          <p14:tracePt t="76561" x="7056438" y="3336925"/>
          <p14:tracePt t="76578" x="7056438" y="3367088"/>
          <p14:tracePt t="76595" x="7056438" y="3398838"/>
          <p14:tracePt t="76612" x="7056438" y="3413125"/>
          <p14:tracePt t="76628" x="7056438" y="3424238"/>
          <p14:tracePt t="76645" x="7056438" y="3433763"/>
          <p14:tracePt t="76661" x="7056438" y="3444875"/>
          <p14:tracePt t="76678" x="7056438" y="3454400"/>
          <p14:tracePt t="76721" x="7046913" y="3475038"/>
          <p14:tracePt t="76746" x="7046913" y="3484563"/>
          <p14:tracePt t="76761" x="7042150" y="3505200"/>
          <p14:tracePt t="76778" x="7042150" y="3525838"/>
          <p14:tracePt t="76794" x="7031038" y="3556000"/>
          <p14:tracePt t="76811" x="7021513" y="3581400"/>
          <p14:tracePt t="76828" x="7021513" y="3613150"/>
          <p14:tracePt t="76846" x="7021513" y="3663950"/>
          <p14:tracePt t="76861" x="7010400" y="3714750"/>
          <p14:tracePt t="76878" x="7000875" y="3744913"/>
          <p14:tracePt t="76895" x="6980238" y="3790950"/>
          <p14:tracePt t="76912" x="6970713" y="3832225"/>
          <p14:tracePt t="76928" x="6938963" y="3894138"/>
          <p14:tracePt t="76932" x="6929438" y="3944938"/>
          <p14:tracePt t="76944" x="6929438" y="3949700"/>
          <p14:tracePt t="76961" x="6919913" y="3970338"/>
          <p14:tracePt t="76978" x="6919913" y="4000500"/>
          <p14:tracePt t="76995" x="6908800" y="4030663"/>
          <p14:tracePt t="77012" x="6888163" y="4051300"/>
          <p14:tracePt t="77028" x="6888163" y="4071938"/>
          <p14:tracePt t="77045" x="6878638" y="4081463"/>
          <p14:tracePt t="77062" x="6878638" y="4092575"/>
          <p14:tracePt t="77135" x="6878638" y="4081463"/>
          <p14:tracePt t="77163" x="6867525" y="4071938"/>
          <p14:tracePt t="77179" x="6867525" y="4051300"/>
          <p14:tracePt t="77194" x="6858000" y="4030663"/>
          <p14:tracePt t="77211" x="6853238" y="4021138"/>
          <p14:tracePt t="77228" x="6853238" y="4010025"/>
          <p14:tracePt t="77247" x="6853238" y="4000500"/>
          <p14:tracePt t="77341" x="6858000" y="4000500"/>
          <p14:tracePt t="77357" x="6867525" y="4000500"/>
          <p14:tracePt t="77374" x="6878638" y="4000500"/>
          <p14:tracePt t="77389" x="6888163" y="4000500"/>
          <p14:tracePt t="77418" x="6899275" y="4000500"/>
          <p14:tracePt t="77440" x="6908800" y="4000500"/>
          <p14:tracePt t="77489" x="6919913" y="4000500"/>
          <p14:tracePt t="77551" x="6919913" y="3990975"/>
          <p14:tracePt t="77569" x="6919913" y="3979863"/>
          <p14:tracePt t="77588" x="6908800" y="3970338"/>
          <p14:tracePt t="77594" x="6899275" y="3959225"/>
          <p14:tracePt t="77611" x="6888163" y="3949700"/>
          <p14:tracePt t="77628" x="6878638" y="3944938"/>
          <p14:tracePt t="77645" x="6858000" y="3903663"/>
          <p14:tracePt t="77661" x="6842125" y="3862388"/>
          <p14:tracePt t="77678" x="6823075" y="3832225"/>
          <p14:tracePt t="77695" x="6802438" y="3811588"/>
          <p14:tracePt t="77712" x="6791325" y="3790950"/>
          <p14:tracePt t="77728" x="6781800" y="3770313"/>
          <p14:tracePt t="77745" x="6770688" y="3756025"/>
          <p14:tracePt t="77761" x="6761163" y="3735388"/>
          <p14:tracePt t="77779" x="6761163" y="3724275"/>
          <p14:tracePt t="77794" x="6761163" y="3714750"/>
          <p14:tracePt t="77812" x="6751638" y="3705225"/>
          <p14:tracePt t="77828" x="6751638" y="3694113"/>
          <p14:tracePt t="77846" x="6751638" y="3684588"/>
          <p14:tracePt t="77862" x="6751638" y="3673475"/>
          <p14:tracePt t="77878" x="6751638" y="3652838"/>
          <p14:tracePt t="77895" x="6740525" y="3652838"/>
          <p14:tracePt t="77912" x="6740525" y="3643313"/>
          <p14:tracePt t="77928" x="6731000" y="3633788"/>
          <p14:tracePt t="77944" x="6731000" y="3613150"/>
          <p14:tracePt t="77962" x="6719888" y="3613150"/>
          <p14:tracePt t="77979" x="6719888" y="3602038"/>
          <p14:tracePt t="77994" x="6710363" y="3592513"/>
          <p14:tracePt t="77999" x="6710363" y="3581400"/>
          <p14:tracePt t="78011" x="6699250" y="3581400"/>
          <p14:tracePt t="78028" x="6699250" y="3576638"/>
          <p14:tracePt t="78045" x="6689725" y="3567113"/>
          <p14:tracePt t="78083" x="6689725" y="3556000"/>
          <p14:tracePt t="78112" x="6689725" y="3546475"/>
          <p14:tracePt t="78155" x="6689725" y="3536950"/>
          <p14:tracePt t="78180" x="6689725" y="3525838"/>
          <p14:tracePt t="78205" x="6689725" y="3516313"/>
          <p14:tracePt t="78272" x="6689725" y="3505200"/>
          <p14:tracePt t="78311" x="6689725" y="3495675"/>
          <p14:tracePt t="78471" x="6699250" y="3495675"/>
          <p14:tracePt t="78494" x="6710363" y="3495675"/>
          <p14:tracePt t="78500" x="6719888" y="3495675"/>
          <p14:tracePt t="78513" x="6731000" y="3495675"/>
          <p14:tracePt t="78528" x="6740525" y="3505200"/>
          <p14:tracePt t="78545" x="6751638" y="3505200"/>
          <p14:tracePt t="78561" x="6770688" y="3516313"/>
          <p14:tracePt t="78578" x="6791325" y="3525838"/>
          <p14:tracePt t="78594" x="6811963" y="3536950"/>
          <p14:tracePt t="78611" x="6823075" y="3536950"/>
          <p14:tracePt t="78628" x="6832600" y="3536950"/>
          <p14:tracePt t="78650" x="6842125" y="3546475"/>
          <p14:tracePt t="78670" x="6853238" y="3556000"/>
          <p14:tracePt t="78688" x="6858000" y="3556000"/>
          <p14:tracePt t="78695" x="6858000" y="3567113"/>
          <p14:tracePt t="78712" x="6867525" y="3567113"/>
          <p14:tracePt t="78728" x="6867525" y="3576638"/>
          <p14:tracePt t="78745" x="6878638" y="3576638"/>
          <p14:tracePt t="78801" x="6888163" y="3576638"/>
          <p14:tracePt t="78887" x="6899275" y="3576638"/>
          <p14:tracePt t="78935" x="6899275" y="3567113"/>
          <p14:tracePt t="79297" x="6899275" y="3556000"/>
          <p14:tracePt t="79607" x="6908800" y="3556000"/>
          <p14:tracePt t="79677" x="6919913" y="3556000"/>
          <p14:tracePt t="79697" x="6929438" y="3567113"/>
          <p14:tracePt t="79707" x="6938963" y="3567113"/>
          <p14:tracePt t="79720" x="6950075" y="3576638"/>
          <p14:tracePt t="79729" x="6959600" y="3581400"/>
          <p14:tracePt t="79750" x="6980238" y="3592513"/>
          <p14:tracePt t="79761" x="6991350" y="3592513"/>
          <p14:tracePt t="79778" x="7000875" y="3602038"/>
          <p14:tracePt t="79795" x="7021513" y="3622675"/>
          <p14:tracePt t="79811" x="7046913" y="3643313"/>
          <p14:tracePt t="79828" x="7067550" y="3663950"/>
          <p14:tracePt t="79845" x="7088188" y="3684588"/>
          <p14:tracePt t="79849" x="7108825" y="3705225"/>
          <p14:tracePt t="79861" x="7108825" y="3714750"/>
          <p14:tracePt t="79878" x="7127875" y="3744913"/>
          <p14:tracePt t="79894" x="7138988" y="3765550"/>
          <p14:tracePt t="79912" x="7148513" y="3770313"/>
          <p14:tracePt t="79928" x="7169150" y="3790950"/>
          <p14:tracePt t="79945" x="7180263" y="3802063"/>
          <p14:tracePt t="79961" x="7189788" y="3811588"/>
          <p14:tracePt t="79978" x="7199313" y="3832225"/>
          <p14:tracePt t="79995" x="7210425" y="3841750"/>
          <p14:tracePt t="80012" x="7210425" y="3852863"/>
          <p14:tracePt t="80028" x="7219950" y="3873500"/>
          <p14:tracePt t="80045" x="7219950" y="3883025"/>
          <p14:tracePt t="80061" x="7224713" y="3894138"/>
          <p14:tracePt t="80078" x="7224713" y="3903663"/>
          <p14:tracePt t="80094" x="7235825" y="3903663"/>
          <p14:tracePt t="80111" x="7235825" y="3913188"/>
          <p14:tracePt t="80147" x="7245350" y="3924300"/>
          <p14:tracePt t="80198" x="7245350" y="3933825"/>
          <p14:tracePt t="80369" x="7256463" y="3933825"/>
          <p14:tracePt t="80539" x="7256463" y="3924300"/>
          <p14:tracePt t="80568" x="7256463" y="3913188"/>
          <p14:tracePt t="80591" x="7256463" y="3903663"/>
          <p14:tracePt t="80635" x="7256463" y="3894138"/>
          <p14:tracePt t="80660" x="7256463" y="3883025"/>
          <p14:tracePt t="80702" x="7256463" y="3873500"/>
          <p14:tracePt t="80786" x="7256463" y="3862388"/>
          <p14:tracePt t="80883" x="7265988" y="3862388"/>
          <p14:tracePt t="81129" x="7256463" y="3862388"/>
          <p14:tracePt t="81186" x="7256463" y="3852863"/>
          <p14:tracePt t="81285" x="7256463" y="3841750"/>
          <p14:tracePt t="81326" x="7256463" y="3832225"/>
          <p14:tracePt t="81455" x="7256463" y="3841750"/>
          <p14:tracePt t="81474" x="7265988" y="3852863"/>
          <p14:tracePt t="81503" x="7265988" y="3862388"/>
          <p14:tracePt t="81512" x="7277100" y="3862388"/>
          <p14:tracePt t="81528" x="7277100" y="3873500"/>
          <p14:tracePt t="81547" x="7286625" y="3883025"/>
          <p14:tracePt t="81567" x="7286625" y="3894138"/>
          <p14:tracePt t="81578" x="7296150" y="3894138"/>
          <p14:tracePt t="81594" x="7296150" y="3903663"/>
          <p14:tracePt t="81611" x="7307263" y="3913188"/>
          <p14:tracePt t="81628" x="7316788" y="3924300"/>
          <p14:tracePt t="81645" x="7327900" y="3933825"/>
          <p14:tracePt t="81661" x="7337425" y="3944938"/>
          <p14:tracePt t="81678" x="7348538" y="3949700"/>
          <p14:tracePt t="81694" x="7358063" y="3970338"/>
          <p14:tracePt t="81711" x="7358063" y="3979863"/>
          <p14:tracePt t="81728" x="7367588" y="3979863"/>
          <p14:tracePt t="81744" x="7367588" y="3990975"/>
          <p14:tracePt t="81761" x="7378700" y="4000500"/>
          <p14:tracePt t="81779" x="7388225" y="4000500"/>
          <p14:tracePt t="81806" x="7399338" y="4010025"/>
          <p14:tracePt t="81836" x="7408863" y="4010025"/>
          <p14:tracePt t="81871" x="7413625" y="4010025"/>
          <p14:tracePt t="81876" x="7413625" y="4021138"/>
          <p14:tracePt t="81919" x="7413625" y="4030663"/>
          <p14:tracePt t="81926" x="7424738" y="4030663"/>
          <p14:tracePt t="81950" x="7424738" y="4041775"/>
          <p14:tracePt t="81981" x="7424738" y="4051300"/>
          <p14:tracePt t="82015" x="7424738" y="4062413"/>
          <p14:tracePt t="82045" x="7424738" y="4071938"/>
          <p14:tracePt t="82204" x="7434263" y="4071938"/>
          <p14:tracePt t="82252" x="7445375" y="4071938"/>
          <p14:tracePt t="82280" x="7454900" y="4071938"/>
          <p14:tracePt t="82302" x="7466013" y="4071938"/>
          <p14:tracePt t="82311" x="7466013" y="4062413"/>
          <p14:tracePt t="82335" x="7475538" y="4051300"/>
          <p14:tracePt t="82355" x="7485063" y="4051300"/>
          <p14:tracePt t="82361" x="7496175" y="4051300"/>
          <p14:tracePt t="82378" x="7505700" y="4051300"/>
          <p14:tracePt t="82394" x="7516813" y="4051300"/>
          <p14:tracePt t="82411" x="7526338" y="4051300"/>
          <p14:tracePt t="82428" x="7546975" y="4051300"/>
          <p14:tracePt t="82445" x="7567613" y="4051300"/>
          <p14:tracePt t="82461" x="7593013" y="4062413"/>
          <p14:tracePt t="82478" x="7602538" y="4071938"/>
          <p14:tracePt t="82494" x="7634288" y="4081463"/>
          <p14:tracePt t="82511" x="7653338" y="4081463"/>
          <p14:tracePt t="82528" x="7664450" y="4092575"/>
          <p14:tracePt t="82554" x="7664450" y="4081463"/>
          <p14:tracePt t="82571" x="7664450" y="4071938"/>
          <p14:tracePt t="82578" x="7653338" y="4062413"/>
          <p14:tracePt t="82594" x="7653338" y="4051300"/>
          <p14:tracePt t="82612" x="7623175" y="4021138"/>
          <p14:tracePt t="82628" x="7588250" y="3933825"/>
          <p14:tracePt t="82645" x="7556500" y="3841750"/>
          <p14:tracePt t="82661" x="7516813" y="3724275"/>
          <p14:tracePt t="82678" x="7475538" y="3622675"/>
          <p14:tracePt t="82695" x="7445375" y="3567113"/>
          <p14:tracePt t="82712" x="7408863" y="3505200"/>
          <p14:tracePt t="82728" x="7348538" y="3413125"/>
          <p14:tracePt t="82745" x="7277100" y="3316288"/>
          <p14:tracePt t="82761" x="7235825" y="3244850"/>
          <p14:tracePt t="82779" x="7189788" y="3179763"/>
          <p14:tracePt t="82795" x="7169150" y="3127375"/>
          <p14:tracePt t="82811" x="7127875" y="3076575"/>
          <p14:tracePt t="82827" x="7097713" y="3036888"/>
          <p14:tracePt t="82845" x="7046913" y="2990850"/>
          <p14:tracePt t="82862" x="7021513" y="2938463"/>
          <p14:tracePt t="82878" x="6980238" y="2878138"/>
          <p14:tracePt t="82895" x="6929438" y="2832100"/>
          <p14:tracePt t="82899" x="6919913" y="2790825"/>
          <p14:tracePt t="82911" x="6908800" y="2781300"/>
          <p14:tracePt t="82928" x="6899275" y="2770188"/>
          <p14:tracePt t="82945" x="6888163" y="2740025"/>
          <p14:tracePt t="82961" x="6878638" y="2709863"/>
          <p14:tracePt t="82978" x="6867525" y="2698750"/>
          <p14:tracePt t="82994" x="6867525" y="2679700"/>
          <p14:tracePt t="83011" x="6858000" y="2663825"/>
          <p14:tracePt t="83028" x="6853238" y="2652713"/>
          <p14:tracePt t="83045" x="6853238" y="2643188"/>
          <p14:tracePt t="83061" x="6832600" y="2643188"/>
          <p14:tracePt t="83078" x="6823075" y="2643188"/>
          <p14:tracePt t="83094" x="6811963" y="2643188"/>
          <p14:tracePt t="83112" x="6802438" y="2643188"/>
          <p14:tracePt t="83128" x="6791325" y="2633663"/>
          <p14:tracePt t="83144" x="6770688" y="2622550"/>
          <p14:tracePt t="83161" x="6761163" y="2613025"/>
          <p14:tracePt t="83178" x="6751638" y="2592388"/>
          <p14:tracePt t="83194" x="6740525" y="2571750"/>
          <p14:tracePt t="83211" x="6731000" y="2551113"/>
          <p14:tracePt t="83228" x="6719888" y="2530475"/>
          <p14:tracePt t="83245" x="6699250" y="2474913"/>
          <p14:tracePt t="83261" x="6689725" y="2413000"/>
          <p14:tracePt t="83278" x="6680200" y="2352675"/>
          <p14:tracePt t="83294" x="6680200" y="2332038"/>
          <p14:tracePt t="83311" x="6680200" y="2322513"/>
          <p14:tracePt t="83327" x="6680200" y="2311400"/>
          <p14:tracePt t="83453" x="6689725" y="2276475"/>
          <p14:tracePt t="83462" x="6689725" y="2265363"/>
          <p14:tracePt t="83478" x="6689725" y="2255838"/>
          <p14:tracePt t="83494" x="6689725" y="2214563"/>
          <p14:tracePt t="83512" x="6689725" y="2184400"/>
          <p14:tracePt t="83528" x="6689725" y="2143125"/>
          <p14:tracePt t="83544" x="6689725" y="2112963"/>
          <p14:tracePt t="83561" x="6689725" y="2097088"/>
          <p14:tracePt t="83578" x="6689725" y="2066925"/>
          <p14:tracePt t="83594" x="6689725" y="2025650"/>
          <p14:tracePt t="83611" x="6689725" y="1995488"/>
          <p14:tracePt t="83627" x="6689725" y="1974850"/>
          <p14:tracePt t="83701" x="6689725" y="1965325"/>
          <p14:tracePt t="83720" x="6689725" y="1954213"/>
          <p14:tracePt t="83738" x="6689725" y="1944688"/>
          <p14:tracePt t="83745" x="6689725" y="1933575"/>
          <p14:tracePt t="83762" x="6699250" y="1928813"/>
          <p14:tracePt t="83779" x="6699250" y="1919288"/>
          <p14:tracePt t="83794" x="6710363" y="1898650"/>
          <p14:tracePt t="83811" x="6719888" y="1887538"/>
          <p14:tracePt t="83828" x="6731000" y="1878013"/>
          <p14:tracePt t="83845" x="6740525" y="1857375"/>
          <p14:tracePt t="83849" x="6751638" y="1847850"/>
          <p14:tracePt t="83861" x="6761163" y="1847850"/>
          <p14:tracePt t="83878" x="6761163" y="1836738"/>
          <p14:tracePt t="83894" x="6781800" y="1827213"/>
          <p14:tracePt t="83912" x="6791325" y="1827213"/>
          <p14:tracePt t="83928" x="6811963" y="1816100"/>
          <p14:tracePt t="83945" x="6823075" y="1816100"/>
          <p14:tracePt t="83961" x="6832600" y="1816100"/>
          <p14:tracePt t="83978" x="6842125" y="1816100"/>
          <p14:tracePt t="84011" x="6858000" y="1816100"/>
          <p14:tracePt t="84028" x="6867525" y="1816100"/>
          <p14:tracePt t="84045" x="6878638" y="1816100"/>
          <p14:tracePt t="84061" x="6888163" y="1816100"/>
          <p14:tracePt t="84079" x="6899275" y="1816100"/>
          <p14:tracePt t="84111" x="6908800" y="1816100"/>
          <p14:tracePt t="84140" x="6919913" y="1816100"/>
          <p14:tracePt t="84167" x="6929438" y="1816100"/>
          <p14:tracePt t="84201" x="6938963" y="1816100"/>
          <p14:tracePt t="84208" x="6938963" y="1806575"/>
          <p14:tracePt t="84219" x="6950075" y="1806575"/>
          <p14:tracePt t="84236" x="6959600" y="1795463"/>
          <p14:tracePt t="84245" x="6959600" y="1785938"/>
          <p14:tracePt t="84261" x="6970713" y="1785938"/>
          <p14:tracePt t="84278" x="6980238" y="1785938"/>
          <p14:tracePt t="84356" x="6991350" y="1785938"/>
          <p14:tracePt t="84386" x="6991350" y="1795463"/>
          <p14:tracePt t="84394" x="7000875" y="1795463"/>
          <p14:tracePt t="84400" x="7000875" y="1806575"/>
          <p14:tracePt t="84411" x="7000875" y="1816100"/>
          <p14:tracePt t="84428" x="7000875" y="1827213"/>
          <p14:tracePt t="84445" x="7000875" y="1866900"/>
          <p14:tracePt t="84461" x="7000875" y="1887538"/>
          <p14:tracePt t="84479" x="7000875" y="1908175"/>
          <p14:tracePt t="84494" x="7000875" y="1933575"/>
          <p14:tracePt t="84511" x="7000875" y="1984375"/>
          <p14:tracePt t="84527" x="7000875" y="2025650"/>
          <p14:tracePt t="84544" x="6991350" y="2087563"/>
          <p14:tracePt t="84561" x="6980238" y="2133600"/>
          <p14:tracePt t="84579" x="6970713" y="2193925"/>
          <p14:tracePt t="84595" x="6959600" y="2244725"/>
          <p14:tracePt t="84611" x="6950075" y="2276475"/>
          <p14:tracePt t="84628" x="6938963" y="2301875"/>
          <p14:tracePt t="84645" x="6929438" y="2332038"/>
          <p14:tracePt t="84661" x="6908800" y="2362200"/>
          <p14:tracePt t="84678" x="6899275" y="2382838"/>
          <p14:tracePt t="84694" x="6888163" y="2403475"/>
          <p14:tracePt t="84738" x="6888163" y="2393950"/>
          <p14:tracePt t="84753" x="6888163" y="2373313"/>
          <p14:tracePt t="84769" x="6888163" y="2352675"/>
          <p14:tracePt t="84778" x="6888163" y="2341563"/>
          <p14:tracePt t="84794" x="6888163" y="2322513"/>
          <p14:tracePt t="84811" x="6888163" y="2295525"/>
          <p14:tracePt t="84828" x="6888163" y="2255838"/>
          <p14:tracePt t="84845" x="6888163" y="2224088"/>
          <p14:tracePt t="84849" x="6888163" y="2193925"/>
          <p14:tracePt t="84861" x="6888163" y="2184400"/>
          <p14:tracePt t="84878" x="6888163" y="2163763"/>
          <p14:tracePt t="84894" x="6899275" y="2133600"/>
          <p14:tracePt t="84911" x="6899275" y="2108200"/>
          <p14:tracePt t="84928" x="6908800" y="2087563"/>
          <p14:tracePt t="84944" x="6908800" y="2076450"/>
          <p14:tracePt t="84962" x="6919913" y="2066925"/>
          <p14:tracePt t="84988" x="6919913" y="2055813"/>
          <p14:tracePt t="85002" x="6919913" y="2046288"/>
          <p14:tracePt t="85055" x="6919913" y="2036763"/>
          <p14:tracePt t="85104" x="6919913" y="2025650"/>
          <p14:tracePt t="85122" x="6919913" y="2016125"/>
          <p14:tracePt t="85145" x="6929438" y="2005013"/>
          <p14:tracePt t="85161" x="6929438" y="1995488"/>
          <p14:tracePt t="85178" x="6929438" y="1984375"/>
          <p14:tracePt t="85194" x="6929438" y="1965325"/>
          <p14:tracePt t="85211" x="6938963" y="1954213"/>
          <p14:tracePt t="85228" x="6950075" y="1933575"/>
          <p14:tracePt t="85245" x="6959600" y="1928813"/>
          <p14:tracePt t="85261" x="6970713" y="1908175"/>
          <p14:tracePt t="85278" x="6980238" y="1908175"/>
          <p14:tracePt t="85339" x="6991350" y="1908175"/>
          <p14:tracePt t="85362" x="6991350" y="1919288"/>
          <p14:tracePt t="85378" x="6991350" y="1928813"/>
          <p14:tracePt t="85395" x="6991350" y="1933575"/>
          <p14:tracePt t="85411" x="6991350" y="1944688"/>
          <p14:tracePt t="85428" x="6991350" y="1965325"/>
          <p14:tracePt t="85445" x="6991350" y="1974850"/>
          <p14:tracePt t="85461" x="6991350" y="1984375"/>
          <p14:tracePt t="85478" x="6991350" y="2005013"/>
          <p14:tracePt t="85494" x="6991350" y="2016125"/>
          <p14:tracePt t="85512" x="6991350" y="2025650"/>
          <p14:tracePt t="85528" x="6991350" y="2055813"/>
          <p14:tracePt t="85544" x="6991350" y="2066925"/>
          <p14:tracePt t="85561" x="6991350" y="2097088"/>
          <p14:tracePt t="85578" x="6980238" y="2122488"/>
          <p14:tracePt t="85594" x="6970713" y="2163763"/>
          <p14:tracePt t="85611" x="6970713" y="2193925"/>
          <p14:tracePt t="85628" x="6959600" y="2235200"/>
          <p14:tracePt t="85645" x="6959600" y="2265363"/>
          <p14:tracePt t="85661" x="6959600" y="2301875"/>
          <p14:tracePt t="85678" x="6959600" y="2332038"/>
          <p14:tracePt t="85694" x="6959600" y="2362200"/>
          <p14:tracePt t="85712" x="6959600" y="2373313"/>
          <p14:tracePt t="85728" x="6959600" y="2382838"/>
          <p14:tracePt t="85744" x="6970713" y="2382838"/>
          <p14:tracePt t="85761" x="6980238" y="2382838"/>
          <p14:tracePt t="85779" x="6991350" y="2382838"/>
          <p14:tracePt t="85794" x="7000875" y="2373313"/>
          <p14:tracePt t="85811" x="7010400" y="2362200"/>
          <p14:tracePt t="85828" x="7021513" y="2341563"/>
          <p14:tracePt t="85845" x="7031038" y="2301875"/>
          <p14:tracePt t="85861" x="7046913" y="2286000"/>
          <p14:tracePt t="85878" x="7056438" y="2255838"/>
          <p14:tracePt t="85894" x="7067550" y="2235200"/>
          <p14:tracePt t="85899" x="7077075" y="2224088"/>
          <p14:tracePt t="85911" x="7077075" y="2214563"/>
          <p14:tracePt t="85928" x="7088188" y="2214563"/>
          <p14:tracePt t="85945" x="7097713" y="2205038"/>
          <p14:tracePt t="85961" x="7097713" y="2184400"/>
          <p14:tracePt t="85978" x="7108825" y="2173288"/>
          <p14:tracePt t="85995" x="7108825" y="2163763"/>
          <p14:tracePt t="86012" x="7118350" y="2163763"/>
          <p14:tracePt t="86028" x="7118350" y="2152650"/>
          <p14:tracePt t="86066" x="7127875" y="2143125"/>
          <p14:tracePt t="86088" x="7138988" y="2143125"/>
          <p14:tracePt t="86105" x="7138988" y="2133600"/>
          <p14:tracePt t="86126" x="7148513" y="2133600"/>
          <p14:tracePt t="86143" x="7159625" y="2133600"/>
          <p14:tracePt t="86161" x="7169150" y="2133600"/>
          <p14:tracePt t="86178" x="7180263" y="2133600"/>
          <p14:tracePt t="86194" x="7199313" y="2133600"/>
          <p14:tracePt t="86211" x="7219950" y="2143125"/>
          <p14:tracePt t="86228" x="7245350" y="2152650"/>
          <p14:tracePt t="86245" x="7277100" y="2173288"/>
          <p14:tracePt t="86261" x="7307263" y="2193925"/>
          <p14:tracePt t="86278" x="7358063" y="2224088"/>
          <p14:tracePt t="86294" x="7408863" y="2265363"/>
          <p14:tracePt t="86312" x="7445375" y="2286000"/>
          <p14:tracePt t="86328" x="7475538" y="2301875"/>
          <p14:tracePt t="86344" x="7516813" y="2322513"/>
          <p14:tracePt t="86361" x="7567613" y="2332038"/>
          <p14:tracePt t="86378" x="7623175" y="2362200"/>
          <p14:tracePt t="86394" x="7685088" y="2373313"/>
          <p14:tracePt t="86412" x="7724775" y="2382838"/>
          <p14:tracePt t="86428" x="7756525" y="2393950"/>
          <p14:tracePt t="86446" x="7770813" y="2403475"/>
          <p14:tracePt t="86461" x="7812088" y="2403475"/>
          <p14:tracePt t="86478" x="7832725" y="2403475"/>
          <p14:tracePt t="86494" x="7853363" y="2403475"/>
          <p14:tracePt t="86511" x="7874000" y="2403475"/>
          <p14:tracePt t="86528" x="7874000" y="2413000"/>
          <p14:tracePt t="86544" x="7883525" y="2433638"/>
          <p14:tracePt t="86561" x="7883525" y="2444750"/>
          <p14:tracePt t="86578" x="7883525" y="2465388"/>
          <p14:tracePt t="86595" x="7894638" y="2474913"/>
          <p14:tracePt t="86611" x="7894638" y="2490788"/>
          <p14:tracePt t="86628" x="7904163" y="2500313"/>
          <p14:tracePt t="86645" x="7904163" y="2509838"/>
          <p14:tracePt t="86661" x="7913688" y="2520950"/>
          <p14:tracePt t="86678" x="7913688" y="2530475"/>
          <p14:tracePt t="86694" x="7924800" y="2541588"/>
          <p14:tracePt t="86712" x="7924800" y="2551113"/>
          <p14:tracePt t="86728" x="7934325" y="2562225"/>
          <p14:tracePt t="86744" x="7934325" y="2571750"/>
          <p14:tracePt t="86761" x="7945438" y="2592388"/>
          <p14:tracePt t="86778" x="7945438" y="2613025"/>
          <p14:tracePt t="86794" x="7954963" y="2622550"/>
          <p14:tracePt t="86811" x="7970838" y="2633663"/>
          <p14:tracePt t="86828" x="7991475" y="2652713"/>
          <p14:tracePt t="86846" x="8010525" y="2663825"/>
          <p14:tracePt t="86861" x="8031163" y="2668588"/>
          <p14:tracePt t="86878" x="8042275" y="2679700"/>
          <p14:tracePt t="86894" x="8051800" y="2679700"/>
          <p14:tracePt t="86911" x="8062913" y="2689225"/>
          <p14:tracePt t="86928" x="8093075" y="2689225"/>
          <p14:tracePt t="86944" x="8123238" y="2689225"/>
          <p14:tracePt t="86961" x="8148638" y="2689225"/>
          <p14:tracePt t="86979" x="8159750" y="2698750"/>
          <p14:tracePt t="86995" x="8180388" y="2709863"/>
          <p14:tracePt t="87012" x="8189913" y="2719388"/>
          <p14:tracePt t="87028" x="8210550" y="2740025"/>
          <p14:tracePt t="87045" x="8231188" y="2760663"/>
          <p14:tracePt t="87062" x="8251825" y="2781300"/>
          <p14:tracePt t="87078" x="8261350" y="2811463"/>
          <p14:tracePt t="87094" x="8261350" y="2832100"/>
          <p14:tracePt t="87112" x="8261350" y="2867025"/>
          <p14:tracePt t="87128" x="8261350" y="2887663"/>
          <p14:tracePt t="87144" x="8261350" y="2919413"/>
          <p14:tracePt t="87161" x="8270875" y="2938463"/>
          <p14:tracePt t="87178" x="8270875" y="2970213"/>
          <p14:tracePt t="87194" x="8281988" y="3000375"/>
          <p14:tracePt t="87211" x="8281988" y="3009900"/>
          <p14:tracePt t="87228" x="8281988" y="3021013"/>
          <p14:tracePt t="87245" x="8291513" y="3030538"/>
          <p14:tracePt t="87261" x="8302625" y="3046413"/>
          <p14:tracePt t="87278" x="8302625" y="3055938"/>
          <p14:tracePt t="87295" x="8312150" y="3076575"/>
          <p14:tracePt t="87311" x="8323263" y="3087688"/>
          <p14:tracePt t="87328" x="8323263" y="3108325"/>
          <p14:tracePt t="87344" x="8328025" y="3117850"/>
          <p14:tracePt t="87361" x="8328025" y="3127375"/>
          <p14:tracePt t="87378" x="8337550" y="3148013"/>
          <p14:tracePt t="87394" x="8358188" y="3159125"/>
          <p14:tracePt t="87411" x="8367713" y="3179763"/>
          <p14:tracePt t="87428" x="8408988" y="3189288"/>
          <p14:tracePt t="87445" x="8439150" y="3209925"/>
          <p14:tracePt t="87461" x="8470900" y="3214688"/>
          <p14:tracePt t="87478" x="8491538" y="3214688"/>
          <p14:tracePt t="87494" x="8516938" y="3224213"/>
          <p14:tracePt t="87512" x="8526463" y="3224213"/>
          <p14:tracePt t="87528" x="8526463" y="3235325"/>
          <p14:tracePt t="87544" x="8526463" y="3244850"/>
          <p14:tracePt t="87561" x="8526463" y="3255963"/>
          <p14:tracePt t="87578" x="8526463" y="3265488"/>
          <p14:tracePt t="87594" x="8526463" y="3276600"/>
          <p14:tracePt t="87712" x="8526463" y="3316288"/>
          <p14:tracePt t="87730" x="8537575" y="3316288"/>
          <p14:tracePt t="87745" x="8537575" y="3327400"/>
          <p14:tracePt t="87762" x="8537575" y="3336925"/>
          <p14:tracePt t="87778" x="8547100" y="3336925"/>
          <p14:tracePt t="87794" x="8547100" y="3348038"/>
          <p14:tracePt t="87811" x="8547100" y="3357563"/>
          <p14:tracePt t="87828" x="8547100" y="3378200"/>
          <p14:tracePt t="87845" x="8547100" y="3398838"/>
          <p14:tracePt t="87861" x="8547100" y="3403600"/>
          <p14:tracePt t="87878" x="8547100" y="3413125"/>
          <p14:tracePt t="87882" x="8556625" y="3424238"/>
          <p14:tracePt t="87894" x="8567738" y="3433763"/>
          <p14:tracePt t="87913" x="8577263" y="3433763"/>
          <p14:tracePt t="87928" x="8577263" y="3444875"/>
          <p14:tracePt t="87945" x="8577263" y="3454400"/>
          <p14:tracePt t="87961" x="8577263" y="3465513"/>
          <p14:tracePt t="87978" x="8577263" y="3495675"/>
          <p14:tracePt t="87995" x="8577263" y="3516313"/>
          <p14:tracePt t="88011" x="8577263" y="3536950"/>
          <p14:tracePt t="88028" x="8567738" y="3546475"/>
          <p14:tracePt t="88045" x="8556625" y="3546475"/>
          <p14:tracePt t="88061" x="8547100" y="3536950"/>
          <p14:tracePt t="88078" x="8526463" y="3505200"/>
          <p14:tracePt t="88094" x="8501063" y="3454400"/>
          <p14:tracePt t="88111" x="8470900" y="3424238"/>
          <p14:tracePt t="88128" x="8439150" y="3378200"/>
          <p14:tracePt t="88144" x="8420100" y="3348038"/>
          <p14:tracePt t="88161" x="8388350" y="3295650"/>
          <p14:tracePt t="88178" x="8378825" y="3255963"/>
          <p14:tracePt t="88194" x="8367713" y="3224213"/>
          <p14:tracePt t="88211" x="8358188" y="3198813"/>
          <p14:tracePt t="88228" x="8358188" y="3159125"/>
          <p14:tracePt t="88245" x="8348663" y="3127375"/>
          <p14:tracePt t="88261" x="8337550" y="3097213"/>
          <p14:tracePt t="88278" x="8337550" y="3067050"/>
          <p14:tracePt t="88294" x="8328025" y="3030538"/>
          <p14:tracePt t="88312" x="8323263" y="2990850"/>
          <p14:tracePt t="88328" x="8312150" y="2959100"/>
          <p14:tracePt t="88345" x="8302625" y="2949575"/>
          <p14:tracePt t="88470" x="8302625" y="2959100"/>
          <p14:tracePt t="88505" x="8302625" y="2970213"/>
          <p14:tracePt t="88574" x="8302625" y="2979738"/>
          <p14:tracePt t="88605" x="8302625" y="2990850"/>
          <p14:tracePt t="88623" x="8302625" y="3000375"/>
          <p14:tracePt t="88655" x="8302625" y="3009900"/>
          <p14:tracePt t="88861" x="8302625" y="3000375"/>
          <p14:tracePt t="88893" x="8302625" y="2990850"/>
          <p14:tracePt t="88904" x="8302625" y="2979738"/>
          <p14:tracePt t="88923" x="8291513" y="2970213"/>
          <p14:tracePt t="88929" x="8291513" y="2959100"/>
          <p14:tracePt t="88945" x="8291513" y="2949575"/>
          <p14:tracePt t="88961" x="8270875" y="2898775"/>
          <p14:tracePt t="88978" x="8251825" y="2857500"/>
          <p14:tracePt t="88994" x="8220075" y="2801938"/>
          <p14:tracePt t="89011" x="8180388" y="2740025"/>
          <p14:tracePt t="89028" x="8169275" y="2689225"/>
          <p14:tracePt t="89045" x="8148638" y="2652713"/>
          <p14:tracePt t="89061" x="8134350" y="2581275"/>
          <p14:tracePt t="89078" x="8113713" y="2520950"/>
          <p14:tracePt t="89094" x="8081963" y="2433638"/>
          <p14:tracePt t="89112" x="8051800" y="2362200"/>
          <p14:tracePt t="89128" x="8021638" y="2301875"/>
          <p14:tracePt t="89145" x="7991475" y="2255838"/>
          <p14:tracePt t="89161" x="7970838" y="2235200"/>
          <p14:tracePt t="89178" x="7959725" y="2205038"/>
          <p14:tracePt t="89194" x="7934325" y="2163763"/>
          <p14:tracePt t="89211" x="7913688" y="2133600"/>
          <p14:tracePt t="89228" x="7874000" y="2087563"/>
          <p14:tracePt t="89245" x="7832725" y="2046288"/>
          <p14:tracePt t="89261" x="7770813" y="1995488"/>
          <p14:tracePt t="89278" x="7724775" y="1965325"/>
          <p14:tracePt t="89294" x="7664450" y="1933575"/>
          <p14:tracePt t="89312" x="7634288" y="1928813"/>
          <p14:tracePt t="89328" x="7602538" y="1908175"/>
          <p14:tracePt t="89344" x="7577138" y="1898650"/>
          <p14:tracePt t="89361" x="7567613" y="1887538"/>
          <p14:tracePt t="89378" x="7546975" y="1878013"/>
          <p14:tracePt t="89394" x="7526338" y="1878013"/>
          <p14:tracePt t="89411" x="7485063" y="1878013"/>
          <p14:tracePt t="89428" x="7454900" y="1878013"/>
          <p14:tracePt t="89445" x="7424738" y="1878013"/>
          <p14:tracePt t="89461" x="7408863" y="1878013"/>
          <p14:tracePt t="89478" x="7388225" y="1878013"/>
          <p14:tracePt t="89552" x="7378700" y="1878013"/>
          <p14:tracePt t="89663" x="7367588" y="1878013"/>
          <p14:tracePt t="89686" x="7367588" y="1866900"/>
          <p14:tracePt t="89704" x="7358063" y="1866900"/>
          <p14:tracePt t="89715" x="7358063" y="1857375"/>
          <p14:tracePt t="89728" x="7358063" y="1847850"/>
          <p14:tracePt t="89745" x="7348538" y="1847850"/>
          <p14:tracePt t="89761" x="7337425" y="1836738"/>
          <p14:tracePt t="89778" x="7337425" y="1827213"/>
          <p14:tracePt t="89794" x="7327900" y="1827213"/>
          <p14:tracePt t="89811" x="7327900" y="1816100"/>
          <p14:tracePt t="90421" x="7337425" y="1816100"/>
          <p14:tracePt t="90477" x="7348538" y="1816100"/>
          <p14:tracePt t="90672" x="7348538" y="1806575"/>
          <p14:tracePt t="90705" x="7358063" y="1806575"/>
          <p14:tracePt t="90869" x="7358063" y="1816100"/>
          <p14:tracePt t="90885" x="7358063" y="1836738"/>
          <p14:tracePt t="90891" x="7358063" y="1847850"/>
          <p14:tracePt t="90896" x="7358063" y="1857375"/>
          <p14:tracePt t="90912" x="7358063" y="1878013"/>
          <p14:tracePt t="90928" x="7367588" y="1944688"/>
          <p14:tracePt t="90945" x="7378700" y="2025650"/>
          <p14:tracePt t="90961" x="7399338" y="2143125"/>
          <p14:tracePt t="90978" x="7424738" y="2235200"/>
          <p14:tracePt t="90994" x="7445375" y="2341563"/>
          <p14:tracePt t="91011" x="7454900" y="2444750"/>
          <p14:tracePt t="91028" x="7454900" y="2509838"/>
          <p14:tracePt t="91045" x="7454900" y="2581275"/>
          <p14:tracePt t="91061" x="7454900" y="2633663"/>
          <p14:tracePt t="91078" x="7454900" y="2668588"/>
          <p14:tracePt t="91094" x="7454900" y="2709863"/>
          <p14:tracePt t="91112" x="7454900" y="2740025"/>
          <p14:tracePt t="91127" x="7454900" y="2770188"/>
          <p14:tracePt t="91144" x="7454900" y="2801938"/>
          <p14:tracePt t="91161" x="7445375" y="2822575"/>
          <p14:tracePt t="91178" x="7434263" y="2832100"/>
          <p14:tracePt t="91194" x="7413625" y="2847975"/>
          <p14:tracePt t="91211" x="7408863" y="2867025"/>
          <p14:tracePt t="91228" x="7388225" y="2887663"/>
          <p14:tracePt t="91245" x="7367588" y="2919413"/>
          <p14:tracePt t="91261" x="7348538" y="2938463"/>
          <p14:tracePt t="91278" x="7327900" y="2959100"/>
          <p14:tracePt t="91294" x="7286625" y="3000375"/>
          <p14:tracePt t="91312" x="7245350" y="3046413"/>
          <p14:tracePt t="91328" x="7219950" y="3087688"/>
          <p14:tracePt t="91344" x="7169150" y="3148013"/>
          <p14:tracePt t="91361" x="7127875" y="3198813"/>
          <p14:tracePt t="91378" x="7088188" y="3255963"/>
          <p14:tracePt t="91394" x="7046913" y="3336925"/>
          <p14:tracePt t="91411" x="7021513" y="3413125"/>
          <p14:tracePt t="91428" x="6980238" y="3465513"/>
          <p14:tracePt t="91445" x="6899275" y="3536950"/>
          <p14:tracePt t="91461" x="6823075" y="3592513"/>
          <p14:tracePt t="91478" x="6719888" y="3663950"/>
          <p14:tracePt t="91494" x="6602413" y="3735388"/>
          <p14:tracePt t="91512" x="6510338" y="3781425"/>
          <p14:tracePt t="91528" x="6413500" y="3841750"/>
          <p14:tracePt t="91545" x="6342063" y="3883025"/>
          <p14:tracePt t="91561" x="6245225" y="3933825"/>
          <p14:tracePt t="91578" x="6164263" y="3959225"/>
          <p14:tracePt t="91594" x="6088063" y="3990975"/>
          <p14:tracePt t="91611" x="5995988" y="4021138"/>
          <p14:tracePt t="91628" x="5965825" y="4021138"/>
          <p14:tracePt t="91645" x="5938838" y="4021138"/>
          <p14:tracePt t="91661" x="5929313" y="4021138"/>
          <p14:tracePt t="91678" x="5919788" y="4010025"/>
          <p14:tracePt t="91694" x="5878513" y="4010025"/>
          <p14:tracePt t="91712" x="5816600" y="4021138"/>
          <p14:tracePt t="91728" x="5689600" y="4062413"/>
          <p14:tracePt t="91744" x="5576888" y="4092575"/>
          <p14:tracePt t="91761" x="5459413" y="4122738"/>
          <p14:tracePt t="91778" x="5302250" y="4122738"/>
          <p14:tracePt t="91794" x="5164138" y="4071938"/>
          <p14:tracePt t="91811" x="5072063" y="4000500"/>
          <p14:tracePt t="91828" x="5005388" y="3883025"/>
          <p14:tracePt t="91845" x="4965700" y="3781425"/>
          <p14:tracePt t="91861" x="4933950" y="3663950"/>
          <p14:tracePt t="91878" x="4913313" y="3576638"/>
          <p14:tracePt t="91894" x="4903788" y="3444875"/>
          <p14:tracePt t="91912" x="4883150" y="3348038"/>
          <p14:tracePt t="91928" x="4862513" y="3209925"/>
          <p14:tracePt t="91944" x="4848225" y="3055938"/>
          <p14:tracePt t="91961" x="4827588" y="2938463"/>
          <p14:tracePt t="91978" x="4806950" y="2781300"/>
          <p14:tracePt t="91994" x="4786313" y="2668588"/>
          <p14:tracePt t="92011" x="4776788" y="2541588"/>
          <p14:tracePt t="92015" x="4756150" y="2444750"/>
          <p14:tracePt t="92028" x="4756150" y="2413000"/>
          <p14:tracePt t="92045" x="4745038" y="2352675"/>
          <p14:tracePt t="92061" x="4724400" y="2244725"/>
          <p14:tracePt t="92078" x="4705350" y="2173288"/>
          <p14:tracePt t="92094" x="4673600" y="2108200"/>
          <p14:tracePt t="92112" x="4638675" y="2055813"/>
          <p14:tracePt t="92127" x="4608513" y="2036763"/>
          <p14:tracePt t="92144" x="4576763" y="2016125"/>
          <p14:tracePt t="92161" x="4556125" y="2016125"/>
          <p14:tracePt t="92178" x="4546600" y="2016125"/>
          <p14:tracePt t="92194" x="4537075" y="2025650"/>
          <p14:tracePt t="92211" x="4525963" y="2066925"/>
          <p14:tracePt t="92228" x="4516438" y="2112963"/>
          <p14:tracePt t="92245" x="4505325" y="2184400"/>
          <p14:tracePt t="92261" x="4484688" y="2244725"/>
          <p14:tracePt t="92278" x="4479925" y="2341563"/>
          <p14:tracePt t="92294" x="4470400" y="2454275"/>
          <p14:tracePt t="92312" x="4470400" y="2541588"/>
          <p14:tracePt t="92328" x="4470400" y="2633663"/>
          <p14:tracePt t="92345" x="4479925" y="2719388"/>
          <p14:tracePt t="92361" x="4495800" y="2770188"/>
          <p14:tracePt t="92379" x="4516438" y="2832100"/>
          <p14:tracePt t="92394" x="4537075" y="2887663"/>
          <p14:tracePt t="92412" x="4546600" y="2949575"/>
          <p14:tracePt t="92428" x="4567238" y="3009900"/>
          <p14:tracePt t="92445" x="4576763" y="3046413"/>
          <p14:tracePt t="92461" x="4587875" y="3097213"/>
          <p14:tracePt t="92478" x="4608513" y="3127375"/>
          <p14:tracePt t="92494" x="4618038" y="3168650"/>
          <p14:tracePt t="92512" x="4627563" y="3198813"/>
          <p14:tracePt t="92528" x="4648200" y="3235325"/>
          <p14:tracePt t="92544" x="4659313" y="3286125"/>
          <p14:tracePt t="92561" x="4664075" y="3316288"/>
          <p14:tracePt t="92578" x="4664075" y="3367088"/>
          <p14:tracePt t="92594" x="4664075" y="3424238"/>
          <p14:tracePt t="92611" x="4664075" y="3475038"/>
          <p14:tracePt t="92628" x="4664075" y="3525838"/>
          <p14:tracePt t="92645" x="4673600" y="3576638"/>
          <p14:tracePt t="92661" x="4673600" y="3602038"/>
          <p14:tracePt t="92678" x="4673600" y="3622675"/>
          <p14:tracePt t="92694" x="4684713" y="3643313"/>
          <p14:tracePt t="92712" x="4684713" y="3673475"/>
          <p14:tracePt t="92728" x="4684713" y="3705225"/>
          <p14:tracePt t="92744" x="4684713" y="3724275"/>
          <p14:tracePt t="92762" x="4684713" y="3744913"/>
          <p14:tracePt t="92778" x="4684713" y="3765550"/>
          <p14:tracePt t="92794" x="4684713" y="3781425"/>
          <p14:tracePt t="92811" x="4684713" y="3790950"/>
          <p14:tracePt t="92944" x="4673600" y="3852863"/>
          <p14:tracePt t="92961" x="4664075" y="3852863"/>
          <p14:tracePt t="92978" x="4664075" y="3862388"/>
          <p14:tracePt t="92994" x="4659313" y="3862388"/>
          <p14:tracePt t="93011" x="4659313" y="3873500"/>
          <p14:tracePt t="93028" x="4659313" y="3894138"/>
          <p14:tracePt t="93032" x="4648200" y="3924300"/>
          <p14:tracePt t="93053" x="4638675" y="3944938"/>
          <p14:tracePt t="93061" x="4638675" y="3949700"/>
          <p14:tracePt t="93078" x="4638675" y="3970338"/>
          <p14:tracePt t="93094" x="4627563" y="4000500"/>
          <p14:tracePt t="93112" x="4608513" y="4062413"/>
          <p14:tracePt t="93128" x="4587875" y="4138613"/>
          <p14:tracePt t="93144" x="4576763" y="4198938"/>
          <p14:tracePt t="93161" x="4567238" y="4251325"/>
          <p14:tracePt t="93178" x="4556125" y="4291013"/>
          <p14:tracePt t="93194" x="4546600" y="4302125"/>
          <p14:tracePt t="93212" x="4537075" y="4302125"/>
          <p14:tracePt t="93228" x="4525963" y="4291013"/>
          <p14:tracePt t="93245" x="4516438" y="4270375"/>
          <p14:tracePt t="93261" x="4484688" y="4198938"/>
          <p14:tracePt t="93278" x="4470400" y="4133850"/>
          <p14:tracePt t="93294" x="4438650" y="4021138"/>
          <p14:tracePt t="93312" x="4419600" y="3959225"/>
          <p14:tracePt t="93328" x="4408488" y="3894138"/>
          <p14:tracePt t="93344" x="4398963" y="3852863"/>
          <p14:tracePt t="93361" x="4387850" y="3822700"/>
          <p14:tracePt t="93378" x="4387850" y="3802063"/>
          <p14:tracePt t="93395" x="4387850" y="3781425"/>
          <p14:tracePt t="93411" x="4387850" y="3770313"/>
          <p14:tracePt t="93428" x="4387850" y="3765550"/>
          <p14:tracePt t="93613" x="4387850" y="3756025"/>
          <p14:tracePt t="93735" x="4387850" y="3744913"/>
          <p14:tracePt t="93790" x="4398963" y="3744913"/>
          <p14:tracePt t="93835" x="4408488" y="3744913"/>
          <p14:tracePt t="93871" x="4419600" y="3744913"/>
          <p14:tracePt t="93929" x="4429125" y="3744913"/>
          <p14:tracePt t="93972" x="4429125" y="3756025"/>
          <p14:tracePt t="94141" x="4429125" y="3744913"/>
          <p14:tracePt t="94167" x="4429125" y="3735388"/>
          <p14:tracePt t="94184" x="4429125" y="3724275"/>
          <p14:tracePt t="94201" x="4438650" y="3714750"/>
          <p14:tracePt t="94207" x="4438650" y="3705225"/>
          <p14:tracePt t="94219" x="4438650" y="3694113"/>
          <p14:tracePt t="94236" x="4438650" y="3684588"/>
          <p14:tracePt t="94245" x="4449763" y="3684588"/>
          <p14:tracePt t="94261" x="4449763" y="3673475"/>
          <p14:tracePt t="94278" x="4449763" y="3663950"/>
          <p14:tracePt t="94295" x="4459288" y="3643313"/>
          <p14:tracePt t="94312" x="4459288" y="3622675"/>
          <p14:tracePt t="94328" x="4470400" y="3602038"/>
          <p14:tracePt t="94344" x="4470400" y="3581400"/>
          <p14:tracePt t="94361" x="4479925" y="3576638"/>
          <p14:tracePt t="94378" x="4479925" y="3567113"/>
          <p14:tracePt t="94395" x="4479925" y="3556000"/>
          <p14:tracePt t="94411" x="4479925" y="3546475"/>
          <p14:tracePt t="94428" x="4484688" y="3546475"/>
          <p14:tracePt t="94445" x="4484688" y="3536950"/>
          <p14:tracePt t="94461" x="4495800" y="3536950"/>
          <p14:tracePt t="94478" x="4495800" y="3525838"/>
          <p14:tracePt t="94495" x="4505325" y="3516313"/>
          <p14:tracePt t="94512" x="4505325" y="3505200"/>
          <p14:tracePt t="94527" x="4516438" y="3505200"/>
          <p14:tracePt t="94544" x="4516438" y="3495675"/>
          <p14:tracePt t="94566" x="4525963" y="3484563"/>
          <p14:tracePt t="94588" x="4525963" y="3475038"/>
          <p14:tracePt t="94604" x="4537075" y="3465513"/>
          <p14:tracePt t="94639" x="4537075" y="3454400"/>
          <p14:tracePt t="94677" x="4537075" y="3444875"/>
          <p14:tracePt t="94810" x="4546600" y="3444875"/>
          <p14:tracePt t="94980" x="4546600" y="3454400"/>
          <p14:tracePt t="95055" x="4537075" y="3454400"/>
          <p14:tracePt t="95105" x="4537075" y="3444875"/>
          <p14:tracePt t="95121" x="4537075" y="3433763"/>
          <p14:tracePt t="95137" x="4537075" y="3424238"/>
          <p14:tracePt t="95145" x="4537075" y="3413125"/>
          <p14:tracePt t="95162" x="4537075" y="3403600"/>
          <p14:tracePt t="95178" x="4537075" y="3378200"/>
          <p14:tracePt t="95194" x="4537075" y="3348038"/>
          <p14:tracePt t="95211" x="4537075" y="3306763"/>
          <p14:tracePt t="95228" x="4537075" y="3276600"/>
          <p14:tracePt t="95245" x="4537075" y="3214688"/>
          <p14:tracePt t="95261" x="4537075" y="3168650"/>
          <p14:tracePt t="95278" x="4525963" y="3097213"/>
          <p14:tracePt t="95294" x="4505325" y="3046413"/>
          <p14:tracePt t="95311" x="4479925" y="3021013"/>
          <p14:tracePt t="95328" x="4459288" y="3009900"/>
          <p14:tracePt t="95344" x="4438650" y="3000375"/>
          <p14:tracePt t="95362" x="4438650" y="2970213"/>
          <p14:tracePt t="95378" x="4438650" y="2928938"/>
          <p14:tracePt t="95394" x="4438650" y="2887663"/>
          <p14:tracePt t="95411" x="4438650" y="2847975"/>
          <p14:tracePt t="95428" x="4438650" y="2822575"/>
          <p14:tracePt t="95445" x="4438650" y="2781300"/>
          <p14:tracePt t="95461" x="4438650" y="2730500"/>
          <p14:tracePt t="95478" x="4438650" y="2698750"/>
          <p14:tracePt t="95495" x="4449763" y="2663825"/>
          <p14:tracePt t="95512" x="4459288" y="2633663"/>
          <p14:tracePt t="95528" x="4479925" y="2601913"/>
          <p14:tracePt t="95545" x="4484688" y="2581275"/>
          <p14:tracePt t="95561" x="4495800" y="2571750"/>
          <p14:tracePt t="95604" x="4495800" y="2581275"/>
          <p14:tracePt t="95621" x="4484688" y="2581275"/>
          <p14:tracePt t="95628" x="4484688" y="2592388"/>
          <p14:tracePt t="95681" x="4484688" y="2601913"/>
          <p14:tracePt t="95720" x="4484688" y="2613025"/>
          <p14:tracePt t="95831" x="4495800" y="2613025"/>
          <p14:tracePt t="95871" x="4495800" y="2622550"/>
          <p14:tracePt t="95938" x="4495800" y="2633663"/>
          <p14:tracePt t="96087" x="4505325" y="2633663"/>
          <p14:tracePt t="96105" x="4505325" y="2622550"/>
          <p14:tracePt t="96120" x="4505325" y="2613025"/>
          <p14:tracePt t="96128" x="4516438" y="2601913"/>
          <p14:tracePt t="96145" x="4516438" y="2581275"/>
          <p14:tracePt t="96161" x="4516438" y="2571750"/>
          <p14:tracePt t="96179" x="4516438" y="2551113"/>
          <p14:tracePt t="96194" x="4516438" y="2530475"/>
          <p14:tracePt t="96211" x="4516438" y="2509838"/>
          <p14:tracePt t="96228" x="4525963" y="2479675"/>
          <p14:tracePt t="96245" x="4525963" y="2465388"/>
          <p14:tracePt t="96261" x="4525963" y="2433638"/>
          <p14:tracePt t="96278" x="4525963" y="2413000"/>
          <p14:tracePt t="96294" x="4525963" y="2393950"/>
          <p14:tracePt t="96312" x="4525963" y="2373313"/>
          <p14:tracePt t="96328" x="4525963" y="2352675"/>
          <p14:tracePt t="96344" x="4525963" y="2332038"/>
          <p14:tracePt t="96361" x="4525963" y="2311400"/>
          <p14:tracePt t="96378" x="4537075" y="2295525"/>
          <p14:tracePt t="96394" x="4537075" y="2276475"/>
          <p14:tracePt t="96411" x="4546600" y="2244725"/>
          <p14:tracePt t="96429" x="4546600" y="2214563"/>
          <p14:tracePt t="96445" x="4556125" y="2173288"/>
          <p14:tracePt t="96461" x="4567238" y="2143125"/>
          <p14:tracePt t="96478" x="4567238" y="2097088"/>
          <p14:tracePt t="96495" x="4567238" y="2066925"/>
          <p14:tracePt t="96512" x="4567238" y="2016125"/>
          <p14:tracePt t="96528" x="4567238" y="1954213"/>
          <p14:tracePt t="96544" x="4567238" y="1887538"/>
          <p14:tracePt t="96562" x="4546600" y="1816100"/>
          <p14:tracePt t="96578" x="4525963" y="1730375"/>
          <p14:tracePt t="96594" x="4505325" y="1627188"/>
          <p14:tracePt t="96612" x="4495800" y="1550988"/>
          <p14:tracePt t="96628" x="4479925" y="1428750"/>
          <p14:tracePt t="96645" x="4470400" y="1352550"/>
          <p14:tracePt t="96661" x="4459288" y="1250950"/>
          <p14:tracePt t="96678" x="4438650" y="1122363"/>
          <p14:tracePt t="96694" x="4419600" y="974725"/>
          <p14:tracePt t="96712" x="4419600" y="862013"/>
          <p14:tracePt t="96728" x="4419600" y="714375"/>
          <p14:tracePt t="96744" x="4419600" y="587375"/>
          <p14:tracePt t="96761" x="4419600" y="398463"/>
          <p14:tracePt t="96778" x="4429125" y="209550"/>
          <p14:tracePt t="96794" x="4438650" y="71438"/>
        </p14:tracePtLst>
      </p14:laserTraceLst>
    </p:ext>
  </p:extLst>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5">
            <a:alphaModFix/>
          </a:blip>
          <a:stretch>
            <a:fillRect/>
          </a:stretch>
        </a:blipFill>
        <a:effectLst/>
      </p:bgPr>
    </p:bg>
    <p:spTree>
      <p:nvGrpSpPr>
        <p:cNvPr id="1" name="Shape 624">
          <a:extLst>
            <a:ext uri="{FF2B5EF4-FFF2-40B4-BE49-F238E27FC236}">
              <a16:creationId xmlns:a16="http://schemas.microsoft.com/office/drawing/2014/main" id="{B7F8962D-0CB5-4F84-868C-47B1547548DE}"/>
            </a:ext>
          </a:extLst>
        </p:cNvPr>
        <p:cNvGrpSpPr/>
        <p:nvPr/>
      </p:nvGrpSpPr>
      <p:grpSpPr>
        <a:xfrm>
          <a:off x="0" y="0"/>
          <a:ext cx="0" cy="0"/>
          <a:chOff x="0" y="0"/>
          <a:chExt cx="0" cy="0"/>
        </a:xfrm>
      </p:grpSpPr>
      <p:sp>
        <p:nvSpPr>
          <p:cNvPr id="625" name="Google Shape;625;p28">
            <a:extLst>
              <a:ext uri="{FF2B5EF4-FFF2-40B4-BE49-F238E27FC236}">
                <a16:creationId xmlns:a16="http://schemas.microsoft.com/office/drawing/2014/main" id="{E2393407-E968-9A65-F87D-1C397FDF5E47}"/>
              </a:ext>
            </a:extLst>
          </p:cNvPr>
          <p:cNvSpPr txBox="1"/>
          <p:nvPr/>
        </p:nvSpPr>
        <p:spPr>
          <a:xfrm>
            <a:off x="710250" y="370093"/>
            <a:ext cx="7723500" cy="40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dirty="0">
                <a:solidFill>
                  <a:srgbClr val="FFFFFF"/>
                </a:solidFill>
                <a:latin typeface="Sue Ellen Francisco"/>
                <a:ea typeface="Sue Ellen Francisco"/>
                <a:cs typeface="Sue Ellen Francisco"/>
                <a:sym typeface="Sue Ellen Francisco"/>
              </a:rPr>
              <a:t>DEFINING ARITHMETIC OPPERATIONS FOR </a:t>
            </a:r>
            <a:r>
              <a:rPr lang="en" sz="2500" b="1" dirty="0">
                <a:solidFill>
                  <a:srgbClr val="B6D7A8"/>
                </a:solidFill>
                <a:latin typeface="Sue Ellen Francisco"/>
                <a:ea typeface="Sue Ellen Francisco"/>
                <a:cs typeface="Sue Ellen Francisco"/>
                <a:sym typeface="Sue Ellen Francisco"/>
              </a:rPr>
              <a:t>RATIONAL NUMBERS</a:t>
            </a:r>
            <a:endParaRPr sz="2500" b="1" dirty="0">
              <a:solidFill>
                <a:srgbClr val="B6D7A8"/>
              </a:solidFill>
              <a:latin typeface="Sue Ellen Francisco"/>
              <a:ea typeface="Sue Ellen Francisco"/>
              <a:cs typeface="Sue Ellen Francisco"/>
              <a:sym typeface="Sue Ellen Francisco"/>
            </a:endParaRPr>
          </a:p>
        </p:txBody>
      </p:sp>
      <mc:AlternateContent xmlns:mc="http://schemas.openxmlformats.org/markup-compatibility/2006" xmlns:a14="http://schemas.microsoft.com/office/drawing/2010/main">
        <mc:Choice Requires="a14">
          <p:sp>
            <p:nvSpPr>
              <p:cNvPr id="626" name="Google Shape;626;p28">
                <a:extLst>
                  <a:ext uri="{FF2B5EF4-FFF2-40B4-BE49-F238E27FC236}">
                    <a16:creationId xmlns:a16="http://schemas.microsoft.com/office/drawing/2014/main" id="{375214A3-DA6D-9DFF-380D-6058910E7750}"/>
                  </a:ext>
                </a:extLst>
              </p:cNvPr>
              <p:cNvSpPr txBox="1"/>
              <p:nvPr/>
            </p:nvSpPr>
            <p:spPr>
              <a:xfrm>
                <a:off x="624300" y="736264"/>
                <a:ext cx="7895400" cy="3179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dirty="0">
                    <a:solidFill>
                      <a:srgbClr val="FFFFFF"/>
                    </a:solidFill>
                    <a:latin typeface="Barlow Semi Condensed Light"/>
                    <a:ea typeface="Barlow Semi Condensed Light"/>
                    <a:cs typeface="Barlow Semi Condensed Light"/>
                    <a:sym typeface="Barlow Semi Condensed Light"/>
                  </a:rPr>
                  <a:t>We need to show that addition and multiplication are preserved for the </a:t>
                </a:r>
                <a:r>
                  <a:rPr lang="en-US" b="1" dirty="0">
                    <a:solidFill>
                      <a:srgbClr val="B6D7A8"/>
                    </a:solidFill>
                    <a:latin typeface="Barlow Semi Condensed Light"/>
                    <a:ea typeface="Barlow Semi Condensed Light"/>
                    <a:cs typeface="Barlow Semi Condensed Light"/>
                    <a:sym typeface="Barlow Semi Condensed Light"/>
                  </a:rPr>
                  <a:t>Rational Numbers </a:t>
                </a:r>
                <a14:m>
                  <m:oMath xmlns:m="http://schemas.openxmlformats.org/officeDocument/2006/math">
                    <m:r>
                      <a:rPr lang="en-US" b="1" i="1" smtClean="0">
                        <a:solidFill>
                          <a:srgbClr val="B6D7A8"/>
                        </a:solidFill>
                        <a:latin typeface="Cambria Math" panose="02040503050406030204" pitchFamily="18" charset="0"/>
                        <a:ea typeface="Cambria Math" panose="02040503050406030204" pitchFamily="18" charset="0"/>
                        <a:cs typeface="Barlow Semi Condensed Light"/>
                        <a:sym typeface="Barlow Semi Condensed Light"/>
                      </a:rPr>
                      <m:t>ℚ</m:t>
                    </m:r>
                  </m:oMath>
                </a14:m>
                <a:r>
                  <a:rPr lang="en-US" dirty="0">
                    <a:solidFill>
                      <a:srgbClr val="FFFFFF"/>
                    </a:solidFill>
                    <a:latin typeface="Barlow Semi Condensed Light"/>
                    <a:ea typeface="Barlow Semi Condensed Light"/>
                    <a:cs typeface="Barlow Semi Condensed Light"/>
                    <a:sym typeface="Barlow Semi Condensed Light"/>
                  </a:rPr>
                  <a:t>. </a:t>
                </a:r>
              </a:p>
              <a:p>
                <a:pPr marL="0" lvl="0" indent="0" algn="l" rtl="0">
                  <a:lnSpc>
                    <a:spcPct val="115000"/>
                  </a:lnSpc>
                  <a:spcBef>
                    <a:spcPts val="0"/>
                  </a:spcBef>
                  <a:spcAft>
                    <a:spcPts val="0"/>
                  </a:spcAft>
                  <a:buNone/>
                </a:pPr>
                <a:endParaRPr lang="en-US" dirty="0">
                  <a:solidFill>
                    <a:srgbClr val="FFFFFF"/>
                  </a:solidFill>
                  <a:latin typeface="Barlow Semi Condensed Light"/>
                  <a:ea typeface="Barlow Semi Condensed Light"/>
                  <a:cs typeface="Barlow Semi Condensed Light"/>
                  <a:sym typeface="Barlow Semi Condensed Light"/>
                </a:endParaRPr>
              </a:p>
              <a:p>
                <a:pPr>
                  <a:lnSpc>
                    <a:spcPct val="115000"/>
                  </a:lnSpc>
                </a:pPr>
                <a:r>
                  <a:rPr lang="en-US" sz="1600" dirty="0">
                    <a:solidFill>
                      <a:schemeClr val="accent1"/>
                    </a:solidFill>
                    <a:latin typeface="Sue Ellen Francisco"/>
                    <a:sym typeface="Barlow Semi Condensed Light"/>
                  </a:rPr>
                  <a:t>ADDITION: </a:t>
                </a:r>
                <a:r>
                  <a:rPr lang="en-US" dirty="0">
                    <a:solidFill>
                      <a:srgbClr val="FFFFFF"/>
                    </a:solidFill>
                    <a:latin typeface="Barlow Semi Condensed Light"/>
                    <a:cs typeface="Barlow Semi Condensed Light"/>
                    <a:sym typeface="Barlow Semi Condensed Light"/>
                  </a:rPr>
                  <a:t>To show that addition is preserved under </a:t>
                </a:r>
                <a14:m>
                  <m:oMath xmlns:m="http://schemas.openxmlformats.org/officeDocument/2006/math">
                    <m:r>
                      <a:rPr lang="en-US" b="0" i="1" smtClean="0">
                        <a:solidFill>
                          <a:srgbClr val="FFFFFF"/>
                        </a:solidFill>
                        <a:latin typeface="Cambria Math" panose="02040503050406030204" pitchFamily="18" charset="0"/>
                        <a:cs typeface="Barlow Semi Condensed Light"/>
                        <a:sym typeface="Barlow Semi Condensed Light"/>
                      </a:rPr>
                      <m:t>~</m:t>
                    </m:r>
                  </m:oMath>
                </a14:m>
                <a:r>
                  <a:rPr lang="en-US" dirty="0">
                    <a:solidFill>
                      <a:srgbClr val="FFFFFF"/>
                    </a:solidFill>
                    <a:latin typeface="Barlow Semi Condensed Light"/>
                    <a:cs typeface="Barlow Semi Condensed Light"/>
                    <a:sym typeface="Barlow Semi Condensed Light"/>
                  </a:rPr>
                  <a:t>, we will show the following is well-defined under</a:t>
                </a:r>
                <a14:m>
                  <m:oMath xmlns:m="http://schemas.openxmlformats.org/officeDocument/2006/math">
                    <m:r>
                      <a:rPr lang="en-US" b="0" i="0" smtClean="0">
                        <a:solidFill>
                          <a:srgbClr val="FFFFFF"/>
                        </a:solidFill>
                        <a:latin typeface="Cambria Math" panose="02040503050406030204" pitchFamily="18" charset="0"/>
                        <a:cs typeface="Barlow Semi Condensed Light"/>
                        <a:sym typeface="Barlow Semi Condensed Light"/>
                      </a:rPr>
                      <m:t> </m:t>
                    </m:r>
                    <m:r>
                      <a:rPr lang="en-US" b="0" i="1" smtClean="0">
                        <a:solidFill>
                          <a:srgbClr val="FFFFFF"/>
                        </a:solidFill>
                        <a:latin typeface="Cambria Math" panose="02040503050406030204" pitchFamily="18" charset="0"/>
                        <a:cs typeface="Barlow Semi Condensed Light"/>
                        <a:sym typeface="Barlow Semi Condensed Light"/>
                      </a:rPr>
                      <m:t>~</m:t>
                    </m:r>
                  </m:oMath>
                </a14:m>
                <a:r>
                  <a:rPr lang="en-US" dirty="0">
                    <a:solidFill>
                      <a:srgbClr val="FFFFFF"/>
                    </a:solidFill>
                    <a:latin typeface="Barlow Semi Condensed Light"/>
                    <a:cs typeface="Barlow Semi Condensed Light"/>
                    <a:sym typeface="Barlow Semi Condensed Light"/>
                  </a:rPr>
                  <a:t>: </a:t>
                </a:r>
              </a:p>
              <a:p>
                <a:pPr algn="ctr">
                  <a:lnSpc>
                    <a:spcPct val="115000"/>
                  </a:lnSpc>
                </a:pPr>
                <a14:m>
                  <m:oMathPara xmlns:m="http://schemas.openxmlformats.org/officeDocument/2006/math">
                    <m:oMathParaPr>
                      <m:jc m:val="centerGroup"/>
                    </m:oMathParaPr>
                    <m:oMath xmlns:m="http://schemas.openxmlformats.org/officeDocument/2006/math">
                      <m:sSub>
                        <m:sSubPr>
                          <m:ctrlPr>
                            <a:rPr lang="en-US" i="1" smtClean="0">
                              <a:solidFill>
                                <a:srgbClr val="FFFFFF"/>
                              </a:solidFill>
                              <a:latin typeface="Cambria Math" panose="02040503050406030204" pitchFamily="18" charset="0"/>
                              <a:cs typeface="Barlow Semi Condensed Light"/>
                              <a:sym typeface="Barlow Semi Condensed Light"/>
                            </a:rPr>
                          </m:ctrlPr>
                        </m:sSubPr>
                        <m:e>
                          <m:r>
                            <a:rPr lang="en-US" b="0" i="1" smtClean="0">
                              <a:solidFill>
                                <a:schemeClr val="accent4"/>
                              </a:solidFill>
                              <a:latin typeface="Cambria Math" panose="02040503050406030204" pitchFamily="18" charset="0"/>
                              <a:cs typeface="Barlow Semi Condensed Light"/>
                              <a:sym typeface="Barlow Semi Condensed Light"/>
                            </a:rPr>
                            <m:t>𝐴</m:t>
                          </m:r>
                        </m:e>
                        <m:sub>
                          <m:r>
                            <a:rPr lang="en-US" i="1" smtClean="0">
                              <a:solidFill>
                                <a:srgbClr val="B6D7A8"/>
                              </a:solidFill>
                              <a:latin typeface="Cambria Math" panose="02040503050406030204" pitchFamily="18" charset="0"/>
                              <a:ea typeface="Cambria Math" panose="02040503050406030204" pitchFamily="18" charset="0"/>
                              <a:cs typeface="Barlow Semi Condensed Light"/>
                              <a:sym typeface="Barlow Semi Condensed Light"/>
                            </a:rPr>
                            <m:t>ℚ</m:t>
                          </m:r>
                        </m:sub>
                      </m:sSub>
                      <m:r>
                        <a:rPr lang="en-US" b="0" i="1" smtClean="0">
                          <a:solidFill>
                            <a:srgbClr val="FFFFFF"/>
                          </a:solidFill>
                          <a:latin typeface="Cambria Math" panose="02040503050406030204" pitchFamily="18" charset="0"/>
                          <a:cs typeface="Barlow Semi Condensed Light"/>
                          <a:sym typeface="Barlow Semi Condensed Light"/>
                        </a:rPr>
                        <m:t>+</m:t>
                      </m:r>
                      <m:sSub>
                        <m:sSubPr>
                          <m:ctrlPr>
                            <a:rPr lang="en-US" b="0" i="1" smtClean="0">
                              <a:solidFill>
                                <a:srgbClr val="FFFFFF"/>
                              </a:solidFill>
                              <a:latin typeface="Cambria Math" panose="02040503050406030204" pitchFamily="18" charset="0"/>
                              <a:cs typeface="Barlow Semi Condensed Light"/>
                              <a:sym typeface="Barlow Semi Condensed Light"/>
                            </a:rPr>
                          </m:ctrlPr>
                        </m:sSubPr>
                        <m:e>
                          <m:r>
                            <a:rPr lang="en-US" b="0" i="1" smtClean="0">
                              <a:solidFill>
                                <a:schemeClr val="accent5"/>
                              </a:solidFill>
                              <a:latin typeface="Cambria Math" panose="02040503050406030204" pitchFamily="18" charset="0"/>
                              <a:cs typeface="Barlow Semi Condensed Light"/>
                              <a:sym typeface="Barlow Semi Condensed Light"/>
                            </a:rPr>
                            <m:t>𝐵</m:t>
                          </m:r>
                        </m:e>
                        <m:sub>
                          <m:r>
                            <a:rPr lang="en-US" i="1" smtClean="0">
                              <a:solidFill>
                                <a:srgbClr val="B6D7A8"/>
                              </a:solidFill>
                              <a:latin typeface="Cambria Math" panose="02040503050406030204" pitchFamily="18" charset="0"/>
                              <a:ea typeface="Cambria Math" panose="02040503050406030204" pitchFamily="18" charset="0"/>
                              <a:cs typeface="Barlow Semi Condensed Light"/>
                              <a:sym typeface="Barlow Semi Condensed Light"/>
                            </a:rPr>
                            <m:t>ℚ</m:t>
                          </m:r>
                        </m:sub>
                      </m:sSub>
                      <m:r>
                        <a:rPr lang="en-US" b="0" i="1" smtClean="0">
                          <a:solidFill>
                            <a:srgbClr val="FFFFFF"/>
                          </a:solidFill>
                          <a:latin typeface="Cambria Math" panose="02040503050406030204" pitchFamily="18" charset="0"/>
                          <a:cs typeface="Barlow Semi Condensed Light"/>
                          <a:sym typeface="Barlow Semi Condensed Light"/>
                        </a:rPr>
                        <m:t>=</m:t>
                      </m:r>
                      <m:d>
                        <m:dPr>
                          <m:begChr m:val="["/>
                          <m:endChr m:val="]"/>
                          <m:ctrlPr>
                            <a:rPr lang="en-US" b="0" i="1" smtClean="0">
                              <a:solidFill>
                                <a:srgbClr val="FFFFFF"/>
                              </a:solidFill>
                              <a:latin typeface="Cambria Math" panose="02040503050406030204" pitchFamily="18" charset="0"/>
                              <a:cs typeface="Barlow Semi Condensed Light"/>
                              <a:sym typeface="Barlow Semi Condensed Light"/>
                            </a:rPr>
                          </m:ctrlPr>
                        </m:dPr>
                        <m:e>
                          <m:d>
                            <m:dPr>
                              <m:begChr m:val="⟨"/>
                              <m:endChr m:val="⟩"/>
                              <m:ctrlPr>
                                <a:rPr lang="en-US" b="0" i="1" smtClean="0">
                                  <a:solidFill>
                                    <a:schemeClr val="accent4"/>
                                  </a:solidFill>
                                  <a:latin typeface="Cambria Math" panose="02040503050406030204" pitchFamily="18" charset="0"/>
                                  <a:cs typeface="Barlow Semi Condensed Light"/>
                                  <a:sym typeface="Barlow Semi Condensed Light"/>
                                </a:rPr>
                              </m:ctrlPr>
                            </m:dPr>
                            <m:e>
                              <m:sSub>
                                <m:sSubPr>
                                  <m:ctrlPr>
                                    <a:rPr lang="en-US" b="0" i="1" smtClean="0">
                                      <a:solidFill>
                                        <a:schemeClr val="accent4"/>
                                      </a:solidFill>
                                      <a:latin typeface="Cambria Math" panose="02040503050406030204" pitchFamily="18" charset="0"/>
                                      <a:cs typeface="Barlow Semi Condensed Light"/>
                                      <a:sym typeface="Barlow Semi Condensed Light"/>
                                    </a:rPr>
                                  </m:ctrlPr>
                                </m:sSubPr>
                                <m:e>
                                  <m:r>
                                    <a:rPr lang="en-US" b="0" i="1" smtClean="0">
                                      <a:solidFill>
                                        <a:schemeClr val="accent4"/>
                                      </a:solidFill>
                                      <a:latin typeface="Cambria Math" panose="02040503050406030204" pitchFamily="18" charset="0"/>
                                      <a:cs typeface="Barlow Semi Condensed Light"/>
                                      <a:sym typeface="Barlow Semi Condensed Light"/>
                                    </a:rPr>
                                    <m:t>𝑎</m:t>
                                  </m:r>
                                </m:e>
                                <m:sub>
                                  <m:r>
                                    <a:rPr lang="en-US" b="0" i="1" smtClean="0">
                                      <a:solidFill>
                                        <a:schemeClr val="accent4"/>
                                      </a:solidFill>
                                      <a:latin typeface="Cambria Math" panose="02040503050406030204" pitchFamily="18" charset="0"/>
                                      <a:cs typeface="Barlow Semi Condensed Light"/>
                                      <a:sym typeface="Barlow Semi Condensed Light"/>
                                    </a:rPr>
                                    <m:t>1</m:t>
                                  </m:r>
                                </m:sub>
                              </m:sSub>
                              <m:r>
                                <a:rPr lang="en-US" b="0" i="1" smtClean="0">
                                  <a:solidFill>
                                    <a:schemeClr val="accent4"/>
                                  </a:solidFill>
                                  <a:latin typeface="Cambria Math" panose="02040503050406030204" pitchFamily="18" charset="0"/>
                                  <a:cs typeface="Barlow Semi Condensed Light"/>
                                  <a:sym typeface="Barlow Semi Condensed Light"/>
                                </a:rPr>
                                <m:t>,</m:t>
                              </m:r>
                              <m:sSub>
                                <m:sSubPr>
                                  <m:ctrlPr>
                                    <a:rPr lang="en-US" b="0" i="1" smtClean="0">
                                      <a:solidFill>
                                        <a:schemeClr val="accent4"/>
                                      </a:solidFill>
                                      <a:latin typeface="Cambria Math" panose="02040503050406030204" pitchFamily="18" charset="0"/>
                                      <a:cs typeface="Barlow Semi Condensed Light"/>
                                      <a:sym typeface="Barlow Semi Condensed Light"/>
                                    </a:rPr>
                                  </m:ctrlPr>
                                </m:sSubPr>
                                <m:e>
                                  <m:r>
                                    <a:rPr lang="en-US" b="0" i="1" smtClean="0">
                                      <a:solidFill>
                                        <a:schemeClr val="accent4"/>
                                      </a:solidFill>
                                      <a:latin typeface="Cambria Math" panose="02040503050406030204" pitchFamily="18" charset="0"/>
                                      <a:cs typeface="Barlow Semi Condensed Light"/>
                                      <a:sym typeface="Barlow Semi Condensed Light"/>
                                    </a:rPr>
                                    <m:t>𝑎</m:t>
                                  </m:r>
                                </m:e>
                                <m:sub>
                                  <m:r>
                                    <a:rPr lang="en-US" b="0" i="1" smtClean="0">
                                      <a:solidFill>
                                        <a:schemeClr val="accent4"/>
                                      </a:solidFill>
                                      <a:latin typeface="Cambria Math" panose="02040503050406030204" pitchFamily="18" charset="0"/>
                                      <a:cs typeface="Barlow Semi Condensed Light"/>
                                      <a:sym typeface="Barlow Semi Condensed Light"/>
                                    </a:rPr>
                                    <m:t>2</m:t>
                                  </m:r>
                                </m:sub>
                              </m:sSub>
                            </m:e>
                          </m:d>
                        </m:e>
                      </m:d>
                      <m:r>
                        <a:rPr lang="en-US" b="0" i="1" smtClean="0">
                          <a:solidFill>
                            <a:srgbClr val="FFFFFF"/>
                          </a:solidFill>
                          <a:latin typeface="Cambria Math" panose="02040503050406030204" pitchFamily="18" charset="0"/>
                          <a:cs typeface="Barlow Semi Condensed Light"/>
                          <a:sym typeface="Barlow Semi Condensed Light"/>
                        </a:rPr>
                        <m:t>+</m:t>
                      </m:r>
                      <m:d>
                        <m:dPr>
                          <m:begChr m:val="["/>
                          <m:endChr m:val="]"/>
                          <m:ctrlPr>
                            <a:rPr lang="en-US" i="1">
                              <a:solidFill>
                                <a:srgbClr val="FFFFFF"/>
                              </a:solidFill>
                              <a:latin typeface="Cambria Math" panose="02040503050406030204" pitchFamily="18" charset="0"/>
                              <a:cs typeface="Barlow Semi Condensed Light"/>
                              <a:sym typeface="Barlow Semi Condensed Light"/>
                            </a:rPr>
                          </m:ctrlPr>
                        </m:dPr>
                        <m:e>
                          <m:d>
                            <m:dPr>
                              <m:begChr m:val="⟨"/>
                              <m:endChr m:val="⟩"/>
                              <m:ctrlPr>
                                <a:rPr lang="en-US" i="1" smtClean="0">
                                  <a:solidFill>
                                    <a:schemeClr val="accent5"/>
                                  </a:solidFill>
                                  <a:latin typeface="Cambria Math" panose="02040503050406030204" pitchFamily="18" charset="0"/>
                                  <a:cs typeface="Barlow Semi Condensed Light"/>
                                  <a:sym typeface="Barlow Semi Condensed Light"/>
                                </a:rPr>
                              </m:ctrlPr>
                            </m:dPr>
                            <m:e>
                              <m:sSub>
                                <m:sSubPr>
                                  <m:ctrlPr>
                                    <a:rPr lang="en-US" i="1" smtClean="0">
                                      <a:solidFill>
                                        <a:schemeClr val="accent5"/>
                                      </a:solidFill>
                                      <a:latin typeface="Cambria Math" panose="02040503050406030204" pitchFamily="18" charset="0"/>
                                      <a:cs typeface="Barlow Semi Condensed Light"/>
                                      <a:sym typeface="Barlow Semi Condensed Light"/>
                                    </a:rPr>
                                  </m:ctrlPr>
                                </m:sSubPr>
                                <m:e>
                                  <m:r>
                                    <a:rPr lang="en-US" b="0" i="1" smtClean="0">
                                      <a:solidFill>
                                        <a:schemeClr val="accent5"/>
                                      </a:solidFill>
                                      <a:latin typeface="Cambria Math" panose="02040503050406030204" pitchFamily="18" charset="0"/>
                                      <a:cs typeface="Barlow Semi Condensed Light"/>
                                      <a:sym typeface="Barlow Semi Condensed Light"/>
                                    </a:rPr>
                                    <m:t>𝑏</m:t>
                                  </m:r>
                                </m:e>
                                <m:sub>
                                  <m:r>
                                    <a:rPr lang="en-US" i="1">
                                      <a:solidFill>
                                        <a:schemeClr val="accent5"/>
                                      </a:solidFill>
                                      <a:latin typeface="Cambria Math" panose="02040503050406030204" pitchFamily="18" charset="0"/>
                                      <a:cs typeface="Barlow Semi Condensed Light"/>
                                      <a:sym typeface="Barlow Semi Condensed Light"/>
                                    </a:rPr>
                                    <m:t>1</m:t>
                                  </m:r>
                                </m:sub>
                              </m:sSub>
                              <m:r>
                                <a:rPr lang="en-US" i="1">
                                  <a:solidFill>
                                    <a:schemeClr val="accent5"/>
                                  </a:solidFill>
                                  <a:latin typeface="Cambria Math" panose="02040503050406030204" pitchFamily="18" charset="0"/>
                                  <a:cs typeface="Barlow Semi Condensed Light"/>
                                  <a:sym typeface="Barlow Semi Condensed Light"/>
                                </a:rPr>
                                <m:t>,</m:t>
                              </m:r>
                              <m:sSub>
                                <m:sSubPr>
                                  <m:ctrlPr>
                                    <a:rPr lang="en-US" i="1">
                                      <a:solidFill>
                                        <a:schemeClr val="accent5"/>
                                      </a:solidFill>
                                      <a:latin typeface="Cambria Math" panose="02040503050406030204" pitchFamily="18" charset="0"/>
                                      <a:cs typeface="Barlow Semi Condensed Light"/>
                                      <a:sym typeface="Barlow Semi Condensed Light"/>
                                    </a:rPr>
                                  </m:ctrlPr>
                                </m:sSubPr>
                                <m:e>
                                  <m:r>
                                    <a:rPr lang="en-US" b="0" i="1" smtClean="0">
                                      <a:solidFill>
                                        <a:schemeClr val="accent5"/>
                                      </a:solidFill>
                                      <a:latin typeface="Cambria Math" panose="02040503050406030204" pitchFamily="18" charset="0"/>
                                      <a:cs typeface="Barlow Semi Condensed Light"/>
                                      <a:sym typeface="Barlow Semi Condensed Light"/>
                                    </a:rPr>
                                    <m:t>𝑏</m:t>
                                  </m:r>
                                </m:e>
                                <m:sub>
                                  <m:r>
                                    <a:rPr lang="en-US" i="1">
                                      <a:solidFill>
                                        <a:schemeClr val="accent5"/>
                                      </a:solidFill>
                                      <a:latin typeface="Cambria Math" panose="02040503050406030204" pitchFamily="18" charset="0"/>
                                      <a:cs typeface="Barlow Semi Condensed Light"/>
                                      <a:sym typeface="Barlow Semi Condensed Light"/>
                                    </a:rPr>
                                    <m:t>2</m:t>
                                  </m:r>
                                </m:sub>
                              </m:sSub>
                            </m:e>
                          </m:d>
                        </m:e>
                      </m:d>
                      <m:r>
                        <a:rPr lang="en-US" b="0" i="1" smtClean="0">
                          <a:solidFill>
                            <a:srgbClr val="FFFFFF"/>
                          </a:solidFill>
                          <a:latin typeface="Cambria Math" panose="02040503050406030204" pitchFamily="18" charset="0"/>
                          <a:cs typeface="Barlow Semi Condensed Light"/>
                          <a:sym typeface="Barlow Semi Condensed Light"/>
                        </a:rPr>
                        <m:t>=</m:t>
                      </m:r>
                      <m:d>
                        <m:dPr>
                          <m:begChr m:val="["/>
                          <m:endChr m:val="]"/>
                          <m:ctrlPr>
                            <a:rPr lang="en-US" i="1">
                              <a:solidFill>
                                <a:srgbClr val="FFFFFF"/>
                              </a:solidFill>
                              <a:latin typeface="Cambria Math" panose="02040503050406030204" pitchFamily="18" charset="0"/>
                              <a:cs typeface="Barlow Semi Condensed Light"/>
                              <a:sym typeface="Barlow Semi Condensed Light"/>
                            </a:rPr>
                          </m:ctrlPr>
                        </m:dPr>
                        <m:e>
                          <m:d>
                            <m:dPr>
                              <m:begChr m:val="⟨"/>
                              <m:endChr m:val="⟩"/>
                              <m:ctrlPr>
                                <a:rPr lang="en-US" i="1">
                                  <a:solidFill>
                                    <a:srgbClr val="FFFFFF"/>
                                  </a:solidFill>
                                  <a:latin typeface="Cambria Math" panose="02040503050406030204" pitchFamily="18" charset="0"/>
                                  <a:cs typeface="Barlow Semi Condensed Light"/>
                                  <a:sym typeface="Barlow Semi Condensed Light"/>
                                </a:rPr>
                              </m:ctrlPr>
                            </m:dPr>
                            <m:e>
                              <m:sSub>
                                <m:sSubPr>
                                  <m:ctrlPr>
                                    <a:rPr lang="en-US" i="1" smtClean="0">
                                      <a:solidFill>
                                        <a:schemeClr val="accent4"/>
                                      </a:solidFill>
                                      <a:latin typeface="Cambria Math" panose="02040503050406030204" pitchFamily="18" charset="0"/>
                                      <a:cs typeface="Barlow Semi Condensed Light"/>
                                      <a:sym typeface="Barlow Semi Condensed Light"/>
                                    </a:rPr>
                                  </m:ctrlPr>
                                </m:sSubPr>
                                <m:e>
                                  <m:r>
                                    <a:rPr lang="en-US" i="1">
                                      <a:solidFill>
                                        <a:schemeClr val="accent4"/>
                                      </a:solidFill>
                                      <a:latin typeface="Cambria Math" panose="02040503050406030204" pitchFamily="18" charset="0"/>
                                      <a:cs typeface="Barlow Semi Condensed Light"/>
                                      <a:sym typeface="Barlow Semi Condensed Light"/>
                                    </a:rPr>
                                    <m:t>𝑎</m:t>
                                  </m:r>
                                </m:e>
                                <m:sub>
                                  <m:r>
                                    <a:rPr lang="en-US" i="1">
                                      <a:solidFill>
                                        <a:schemeClr val="accent4"/>
                                      </a:solidFill>
                                      <a:latin typeface="Cambria Math" panose="02040503050406030204" pitchFamily="18" charset="0"/>
                                      <a:cs typeface="Barlow Semi Condensed Light"/>
                                      <a:sym typeface="Barlow Semi Condensed Light"/>
                                    </a:rPr>
                                    <m:t>1</m:t>
                                  </m:r>
                                </m:sub>
                              </m:sSub>
                              <m:sSub>
                                <m:sSubPr>
                                  <m:ctrlPr>
                                    <a:rPr lang="en-US" i="1" smtClean="0">
                                      <a:solidFill>
                                        <a:schemeClr val="accent5"/>
                                      </a:solidFill>
                                      <a:latin typeface="Cambria Math" panose="02040503050406030204" pitchFamily="18" charset="0"/>
                                      <a:cs typeface="Barlow Semi Condensed Light"/>
                                      <a:sym typeface="Barlow Semi Condensed Light"/>
                                    </a:rPr>
                                  </m:ctrlPr>
                                </m:sSubPr>
                                <m:e>
                                  <m:r>
                                    <a:rPr lang="en-US" b="0" i="1" smtClean="0">
                                      <a:solidFill>
                                        <a:schemeClr val="accent5"/>
                                      </a:solidFill>
                                      <a:latin typeface="Cambria Math" panose="02040503050406030204" pitchFamily="18" charset="0"/>
                                      <a:cs typeface="Barlow Semi Condensed Light"/>
                                      <a:sym typeface="Barlow Semi Condensed Light"/>
                                    </a:rPr>
                                    <m:t>𝑏</m:t>
                                  </m:r>
                                </m:e>
                                <m:sub>
                                  <m:r>
                                    <a:rPr lang="en-US" b="0" i="1" smtClean="0">
                                      <a:solidFill>
                                        <a:schemeClr val="accent5"/>
                                      </a:solidFill>
                                      <a:latin typeface="Cambria Math" panose="02040503050406030204" pitchFamily="18" charset="0"/>
                                      <a:cs typeface="Barlow Semi Condensed Light"/>
                                      <a:sym typeface="Barlow Semi Condensed Light"/>
                                    </a:rPr>
                                    <m:t>2</m:t>
                                  </m:r>
                                </m:sub>
                              </m:sSub>
                              <m:r>
                                <a:rPr lang="en-US" b="0" i="1" smtClean="0">
                                  <a:solidFill>
                                    <a:schemeClr val="bg1"/>
                                  </a:solidFill>
                                  <a:latin typeface="Cambria Math" panose="02040503050406030204" pitchFamily="18" charset="0"/>
                                  <a:cs typeface="Barlow Semi Condensed Light"/>
                                  <a:sym typeface="Barlow Semi Condensed Light"/>
                                </a:rPr>
                                <m:t>+</m:t>
                              </m:r>
                              <m:sSub>
                                <m:sSubPr>
                                  <m:ctrlPr>
                                    <a:rPr lang="en-US" i="1" smtClean="0">
                                      <a:solidFill>
                                        <a:schemeClr val="accent5"/>
                                      </a:solidFill>
                                      <a:latin typeface="Cambria Math" panose="02040503050406030204" pitchFamily="18" charset="0"/>
                                      <a:cs typeface="Barlow Semi Condensed Light"/>
                                      <a:sym typeface="Barlow Semi Condensed Light"/>
                                    </a:rPr>
                                  </m:ctrlPr>
                                </m:sSubPr>
                                <m:e>
                                  <m:r>
                                    <a:rPr lang="en-US" b="0" i="1" smtClean="0">
                                      <a:solidFill>
                                        <a:schemeClr val="accent5"/>
                                      </a:solidFill>
                                      <a:latin typeface="Cambria Math" panose="02040503050406030204" pitchFamily="18" charset="0"/>
                                      <a:cs typeface="Barlow Semi Condensed Light"/>
                                      <a:sym typeface="Barlow Semi Condensed Light"/>
                                    </a:rPr>
                                    <m:t>𝑏</m:t>
                                  </m:r>
                                </m:e>
                                <m:sub>
                                  <m:r>
                                    <a:rPr lang="en-US" b="0" i="1" smtClean="0">
                                      <a:solidFill>
                                        <a:schemeClr val="accent5"/>
                                      </a:solidFill>
                                      <a:latin typeface="Cambria Math" panose="02040503050406030204" pitchFamily="18" charset="0"/>
                                      <a:cs typeface="Barlow Semi Condensed Light"/>
                                      <a:sym typeface="Barlow Semi Condensed Light"/>
                                    </a:rPr>
                                    <m:t>1</m:t>
                                  </m:r>
                                </m:sub>
                              </m:sSub>
                              <m:sSub>
                                <m:sSubPr>
                                  <m:ctrlPr>
                                    <a:rPr lang="en-US" b="0" i="1" smtClean="0">
                                      <a:solidFill>
                                        <a:schemeClr val="accent4"/>
                                      </a:solidFill>
                                      <a:latin typeface="Cambria Math" panose="02040503050406030204" pitchFamily="18" charset="0"/>
                                      <a:cs typeface="Barlow Semi Condensed Light"/>
                                      <a:sym typeface="Barlow Semi Condensed Light"/>
                                    </a:rPr>
                                  </m:ctrlPr>
                                </m:sSubPr>
                                <m:e>
                                  <m:r>
                                    <a:rPr lang="en-US" b="0" i="1" smtClean="0">
                                      <a:solidFill>
                                        <a:schemeClr val="accent4"/>
                                      </a:solidFill>
                                      <a:latin typeface="Cambria Math" panose="02040503050406030204" pitchFamily="18" charset="0"/>
                                      <a:cs typeface="Barlow Semi Condensed Light"/>
                                      <a:sym typeface="Barlow Semi Condensed Light"/>
                                    </a:rPr>
                                    <m:t>𝑎</m:t>
                                  </m:r>
                                </m:e>
                                <m:sub>
                                  <m:r>
                                    <a:rPr lang="en-US" b="0" i="1" smtClean="0">
                                      <a:solidFill>
                                        <a:schemeClr val="accent4"/>
                                      </a:solidFill>
                                      <a:latin typeface="Cambria Math" panose="02040503050406030204" pitchFamily="18" charset="0"/>
                                      <a:cs typeface="Barlow Semi Condensed Light"/>
                                      <a:sym typeface="Barlow Semi Condensed Light"/>
                                    </a:rPr>
                                    <m:t>2</m:t>
                                  </m:r>
                                </m:sub>
                              </m:sSub>
                              <m:r>
                                <a:rPr lang="en-US" b="0" i="1" smtClean="0">
                                  <a:solidFill>
                                    <a:srgbClr val="FFFFFF"/>
                                  </a:solidFill>
                                  <a:latin typeface="Cambria Math" panose="02040503050406030204" pitchFamily="18" charset="0"/>
                                  <a:cs typeface="Barlow Semi Condensed Light"/>
                                  <a:sym typeface="Barlow Semi Condensed Light"/>
                                </a:rPr>
                                <m:t>, </m:t>
                              </m:r>
                              <m:sSub>
                                <m:sSubPr>
                                  <m:ctrlPr>
                                    <a:rPr lang="en-US" i="1" smtClean="0">
                                      <a:solidFill>
                                        <a:schemeClr val="accent4"/>
                                      </a:solidFill>
                                      <a:latin typeface="Cambria Math" panose="02040503050406030204" pitchFamily="18" charset="0"/>
                                      <a:cs typeface="Barlow Semi Condensed Light"/>
                                      <a:sym typeface="Barlow Semi Condensed Light"/>
                                    </a:rPr>
                                  </m:ctrlPr>
                                </m:sSubPr>
                                <m:e>
                                  <m:r>
                                    <a:rPr lang="en-US" b="0" i="1" smtClean="0">
                                      <a:solidFill>
                                        <a:schemeClr val="accent4"/>
                                      </a:solidFill>
                                      <a:latin typeface="Cambria Math" panose="02040503050406030204" pitchFamily="18" charset="0"/>
                                      <a:cs typeface="Barlow Semi Condensed Light"/>
                                      <a:sym typeface="Barlow Semi Condensed Light"/>
                                    </a:rPr>
                                    <m:t> </m:t>
                                  </m:r>
                                  <m:r>
                                    <a:rPr lang="en-US" i="1">
                                      <a:solidFill>
                                        <a:schemeClr val="accent4"/>
                                      </a:solidFill>
                                      <a:latin typeface="Cambria Math" panose="02040503050406030204" pitchFamily="18" charset="0"/>
                                      <a:cs typeface="Barlow Semi Condensed Light"/>
                                      <a:sym typeface="Barlow Semi Condensed Light"/>
                                    </a:rPr>
                                    <m:t>𝑎</m:t>
                                  </m:r>
                                </m:e>
                                <m:sub>
                                  <m:r>
                                    <a:rPr lang="en-US" b="0" i="1" smtClean="0">
                                      <a:solidFill>
                                        <a:schemeClr val="accent4"/>
                                      </a:solidFill>
                                      <a:latin typeface="Cambria Math" panose="02040503050406030204" pitchFamily="18" charset="0"/>
                                      <a:cs typeface="Barlow Semi Condensed Light"/>
                                      <a:sym typeface="Barlow Semi Condensed Light"/>
                                    </a:rPr>
                                    <m:t>2</m:t>
                                  </m:r>
                                </m:sub>
                              </m:sSub>
                              <m:sSub>
                                <m:sSubPr>
                                  <m:ctrlPr>
                                    <a:rPr lang="en-US" i="1" smtClean="0">
                                      <a:solidFill>
                                        <a:schemeClr val="accent5"/>
                                      </a:solidFill>
                                      <a:latin typeface="Cambria Math" panose="02040503050406030204" pitchFamily="18" charset="0"/>
                                      <a:cs typeface="Barlow Semi Condensed Light"/>
                                      <a:sym typeface="Barlow Semi Condensed Light"/>
                                    </a:rPr>
                                  </m:ctrlPr>
                                </m:sSubPr>
                                <m:e>
                                  <m:r>
                                    <a:rPr lang="en-US" i="1">
                                      <a:solidFill>
                                        <a:schemeClr val="accent5"/>
                                      </a:solidFill>
                                      <a:latin typeface="Cambria Math" panose="02040503050406030204" pitchFamily="18" charset="0"/>
                                      <a:cs typeface="Barlow Semi Condensed Light"/>
                                      <a:sym typeface="Barlow Semi Condensed Light"/>
                                    </a:rPr>
                                    <m:t>𝑏</m:t>
                                  </m:r>
                                </m:e>
                                <m:sub>
                                  <m:r>
                                    <a:rPr lang="en-US" b="0" i="1" smtClean="0">
                                      <a:solidFill>
                                        <a:schemeClr val="accent5"/>
                                      </a:solidFill>
                                      <a:latin typeface="Cambria Math" panose="02040503050406030204" pitchFamily="18" charset="0"/>
                                      <a:cs typeface="Barlow Semi Condensed Light"/>
                                      <a:sym typeface="Barlow Semi Condensed Light"/>
                                    </a:rPr>
                                    <m:t>2</m:t>
                                  </m:r>
                                </m:sub>
                              </m:sSub>
                            </m:e>
                          </m:d>
                        </m:e>
                      </m:d>
                    </m:oMath>
                  </m:oMathPara>
                </a14:m>
                <a:endParaRPr lang="en-US" dirty="0">
                  <a:solidFill>
                    <a:srgbClr val="FFFFFF"/>
                  </a:solidFill>
                  <a:latin typeface="Barlow Semi Condensed Light"/>
                  <a:cs typeface="Barlow Semi Condensed Light"/>
                  <a:sym typeface="Barlow Semi Condensed Light"/>
                </a:endParaRPr>
              </a:p>
              <a:p>
                <a:pPr marL="0" lvl="0" indent="0" algn="l" rtl="0">
                  <a:lnSpc>
                    <a:spcPct val="115000"/>
                  </a:lnSpc>
                  <a:spcBef>
                    <a:spcPts val="0"/>
                  </a:spcBef>
                  <a:spcAft>
                    <a:spcPts val="0"/>
                  </a:spcAft>
                  <a:buNone/>
                </a:pPr>
                <a:endParaRPr lang="en-US" dirty="0">
                  <a:solidFill>
                    <a:srgbClr val="FFFFFF"/>
                  </a:solidFill>
                  <a:latin typeface="Barlow Semi Condensed Light"/>
                  <a:ea typeface="Barlow Semi Condensed Light"/>
                  <a:cs typeface="Barlow Semi Condensed Light"/>
                  <a:sym typeface="Barlow Semi Condensed Light"/>
                </a:endParaRPr>
              </a:p>
              <a:p>
                <a:pPr>
                  <a:lnSpc>
                    <a:spcPct val="115000"/>
                  </a:lnSpc>
                  <a:spcBef>
                    <a:spcPts val="1600"/>
                  </a:spcBef>
                </a:pPr>
                <a:r>
                  <a:rPr lang="en-US" dirty="0">
                    <a:solidFill>
                      <a:srgbClr val="FFFFFF"/>
                    </a:solidFill>
                    <a:latin typeface="Barlow Semi Condensed Light"/>
                    <a:ea typeface="Barlow Semi Condensed Light"/>
                    <a:cs typeface="Barlow Semi Condensed Light"/>
                    <a:sym typeface="Barlow Semi Condensed Light"/>
                  </a:rPr>
                  <a:t>Let’s say: </a:t>
                </a:r>
                <a14:m>
                  <m:oMath xmlns:m="http://schemas.openxmlformats.org/officeDocument/2006/math">
                    <m:d>
                      <m:dPr>
                        <m:begChr m:val="⟨"/>
                        <m:endChr m:val="⟩"/>
                        <m:ctrlPr>
                          <a:rPr lang="en-US" i="1" smtClean="0">
                            <a:solidFill>
                              <a:schemeClr val="accent4"/>
                            </a:solidFill>
                            <a:latin typeface="Cambria Math" panose="02040503050406030204" pitchFamily="18" charset="0"/>
                            <a:cs typeface="Barlow Semi Condensed Light"/>
                            <a:sym typeface="Barlow Semi Condensed Light"/>
                          </a:rPr>
                        </m:ctrlPr>
                      </m:dPr>
                      <m:e>
                        <m:r>
                          <a:rPr lang="en-US" i="1">
                            <a:solidFill>
                              <a:schemeClr val="accent4"/>
                            </a:solidFill>
                            <a:latin typeface="Cambria Math" panose="02040503050406030204" pitchFamily="18" charset="0"/>
                            <a:cs typeface="Barlow Semi Condensed Light"/>
                            <a:sym typeface="Barlow Semi Condensed Light"/>
                          </a:rPr>
                          <m:t>𝑎</m:t>
                        </m:r>
                        <m:r>
                          <a:rPr lang="en-US" i="1">
                            <a:solidFill>
                              <a:schemeClr val="accent4"/>
                            </a:solidFill>
                            <a:latin typeface="Cambria Math" panose="02040503050406030204" pitchFamily="18" charset="0"/>
                            <a:cs typeface="Barlow Semi Condensed Light"/>
                            <a:sym typeface="Barlow Semi Condensed Light"/>
                          </a:rPr>
                          <m:t>,</m:t>
                        </m:r>
                        <m:r>
                          <a:rPr lang="en-US" i="1">
                            <a:solidFill>
                              <a:schemeClr val="accent4"/>
                            </a:solidFill>
                            <a:latin typeface="Cambria Math" panose="02040503050406030204" pitchFamily="18" charset="0"/>
                            <a:cs typeface="Barlow Semi Condensed Light"/>
                            <a:sym typeface="Barlow Semi Condensed Light"/>
                          </a:rPr>
                          <m:t>𝑏</m:t>
                        </m:r>
                      </m:e>
                    </m:d>
                    <m:r>
                      <a:rPr lang="en-US" i="1">
                        <a:solidFill>
                          <a:srgbClr val="FFFFFF"/>
                        </a:solidFill>
                        <a:latin typeface="Cambria Math" panose="02040503050406030204" pitchFamily="18" charset="0"/>
                        <a:cs typeface="Barlow Semi Condensed Light"/>
                        <a:sym typeface="Barlow Semi Condensed Light"/>
                      </a:rPr>
                      <m:t> </m:t>
                    </m:r>
                    <m:r>
                      <a:rPr lang="en-US" b="0" i="1" smtClean="0">
                        <a:solidFill>
                          <a:srgbClr val="FFFFFF"/>
                        </a:solidFill>
                        <a:latin typeface="Cambria Math" panose="02040503050406030204" pitchFamily="18" charset="0"/>
                        <a:cs typeface="Barlow Semi Condensed Light"/>
                        <a:sym typeface="Barlow Semi Condensed Light"/>
                      </a:rPr>
                      <m:t>~</m:t>
                    </m:r>
                    <m:d>
                      <m:dPr>
                        <m:begChr m:val="⟨"/>
                        <m:endChr m:val="⟩"/>
                        <m:ctrlPr>
                          <a:rPr lang="en-US" i="1" smtClean="0">
                            <a:solidFill>
                              <a:schemeClr val="accent4"/>
                            </a:solidFill>
                            <a:latin typeface="Cambria Math" panose="02040503050406030204" pitchFamily="18" charset="0"/>
                            <a:cs typeface="Barlow Semi Condensed Light"/>
                            <a:sym typeface="Barlow Semi Condensed Light"/>
                          </a:rPr>
                        </m:ctrlPr>
                      </m:dPr>
                      <m:e>
                        <m:r>
                          <a:rPr lang="en-US" i="1">
                            <a:solidFill>
                              <a:schemeClr val="accent4"/>
                            </a:solidFill>
                            <a:latin typeface="Cambria Math" panose="02040503050406030204" pitchFamily="18" charset="0"/>
                            <a:cs typeface="Barlow Semi Condensed Light"/>
                            <a:sym typeface="Barlow Semi Condensed Light"/>
                          </a:rPr>
                          <m:t>𝑐</m:t>
                        </m:r>
                        <m:r>
                          <a:rPr lang="en-US" i="1">
                            <a:solidFill>
                              <a:schemeClr val="accent4"/>
                            </a:solidFill>
                            <a:latin typeface="Cambria Math" panose="02040503050406030204" pitchFamily="18" charset="0"/>
                            <a:cs typeface="Barlow Semi Condensed Light"/>
                            <a:sym typeface="Barlow Semi Condensed Light"/>
                          </a:rPr>
                          <m:t>,</m:t>
                        </m:r>
                        <m:r>
                          <a:rPr lang="en-US" i="1">
                            <a:solidFill>
                              <a:schemeClr val="accent4"/>
                            </a:solidFill>
                            <a:latin typeface="Cambria Math" panose="02040503050406030204" pitchFamily="18" charset="0"/>
                            <a:cs typeface="Barlow Semi Condensed Light"/>
                            <a:sym typeface="Barlow Semi Condensed Light"/>
                          </a:rPr>
                          <m:t>𝑑</m:t>
                        </m:r>
                      </m:e>
                    </m:d>
                  </m:oMath>
                </a14:m>
                <a:r>
                  <a:rPr lang="en-US" dirty="0">
                    <a:solidFill>
                      <a:srgbClr val="FFFFFF"/>
                    </a:solidFill>
                    <a:latin typeface="Barlow Semi Condensed Light"/>
                    <a:cs typeface="Barlow Semi Condensed Light"/>
                    <a:sym typeface="Barlow Semi Condensed Light"/>
                  </a:rPr>
                  <a:t> and </a:t>
                </a:r>
                <a14:m>
                  <m:oMath xmlns:m="http://schemas.openxmlformats.org/officeDocument/2006/math">
                    <m:d>
                      <m:dPr>
                        <m:begChr m:val="⟨"/>
                        <m:endChr m:val="⟩"/>
                        <m:ctrlPr>
                          <a:rPr lang="en-US" i="1" smtClean="0">
                            <a:solidFill>
                              <a:schemeClr val="accent5"/>
                            </a:solidFill>
                            <a:latin typeface="Cambria Math" panose="02040503050406030204" pitchFamily="18" charset="0"/>
                            <a:cs typeface="Barlow Semi Condensed Light"/>
                            <a:sym typeface="Barlow Semi Condensed Light"/>
                          </a:rPr>
                        </m:ctrlPr>
                      </m:dPr>
                      <m:e>
                        <m:r>
                          <a:rPr lang="en-US" i="1">
                            <a:solidFill>
                              <a:schemeClr val="accent5"/>
                            </a:solidFill>
                            <a:latin typeface="Cambria Math" panose="02040503050406030204" pitchFamily="18" charset="0"/>
                            <a:cs typeface="Barlow Semi Condensed Light"/>
                            <a:sym typeface="Barlow Semi Condensed Light"/>
                          </a:rPr>
                          <m:t>𝑣</m:t>
                        </m:r>
                        <m:r>
                          <a:rPr lang="en-US" i="1">
                            <a:solidFill>
                              <a:schemeClr val="accent5"/>
                            </a:solidFill>
                            <a:latin typeface="Cambria Math" panose="02040503050406030204" pitchFamily="18" charset="0"/>
                            <a:cs typeface="Barlow Semi Condensed Light"/>
                            <a:sym typeface="Barlow Semi Condensed Light"/>
                          </a:rPr>
                          <m:t>,</m:t>
                        </m:r>
                        <m:r>
                          <a:rPr lang="en-US" i="1">
                            <a:solidFill>
                              <a:schemeClr val="accent5"/>
                            </a:solidFill>
                            <a:latin typeface="Cambria Math" panose="02040503050406030204" pitchFamily="18" charset="0"/>
                            <a:cs typeface="Barlow Semi Condensed Light"/>
                            <a:sym typeface="Barlow Semi Condensed Light"/>
                          </a:rPr>
                          <m:t>𝑥</m:t>
                        </m:r>
                      </m:e>
                    </m:d>
                    <m:r>
                      <a:rPr lang="en-US" i="1">
                        <a:solidFill>
                          <a:srgbClr val="FFFFFF"/>
                        </a:solidFill>
                        <a:latin typeface="Cambria Math" panose="02040503050406030204" pitchFamily="18" charset="0"/>
                        <a:cs typeface="Barlow Semi Condensed Light"/>
                        <a:sym typeface="Barlow Semi Condensed Light"/>
                      </a:rPr>
                      <m:t> ~</m:t>
                    </m:r>
                    <m:d>
                      <m:dPr>
                        <m:begChr m:val="⟨"/>
                        <m:endChr m:val="⟩"/>
                        <m:ctrlPr>
                          <a:rPr lang="en-US" i="1" smtClean="0">
                            <a:solidFill>
                              <a:schemeClr val="accent5"/>
                            </a:solidFill>
                            <a:latin typeface="Cambria Math" panose="02040503050406030204" pitchFamily="18" charset="0"/>
                            <a:cs typeface="Barlow Semi Condensed Light"/>
                            <a:sym typeface="Barlow Semi Condensed Light"/>
                          </a:rPr>
                        </m:ctrlPr>
                      </m:dPr>
                      <m:e>
                        <m:r>
                          <a:rPr lang="en-US" i="1">
                            <a:solidFill>
                              <a:schemeClr val="accent5"/>
                            </a:solidFill>
                            <a:latin typeface="Cambria Math" panose="02040503050406030204" pitchFamily="18" charset="0"/>
                            <a:cs typeface="Barlow Semi Condensed Light"/>
                            <a:sym typeface="Barlow Semi Condensed Light"/>
                          </a:rPr>
                          <m:t>𝑦</m:t>
                        </m:r>
                        <m:r>
                          <a:rPr lang="en-US" i="1">
                            <a:solidFill>
                              <a:schemeClr val="accent5"/>
                            </a:solidFill>
                            <a:latin typeface="Cambria Math" panose="02040503050406030204" pitchFamily="18" charset="0"/>
                            <a:cs typeface="Barlow Semi Condensed Light"/>
                            <a:sym typeface="Barlow Semi Condensed Light"/>
                          </a:rPr>
                          <m:t>,</m:t>
                        </m:r>
                        <m:r>
                          <a:rPr lang="en-US" i="1">
                            <a:solidFill>
                              <a:schemeClr val="accent5"/>
                            </a:solidFill>
                            <a:latin typeface="Cambria Math" panose="02040503050406030204" pitchFamily="18" charset="0"/>
                            <a:cs typeface="Barlow Semi Condensed Light"/>
                            <a:sym typeface="Barlow Semi Condensed Light"/>
                          </a:rPr>
                          <m:t>𝑧</m:t>
                        </m:r>
                      </m:e>
                    </m:d>
                  </m:oMath>
                </a14:m>
                <a:r>
                  <a:rPr lang="en-US" dirty="0">
                    <a:solidFill>
                      <a:srgbClr val="FFFFFF"/>
                    </a:solidFill>
                    <a:latin typeface="Barlow Semi Condensed Light"/>
                    <a:cs typeface="Barlow Semi Condensed Light"/>
                    <a:sym typeface="Barlow Semi Condensed Light"/>
                  </a:rPr>
                  <a:t>, so </a:t>
                </a:r>
                <a14:m>
                  <m:oMath xmlns:m="http://schemas.openxmlformats.org/officeDocument/2006/math">
                    <m:r>
                      <a:rPr lang="en-US" b="0" i="1" smtClean="0">
                        <a:solidFill>
                          <a:schemeClr val="accent4"/>
                        </a:solidFill>
                        <a:latin typeface="Cambria Math" panose="02040503050406030204" pitchFamily="18" charset="0"/>
                        <a:cs typeface="Barlow Semi Condensed Light"/>
                        <a:sym typeface="Barlow Semi Condensed Light"/>
                      </a:rPr>
                      <m:t>𝑎𝑑</m:t>
                    </m:r>
                    <m:r>
                      <a:rPr lang="en-US" b="0" i="1" smtClean="0">
                        <a:solidFill>
                          <a:srgbClr val="FFFFFF"/>
                        </a:solidFill>
                        <a:latin typeface="Cambria Math" panose="02040503050406030204" pitchFamily="18" charset="0"/>
                        <a:cs typeface="Barlow Semi Condensed Light"/>
                        <a:sym typeface="Barlow Semi Condensed Light"/>
                      </a:rPr>
                      <m:t>=</m:t>
                    </m:r>
                    <m:r>
                      <a:rPr lang="en-US" b="0" i="1" smtClean="0">
                        <a:solidFill>
                          <a:schemeClr val="accent4"/>
                        </a:solidFill>
                        <a:latin typeface="Cambria Math" panose="02040503050406030204" pitchFamily="18" charset="0"/>
                        <a:cs typeface="Barlow Semi Condensed Light"/>
                        <a:sym typeface="Barlow Semi Condensed Light"/>
                      </a:rPr>
                      <m:t>𝑏𝑐</m:t>
                    </m:r>
                  </m:oMath>
                </a14:m>
                <a:r>
                  <a:rPr lang="en-US" dirty="0">
                    <a:solidFill>
                      <a:srgbClr val="FFFFFF"/>
                    </a:solidFill>
                    <a:latin typeface="Barlow Semi Condensed Light"/>
                    <a:cs typeface="Barlow Semi Condensed Light"/>
                    <a:sym typeface="Barlow Semi Condensed Light"/>
                  </a:rPr>
                  <a:t> and </a:t>
                </a:r>
                <a14:m>
                  <m:oMath xmlns:m="http://schemas.openxmlformats.org/officeDocument/2006/math">
                    <m:r>
                      <a:rPr lang="en-US" b="0" i="1" smtClean="0">
                        <a:solidFill>
                          <a:schemeClr val="accent5"/>
                        </a:solidFill>
                        <a:latin typeface="Cambria Math" panose="02040503050406030204" pitchFamily="18" charset="0"/>
                        <a:cs typeface="Barlow Semi Condensed Light"/>
                        <a:sym typeface="Barlow Semi Condensed Light"/>
                      </a:rPr>
                      <m:t>𝑣𝑧</m:t>
                    </m:r>
                    <m:r>
                      <a:rPr lang="en-US" b="0" i="1" smtClean="0">
                        <a:solidFill>
                          <a:srgbClr val="FFFFFF"/>
                        </a:solidFill>
                        <a:latin typeface="Cambria Math" panose="02040503050406030204" pitchFamily="18" charset="0"/>
                        <a:cs typeface="Barlow Semi Condensed Light"/>
                        <a:sym typeface="Barlow Semi Condensed Light"/>
                      </a:rPr>
                      <m:t>=</m:t>
                    </m:r>
                    <m:r>
                      <a:rPr lang="en-US" b="0" i="1" smtClean="0">
                        <a:solidFill>
                          <a:schemeClr val="accent5"/>
                        </a:solidFill>
                        <a:latin typeface="Cambria Math" panose="02040503050406030204" pitchFamily="18" charset="0"/>
                        <a:cs typeface="Barlow Semi Condensed Light"/>
                        <a:sym typeface="Barlow Semi Condensed Light"/>
                      </a:rPr>
                      <m:t>𝑥𝑦</m:t>
                    </m:r>
                  </m:oMath>
                </a14:m>
                <a:r>
                  <a:rPr lang="en-US" dirty="0">
                    <a:solidFill>
                      <a:srgbClr val="FFFFFF"/>
                    </a:solidFill>
                    <a:latin typeface="Barlow Semi Condensed Light"/>
                    <a:cs typeface="Barlow Semi Condensed Light"/>
                    <a:sym typeface="Barlow Semi Condensed Light"/>
                  </a:rPr>
                  <a:t>. We must show that                                     </a:t>
                </a:r>
                <a14:m>
                  <m:oMath xmlns:m="http://schemas.openxmlformats.org/officeDocument/2006/math">
                    <m:d>
                      <m:dPr>
                        <m:begChr m:val="⟨"/>
                        <m:endChr m:val="⟩"/>
                        <m:ctrlPr>
                          <a:rPr lang="en-US" i="1">
                            <a:solidFill>
                              <a:schemeClr val="accent4"/>
                            </a:solidFill>
                            <a:latin typeface="Cambria Math" panose="02040503050406030204" pitchFamily="18" charset="0"/>
                            <a:cs typeface="Barlow Semi Condensed Light"/>
                            <a:sym typeface="Barlow Semi Condensed Light"/>
                          </a:rPr>
                        </m:ctrlPr>
                      </m:dPr>
                      <m:e>
                        <m:r>
                          <a:rPr lang="en-US" i="1">
                            <a:solidFill>
                              <a:schemeClr val="accent4"/>
                            </a:solidFill>
                            <a:latin typeface="Cambria Math" panose="02040503050406030204" pitchFamily="18" charset="0"/>
                            <a:cs typeface="Barlow Semi Condensed Light"/>
                            <a:sym typeface="Barlow Semi Condensed Light"/>
                          </a:rPr>
                          <m:t>𝑎</m:t>
                        </m:r>
                        <m:r>
                          <a:rPr lang="en-US" i="1">
                            <a:solidFill>
                              <a:schemeClr val="accent4"/>
                            </a:solidFill>
                            <a:latin typeface="Cambria Math" panose="02040503050406030204" pitchFamily="18" charset="0"/>
                            <a:cs typeface="Barlow Semi Condensed Light"/>
                            <a:sym typeface="Barlow Semi Condensed Light"/>
                          </a:rPr>
                          <m:t>,</m:t>
                        </m:r>
                        <m:r>
                          <a:rPr lang="en-US" i="1">
                            <a:solidFill>
                              <a:schemeClr val="accent4"/>
                            </a:solidFill>
                            <a:latin typeface="Cambria Math" panose="02040503050406030204" pitchFamily="18" charset="0"/>
                            <a:cs typeface="Barlow Semi Condensed Light"/>
                            <a:sym typeface="Barlow Semi Condensed Light"/>
                          </a:rPr>
                          <m:t>𝑏</m:t>
                        </m:r>
                      </m:e>
                    </m:d>
                    <m:r>
                      <a:rPr lang="en-US" b="0" i="1" smtClean="0">
                        <a:solidFill>
                          <a:schemeClr val="bg1"/>
                        </a:solidFill>
                        <a:latin typeface="Cambria Math" panose="02040503050406030204" pitchFamily="18" charset="0"/>
                        <a:cs typeface="Barlow Semi Condensed Light"/>
                        <a:sym typeface="Barlow Semi Condensed Light"/>
                      </a:rPr>
                      <m:t>+</m:t>
                    </m:r>
                    <m:d>
                      <m:dPr>
                        <m:begChr m:val="⟨"/>
                        <m:endChr m:val="⟩"/>
                        <m:ctrlPr>
                          <a:rPr lang="en-US" i="1">
                            <a:solidFill>
                              <a:schemeClr val="accent5"/>
                            </a:solidFill>
                            <a:latin typeface="Cambria Math" panose="02040503050406030204" pitchFamily="18" charset="0"/>
                            <a:cs typeface="Barlow Semi Condensed Light"/>
                            <a:sym typeface="Barlow Semi Condensed Light"/>
                          </a:rPr>
                        </m:ctrlPr>
                      </m:dPr>
                      <m:e>
                        <m:r>
                          <a:rPr lang="en-US" i="1">
                            <a:solidFill>
                              <a:schemeClr val="accent5"/>
                            </a:solidFill>
                            <a:latin typeface="Cambria Math" panose="02040503050406030204" pitchFamily="18" charset="0"/>
                            <a:cs typeface="Barlow Semi Condensed Light"/>
                            <a:sym typeface="Barlow Semi Condensed Light"/>
                          </a:rPr>
                          <m:t>𝑣</m:t>
                        </m:r>
                        <m:r>
                          <a:rPr lang="en-US" i="1">
                            <a:solidFill>
                              <a:schemeClr val="accent5"/>
                            </a:solidFill>
                            <a:latin typeface="Cambria Math" panose="02040503050406030204" pitchFamily="18" charset="0"/>
                            <a:cs typeface="Barlow Semi Condensed Light"/>
                            <a:sym typeface="Barlow Semi Condensed Light"/>
                          </a:rPr>
                          <m:t>,</m:t>
                        </m:r>
                        <m:r>
                          <a:rPr lang="en-US" i="1">
                            <a:solidFill>
                              <a:schemeClr val="accent5"/>
                            </a:solidFill>
                            <a:latin typeface="Cambria Math" panose="02040503050406030204" pitchFamily="18" charset="0"/>
                            <a:cs typeface="Barlow Semi Condensed Light"/>
                            <a:sym typeface="Barlow Semi Condensed Light"/>
                          </a:rPr>
                          <m:t>𝑥</m:t>
                        </m:r>
                      </m:e>
                    </m:d>
                    <m:r>
                      <a:rPr lang="en-US" b="0" i="1" smtClean="0">
                        <a:solidFill>
                          <a:schemeClr val="bg1"/>
                        </a:solidFill>
                        <a:latin typeface="Cambria Math" panose="02040503050406030204" pitchFamily="18" charset="0"/>
                        <a:cs typeface="Barlow Semi Condensed Light"/>
                        <a:sym typeface="Barlow Semi Condensed Light"/>
                      </a:rPr>
                      <m:t>=</m:t>
                    </m:r>
                    <m:d>
                      <m:dPr>
                        <m:begChr m:val="⟨"/>
                        <m:endChr m:val="⟩"/>
                        <m:ctrlPr>
                          <a:rPr lang="en-US" i="1">
                            <a:solidFill>
                              <a:schemeClr val="accent4"/>
                            </a:solidFill>
                            <a:latin typeface="Cambria Math" panose="02040503050406030204" pitchFamily="18" charset="0"/>
                            <a:cs typeface="Barlow Semi Condensed Light"/>
                            <a:sym typeface="Barlow Semi Condensed Light"/>
                          </a:rPr>
                        </m:ctrlPr>
                      </m:dPr>
                      <m:e>
                        <m:r>
                          <a:rPr lang="en-US" i="1">
                            <a:solidFill>
                              <a:schemeClr val="accent4"/>
                            </a:solidFill>
                            <a:latin typeface="Cambria Math" panose="02040503050406030204" pitchFamily="18" charset="0"/>
                            <a:cs typeface="Barlow Semi Condensed Light"/>
                            <a:sym typeface="Barlow Semi Condensed Light"/>
                          </a:rPr>
                          <m:t>𝑐</m:t>
                        </m:r>
                        <m:r>
                          <a:rPr lang="en-US" i="1">
                            <a:solidFill>
                              <a:schemeClr val="accent4"/>
                            </a:solidFill>
                            <a:latin typeface="Cambria Math" panose="02040503050406030204" pitchFamily="18" charset="0"/>
                            <a:cs typeface="Barlow Semi Condensed Light"/>
                            <a:sym typeface="Barlow Semi Condensed Light"/>
                          </a:rPr>
                          <m:t>,</m:t>
                        </m:r>
                        <m:r>
                          <a:rPr lang="en-US" i="1">
                            <a:solidFill>
                              <a:schemeClr val="accent4"/>
                            </a:solidFill>
                            <a:latin typeface="Cambria Math" panose="02040503050406030204" pitchFamily="18" charset="0"/>
                            <a:cs typeface="Barlow Semi Condensed Light"/>
                            <a:sym typeface="Barlow Semi Condensed Light"/>
                          </a:rPr>
                          <m:t>𝑑</m:t>
                        </m:r>
                      </m:e>
                    </m:d>
                    <m:r>
                      <a:rPr lang="en-US" b="0" i="1" smtClean="0">
                        <a:solidFill>
                          <a:schemeClr val="bg1"/>
                        </a:solidFill>
                        <a:latin typeface="Cambria Math" panose="02040503050406030204" pitchFamily="18" charset="0"/>
                        <a:cs typeface="Barlow Semi Condensed Light"/>
                        <a:sym typeface="Barlow Semi Condensed Light"/>
                      </a:rPr>
                      <m:t>+</m:t>
                    </m:r>
                    <m:d>
                      <m:dPr>
                        <m:begChr m:val="⟨"/>
                        <m:endChr m:val="⟩"/>
                        <m:ctrlPr>
                          <a:rPr lang="en-US" i="1">
                            <a:solidFill>
                              <a:schemeClr val="accent5"/>
                            </a:solidFill>
                            <a:latin typeface="Cambria Math" panose="02040503050406030204" pitchFamily="18" charset="0"/>
                            <a:cs typeface="Barlow Semi Condensed Light"/>
                            <a:sym typeface="Barlow Semi Condensed Light"/>
                          </a:rPr>
                        </m:ctrlPr>
                      </m:dPr>
                      <m:e>
                        <m:r>
                          <a:rPr lang="en-US" i="1">
                            <a:solidFill>
                              <a:schemeClr val="accent5"/>
                            </a:solidFill>
                            <a:latin typeface="Cambria Math" panose="02040503050406030204" pitchFamily="18" charset="0"/>
                            <a:cs typeface="Barlow Semi Condensed Light"/>
                            <a:sym typeface="Barlow Semi Condensed Light"/>
                          </a:rPr>
                          <m:t>𝑦</m:t>
                        </m:r>
                        <m:r>
                          <a:rPr lang="en-US" i="1">
                            <a:solidFill>
                              <a:schemeClr val="accent5"/>
                            </a:solidFill>
                            <a:latin typeface="Cambria Math" panose="02040503050406030204" pitchFamily="18" charset="0"/>
                            <a:cs typeface="Barlow Semi Condensed Light"/>
                            <a:sym typeface="Barlow Semi Condensed Light"/>
                          </a:rPr>
                          <m:t>,</m:t>
                        </m:r>
                        <m:r>
                          <a:rPr lang="en-US" i="1">
                            <a:solidFill>
                              <a:schemeClr val="accent5"/>
                            </a:solidFill>
                            <a:latin typeface="Cambria Math" panose="02040503050406030204" pitchFamily="18" charset="0"/>
                            <a:cs typeface="Barlow Semi Condensed Light"/>
                            <a:sym typeface="Barlow Semi Condensed Light"/>
                          </a:rPr>
                          <m:t>𝑧</m:t>
                        </m:r>
                      </m:e>
                    </m:d>
                  </m:oMath>
                </a14:m>
                <a:r>
                  <a:rPr lang="en-US" dirty="0">
                    <a:solidFill>
                      <a:srgbClr val="FFFFFF"/>
                    </a:solidFill>
                    <a:latin typeface="Barlow Semi Condensed Light"/>
                    <a:cs typeface="Barlow Semi Condensed Light"/>
                    <a:sym typeface="Barlow Semi Condensed Light"/>
                  </a:rPr>
                  <a:t>, meaning:</a:t>
                </a:r>
              </a:p>
              <a:p>
                <a:pPr>
                  <a:lnSpc>
                    <a:spcPct val="115000"/>
                  </a:lnSpc>
                  <a:spcBef>
                    <a:spcPts val="1600"/>
                  </a:spcBef>
                </a:pPr>
                <a14:m>
                  <m:oMathPara xmlns:m="http://schemas.openxmlformats.org/officeDocument/2006/math">
                    <m:oMathParaPr>
                      <m:jc m:val="centerGroup"/>
                    </m:oMathParaPr>
                    <m:oMath xmlns:m="http://schemas.openxmlformats.org/officeDocument/2006/math">
                      <m:d>
                        <m:dPr>
                          <m:begChr m:val="⟨"/>
                          <m:endChr m:val="⟩"/>
                          <m:ctrlPr>
                            <a:rPr lang="en-US" i="1">
                              <a:solidFill>
                                <a:schemeClr val="bg1"/>
                              </a:solidFill>
                              <a:latin typeface="Cambria Math" panose="02040503050406030204" pitchFamily="18" charset="0"/>
                              <a:cs typeface="Barlow Semi Condensed Light"/>
                              <a:sym typeface="Barlow Semi Condensed Light"/>
                            </a:rPr>
                          </m:ctrlPr>
                        </m:dPr>
                        <m:e>
                          <m:r>
                            <a:rPr lang="en-US" i="1">
                              <a:solidFill>
                                <a:schemeClr val="accent4"/>
                              </a:solidFill>
                              <a:latin typeface="Cambria Math" panose="02040503050406030204" pitchFamily="18" charset="0"/>
                              <a:cs typeface="Barlow Semi Condensed Light"/>
                              <a:sym typeface="Barlow Semi Condensed Light"/>
                            </a:rPr>
                            <m:t>𝑎</m:t>
                          </m:r>
                          <m:r>
                            <a:rPr lang="en-US" b="0" i="1" smtClean="0">
                              <a:solidFill>
                                <a:schemeClr val="accent5"/>
                              </a:solidFill>
                              <a:latin typeface="Cambria Math" panose="02040503050406030204" pitchFamily="18" charset="0"/>
                              <a:cs typeface="Barlow Semi Condensed Light"/>
                              <a:sym typeface="Barlow Semi Condensed Light"/>
                            </a:rPr>
                            <m:t>𝑥</m:t>
                          </m:r>
                          <m:r>
                            <a:rPr lang="en-US" i="1">
                              <a:solidFill>
                                <a:schemeClr val="bg1"/>
                              </a:solidFill>
                              <a:latin typeface="Cambria Math" panose="02040503050406030204" pitchFamily="18" charset="0"/>
                              <a:cs typeface="Barlow Semi Condensed Light"/>
                              <a:sym typeface="Barlow Semi Condensed Light"/>
                            </a:rPr>
                            <m:t>+</m:t>
                          </m:r>
                          <m:r>
                            <a:rPr lang="en-US" i="1">
                              <a:solidFill>
                                <a:schemeClr val="accent5"/>
                              </a:solidFill>
                              <a:latin typeface="Cambria Math" panose="02040503050406030204" pitchFamily="18" charset="0"/>
                              <a:cs typeface="Barlow Semi Condensed Light"/>
                              <a:sym typeface="Barlow Semi Condensed Light"/>
                            </a:rPr>
                            <m:t>𝑣</m:t>
                          </m:r>
                          <m:r>
                            <a:rPr lang="en-US" b="0" i="1" smtClean="0">
                              <a:solidFill>
                                <a:schemeClr val="accent4"/>
                              </a:solidFill>
                              <a:latin typeface="Cambria Math" panose="02040503050406030204" pitchFamily="18" charset="0"/>
                              <a:cs typeface="Barlow Semi Condensed Light"/>
                              <a:sym typeface="Barlow Semi Condensed Light"/>
                            </a:rPr>
                            <m:t>𝑏</m:t>
                          </m:r>
                          <m:r>
                            <a:rPr lang="en-US" i="1">
                              <a:solidFill>
                                <a:schemeClr val="bg1"/>
                              </a:solidFill>
                              <a:latin typeface="Cambria Math" panose="02040503050406030204" pitchFamily="18" charset="0"/>
                              <a:cs typeface="Barlow Semi Condensed Light"/>
                              <a:sym typeface="Barlow Semi Condensed Light"/>
                            </a:rPr>
                            <m:t>,</m:t>
                          </m:r>
                          <m:r>
                            <a:rPr lang="en-US" i="1">
                              <a:solidFill>
                                <a:schemeClr val="accent4"/>
                              </a:solidFill>
                              <a:latin typeface="Cambria Math" panose="02040503050406030204" pitchFamily="18" charset="0"/>
                              <a:cs typeface="Barlow Semi Condensed Light"/>
                              <a:sym typeface="Barlow Semi Condensed Light"/>
                            </a:rPr>
                            <m:t>𝑏</m:t>
                          </m:r>
                          <m:r>
                            <a:rPr lang="en-US" i="1">
                              <a:solidFill>
                                <a:schemeClr val="accent5"/>
                              </a:solidFill>
                              <a:latin typeface="Cambria Math" panose="02040503050406030204" pitchFamily="18" charset="0"/>
                              <a:cs typeface="Barlow Semi Condensed Light"/>
                              <a:sym typeface="Barlow Semi Condensed Light"/>
                            </a:rPr>
                            <m:t>𝑥</m:t>
                          </m:r>
                        </m:e>
                      </m:d>
                      <m:r>
                        <a:rPr lang="en-US" b="0" i="1" smtClean="0">
                          <a:solidFill>
                            <a:schemeClr val="bg1"/>
                          </a:solidFill>
                          <a:latin typeface="Cambria Math" panose="02040503050406030204" pitchFamily="18" charset="0"/>
                          <a:cs typeface="Barlow Semi Condensed Light"/>
                          <a:sym typeface="Barlow Semi Condensed Light"/>
                        </a:rPr>
                        <m:t>~</m:t>
                      </m:r>
                      <m:d>
                        <m:dPr>
                          <m:begChr m:val="⟨"/>
                          <m:endChr m:val="⟩"/>
                          <m:ctrlPr>
                            <a:rPr lang="en-US" i="1">
                              <a:solidFill>
                                <a:schemeClr val="bg1"/>
                              </a:solidFill>
                              <a:latin typeface="Cambria Math" panose="02040503050406030204" pitchFamily="18" charset="0"/>
                              <a:cs typeface="Barlow Semi Condensed Light"/>
                              <a:sym typeface="Barlow Semi Condensed Light"/>
                            </a:rPr>
                          </m:ctrlPr>
                        </m:dPr>
                        <m:e>
                          <m:r>
                            <a:rPr lang="en-US" b="0" i="1" smtClean="0">
                              <a:solidFill>
                                <a:schemeClr val="accent4"/>
                              </a:solidFill>
                              <a:latin typeface="Cambria Math" panose="02040503050406030204" pitchFamily="18" charset="0"/>
                              <a:cs typeface="Barlow Semi Condensed Light"/>
                              <a:sym typeface="Barlow Semi Condensed Light"/>
                            </a:rPr>
                            <m:t>𝑐</m:t>
                          </m:r>
                          <m:r>
                            <a:rPr lang="en-US" b="0" i="1" smtClean="0">
                              <a:solidFill>
                                <a:schemeClr val="accent5"/>
                              </a:solidFill>
                              <a:latin typeface="Cambria Math" panose="02040503050406030204" pitchFamily="18" charset="0"/>
                              <a:cs typeface="Barlow Semi Condensed Light"/>
                              <a:sym typeface="Barlow Semi Condensed Light"/>
                            </a:rPr>
                            <m:t>𝑧</m:t>
                          </m:r>
                          <m:r>
                            <a:rPr lang="en-US" i="1">
                              <a:solidFill>
                                <a:schemeClr val="bg1"/>
                              </a:solidFill>
                              <a:latin typeface="Cambria Math" panose="02040503050406030204" pitchFamily="18" charset="0"/>
                              <a:cs typeface="Barlow Semi Condensed Light"/>
                              <a:sym typeface="Barlow Semi Condensed Light"/>
                            </a:rPr>
                            <m:t>+</m:t>
                          </m:r>
                          <m:r>
                            <a:rPr lang="en-US" b="0" i="1" smtClean="0">
                              <a:solidFill>
                                <a:schemeClr val="accent5"/>
                              </a:solidFill>
                              <a:latin typeface="Cambria Math" panose="02040503050406030204" pitchFamily="18" charset="0"/>
                              <a:cs typeface="Barlow Semi Condensed Light"/>
                              <a:sym typeface="Barlow Semi Condensed Light"/>
                            </a:rPr>
                            <m:t>𝑦</m:t>
                          </m:r>
                          <m:r>
                            <a:rPr lang="en-US" b="0" i="1" smtClean="0">
                              <a:solidFill>
                                <a:schemeClr val="accent4"/>
                              </a:solidFill>
                              <a:latin typeface="Cambria Math" panose="02040503050406030204" pitchFamily="18" charset="0"/>
                              <a:cs typeface="Barlow Semi Condensed Light"/>
                              <a:sym typeface="Barlow Semi Condensed Light"/>
                            </a:rPr>
                            <m:t>𝑑</m:t>
                          </m:r>
                          <m:r>
                            <a:rPr lang="en-US" i="1">
                              <a:solidFill>
                                <a:schemeClr val="bg1"/>
                              </a:solidFill>
                              <a:latin typeface="Cambria Math" panose="02040503050406030204" pitchFamily="18" charset="0"/>
                              <a:cs typeface="Barlow Semi Condensed Light"/>
                              <a:sym typeface="Barlow Semi Condensed Light"/>
                            </a:rPr>
                            <m:t>,</m:t>
                          </m:r>
                          <m:r>
                            <a:rPr lang="en-US" b="0" i="1" smtClean="0">
                              <a:solidFill>
                                <a:schemeClr val="accent4"/>
                              </a:solidFill>
                              <a:latin typeface="Cambria Math" panose="02040503050406030204" pitchFamily="18" charset="0"/>
                              <a:cs typeface="Barlow Semi Condensed Light"/>
                              <a:sym typeface="Barlow Semi Condensed Light"/>
                            </a:rPr>
                            <m:t>𝑑</m:t>
                          </m:r>
                          <m:r>
                            <a:rPr lang="en-US" b="0" i="1" smtClean="0">
                              <a:solidFill>
                                <a:schemeClr val="accent5"/>
                              </a:solidFill>
                              <a:latin typeface="Cambria Math" panose="02040503050406030204" pitchFamily="18" charset="0"/>
                              <a:cs typeface="Barlow Semi Condensed Light"/>
                              <a:sym typeface="Barlow Semi Condensed Light"/>
                            </a:rPr>
                            <m:t>𝑧</m:t>
                          </m:r>
                        </m:e>
                      </m:d>
                      <m:r>
                        <a:rPr lang="en-US" b="0" i="1" smtClean="0">
                          <a:solidFill>
                            <a:schemeClr val="bg1"/>
                          </a:solidFill>
                          <a:latin typeface="Cambria Math" panose="02040503050406030204" pitchFamily="18" charset="0"/>
                          <a:cs typeface="Barlow Semi Condensed Light"/>
                          <a:sym typeface="Barlow Semi Condensed Light"/>
                        </a:rPr>
                        <m:t>↔(</m:t>
                      </m:r>
                      <m:r>
                        <a:rPr lang="en-US" i="1">
                          <a:solidFill>
                            <a:schemeClr val="accent4"/>
                          </a:solidFill>
                          <a:latin typeface="Cambria Math" panose="02040503050406030204" pitchFamily="18" charset="0"/>
                          <a:cs typeface="Barlow Semi Condensed Light"/>
                          <a:sym typeface="Barlow Semi Condensed Light"/>
                        </a:rPr>
                        <m:t>𝑎</m:t>
                      </m:r>
                      <m:r>
                        <a:rPr lang="en-US" b="0" i="1" smtClean="0">
                          <a:solidFill>
                            <a:schemeClr val="accent5"/>
                          </a:solidFill>
                          <a:latin typeface="Cambria Math" panose="02040503050406030204" pitchFamily="18" charset="0"/>
                          <a:cs typeface="Barlow Semi Condensed Light"/>
                          <a:sym typeface="Barlow Semi Condensed Light"/>
                        </a:rPr>
                        <m:t>𝑥</m:t>
                      </m:r>
                      <m:r>
                        <a:rPr lang="en-US" i="1">
                          <a:solidFill>
                            <a:schemeClr val="bg1"/>
                          </a:solidFill>
                          <a:latin typeface="Cambria Math" panose="02040503050406030204" pitchFamily="18" charset="0"/>
                          <a:cs typeface="Barlow Semi Condensed Light"/>
                          <a:sym typeface="Barlow Semi Condensed Light"/>
                        </a:rPr>
                        <m:t>+</m:t>
                      </m:r>
                      <m:r>
                        <a:rPr lang="en-US" i="1">
                          <a:solidFill>
                            <a:schemeClr val="accent5"/>
                          </a:solidFill>
                          <a:latin typeface="Cambria Math" panose="02040503050406030204" pitchFamily="18" charset="0"/>
                          <a:cs typeface="Barlow Semi Condensed Light"/>
                          <a:sym typeface="Barlow Semi Condensed Light"/>
                        </a:rPr>
                        <m:t>𝑣</m:t>
                      </m:r>
                      <m:r>
                        <a:rPr lang="en-US" b="0" i="1" smtClean="0">
                          <a:solidFill>
                            <a:schemeClr val="accent4"/>
                          </a:solidFill>
                          <a:latin typeface="Cambria Math" panose="02040503050406030204" pitchFamily="18" charset="0"/>
                          <a:cs typeface="Barlow Semi Condensed Light"/>
                          <a:sym typeface="Barlow Semi Condensed Light"/>
                        </a:rPr>
                        <m:t>𝑏</m:t>
                      </m:r>
                      <m:r>
                        <a:rPr lang="en-US" b="0" i="1" smtClean="0">
                          <a:solidFill>
                            <a:schemeClr val="bg1"/>
                          </a:solidFill>
                          <a:latin typeface="Cambria Math" panose="02040503050406030204" pitchFamily="18" charset="0"/>
                          <a:cs typeface="Barlow Semi Condensed Light"/>
                          <a:sym typeface="Barlow Semi Condensed Light"/>
                        </a:rPr>
                        <m:t>)(</m:t>
                      </m:r>
                      <m:r>
                        <a:rPr lang="en-US" b="0" i="1" smtClean="0">
                          <a:solidFill>
                            <a:schemeClr val="accent4"/>
                          </a:solidFill>
                          <a:latin typeface="Cambria Math" panose="02040503050406030204" pitchFamily="18" charset="0"/>
                          <a:cs typeface="Barlow Semi Condensed Light"/>
                          <a:sym typeface="Barlow Semi Condensed Light"/>
                        </a:rPr>
                        <m:t>𝑑</m:t>
                      </m:r>
                      <m:r>
                        <a:rPr lang="en-US" b="0" i="1" smtClean="0">
                          <a:solidFill>
                            <a:schemeClr val="accent5"/>
                          </a:solidFill>
                          <a:latin typeface="Cambria Math" panose="02040503050406030204" pitchFamily="18" charset="0"/>
                          <a:cs typeface="Barlow Semi Condensed Light"/>
                          <a:sym typeface="Barlow Semi Condensed Light"/>
                        </a:rPr>
                        <m:t>𝑧</m:t>
                      </m:r>
                      <m:r>
                        <a:rPr lang="en-US" b="0" i="1" smtClean="0">
                          <a:solidFill>
                            <a:schemeClr val="bg1"/>
                          </a:solidFill>
                          <a:latin typeface="Cambria Math" panose="02040503050406030204" pitchFamily="18" charset="0"/>
                          <a:cs typeface="Barlow Semi Condensed Light"/>
                          <a:sym typeface="Barlow Semi Condensed Light"/>
                        </a:rPr>
                        <m:t>)</m:t>
                      </m:r>
                      <m:r>
                        <a:rPr lang="en-US" b="0" i="1" smtClean="0">
                          <a:solidFill>
                            <a:schemeClr val="accent5"/>
                          </a:solidFill>
                          <a:latin typeface="Cambria Math" panose="02040503050406030204" pitchFamily="18" charset="0"/>
                          <a:cs typeface="Barlow Semi Condensed Light"/>
                          <a:sym typeface="Barlow Semi Condensed Light"/>
                        </a:rPr>
                        <m:t> </m:t>
                      </m:r>
                      <m:r>
                        <a:rPr lang="en-US" b="0" i="1" smtClean="0">
                          <a:solidFill>
                            <a:schemeClr val="bg1"/>
                          </a:solidFill>
                          <a:latin typeface="Cambria Math" panose="02040503050406030204" pitchFamily="18" charset="0"/>
                          <a:cs typeface="Barlow Semi Condensed Light"/>
                          <a:sym typeface="Barlow Semi Condensed Light"/>
                        </a:rPr>
                        <m:t>=</m:t>
                      </m:r>
                      <m:d>
                        <m:dPr>
                          <m:ctrlPr>
                            <a:rPr lang="en-US" b="0" i="1" smtClean="0">
                              <a:solidFill>
                                <a:schemeClr val="bg1"/>
                              </a:solidFill>
                              <a:latin typeface="Cambria Math" panose="02040503050406030204" pitchFamily="18" charset="0"/>
                              <a:cs typeface="Barlow Semi Condensed Light"/>
                              <a:sym typeface="Barlow Semi Condensed Light"/>
                            </a:rPr>
                          </m:ctrlPr>
                        </m:dPr>
                        <m:e>
                          <m:r>
                            <a:rPr lang="en-US" i="1">
                              <a:solidFill>
                                <a:schemeClr val="accent4"/>
                              </a:solidFill>
                              <a:latin typeface="Cambria Math" panose="02040503050406030204" pitchFamily="18" charset="0"/>
                              <a:cs typeface="Barlow Semi Condensed Light"/>
                              <a:sym typeface="Barlow Semi Condensed Light"/>
                            </a:rPr>
                            <m:t>𝑐</m:t>
                          </m:r>
                          <m:r>
                            <a:rPr lang="en-US" b="0" i="1" smtClean="0">
                              <a:solidFill>
                                <a:schemeClr val="accent5"/>
                              </a:solidFill>
                              <a:latin typeface="Cambria Math" panose="02040503050406030204" pitchFamily="18" charset="0"/>
                              <a:cs typeface="Barlow Semi Condensed Light"/>
                              <a:sym typeface="Barlow Semi Condensed Light"/>
                            </a:rPr>
                            <m:t>𝑧</m:t>
                          </m:r>
                          <m:r>
                            <a:rPr lang="en-US" i="1">
                              <a:solidFill>
                                <a:schemeClr val="bg1"/>
                              </a:solidFill>
                              <a:latin typeface="Cambria Math" panose="02040503050406030204" pitchFamily="18" charset="0"/>
                              <a:cs typeface="Barlow Semi Condensed Light"/>
                              <a:sym typeface="Barlow Semi Condensed Light"/>
                            </a:rPr>
                            <m:t>+</m:t>
                          </m:r>
                          <m:r>
                            <a:rPr lang="en-US" i="1" smtClean="0">
                              <a:solidFill>
                                <a:schemeClr val="accent5"/>
                              </a:solidFill>
                              <a:latin typeface="Cambria Math" panose="02040503050406030204" pitchFamily="18" charset="0"/>
                              <a:cs typeface="Barlow Semi Condensed Light"/>
                              <a:sym typeface="Barlow Semi Condensed Light"/>
                            </a:rPr>
                            <m:t>𝑦</m:t>
                          </m:r>
                          <m:r>
                            <a:rPr lang="en-US" b="0" i="1" smtClean="0">
                              <a:solidFill>
                                <a:schemeClr val="accent4"/>
                              </a:solidFill>
                              <a:latin typeface="Cambria Math" panose="02040503050406030204" pitchFamily="18" charset="0"/>
                              <a:cs typeface="Barlow Semi Condensed Light"/>
                              <a:sym typeface="Barlow Semi Condensed Light"/>
                            </a:rPr>
                            <m:t>𝑑</m:t>
                          </m:r>
                        </m:e>
                      </m:d>
                      <m:r>
                        <a:rPr lang="en-US" b="0" i="1" smtClean="0">
                          <a:solidFill>
                            <a:schemeClr val="bg1"/>
                          </a:solidFill>
                          <a:latin typeface="Cambria Math" panose="02040503050406030204" pitchFamily="18" charset="0"/>
                          <a:cs typeface="Barlow Semi Condensed Light"/>
                          <a:sym typeface="Barlow Semi Condensed Light"/>
                        </a:rPr>
                        <m:t>(</m:t>
                      </m:r>
                      <m:r>
                        <a:rPr lang="en-US" b="0" i="1" smtClean="0">
                          <a:solidFill>
                            <a:schemeClr val="accent4"/>
                          </a:solidFill>
                          <a:latin typeface="Cambria Math" panose="02040503050406030204" pitchFamily="18" charset="0"/>
                          <a:cs typeface="Barlow Semi Condensed Light"/>
                          <a:sym typeface="Barlow Semi Condensed Light"/>
                        </a:rPr>
                        <m:t>𝑏</m:t>
                      </m:r>
                      <m:r>
                        <a:rPr lang="en-US" b="0" i="1" smtClean="0">
                          <a:solidFill>
                            <a:schemeClr val="accent5"/>
                          </a:solidFill>
                          <a:latin typeface="Cambria Math" panose="02040503050406030204" pitchFamily="18" charset="0"/>
                          <a:cs typeface="Barlow Semi Condensed Light"/>
                          <a:sym typeface="Barlow Semi Condensed Light"/>
                        </a:rPr>
                        <m:t>𝑥</m:t>
                      </m:r>
                      <m:r>
                        <a:rPr lang="en-US" b="0" i="1" smtClean="0">
                          <a:solidFill>
                            <a:schemeClr val="bg1"/>
                          </a:solidFill>
                          <a:latin typeface="Cambria Math" panose="02040503050406030204" pitchFamily="18" charset="0"/>
                          <a:cs typeface="Barlow Semi Condensed Light"/>
                          <a:sym typeface="Barlow Semi Condensed Light"/>
                        </a:rPr>
                        <m:t>)</m:t>
                      </m:r>
                    </m:oMath>
                  </m:oMathPara>
                </a14:m>
                <a:endParaRPr lang="en-US" dirty="0">
                  <a:solidFill>
                    <a:srgbClr val="FFFFFF"/>
                  </a:solidFill>
                  <a:latin typeface="Barlow Semi Condensed Light"/>
                  <a:cs typeface="Barlow Semi Condensed Light"/>
                  <a:sym typeface="Barlow Semi Condensed Light"/>
                </a:endParaRPr>
              </a:p>
              <a:p>
                <a:pPr>
                  <a:lnSpc>
                    <a:spcPct val="115000"/>
                  </a:lnSpc>
                  <a:spcBef>
                    <a:spcPts val="1600"/>
                  </a:spcBef>
                </a:pPr>
                <a:r>
                  <a:rPr lang="en-US" dirty="0">
                    <a:solidFill>
                      <a:srgbClr val="FFFFFF"/>
                    </a:solidFill>
                    <a:latin typeface="Barlow Semi Condensed Light"/>
                    <a:cs typeface="Barlow Semi Condensed Light"/>
                    <a:sym typeface="Barlow Semi Condensed Light"/>
                  </a:rPr>
                  <a:t>Take </a:t>
                </a:r>
                <a14:m>
                  <m:oMath xmlns:m="http://schemas.openxmlformats.org/officeDocument/2006/math">
                    <m:r>
                      <a:rPr lang="en-US" b="0" i="1" smtClean="0">
                        <a:solidFill>
                          <a:schemeClr val="accent4"/>
                        </a:solidFill>
                        <a:latin typeface="Cambria Math" panose="02040503050406030204" pitchFamily="18" charset="0"/>
                        <a:cs typeface="Barlow Semi Condensed Light"/>
                        <a:sym typeface="Barlow Semi Condensed Light"/>
                      </a:rPr>
                      <m:t>𝑎𝑑</m:t>
                    </m:r>
                    <m:r>
                      <a:rPr lang="en-US" b="0" i="1" smtClean="0">
                        <a:solidFill>
                          <a:srgbClr val="FFFFFF"/>
                        </a:solidFill>
                        <a:latin typeface="Cambria Math" panose="02040503050406030204" pitchFamily="18" charset="0"/>
                        <a:cs typeface="Barlow Semi Condensed Light"/>
                        <a:sym typeface="Barlow Semi Condensed Light"/>
                      </a:rPr>
                      <m:t>=</m:t>
                    </m:r>
                    <m:r>
                      <a:rPr lang="en-US" b="0" i="1" smtClean="0">
                        <a:solidFill>
                          <a:schemeClr val="accent4"/>
                        </a:solidFill>
                        <a:latin typeface="Cambria Math" panose="02040503050406030204" pitchFamily="18" charset="0"/>
                        <a:cs typeface="Barlow Semi Condensed Light"/>
                        <a:sym typeface="Barlow Semi Condensed Light"/>
                      </a:rPr>
                      <m:t>𝑏𝑐</m:t>
                    </m:r>
                  </m:oMath>
                </a14:m>
                <a:r>
                  <a:rPr lang="en-US" dirty="0">
                    <a:solidFill>
                      <a:srgbClr val="FFFFFF"/>
                    </a:solidFill>
                    <a:latin typeface="Barlow Semi Condensed Light"/>
                    <a:cs typeface="Barlow Semi Condensed Light"/>
                    <a:sym typeface="Barlow Semi Condensed Light"/>
                  </a:rPr>
                  <a:t>. By the multiplication principle, </a:t>
                </a:r>
                <a14:m>
                  <m:oMath xmlns:m="http://schemas.openxmlformats.org/officeDocument/2006/math">
                    <m:r>
                      <a:rPr lang="en-US" b="0" i="0" smtClean="0">
                        <a:solidFill>
                          <a:schemeClr val="accent4"/>
                        </a:solidFill>
                        <a:latin typeface="Cambria Math" panose="02040503050406030204" pitchFamily="18" charset="0"/>
                        <a:cs typeface="Barlow Semi Condensed Light"/>
                        <a:sym typeface="Barlow Semi Condensed Light"/>
                      </a:rPr>
                      <m:t>(</m:t>
                    </m:r>
                    <m:r>
                      <a:rPr lang="en-US" i="1">
                        <a:solidFill>
                          <a:schemeClr val="accent4"/>
                        </a:solidFill>
                        <a:latin typeface="Cambria Math" panose="02040503050406030204" pitchFamily="18" charset="0"/>
                        <a:cs typeface="Barlow Semi Condensed Light"/>
                        <a:sym typeface="Barlow Semi Condensed Light"/>
                      </a:rPr>
                      <m:t>𝑎𝑑</m:t>
                    </m:r>
                    <m:r>
                      <a:rPr lang="en-US" b="0" i="1" smtClean="0">
                        <a:solidFill>
                          <a:schemeClr val="accent4"/>
                        </a:solidFill>
                        <a:latin typeface="Cambria Math" panose="02040503050406030204" pitchFamily="18" charset="0"/>
                        <a:cs typeface="Barlow Semi Condensed Light"/>
                        <a:sym typeface="Barlow Semi Condensed Light"/>
                      </a:rPr>
                      <m:t>)</m:t>
                    </m:r>
                    <m:r>
                      <a:rPr lang="en-US" b="0" i="1" smtClean="0">
                        <a:solidFill>
                          <a:schemeClr val="accent5"/>
                        </a:solidFill>
                        <a:latin typeface="Cambria Math" panose="02040503050406030204" pitchFamily="18" charset="0"/>
                        <a:cs typeface="Barlow Semi Condensed Light"/>
                        <a:sym typeface="Barlow Semi Condensed Light"/>
                      </a:rPr>
                      <m:t>(</m:t>
                    </m:r>
                    <m:r>
                      <a:rPr lang="en-US" b="0" i="1" smtClean="0">
                        <a:solidFill>
                          <a:schemeClr val="accent5"/>
                        </a:solidFill>
                        <a:latin typeface="Cambria Math" panose="02040503050406030204" pitchFamily="18" charset="0"/>
                        <a:cs typeface="Barlow Semi Condensed Light"/>
                        <a:sym typeface="Barlow Semi Condensed Light"/>
                      </a:rPr>
                      <m:t>𝑥𝑧</m:t>
                    </m:r>
                    <m:r>
                      <a:rPr lang="en-US" b="0" i="1" smtClean="0">
                        <a:solidFill>
                          <a:schemeClr val="accent5"/>
                        </a:solidFill>
                        <a:latin typeface="Cambria Math" panose="02040503050406030204" pitchFamily="18" charset="0"/>
                        <a:cs typeface="Barlow Semi Condensed Light"/>
                        <a:sym typeface="Barlow Semi Condensed Light"/>
                      </a:rPr>
                      <m:t>)=(</m:t>
                    </m:r>
                    <m:r>
                      <a:rPr lang="en-US" b="0" i="1" smtClean="0">
                        <a:solidFill>
                          <a:schemeClr val="accent4"/>
                        </a:solidFill>
                        <a:latin typeface="Cambria Math" panose="02040503050406030204" pitchFamily="18" charset="0"/>
                        <a:cs typeface="Barlow Semi Condensed Light"/>
                        <a:sym typeface="Barlow Semi Condensed Light"/>
                      </a:rPr>
                      <m:t>𝑏𝑐</m:t>
                    </m:r>
                    <m:r>
                      <a:rPr lang="en-US" b="0" i="1" smtClean="0">
                        <a:solidFill>
                          <a:schemeClr val="accent4"/>
                        </a:solidFill>
                        <a:latin typeface="Cambria Math" panose="02040503050406030204" pitchFamily="18" charset="0"/>
                        <a:cs typeface="Barlow Semi Condensed Light"/>
                        <a:sym typeface="Barlow Semi Condensed Light"/>
                      </a:rPr>
                      <m:t>)(</m:t>
                    </m:r>
                    <m:r>
                      <a:rPr lang="en-US" b="0" i="1" smtClean="0">
                        <a:solidFill>
                          <a:schemeClr val="accent5"/>
                        </a:solidFill>
                        <a:latin typeface="Cambria Math" panose="02040503050406030204" pitchFamily="18" charset="0"/>
                        <a:cs typeface="Barlow Semi Condensed Light"/>
                        <a:sym typeface="Barlow Semi Condensed Light"/>
                      </a:rPr>
                      <m:t>𝑥𝑧</m:t>
                    </m:r>
                    <m:r>
                      <a:rPr lang="en-US" b="0" i="1" smtClean="0">
                        <a:solidFill>
                          <a:schemeClr val="accent5"/>
                        </a:solidFill>
                        <a:latin typeface="Cambria Math" panose="02040503050406030204" pitchFamily="18" charset="0"/>
                        <a:cs typeface="Barlow Semi Condensed Light"/>
                        <a:sym typeface="Barlow Semi Condensed Light"/>
                      </a:rPr>
                      <m:t>)</m:t>
                    </m:r>
                  </m:oMath>
                </a14:m>
                <a:r>
                  <a:rPr lang="en-US" dirty="0">
                    <a:solidFill>
                      <a:srgbClr val="FFFFFF"/>
                    </a:solidFill>
                    <a:latin typeface="Barlow Semi Condensed Light"/>
                    <a:cs typeface="Barlow Semi Condensed Light"/>
                    <a:sym typeface="Barlow Semi Condensed Light"/>
                  </a:rPr>
                  <a:t>, and since </a:t>
                </a:r>
                <a14:m>
                  <m:oMath xmlns:m="http://schemas.openxmlformats.org/officeDocument/2006/math">
                    <m:r>
                      <a:rPr lang="en-US" i="1">
                        <a:solidFill>
                          <a:schemeClr val="accent5"/>
                        </a:solidFill>
                        <a:latin typeface="Cambria Math" panose="02040503050406030204" pitchFamily="18" charset="0"/>
                        <a:cs typeface="Barlow Semi Condensed Light"/>
                        <a:sym typeface="Barlow Semi Condensed Light"/>
                      </a:rPr>
                      <m:t>𝑣𝑧</m:t>
                    </m:r>
                    <m:r>
                      <a:rPr lang="en-US" i="1">
                        <a:solidFill>
                          <a:srgbClr val="FFFFFF"/>
                        </a:solidFill>
                        <a:latin typeface="Cambria Math" panose="02040503050406030204" pitchFamily="18" charset="0"/>
                        <a:cs typeface="Barlow Semi Condensed Light"/>
                        <a:sym typeface="Barlow Semi Condensed Light"/>
                      </a:rPr>
                      <m:t>=</m:t>
                    </m:r>
                    <m:r>
                      <a:rPr lang="en-US" i="1">
                        <a:solidFill>
                          <a:schemeClr val="accent5"/>
                        </a:solidFill>
                        <a:latin typeface="Cambria Math" panose="02040503050406030204" pitchFamily="18" charset="0"/>
                        <a:cs typeface="Barlow Semi Condensed Light"/>
                        <a:sym typeface="Barlow Semi Condensed Light"/>
                      </a:rPr>
                      <m:t>𝑥𝑦</m:t>
                    </m:r>
                  </m:oMath>
                </a14:m>
                <a:r>
                  <a:rPr lang="en-US" dirty="0">
                    <a:solidFill>
                      <a:srgbClr val="FFFFFF"/>
                    </a:solidFill>
                    <a:latin typeface="Barlow Semi Condensed Light"/>
                    <a:cs typeface="Barlow Semi Condensed Light"/>
                    <a:sym typeface="Barlow Semi Condensed Light"/>
                  </a:rPr>
                  <a:t>, then </a:t>
                </a:r>
                <a:r>
                  <a:rPr lang="en-US" i="1" dirty="0">
                    <a:solidFill>
                      <a:schemeClr val="accent5"/>
                    </a:solidFill>
                    <a:latin typeface="Cambria Math" panose="02040503050406030204" pitchFamily="18" charset="0"/>
                    <a:cs typeface="Barlow Semi Condensed Light"/>
                    <a:sym typeface="Barlow Semi Condensed Light"/>
                  </a:rPr>
                  <a:t>             </a:t>
                </a:r>
                <a14:m>
                  <m:oMath xmlns:m="http://schemas.openxmlformats.org/officeDocument/2006/math">
                    <m:r>
                      <a:rPr lang="en-US" b="0" i="1" smtClean="0">
                        <a:solidFill>
                          <a:schemeClr val="accent5"/>
                        </a:solidFill>
                        <a:latin typeface="Cambria Math" panose="02040503050406030204" pitchFamily="18" charset="0"/>
                        <a:cs typeface="Barlow Semi Condensed Light"/>
                        <a:sym typeface="Barlow Semi Condensed Light"/>
                      </a:rPr>
                      <m:t>(</m:t>
                    </m:r>
                    <m:r>
                      <a:rPr lang="en-US" b="0" i="1" smtClean="0">
                        <a:solidFill>
                          <a:schemeClr val="accent5"/>
                        </a:solidFill>
                        <a:latin typeface="Cambria Math" panose="02040503050406030204" pitchFamily="18" charset="0"/>
                        <a:cs typeface="Barlow Semi Condensed Light"/>
                        <a:sym typeface="Barlow Semi Condensed Light"/>
                      </a:rPr>
                      <m:t>𝑣𝑧</m:t>
                    </m:r>
                    <m:r>
                      <a:rPr lang="en-US" b="0" i="1" smtClean="0">
                        <a:solidFill>
                          <a:schemeClr val="accent5"/>
                        </a:solidFill>
                        <a:latin typeface="Cambria Math" panose="02040503050406030204" pitchFamily="18" charset="0"/>
                        <a:cs typeface="Barlow Semi Condensed Light"/>
                        <a:sym typeface="Barlow Semi Condensed Light"/>
                      </a:rPr>
                      <m:t>)(</m:t>
                    </m:r>
                    <m:r>
                      <a:rPr lang="en-US" b="0" i="1" smtClean="0">
                        <a:solidFill>
                          <a:schemeClr val="accent4"/>
                        </a:solidFill>
                        <a:latin typeface="Cambria Math" panose="02040503050406030204" pitchFamily="18" charset="0"/>
                        <a:cs typeface="Barlow Semi Condensed Light"/>
                        <a:sym typeface="Barlow Semi Condensed Light"/>
                      </a:rPr>
                      <m:t>𝑏𝑑</m:t>
                    </m:r>
                    <m:r>
                      <a:rPr lang="en-US" b="0" i="1" smtClean="0">
                        <a:solidFill>
                          <a:schemeClr val="accent4"/>
                        </a:solidFill>
                        <a:latin typeface="Cambria Math" panose="02040503050406030204" pitchFamily="18" charset="0"/>
                        <a:cs typeface="Barlow Semi Condensed Light"/>
                        <a:sym typeface="Barlow Semi Condensed Light"/>
                      </a:rPr>
                      <m:t>)=(</m:t>
                    </m:r>
                    <m:r>
                      <a:rPr lang="en-US" b="0" i="1" smtClean="0">
                        <a:solidFill>
                          <a:schemeClr val="accent5"/>
                        </a:solidFill>
                        <a:latin typeface="Cambria Math" panose="02040503050406030204" pitchFamily="18" charset="0"/>
                        <a:cs typeface="Barlow Semi Condensed Light"/>
                        <a:sym typeface="Barlow Semi Condensed Light"/>
                      </a:rPr>
                      <m:t>𝑥𝑦</m:t>
                    </m:r>
                    <m:r>
                      <a:rPr lang="en-US" b="0" i="1" smtClean="0">
                        <a:solidFill>
                          <a:schemeClr val="accent5"/>
                        </a:solidFill>
                        <a:latin typeface="Cambria Math" panose="02040503050406030204" pitchFamily="18" charset="0"/>
                        <a:cs typeface="Barlow Semi Condensed Light"/>
                        <a:sym typeface="Barlow Semi Condensed Light"/>
                      </a:rPr>
                      <m:t>)(</m:t>
                    </m:r>
                    <m:r>
                      <a:rPr lang="en-US" b="0" i="1" smtClean="0">
                        <a:solidFill>
                          <a:schemeClr val="accent4"/>
                        </a:solidFill>
                        <a:latin typeface="Cambria Math" panose="02040503050406030204" pitchFamily="18" charset="0"/>
                        <a:cs typeface="Barlow Semi Condensed Light"/>
                        <a:sym typeface="Barlow Semi Condensed Light"/>
                      </a:rPr>
                      <m:t>𝑏𝑑</m:t>
                    </m:r>
                    <m:r>
                      <a:rPr lang="en-US" b="0" i="1" smtClean="0">
                        <a:solidFill>
                          <a:schemeClr val="accent4"/>
                        </a:solidFill>
                        <a:latin typeface="Cambria Math" panose="02040503050406030204" pitchFamily="18" charset="0"/>
                        <a:cs typeface="Barlow Semi Condensed Light"/>
                        <a:sym typeface="Barlow Semi Condensed Light"/>
                      </a:rPr>
                      <m:t>)</m:t>
                    </m:r>
                  </m:oMath>
                </a14:m>
                <a:r>
                  <a:rPr lang="en-US" dirty="0">
                    <a:solidFill>
                      <a:srgbClr val="FFFFFF"/>
                    </a:solidFill>
                    <a:latin typeface="Barlow Semi Condensed Light"/>
                    <a:cs typeface="Barlow Semi Condensed Light"/>
                    <a:sym typeface="Barlow Semi Condensed Light"/>
                  </a:rPr>
                  <a:t>. We can sum both left and right sides together to get :</a:t>
                </a:r>
                <a:endParaRPr lang="en-US" dirty="0">
                  <a:solidFill>
                    <a:schemeClr val="accent4"/>
                  </a:solidFill>
                  <a:latin typeface="Cambria Math" panose="02040503050406030204" pitchFamily="18" charset="0"/>
                  <a:cs typeface="Barlow Semi Condensed Light"/>
                  <a:sym typeface="Barlow Semi Condensed Light"/>
                </a:endParaRPr>
              </a:p>
              <a:p>
                <a:pPr>
                  <a:lnSpc>
                    <a:spcPct val="115000"/>
                  </a:lnSpc>
                  <a:spcBef>
                    <a:spcPts val="1600"/>
                  </a:spcBef>
                </a:pPr>
                <a14:m>
                  <m:oMathPara xmlns:m="http://schemas.openxmlformats.org/officeDocument/2006/math">
                    <m:oMathParaPr>
                      <m:jc m:val="centerGroup"/>
                    </m:oMathParaPr>
                    <m:oMath xmlns:m="http://schemas.openxmlformats.org/officeDocument/2006/math">
                      <m:r>
                        <a:rPr lang="en-US">
                          <a:solidFill>
                            <a:schemeClr val="accent4"/>
                          </a:solidFill>
                          <a:latin typeface="Cambria Math" panose="02040503050406030204" pitchFamily="18" charset="0"/>
                          <a:cs typeface="Barlow Semi Condensed Light"/>
                          <a:sym typeface="Barlow Semi Condensed Light"/>
                        </a:rPr>
                        <m:t>(</m:t>
                      </m:r>
                      <m:r>
                        <a:rPr lang="en-US" i="1">
                          <a:solidFill>
                            <a:schemeClr val="accent4"/>
                          </a:solidFill>
                          <a:latin typeface="Cambria Math" panose="02040503050406030204" pitchFamily="18" charset="0"/>
                          <a:cs typeface="Barlow Semi Condensed Light"/>
                          <a:sym typeface="Barlow Semi Condensed Light"/>
                        </a:rPr>
                        <m:t>𝑎𝑑</m:t>
                      </m:r>
                      <m:r>
                        <a:rPr lang="en-US" i="1">
                          <a:solidFill>
                            <a:schemeClr val="accent4"/>
                          </a:solidFill>
                          <a:latin typeface="Cambria Math" panose="02040503050406030204" pitchFamily="18" charset="0"/>
                          <a:cs typeface="Barlow Semi Condensed Light"/>
                          <a:sym typeface="Barlow Semi Condensed Light"/>
                        </a:rPr>
                        <m:t>)(</m:t>
                      </m:r>
                      <m:r>
                        <a:rPr lang="en-US" i="1">
                          <a:solidFill>
                            <a:schemeClr val="accent5"/>
                          </a:solidFill>
                          <a:latin typeface="Cambria Math" panose="02040503050406030204" pitchFamily="18" charset="0"/>
                          <a:cs typeface="Barlow Semi Condensed Light"/>
                          <a:sym typeface="Barlow Semi Condensed Light"/>
                        </a:rPr>
                        <m:t>𝑥𝑧</m:t>
                      </m:r>
                      <m:r>
                        <a:rPr lang="en-US" i="1">
                          <a:solidFill>
                            <a:schemeClr val="accent5"/>
                          </a:solidFill>
                          <a:latin typeface="Cambria Math" panose="02040503050406030204" pitchFamily="18" charset="0"/>
                          <a:cs typeface="Barlow Semi Condensed Light"/>
                          <a:sym typeface="Barlow Semi Condensed Light"/>
                        </a:rPr>
                        <m:t>)+(</m:t>
                      </m:r>
                      <m:r>
                        <a:rPr lang="en-US" i="1">
                          <a:solidFill>
                            <a:schemeClr val="accent5"/>
                          </a:solidFill>
                          <a:latin typeface="Cambria Math" panose="02040503050406030204" pitchFamily="18" charset="0"/>
                          <a:cs typeface="Barlow Semi Condensed Light"/>
                          <a:sym typeface="Barlow Semi Condensed Light"/>
                        </a:rPr>
                        <m:t>𝑣𝑧</m:t>
                      </m:r>
                      <m:r>
                        <a:rPr lang="en-US" i="1">
                          <a:solidFill>
                            <a:schemeClr val="accent5"/>
                          </a:solidFill>
                          <a:latin typeface="Cambria Math" panose="02040503050406030204" pitchFamily="18" charset="0"/>
                          <a:cs typeface="Barlow Semi Condensed Light"/>
                          <a:sym typeface="Barlow Semi Condensed Light"/>
                        </a:rPr>
                        <m:t>)(</m:t>
                      </m:r>
                      <m:r>
                        <a:rPr lang="en-US" i="1">
                          <a:solidFill>
                            <a:schemeClr val="accent4"/>
                          </a:solidFill>
                          <a:latin typeface="Cambria Math" panose="02040503050406030204" pitchFamily="18" charset="0"/>
                          <a:cs typeface="Barlow Semi Condensed Light"/>
                          <a:sym typeface="Barlow Semi Condensed Light"/>
                        </a:rPr>
                        <m:t>𝑏𝑑</m:t>
                      </m:r>
                      <m:r>
                        <a:rPr lang="en-US" i="1">
                          <a:solidFill>
                            <a:schemeClr val="accent4"/>
                          </a:solidFill>
                          <a:latin typeface="Cambria Math" panose="02040503050406030204" pitchFamily="18" charset="0"/>
                          <a:cs typeface="Barlow Semi Condensed Light"/>
                          <a:sym typeface="Barlow Semi Condensed Light"/>
                        </a:rPr>
                        <m:t>)=(</m:t>
                      </m:r>
                      <m:r>
                        <a:rPr lang="en-US" i="1">
                          <a:solidFill>
                            <a:schemeClr val="accent4"/>
                          </a:solidFill>
                          <a:latin typeface="Cambria Math" panose="02040503050406030204" pitchFamily="18" charset="0"/>
                          <a:cs typeface="Barlow Semi Condensed Light"/>
                          <a:sym typeface="Barlow Semi Condensed Light"/>
                        </a:rPr>
                        <m:t>𝑏𝑐</m:t>
                      </m:r>
                      <m:r>
                        <a:rPr lang="en-US" i="1">
                          <a:solidFill>
                            <a:schemeClr val="accent4"/>
                          </a:solidFill>
                          <a:latin typeface="Cambria Math" panose="02040503050406030204" pitchFamily="18" charset="0"/>
                          <a:cs typeface="Barlow Semi Condensed Light"/>
                          <a:sym typeface="Barlow Semi Condensed Light"/>
                        </a:rPr>
                        <m:t>)(</m:t>
                      </m:r>
                      <m:r>
                        <a:rPr lang="en-US" i="1">
                          <a:solidFill>
                            <a:schemeClr val="accent5"/>
                          </a:solidFill>
                          <a:latin typeface="Cambria Math" panose="02040503050406030204" pitchFamily="18" charset="0"/>
                          <a:cs typeface="Barlow Semi Condensed Light"/>
                          <a:sym typeface="Barlow Semi Condensed Light"/>
                        </a:rPr>
                        <m:t>𝑥𝑧</m:t>
                      </m:r>
                      <m:r>
                        <a:rPr lang="en-US" i="1">
                          <a:solidFill>
                            <a:schemeClr val="accent5"/>
                          </a:solidFill>
                          <a:latin typeface="Cambria Math" panose="02040503050406030204" pitchFamily="18" charset="0"/>
                          <a:cs typeface="Barlow Semi Condensed Light"/>
                          <a:sym typeface="Barlow Semi Condensed Light"/>
                        </a:rPr>
                        <m:t>)+(</m:t>
                      </m:r>
                      <m:r>
                        <a:rPr lang="en-US" i="1">
                          <a:solidFill>
                            <a:schemeClr val="accent5"/>
                          </a:solidFill>
                          <a:latin typeface="Cambria Math" panose="02040503050406030204" pitchFamily="18" charset="0"/>
                          <a:cs typeface="Barlow Semi Condensed Light"/>
                          <a:sym typeface="Barlow Semi Condensed Light"/>
                        </a:rPr>
                        <m:t>𝑥𝑦</m:t>
                      </m:r>
                      <m:r>
                        <a:rPr lang="en-US" i="1">
                          <a:solidFill>
                            <a:schemeClr val="accent5"/>
                          </a:solidFill>
                          <a:latin typeface="Cambria Math" panose="02040503050406030204" pitchFamily="18" charset="0"/>
                          <a:cs typeface="Barlow Semi Condensed Light"/>
                          <a:sym typeface="Barlow Semi Condensed Light"/>
                        </a:rPr>
                        <m:t>)(</m:t>
                      </m:r>
                      <m:r>
                        <a:rPr lang="en-US" i="1">
                          <a:solidFill>
                            <a:schemeClr val="accent4"/>
                          </a:solidFill>
                          <a:latin typeface="Cambria Math" panose="02040503050406030204" pitchFamily="18" charset="0"/>
                          <a:cs typeface="Barlow Semi Condensed Light"/>
                          <a:sym typeface="Barlow Semi Condensed Light"/>
                        </a:rPr>
                        <m:t>𝑏𝑑</m:t>
                      </m:r>
                      <m:r>
                        <a:rPr lang="en-US" i="1">
                          <a:solidFill>
                            <a:schemeClr val="accent4"/>
                          </a:solidFill>
                          <a:latin typeface="Cambria Math" panose="02040503050406030204" pitchFamily="18" charset="0"/>
                          <a:cs typeface="Barlow Semi Condensed Light"/>
                          <a:sym typeface="Barlow Semi Condensed Light"/>
                        </a:rPr>
                        <m:t>)</m:t>
                      </m:r>
                    </m:oMath>
                  </m:oMathPara>
                </a14:m>
                <a:endParaRPr lang="en-US" dirty="0">
                  <a:solidFill>
                    <a:srgbClr val="FFFFFF"/>
                  </a:solidFill>
                  <a:latin typeface="Barlow Semi Condensed Light"/>
                  <a:cs typeface="Barlow Semi Condensed Light"/>
                  <a:sym typeface="Barlow Semi Condensed Light"/>
                </a:endParaRPr>
              </a:p>
              <a:p>
                <a:pPr>
                  <a:lnSpc>
                    <a:spcPct val="115000"/>
                  </a:lnSpc>
                  <a:spcBef>
                    <a:spcPts val="1600"/>
                  </a:spcBef>
                </a:pPr>
                <a:r>
                  <a:rPr lang="en-US" dirty="0">
                    <a:solidFill>
                      <a:srgbClr val="FFFFFF"/>
                    </a:solidFill>
                    <a:latin typeface="Barlow Semi Condensed Light"/>
                    <a:cs typeface="Barlow Semi Condensed Light"/>
                    <a:sym typeface="Barlow Semi Condensed Light"/>
                  </a:rPr>
                  <a:t>By extracting and multiplying by like terms, we get: </a:t>
                </a:r>
                <a14:m>
                  <m:oMath xmlns:m="http://schemas.openxmlformats.org/officeDocument/2006/math">
                    <m:r>
                      <a:rPr lang="en-US" b="0" i="1" smtClean="0">
                        <a:solidFill>
                          <a:schemeClr val="bg1"/>
                        </a:solidFill>
                        <a:latin typeface="Cambria Math" panose="02040503050406030204" pitchFamily="18" charset="0"/>
                        <a:cs typeface="Barlow Semi Condensed Light"/>
                        <a:sym typeface="Barlow Semi Condensed Light"/>
                      </a:rPr>
                      <m:t>(</m:t>
                    </m:r>
                    <m:r>
                      <a:rPr lang="en-US" i="1">
                        <a:solidFill>
                          <a:schemeClr val="accent4"/>
                        </a:solidFill>
                        <a:latin typeface="Cambria Math" panose="02040503050406030204" pitchFamily="18" charset="0"/>
                        <a:cs typeface="Barlow Semi Condensed Light"/>
                        <a:sym typeface="Barlow Semi Condensed Light"/>
                      </a:rPr>
                      <m:t>𝑎</m:t>
                    </m:r>
                    <m:r>
                      <a:rPr lang="en-US" b="0" i="1" smtClean="0">
                        <a:solidFill>
                          <a:schemeClr val="accent5"/>
                        </a:solidFill>
                        <a:latin typeface="Cambria Math" panose="02040503050406030204" pitchFamily="18" charset="0"/>
                        <a:cs typeface="Barlow Semi Condensed Light"/>
                        <a:sym typeface="Barlow Semi Condensed Light"/>
                      </a:rPr>
                      <m:t>𝑥</m:t>
                    </m:r>
                    <m:r>
                      <a:rPr lang="en-US" i="1">
                        <a:solidFill>
                          <a:schemeClr val="bg1"/>
                        </a:solidFill>
                        <a:latin typeface="Cambria Math" panose="02040503050406030204" pitchFamily="18" charset="0"/>
                        <a:cs typeface="Barlow Semi Condensed Light"/>
                        <a:sym typeface="Barlow Semi Condensed Light"/>
                      </a:rPr>
                      <m:t>+</m:t>
                    </m:r>
                    <m:r>
                      <a:rPr lang="en-US" i="1">
                        <a:solidFill>
                          <a:schemeClr val="accent5"/>
                        </a:solidFill>
                        <a:latin typeface="Cambria Math" panose="02040503050406030204" pitchFamily="18" charset="0"/>
                        <a:cs typeface="Barlow Semi Condensed Light"/>
                        <a:sym typeface="Barlow Semi Condensed Light"/>
                      </a:rPr>
                      <m:t>𝑣</m:t>
                    </m:r>
                    <m:r>
                      <a:rPr lang="en-US" b="0" i="1" smtClean="0">
                        <a:solidFill>
                          <a:schemeClr val="accent4"/>
                        </a:solidFill>
                        <a:latin typeface="Cambria Math" panose="02040503050406030204" pitchFamily="18" charset="0"/>
                        <a:cs typeface="Barlow Semi Condensed Light"/>
                        <a:sym typeface="Barlow Semi Condensed Light"/>
                      </a:rPr>
                      <m:t>𝑏</m:t>
                    </m:r>
                    <m:r>
                      <a:rPr lang="en-US" b="0" i="1" smtClean="0">
                        <a:solidFill>
                          <a:schemeClr val="bg1"/>
                        </a:solidFill>
                        <a:latin typeface="Cambria Math" panose="02040503050406030204" pitchFamily="18" charset="0"/>
                        <a:cs typeface="Barlow Semi Condensed Light"/>
                        <a:sym typeface="Barlow Semi Condensed Light"/>
                      </a:rPr>
                      <m:t>)(</m:t>
                    </m:r>
                    <m:r>
                      <a:rPr lang="en-US" b="0" i="1" smtClean="0">
                        <a:solidFill>
                          <a:schemeClr val="accent4"/>
                        </a:solidFill>
                        <a:latin typeface="Cambria Math" panose="02040503050406030204" pitchFamily="18" charset="0"/>
                        <a:cs typeface="Barlow Semi Condensed Light"/>
                        <a:sym typeface="Barlow Semi Condensed Light"/>
                      </a:rPr>
                      <m:t>𝑑</m:t>
                    </m:r>
                    <m:r>
                      <a:rPr lang="en-US" b="0" i="1" smtClean="0">
                        <a:solidFill>
                          <a:schemeClr val="accent5"/>
                        </a:solidFill>
                        <a:latin typeface="Cambria Math" panose="02040503050406030204" pitchFamily="18" charset="0"/>
                        <a:cs typeface="Barlow Semi Condensed Light"/>
                        <a:sym typeface="Barlow Semi Condensed Light"/>
                      </a:rPr>
                      <m:t>𝑧</m:t>
                    </m:r>
                    <m:r>
                      <a:rPr lang="en-US" b="0" i="1" smtClean="0">
                        <a:solidFill>
                          <a:schemeClr val="bg1"/>
                        </a:solidFill>
                        <a:latin typeface="Cambria Math" panose="02040503050406030204" pitchFamily="18" charset="0"/>
                        <a:cs typeface="Barlow Semi Condensed Light"/>
                        <a:sym typeface="Barlow Semi Condensed Light"/>
                      </a:rPr>
                      <m:t>)</m:t>
                    </m:r>
                    <m:r>
                      <a:rPr lang="en-US" b="0" i="1" smtClean="0">
                        <a:solidFill>
                          <a:schemeClr val="accent5"/>
                        </a:solidFill>
                        <a:latin typeface="Cambria Math" panose="02040503050406030204" pitchFamily="18" charset="0"/>
                        <a:cs typeface="Barlow Semi Condensed Light"/>
                        <a:sym typeface="Barlow Semi Condensed Light"/>
                      </a:rPr>
                      <m:t> </m:t>
                    </m:r>
                    <m:r>
                      <a:rPr lang="en-US" b="0" i="1" smtClean="0">
                        <a:solidFill>
                          <a:schemeClr val="bg1"/>
                        </a:solidFill>
                        <a:latin typeface="Cambria Math" panose="02040503050406030204" pitchFamily="18" charset="0"/>
                        <a:cs typeface="Barlow Semi Condensed Light"/>
                        <a:sym typeface="Barlow Semi Condensed Light"/>
                      </a:rPr>
                      <m:t>=</m:t>
                    </m:r>
                    <m:d>
                      <m:dPr>
                        <m:ctrlPr>
                          <a:rPr lang="en-US" b="0" i="1" smtClean="0">
                            <a:solidFill>
                              <a:schemeClr val="bg1"/>
                            </a:solidFill>
                            <a:latin typeface="Cambria Math" panose="02040503050406030204" pitchFamily="18" charset="0"/>
                            <a:cs typeface="Barlow Semi Condensed Light"/>
                            <a:sym typeface="Barlow Semi Condensed Light"/>
                          </a:rPr>
                        </m:ctrlPr>
                      </m:dPr>
                      <m:e>
                        <m:r>
                          <a:rPr lang="en-US" i="1">
                            <a:solidFill>
                              <a:schemeClr val="accent4"/>
                            </a:solidFill>
                            <a:latin typeface="Cambria Math" panose="02040503050406030204" pitchFamily="18" charset="0"/>
                            <a:cs typeface="Barlow Semi Condensed Light"/>
                            <a:sym typeface="Barlow Semi Condensed Light"/>
                          </a:rPr>
                          <m:t>𝑐</m:t>
                        </m:r>
                        <m:r>
                          <a:rPr lang="en-US" b="0" i="1" smtClean="0">
                            <a:solidFill>
                              <a:schemeClr val="accent5"/>
                            </a:solidFill>
                            <a:latin typeface="Cambria Math" panose="02040503050406030204" pitchFamily="18" charset="0"/>
                            <a:cs typeface="Barlow Semi Condensed Light"/>
                            <a:sym typeface="Barlow Semi Condensed Light"/>
                          </a:rPr>
                          <m:t>𝑧</m:t>
                        </m:r>
                        <m:r>
                          <a:rPr lang="en-US" i="1">
                            <a:solidFill>
                              <a:schemeClr val="bg1"/>
                            </a:solidFill>
                            <a:latin typeface="Cambria Math" panose="02040503050406030204" pitchFamily="18" charset="0"/>
                            <a:cs typeface="Barlow Semi Condensed Light"/>
                            <a:sym typeface="Barlow Semi Condensed Light"/>
                          </a:rPr>
                          <m:t>+</m:t>
                        </m:r>
                        <m:r>
                          <a:rPr lang="en-US" i="1" smtClean="0">
                            <a:solidFill>
                              <a:schemeClr val="accent5"/>
                            </a:solidFill>
                            <a:latin typeface="Cambria Math" panose="02040503050406030204" pitchFamily="18" charset="0"/>
                            <a:cs typeface="Barlow Semi Condensed Light"/>
                            <a:sym typeface="Barlow Semi Condensed Light"/>
                          </a:rPr>
                          <m:t>𝑦</m:t>
                        </m:r>
                        <m:r>
                          <a:rPr lang="en-US" b="0" i="1" smtClean="0">
                            <a:solidFill>
                              <a:schemeClr val="accent4"/>
                            </a:solidFill>
                            <a:latin typeface="Cambria Math" panose="02040503050406030204" pitchFamily="18" charset="0"/>
                            <a:cs typeface="Barlow Semi Condensed Light"/>
                            <a:sym typeface="Barlow Semi Condensed Light"/>
                          </a:rPr>
                          <m:t>𝑑</m:t>
                        </m:r>
                      </m:e>
                    </m:d>
                    <m:r>
                      <a:rPr lang="en-US" b="0" i="1" smtClean="0">
                        <a:solidFill>
                          <a:schemeClr val="bg1"/>
                        </a:solidFill>
                        <a:latin typeface="Cambria Math" panose="02040503050406030204" pitchFamily="18" charset="0"/>
                        <a:cs typeface="Barlow Semi Condensed Light"/>
                        <a:sym typeface="Barlow Semi Condensed Light"/>
                      </a:rPr>
                      <m:t>(</m:t>
                    </m:r>
                    <m:r>
                      <a:rPr lang="en-US" b="0" i="1" smtClean="0">
                        <a:solidFill>
                          <a:schemeClr val="accent4"/>
                        </a:solidFill>
                        <a:latin typeface="Cambria Math" panose="02040503050406030204" pitchFamily="18" charset="0"/>
                        <a:cs typeface="Barlow Semi Condensed Light"/>
                        <a:sym typeface="Barlow Semi Condensed Light"/>
                      </a:rPr>
                      <m:t>𝑏</m:t>
                    </m:r>
                    <m:r>
                      <a:rPr lang="en-US" b="0" i="1" smtClean="0">
                        <a:solidFill>
                          <a:schemeClr val="accent5"/>
                        </a:solidFill>
                        <a:latin typeface="Cambria Math" panose="02040503050406030204" pitchFamily="18" charset="0"/>
                        <a:cs typeface="Barlow Semi Condensed Light"/>
                        <a:sym typeface="Barlow Semi Condensed Light"/>
                      </a:rPr>
                      <m:t>𝑥</m:t>
                    </m:r>
                    <m:r>
                      <a:rPr lang="en-US" b="0" i="1" smtClean="0">
                        <a:solidFill>
                          <a:schemeClr val="bg1"/>
                        </a:solidFill>
                        <a:latin typeface="Cambria Math" panose="02040503050406030204" pitchFamily="18" charset="0"/>
                        <a:cs typeface="Barlow Semi Condensed Light"/>
                        <a:sym typeface="Barlow Semi Condensed Light"/>
                      </a:rPr>
                      <m:t>)</m:t>
                    </m:r>
                  </m:oMath>
                </a14:m>
                <a:endParaRPr lang="en-US" dirty="0">
                  <a:solidFill>
                    <a:srgbClr val="FFFFFF"/>
                  </a:solidFill>
                  <a:latin typeface="Barlow Semi Condensed Light"/>
                  <a:cs typeface="Barlow Semi Condensed Light"/>
                  <a:sym typeface="Barlow Semi Condensed Light"/>
                </a:endParaRPr>
              </a:p>
              <a:p>
                <a:pPr>
                  <a:lnSpc>
                    <a:spcPct val="115000"/>
                  </a:lnSpc>
                  <a:spcBef>
                    <a:spcPts val="1600"/>
                  </a:spcBef>
                </a:pPr>
                <a:r>
                  <a:rPr lang="en-US" dirty="0">
                    <a:solidFill>
                      <a:srgbClr val="FFFFFF"/>
                    </a:solidFill>
                    <a:latin typeface="Barlow Semi Condensed Light"/>
                    <a:cs typeface="Barlow Semi Condensed Light"/>
                    <a:sym typeface="Barlow Semi Condensed Light"/>
                  </a:rPr>
                  <a:t>Therefore: </a:t>
                </a:r>
                <a14:m>
                  <m:oMath xmlns:m="http://schemas.openxmlformats.org/officeDocument/2006/math">
                    <m:d>
                      <m:dPr>
                        <m:begChr m:val="⟨"/>
                        <m:endChr m:val="⟩"/>
                        <m:ctrlPr>
                          <a:rPr lang="en-US" i="1" smtClean="0">
                            <a:solidFill>
                              <a:schemeClr val="bg1"/>
                            </a:solidFill>
                            <a:latin typeface="Cambria Math" panose="02040503050406030204" pitchFamily="18" charset="0"/>
                            <a:cs typeface="Barlow Semi Condensed Light"/>
                            <a:sym typeface="Barlow Semi Condensed Light"/>
                          </a:rPr>
                        </m:ctrlPr>
                      </m:dPr>
                      <m:e>
                        <m:r>
                          <a:rPr lang="en-US" i="1">
                            <a:solidFill>
                              <a:schemeClr val="accent4"/>
                            </a:solidFill>
                            <a:latin typeface="Cambria Math" panose="02040503050406030204" pitchFamily="18" charset="0"/>
                            <a:cs typeface="Barlow Semi Condensed Light"/>
                            <a:sym typeface="Barlow Semi Condensed Light"/>
                          </a:rPr>
                          <m:t>𝑎</m:t>
                        </m:r>
                        <m:r>
                          <a:rPr lang="en-US" i="1">
                            <a:solidFill>
                              <a:schemeClr val="bg1"/>
                            </a:solidFill>
                            <a:latin typeface="Cambria Math" panose="02040503050406030204" pitchFamily="18" charset="0"/>
                            <a:cs typeface="Barlow Semi Condensed Light"/>
                            <a:sym typeface="Barlow Semi Condensed Light"/>
                          </a:rPr>
                          <m:t>+</m:t>
                        </m:r>
                        <m:r>
                          <a:rPr lang="en-US" i="1">
                            <a:solidFill>
                              <a:schemeClr val="accent5"/>
                            </a:solidFill>
                            <a:latin typeface="Cambria Math" panose="02040503050406030204" pitchFamily="18" charset="0"/>
                            <a:cs typeface="Barlow Semi Condensed Light"/>
                            <a:sym typeface="Barlow Semi Condensed Light"/>
                          </a:rPr>
                          <m:t>𝑣</m:t>
                        </m:r>
                        <m:r>
                          <a:rPr lang="en-US" i="1">
                            <a:solidFill>
                              <a:schemeClr val="bg1"/>
                            </a:solidFill>
                            <a:latin typeface="Cambria Math" panose="02040503050406030204" pitchFamily="18" charset="0"/>
                            <a:cs typeface="Barlow Semi Condensed Light"/>
                            <a:sym typeface="Barlow Semi Condensed Light"/>
                          </a:rPr>
                          <m:t>,</m:t>
                        </m:r>
                        <m:r>
                          <a:rPr lang="en-US" i="1">
                            <a:solidFill>
                              <a:schemeClr val="accent4"/>
                            </a:solidFill>
                            <a:latin typeface="Cambria Math" panose="02040503050406030204" pitchFamily="18" charset="0"/>
                            <a:cs typeface="Barlow Semi Condensed Light"/>
                            <a:sym typeface="Barlow Semi Condensed Light"/>
                          </a:rPr>
                          <m:t>𝑏</m:t>
                        </m:r>
                        <m:r>
                          <a:rPr lang="en-US" i="1">
                            <a:solidFill>
                              <a:schemeClr val="bg1"/>
                            </a:solidFill>
                            <a:latin typeface="Cambria Math" panose="02040503050406030204" pitchFamily="18" charset="0"/>
                            <a:cs typeface="Barlow Semi Condensed Light"/>
                            <a:sym typeface="Barlow Semi Condensed Light"/>
                          </a:rPr>
                          <m:t>+</m:t>
                        </m:r>
                        <m:r>
                          <a:rPr lang="en-US" i="1">
                            <a:solidFill>
                              <a:schemeClr val="accent5"/>
                            </a:solidFill>
                            <a:latin typeface="Cambria Math" panose="02040503050406030204" pitchFamily="18" charset="0"/>
                            <a:cs typeface="Barlow Semi Condensed Light"/>
                            <a:sym typeface="Barlow Semi Condensed Light"/>
                          </a:rPr>
                          <m:t>𝑥</m:t>
                        </m:r>
                      </m:e>
                    </m:d>
                    <m:r>
                      <a:rPr lang="en-US" b="0" i="1" smtClean="0">
                        <a:solidFill>
                          <a:schemeClr val="bg1"/>
                        </a:solidFill>
                        <a:latin typeface="Cambria Math" panose="02040503050406030204" pitchFamily="18" charset="0"/>
                        <a:cs typeface="Barlow Semi Condensed Light"/>
                        <a:sym typeface="Barlow Semi Condensed Light"/>
                      </a:rPr>
                      <m:t>~</m:t>
                    </m:r>
                    <m:d>
                      <m:dPr>
                        <m:begChr m:val="⟨"/>
                        <m:endChr m:val="⟩"/>
                        <m:ctrlPr>
                          <a:rPr lang="en-US" i="1">
                            <a:solidFill>
                              <a:schemeClr val="bg1"/>
                            </a:solidFill>
                            <a:latin typeface="Cambria Math" panose="02040503050406030204" pitchFamily="18" charset="0"/>
                            <a:cs typeface="Barlow Semi Condensed Light"/>
                            <a:sym typeface="Barlow Semi Condensed Light"/>
                          </a:rPr>
                        </m:ctrlPr>
                      </m:dPr>
                      <m:e>
                        <m:r>
                          <a:rPr lang="en-US" b="0" i="1" smtClean="0">
                            <a:solidFill>
                              <a:schemeClr val="accent4"/>
                            </a:solidFill>
                            <a:latin typeface="Cambria Math" panose="02040503050406030204" pitchFamily="18" charset="0"/>
                            <a:cs typeface="Barlow Semi Condensed Light"/>
                            <a:sym typeface="Barlow Semi Condensed Light"/>
                          </a:rPr>
                          <m:t>𝑐</m:t>
                        </m:r>
                        <m:r>
                          <a:rPr lang="en-US" i="1">
                            <a:solidFill>
                              <a:schemeClr val="bg1"/>
                            </a:solidFill>
                            <a:latin typeface="Cambria Math" panose="02040503050406030204" pitchFamily="18" charset="0"/>
                            <a:cs typeface="Barlow Semi Condensed Light"/>
                            <a:sym typeface="Barlow Semi Condensed Light"/>
                          </a:rPr>
                          <m:t>+</m:t>
                        </m:r>
                        <m:r>
                          <a:rPr lang="en-US" b="0" i="1" smtClean="0">
                            <a:solidFill>
                              <a:schemeClr val="accent5"/>
                            </a:solidFill>
                            <a:latin typeface="Cambria Math" panose="02040503050406030204" pitchFamily="18" charset="0"/>
                            <a:cs typeface="Barlow Semi Condensed Light"/>
                            <a:sym typeface="Barlow Semi Condensed Light"/>
                          </a:rPr>
                          <m:t>𝑦</m:t>
                        </m:r>
                        <m:r>
                          <a:rPr lang="en-US" i="1">
                            <a:solidFill>
                              <a:schemeClr val="bg1"/>
                            </a:solidFill>
                            <a:latin typeface="Cambria Math" panose="02040503050406030204" pitchFamily="18" charset="0"/>
                            <a:cs typeface="Barlow Semi Condensed Light"/>
                            <a:sym typeface="Barlow Semi Condensed Light"/>
                          </a:rPr>
                          <m:t>,</m:t>
                        </m:r>
                        <m:r>
                          <a:rPr lang="en-US" b="0" i="1" smtClean="0">
                            <a:solidFill>
                              <a:schemeClr val="accent4"/>
                            </a:solidFill>
                            <a:latin typeface="Cambria Math" panose="02040503050406030204" pitchFamily="18" charset="0"/>
                            <a:cs typeface="Barlow Semi Condensed Light"/>
                            <a:sym typeface="Barlow Semi Condensed Light"/>
                          </a:rPr>
                          <m:t>𝑑</m:t>
                        </m:r>
                        <m:r>
                          <a:rPr lang="en-US" i="1">
                            <a:solidFill>
                              <a:schemeClr val="bg1"/>
                            </a:solidFill>
                            <a:latin typeface="Cambria Math" panose="02040503050406030204" pitchFamily="18" charset="0"/>
                            <a:cs typeface="Barlow Semi Condensed Light"/>
                            <a:sym typeface="Barlow Semi Condensed Light"/>
                          </a:rPr>
                          <m:t>+</m:t>
                        </m:r>
                        <m:r>
                          <a:rPr lang="en-US" b="0" i="1" smtClean="0">
                            <a:solidFill>
                              <a:schemeClr val="accent5"/>
                            </a:solidFill>
                            <a:latin typeface="Cambria Math" panose="02040503050406030204" pitchFamily="18" charset="0"/>
                            <a:cs typeface="Barlow Semi Condensed Light"/>
                            <a:sym typeface="Barlow Semi Condensed Light"/>
                          </a:rPr>
                          <m:t>𝑧</m:t>
                        </m:r>
                      </m:e>
                    </m:d>
                  </m:oMath>
                </a14:m>
                <a:r>
                  <a:rPr lang="en-US" dirty="0">
                    <a:solidFill>
                      <a:srgbClr val="FFFFFF"/>
                    </a:solidFill>
                    <a:latin typeface="Barlow Semi Condensed Light"/>
                    <a:cs typeface="Barlow Semi Condensed Light"/>
                    <a:sym typeface="Barlow Semi Condensed Light"/>
                  </a:rPr>
                  <a:t>, and Addition is well defined under </a:t>
                </a:r>
                <a14:m>
                  <m:oMath xmlns:m="http://schemas.openxmlformats.org/officeDocument/2006/math">
                    <m:r>
                      <a:rPr lang="en-US" b="0" i="1" smtClean="0">
                        <a:solidFill>
                          <a:srgbClr val="FFFFFF"/>
                        </a:solidFill>
                        <a:latin typeface="Cambria Math" panose="02040503050406030204" pitchFamily="18" charset="0"/>
                        <a:cs typeface="Barlow Semi Condensed Light"/>
                        <a:sym typeface="Barlow Semi Condensed Light"/>
                      </a:rPr>
                      <m:t>~</m:t>
                    </m:r>
                  </m:oMath>
                </a14:m>
                <a:r>
                  <a:rPr lang="en-US" dirty="0">
                    <a:solidFill>
                      <a:srgbClr val="FFFFFF"/>
                    </a:solidFill>
                    <a:latin typeface="Barlow Semi Condensed Light"/>
                    <a:cs typeface="Barlow Semi Condensed Light"/>
                    <a:sym typeface="Barlow Semi Condensed Light"/>
                  </a:rPr>
                  <a:t>.</a:t>
                </a:r>
              </a:p>
            </p:txBody>
          </p:sp>
        </mc:Choice>
        <mc:Fallback xmlns="">
          <p:sp>
            <p:nvSpPr>
              <p:cNvPr id="626" name="Google Shape;626;p28">
                <a:extLst>
                  <a:ext uri="{FF2B5EF4-FFF2-40B4-BE49-F238E27FC236}">
                    <a16:creationId xmlns:a16="http://schemas.microsoft.com/office/drawing/2014/main" id="{375214A3-DA6D-9DFF-380D-6058910E7750}"/>
                  </a:ext>
                </a:extLst>
              </p:cNvPr>
              <p:cNvSpPr txBox="1">
                <a:spLocks noRot="1" noChangeAspect="1" noMove="1" noResize="1" noEditPoints="1" noAdjustHandles="1" noChangeArrowheads="1" noChangeShapeType="1" noTextEdit="1"/>
              </p:cNvSpPr>
              <p:nvPr/>
            </p:nvSpPr>
            <p:spPr>
              <a:xfrm>
                <a:off x="624300" y="736264"/>
                <a:ext cx="7895400" cy="3179400"/>
              </a:xfrm>
              <a:prstGeom prst="rect">
                <a:avLst/>
              </a:prstGeom>
              <a:blipFill>
                <a:blip r:embed="rId6"/>
                <a:stretch>
                  <a:fillRect l="-321" b="-33068"/>
                </a:stretch>
              </a:blipFill>
              <a:ln>
                <a:noFill/>
              </a:ln>
            </p:spPr>
            <p:txBody>
              <a:bodyPr/>
              <a:lstStyle/>
              <a:p>
                <a:r>
                  <a:rPr lang="en-US">
                    <a:noFill/>
                  </a:rPr>
                  <a:t> </a:t>
                </a:r>
              </a:p>
            </p:txBody>
          </p:sp>
        </mc:Fallback>
      </mc:AlternateContent>
      <p:pic>
        <p:nvPicPr>
          <p:cNvPr id="4" name="Audio 3">
            <a:extLst>
              <a:ext uri="{FF2B5EF4-FFF2-40B4-BE49-F238E27FC236}">
                <a16:creationId xmlns:a16="http://schemas.microsoft.com/office/drawing/2014/main" id="{0E048E19-E5B1-51C4-9332-C9D028C44B77}"/>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178800" y="4178300"/>
            <a:ext cx="812800" cy="812800"/>
          </a:xfrm>
          <a:prstGeom prst="rect">
            <a:avLst/>
          </a:prstGeom>
        </p:spPr>
      </p:pic>
    </p:spTree>
    <p:extLst>
      <p:ext uri="{BB962C8B-B14F-4D97-AF65-F5344CB8AC3E}">
        <p14:creationId xmlns:p14="http://schemas.microsoft.com/office/powerpoint/2010/main" val="272269987"/>
      </p:ext>
    </p:extLst>
  </p:cSld>
  <p:clrMapOvr>
    <a:masterClrMapping/>
  </p:clrMapOvr>
  <mc:AlternateContent xmlns:mc="http://schemas.openxmlformats.org/markup-compatibility/2006" xmlns:p14="http://schemas.microsoft.com/office/powerpoint/2010/main">
    <mc:Choice Requires="p14">
      <p:transition spd="slow" p14:dur="2000" advTm="65093"/>
    </mc:Choice>
    <mc:Fallback xmlns="">
      <p:transition spd="slow" advTm="6509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extLst>
    <p:ext uri="{3A86A75C-4F4B-4683-9AE1-C65F6400EC91}">
      <p14:laserTraceLst xmlns:p14="http://schemas.microsoft.com/office/powerpoint/2010/main">
        <p14:tracePtLst>
          <p14:tracePt t="26" x="3556000" y="1133475"/>
          <p14:tracePt t="29" x="3546475" y="1133475"/>
          <p14:tracePt t="63" x="3536950" y="1112838"/>
          <p14:tracePt t="74" x="3525838" y="1101725"/>
          <p14:tracePt t="88" x="3516313" y="1101725"/>
          <p14:tracePt t="106" x="3505200" y="1092200"/>
          <p14:tracePt t="123" x="3495675" y="1092200"/>
          <p14:tracePt t="139" x="3495675" y="1081088"/>
          <p14:tracePt t="156" x="3484563" y="1081088"/>
          <p14:tracePt t="197" x="3475038" y="1071563"/>
          <p14:tracePt t="307" x="3475038" y="1062038"/>
          <p14:tracePt t="324" x="3465513" y="1062038"/>
          <p14:tracePt t="343" x="3454400" y="1050925"/>
          <p14:tracePt t="357" x="3444875" y="1050925"/>
          <p14:tracePt t="374" x="3433763" y="1050925"/>
          <p14:tracePt t="391" x="3403600" y="1041400"/>
          <p14:tracePt t="406" x="3367088" y="1041400"/>
          <p14:tracePt t="418" x="3306763" y="1041400"/>
          <p14:tracePt t="437" x="3255963" y="1041400"/>
          <p14:tracePt t="451" x="3198813" y="1050925"/>
          <p14:tracePt t="469" x="3138488" y="1071563"/>
          <p14:tracePt t="486" x="3076575" y="1112838"/>
          <p14:tracePt t="503" x="3009900" y="1152525"/>
          <p14:tracePt t="518" x="2938463" y="1193800"/>
          <p14:tracePt t="536" x="2878138" y="1230313"/>
          <p14:tracePt t="553" x="2790825" y="1301750"/>
          <p14:tracePt t="569" x="2709863" y="1373188"/>
          <p14:tracePt t="585" x="2659063" y="1408113"/>
          <p14:tracePt t="602" x="2622550" y="1458913"/>
          <p14:tracePt t="618" x="2562225" y="1520825"/>
          <p14:tracePt t="635" x="2509838" y="1566863"/>
          <p14:tracePt t="653" x="2479675" y="1597025"/>
          <p14:tracePt t="669" x="2444750" y="1608138"/>
          <p14:tracePt t="685" x="2403475" y="1608138"/>
          <p14:tracePt t="701" x="2382838" y="1608138"/>
          <p14:tracePt t="718" x="2373313" y="1608138"/>
          <p14:tracePt t="736" x="2362200" y="1608138"/>
          <p14:tracePt t="752" x="2352675" y="1608138"/>
          <p14:tracePt t="769" x="2341563" y="1597025"/>
          <p14:tracePt t="786" x="2322513" y="1597025"/>
          <p14:tracePt t="803" x="2311400" y="1587500"/>
          <p14:tracePt t="819" x="2301875" y="1587500"/>
          <p14:tracePt t="849" x="2286000" y="1587500"/>
          <p14:tracePt t="862" x="2276475" y="1587500"/>
          <p14:tracePt t="1888" x="2290763" y="1689100"/>
          <p14:tracePt t="2225" x="2301875" y="1689100"/>
          <p14:tracePt t="2239" x="2301875" y="1698625"/>
          <p14:tracePt t="2288" x="2301875" y="1709738"/>
          <p14:tracePt t="2388" x="2301875" y="1719263"/>
          <p14:tracePt t="3114" x="2301875" y="1709738"/>
          <p14:tracePt t="3384" x="2290763" y="1709738"/>
          <p14:tracePt t="3457" x="2286000" y="1709738"/>
          <p14:tracePt t="3506" x="2286000" y="1719263"/>
          <p14:tracePt t="3522" x="2276475" y="1730375"/>
          <p14:tracePt t="3544" x="2276475" y="1739900"/>
          <p14:tracePt t="3559" x="2276475" y="1744663"/>
          <p14:tracePt t="3573" x="2276475" y="1755775"/>
          <p14:tracePt t="3593" x="2276475" y="1765300"/>
          <p14:tracePt t="3627" x="2276475" y="1776413"/>
          <p14:tracePt t="3656" x="2276475" y="1785938"/>
          <p14:tracePt t="3663" x="2286000" y="1785938"/>
          <p14:tracePt t="3668" x="2286000" y="1795463"/>
          <p14:tracePt t="3685" x="2286000" y="1806575"/>
          <p14:tracePt t="3702" x="2286000" y="1816100"/>
          <p14:tracePt t="3720" x="2286000" y="1827213"/>
          <p14:tracePt t="3743" x="2290763" y="1827213"/>
          <p14:tracePt t="3754" x="2290763" y="1836738"/>
          <p14:tracePt t="3784" x="2301875" y="1836738"/>
          <p14:tracePt t="3798" x="2301875" y="1847850"/>
          <p14:tracePt t="3815" x="2311400" y="1847850"/>
          <p14:tracePt t="3838" x="2311400" y="1857375"/>
          <p14:tracePt t="3846" x="2322513" y="1857375"/>
          <p14:tracePt t="3869" x="2332038" y="1857375"/>
          <p14:tracePt t="3885" x="2332038" y="1866900"/>
          <p14:tracePt t="3902" x="2341563" y="1878013"/>
          <p14:tracePt t="3920" x="2352675" y="1878013"/>
          <p14:tracePt t="3936" x="2373313" y="1887538"/>
          <p14:tracePt t="3951" x="2382838" y="1887538"/>
          <p14:tracePt t="3968" x="2393950" y="1898650"/>
          <p14:tracePt t="3987" x="2403475" y="1898650"/>
          <p14:tracePt t="4003" x="2424113" y="1908175"/>
          <p14:tracePt t="4019" x="2433638" y="1908175"/>
          <p14:tracePt t="4036" x="2444750" y="1919288"/>
          <p14:tracePt t="4054" x="2465388" y="1919288"/>
          <p14:tracePt t="4069" x="2470150" y="1919288"/>
          <p14:tracePt t="4087" x="2479675" y="1928813"/>
          <p14:tracePt t="4102" x="2490788" y="1928813"/>
          <p14:tracePt t="4120" x="2500313" y="1933575"/>
          <p14:tracePt t="4136" x="2509838" y="1933575"/>
          <p14:tracePt t="4152" x="2530475" y="1944688"/>
          <p14:tracePt t="4168" x="2530475" y="1954213"/>
          <p14:tracePt t="4186" x="2541588" y="1954213"/>
          <p14:tracePt t="4203" x="2562225" y="1965325"/>
          <p14:tracePt t="4218" x="2571750" y="1965325"/>
          <p14:tracePt t="4235" x="2571750" y="1974850"/>
          <p14:tracePt t="4253" x="2581275" y="1974850"/>
          <p14:tracePt t="4270" x="2581275" y="1984375"/>
          <p14:tracePt t="4301" x="2592388" y="1984375"/>
          <p14:tracePt t="4383" x="2592388" y="1995488"/>
          <p14:tracePt t="4417" x="2601913" y="1995488"/>
          <p14:tracePt t="4630" x="2601913" y="1984375"/>
          <p14:tracePt t="4756" x="2613025" y="1984375"/>
          <p14:tracePt t="4878" x="2622550" y="1984375"/>
          <p14:tracePt t="5172" x="2633663" y="1984375"/>
          <p14:tracePt t="5231" x="2633663" y="1995488"/>
          <p14:tracePt t="5260" x="2633663" y="2005013"/>
          <p14:tracePt t="5267" x="2643188" y="2005013"/>
          <p14:tracePt t="5301" x="2643188" y="2016125"/>
          <p14:tracePt t="5321" x="2652713" y="2016125"/>
          <p14:tracePt t="5338" x="2652713" y="2025650"/>
          <p14:tracePt t="5361" x="2659063" y="2025650"/>
          <p14:tracePt t="5393" x="2659063" y="2036763"/>
          <p14:tracePt t="5427" x="2659063" y="2046288"/>
          <p14:tracePt t="5433" x="2668588" y="2046288"/>
          <p14:tracePt t="5461" x="2668588" y="2055813"/>
          <p14:tracePt t="5546" x="2659063" y="2055813"/>
          <p14:tracePt t="5576" x="2652713" y="2055813"/>
          <p14:tracePt t="5595" x="2643188" y="2055813"/>
          <p14:tracePt t="5608" x="2633663" y="2055813"/>
          <p14:tracePt t="5625" x="2622550" y="2046288"/>
          <p14:tracePt t="5635" x="2613025" y="2046288"/>
          <p14:tracePt t="5653" x="2601913" y="2036763"/>
          <p14:tracePt t="5668" x="2571750" y="2025650"/>
          <p14:tracePt t="5686" x="2541588" y="2016125"/>
          <p14:tracePt t="5703" x="2479675" y="1995488"/>
          <p14:tracePt t="5720" x="2382838" y="1984375"/>
          <p14:tracePt t="5736" x="2311400" y="1984375"/>
          <p14:tracePt t="5753" x="2255838" y="1995488"/>
          <p14:tracePt t="5770" x="2214563" y="1995488"/>
          <p14:tracePt t="5786" x="2193925" y="1995488"/>
          <p14:tracePt t="5802" x="2184400" y="1984375"/>
          <p14:tracePt t="5825" x="2184400" y="1974850"/>
          <p14:tracePt t="5912" x="2184400" y="1965325"/>
          <p14:tracePt t="5931" x="2193925" y="1965325"/>
          <p14:tracePt t="5968" x="2193925" y="1954213"/>
          <p14:tracePt t="5993" x="2205038" y="1954213"/>
          <p14:tracePt t="6012" x="2214563" y="1954213"/>
          <p14:tracePt t="6037" x="2224088" y="1954213"/>
          <p14:tracePt t="6055" x="2235200" y="1954213"/>
          <p14:tracePt t="6072" x="2244725" y="1954213"/>
          <p14:tracePt t="6086" x="2255838" y="1954213"/>
          <p14:tracePt t="6101" x="2265363" y="1954213"/>
          <p14:tracePt t="6120" x="2276475" y="1954213"/>
          <p14:tracePt t="6138" x="2286000" y="1954213"/>
          <p14:tracePt t="6168" x="2290763" y="1954213"/>
          <p14:tracePt t="6187" x="2301875" y="1954213"/>
          <p14:tracePt t="6203" x="2311400" y="1954213"/>
          <p14:tracePt t="6220" x="2322513" y="1954213"/>
          <p14:tracePt t="6236" x="2332038" y="1954213"/>
          <p14:tracePt t="6251" x="2341563" y="1954213"/>
          <p14:tracePt t="6270" x="2352675" y="1954213"/>
          <p14:tracePt t="6287" x="2362200" y="1954213"/>
          <p14:tracePt t="6304" x="2373313" y="1954213"/>
          <p14:tracePt t="6322" x="2373313" y="1965325"/>
          <p14:tracePt t="6336" x="2382838" y="1965325"/>
          <p14:tracePt t="6354" x="2382838" y="1974850"/>
          <p14:tracePt t="6368" x="2393950" y="1974850"/>
          <p14:tracePt t="6387" x="2403475" y="1974850"/>
          <p14:tracePt t="6403" x="2413000" y="1974850"/>
          <p14:tracePt t="6420" x="2424113" y="1984375"/>
          <p14:tracePt t="6435" x="2433638" y="1995488"/>
          <p14:tracePt t="6454" x="2444750" y="2005013"/>
          <p14:tracePt t="6470" x="2465388" y="2005013"/>
          <p14:tracePt t="6487" x="2470150" y="2005013"/>
          <p14:tracePt t="6503" x="2479675" y="2005013"/>
          <p14:tracePt t="6518" x="2490788" y="2005013"/>
          <p14:tracePt t="6538" x="2500313" y="2005013"/>
          <p14:tracePt t="6575" x="2509838" y="2005013"/>
          <p14:tracePt t="6639" x="2520950" y="1995488"/>
          <p14:tracePt t="6696" x="2520950" y="1984375"/>
          <p14:tracePt t="6778" x="2520950" y="1974850"/>
          <p14:tracePt t="6842" x="2520950" y="1965325"/>
          <p14:tracePt t="7241" x="2530475" y="1965325"/>
          <p14:tracePt t="7330" x="2530475" y="1974850"/>
          <p14:tracePt t="7359" x="2541588" y="1974850"/>
          <p14:tracePt t="7405" x="2551113" y="1974850"/>
          <p14:tracePt t="7453" x="2562225" y="1974850"/>
          <p14:tracePt t="7492" x="2571750" y="1974850"/>
          <p14:tracePt t="7524" x="2581275" y="1974850"/>
          <p14:tracePt t="7543" x="2592388" y="1974850"/>
          <p14:tracePt t="7563" x="2592388" y="1965325"/>
          <p14:tracePt t="7577" x="2601913" y="1965325"/>
          <p14:tracePt t="7591" x="2613025" y="1965325"/>
          <p14:tracePt t="7603" x="2613025" y="1954213"/>
          <p14:tracePt t="7620" x="2622550" y="1954213"/>
          <p14:tracePt t="7636" x="2643188" y="1954213"/>
          <p14:tracePt t="7654" x="2652713" y="1954213"/>
          <p14:tracePt t="7670" x="2659063" y="1954213"/>
          <p14:tracePt t="7686" x="2668588" y="1954213"/>
          <p14:tracePt t="7701" x="2679700" y="1954213"/>
          <p14:tracePt t="7721" x="2689225" y="1954213"/>
          <p14:tracePt t="7748" x="2698750" y="1954213"/>
          <p14:tracePt t="7865" x="2709863" y="1954213"/>
          <p14:tracePt t="7871" x="2709863" y="1944688"/>
          <p14:tracePt t="7909" x="2709863" y="1933575"/>
          <p14:tracePt t="7971" x="2709863" y="1928813"/>
          <p14:tracePt t="8051" x="2709863" y="1919288"/>
          <p14:tracePt t="8068" x="2698750" y="1919288"/>
          <p14:tracePt t="8104" x="2689225" y="1919288"/>
          <p14:tracePt t="8139" x="2689225" y="1908175"/>
          <p14:tracePt t="8653" x="2698750" y="1908175"/>
          <p14:tracePt t="8789" x="2709863" y="1908175"/>
          <p14:tracePt t="8871" x="2719388" y="1908175"/>
          <p14:tracePt t="9229" x="2730500" y="1908175"/>
          <p14:tracePt t="9250" x="2730500" y="1919288"/>
          <p14:tracePt t="9313" x="2730500" y="1928813"/>
          <p14:tracePt t="9357" x="2730500" y="1933575"/>
          <p14:tracePt t="9414" x="2730500" y="1944688"/>
          <p14:tracePt t="9511" x="2730500" y="1933575"/>
          <p14:tracePt t="9531" x="2740025" y="1933575"/>
          <p14:tracePt t="9537" x="2740025" y="1928813"/>
          <p14:tracePt t="9559" x="2751138" y="1919288"/>
          <p14:tracePt t="9577" x="2760663" y="1908175"/>
          <p14:tracePt t="9591" x="2770188" y="1898650"/>
          <p14:tracePt t="9604" x="2770188" y="1887538"/>
          <p14:tracePt t="9621" x="2781300" y="1887538"/>
          <p14:tracePt t="9635" x="2790825" y="1866900"/>
          <p14:tracePt t="9652" x="2801938" y="1857375"/>
          <p14:tracePt t="9669" x="2822575" y="1857375"/>
          <p14:tracePt t="9686" x="2847975" y="1836738"/>
          <p14:tracePt t="9703" x="2867025" y="1836738"/>
          <p14:tracePt t="9719" x="2878138" y="1836738"/>
          <p14:tracePt t="9737" x="2887663" y="1836738"/>
          <p14:tracePt t="9754" x="2898775" y="1836738"/>
          <p14:tracePt t="9769" x="2898775" y="1847850"/>
          <p14:tracePt t="9786" x="2908300" y="1857375"/>
          <p14:tracePt t="9804" x="2908300" y="1866900"/>
          <p14:tracePt t="9820" x="2919413" y="1866900"/>
          <p14:tracePt t="9836" x="2938463" y="1878013"/>
          <p14:tracePt t="9854" x="2970213" y="1878013"/>
          <p14:tracePt t="9870" x="3000375" y="1878013"/>
          <p14:tracePt t="9887" x="3016250" y="1878013"/>
          <p14:tracePt t="9901" x="3046413" y="1878013"/>
          <p14:tracePt t="9920" x="3067050" y="1878013"/>
          <p14:tracePt t="9936" x="3097213" y="1878013"/>
          <p14:tracePt t="9953" x="3117850" y="1866900"/>
          <p14:tracePt t="9968" x="3148013" y="1866900"/>
          <p14:tracePt t="9986" x="3179763" y="1866900"/>
          <p14:tracePt t="10003" x="3198813" y="1866900"/>
          <p14:tracePt t="10019" x="3214688" y="1887538"/>
          <p14:tracePt t="10036" x="3235325" y="1898650"/>
          <p14:tracePt t="10053" x="3265488" y="1919288"/>
          <p14:tracePt t="10070" x="3276600" y="1928813"/>
          <p14:tracePt t="10087" x="3286125" y="1928813"/>
          <p14:tracePt t="10101" x="3306763" y="1933575"/>
          <p14:tracePt t="10119" x="3316288" y="1944688"/>
          <p14:tracePt t="10137" x="3336925" y="1944688"/>
          <p14:tracePt t="10154" x="3357563" y="1954213"/>
          <p14:tracePt t="10169" x="3382963" y="1954213"/>
          <p14:tracePt t="10187" x="3403600" y="1954213"/>
          <p14:tracePt t="10203" x="3433763" y="1965325"/>
          <p14:tracePt t="10219" x="3465513" y="1965325"/>
          <p14:tracePt t="10223" x="3495675" y="1974850"/>
          <p14:tracePt t="10235" x="3505200" y="1974850"/>
          <p14:tracePt t="10253" x="3516313" y="1974850"/>
          <p14:tracePt t="10269" x="3556000" y="1974850"/>
          <p14:tracePt t="10286" x="3581400" y="1974850"/>
          <p14:tracePt t="10301" x="3643313" y="1974850"/>
          <p14:tracePt t="10320" x="3684588" y="1974850"/>
          <p14:tracePt t="10337" x="3744913" y="1974850"/>
          <p14:tracePt t="10354" x="3770313" y="1974850"/>
          <p14:tracePt t="10370" x="3802063" y="1984375"/>
          <p14:tracePt t="10387" x="3822700" y="2005013"/>
          <p14:tracePt t="10404" x="3832225" y="2016125"/>
          <p14:tracePt t="10420" x="3873500" y="2046288"/>
          <p14:tracePt t="10436" x="3913188" y="2055813"/>
          <p14:tracePt t="10451" x="3949700" y="2055813"/>
          <p14:tracePt t="10469" x="4000500" y="2055813"/>
          <p14:tracePt t="10487" x="4071938" y="2055813"/>
          <p14:tracePt t="10501" x="4117975" y="2046288"/>
          <p14:tracePt t="10518" x="4179888" y="2046288"/>
          <p14:tracePt t="10536" x="4210050" y="2046288"/>
          <p14:tracePt t="10553" x="4251325" y="2036763"/>
          <p14:tracePt t="10568" x="4270375" y="2036763"/>
          <p14:tracePt t="10587" x="4291013" y="2036763"/>
          <p14:tracePt t="10604" x="4295775" y="2036763"/>
          <p14:tracePt t="10640" x="4295775" y="2046288"/>
          <p14:tracePt t="10654" x="4295775" y="2055813"/>
          <p14:tracePt t="10675" x="4295775" y="2066925"/>
          <p14:tracePt t="10745" x="4295775" y="2076450"/>
          <p14:tracePt t="10773" x="4291013" y="2076450"/>
          <p14:tracePt t="10779" x="4291013" y="2087563"/>
          <p14:tracePt t="10809" x="4281488" y="2087563"/>
          <p14:tracePt t="10824" x="4281488" y="2097088"/>
          <p14:tracePt t="10830" x="4270375" y="2097088"/>
          <p14:tracePt t="10860" x="4270375" y="2108200"/>
          <p14:tracePt t="10881" x="4260850" y="2108200"/>
          <p14:tracePt t="10924" x="4251325" y="2108200"/>
          <p14:tracePt t="10979" x="4240213" y="2097088"/>
          <p14:tracePt t="11009" x="4240213" y="2087563"/>
          <p14:tracePt t="11035" x="4240213" y="2076450"/>
          <p14:tracePt t="11051" x="4240213" y="2066925"/>
          <p14:tracePt t="11073" x="4240213" y="2055813"/>
          <p14:tracePt t="11142" x="4240213" y="2046288"/>
          <p14:tracePt t="11147" x="4251325" y="2046288"/>
          <p14:tracePt t="11174" x="4251325" y="2036763"/>
          <p14:tracePt t="11180" x="4251325" y="2025650"/>
          <p14:tracePt t="11185" x="4251325" y="2016125"/>
          <p14:tracePt t="11203" x="4251325" y="2005013"/>
          <p14:tracePt t="11221" x="4260850" y="1984375"/>
          <p14:tracePt t="11235" x="4270375" y="1965325"/>
          <p14:tracePt t="11253" x="4291013" y="1954213"/>
          <p14:tracePt t="11269" x="4306888" y="1944688"/>
          <p14:tracePt t="11287" x="4327525" y="1944688"/>
          <p14:tracePt t="11303" x="4337050" y="1944688"/>
          <p14:tracePt t="11320" x="4348163" y="1944688"/>
          <p14:tracePt t="11340" x="4348163" y="1954213"/>
          <p14:tracePt t="11355" x="4357688" y="1965325"/>
          <p14:tracePt t="11375" x="4357688" y="1974850"/>
          <p14:tracePt t="11387" x="4357688" y="1984375"/>
          <p14:tracePt t="11403" x="4357688" y="1995488"/>
          <p14:tracePt t="11420" x="4357688" y="2005013"/>
          <p14:tracePt t="11435" x="4357688" y="2025650"/>
          <p14:tracePt t="11452" x="4357688" y="2055813"/>
          <p14:tracePt t="11469" x="4357688" y="2097088"/>
          <p14:tracePt t="11486" x="4348163" y="2112963"/>
          <p14:tracePt t="11501" x="4348163" y="2122488"/>
          <p14:tracePt t="11520" x="4337050" y="2122488"/>
          <p14:tracePt t="11536" x="4337050" y="2112963"/>
          <p14:tracePt t="11553" x="4337050" y="2108200"/>
          <p14:tracePt t="11568" x="4337050" y="2097088"/>
          <p14:tracePt t="11585" x="4337050" y="2087563"/>
          <p14:tracePt t="11603" x="4337050" y="2066925"/>
          <p14:tracePt t="11620" x="4337050" y="2055813"/>
          <p14:tracePt t="11635" x="4337050" y="2046288"/>
          <p14:tracePt t="11696" x="4327525" y="2046288"/>
          <p14:tracePt t="11703" x="4327525" y="2055813"/>
          <p14:tracePt t="11720" x="4327525" y="2066925"/>
          <p14:tracePt t="11737" x="4316413" y="2076450"/>
          <p14:tracePt t="11753" x="4316413" y="2097088"/>
          <p14:tracePt t="11768" x="4306888" y="2097088"/>
          <p14:tracePt t="11807" x="4295775" y="2097088"/>
          <p14:tracePt t="11929" x="4295775" y="2108200"/>
          <p14:tracePt t="11957" x="4295775" y="2112963"/>
          <p14:tracePt t="11963" x="4295775" y="2122488"/>
          <p14:tracePt t="11968" x="4295775" y="2133600"/>
          <p14:tracePt t="11985" x="4295775" y="2143125"/>
          <p14:tracePt t="12003" x="4295775" y="2152650"/>
          <p14:tracePt t="12019" x="4291013" y="2173288"/>
          <p14:tracePt t="12035" x="4291013" y="2184400"/>
          <p14:tracePt t="12053" x="4281488" y="2184400"/>
          <p14:tracePt t="12093" x="4270375" y="2184400"/>
          <p14:tracePt t="12109" x="4270375" y="2173288"/>
          <p14:tracePt t="12265" x="4281488" y="2173288"/>
          <p14:tracePt t="12378" x="4281488" y="2163763"/>
          <p14:tracePt t="12422" x="4281488" y="2152650"/>
          <p14:tracePt t="12506" x="4281488" y="2143125"/>
          <p14:tracePt t="12550" x="4270375" y="2143125"/>
          <p14:tracePt t="12577" x="4260850" y="2133600"/>
          <p14:tracePt t="12583" x="4251325" y="2133600"/>
          <p14:tracePt t="12591" x="4240213" y="2122488"/>
          <p14:tracePt t="12608" x="4230688" y="2122488"/>
          <p14:tracePt t="12621" x="4230688" y="2112963"/>
          <p14:tracePt t="12635" x="4219575" y="2112963"/>
          <p14:tracePt t="12654" x="4219575" y="2108200"/>
          <p14:tracePt t="12670" x="4210050" y="2108200"/>
          <p14:tracePt t="12689" x="4210050" y="2097088"/>
          <p14:tracePt t="12756" x="4210050" y="2087563"/>
          <p14:tracePt t="12791" x="4210050" y="2076450"/>
          <p14:tracePt t="12811" x="4210050" y="2066925"/>
          <p14:tracePt t="12841" x="4219575" y="2066925"/>
          <p14:tracePt t="12855" x="4219575" y="2055813"/>
          <p14:tracePt t="12861" x="4230688" y="2055813"/>
          <p14:tracePt t="12876" x="4240213" y="2046288"/>
          <p14:tracePt t="12893" x="4251325" y="2046288"/>
          <p14:tracePt t="12907" x="4251325" y="2036763"/>
          <p14:tracePt t="12975" x="4260850" y="2036763"/>
          <p14:tracePt t="12991" x="4260850" y="2025650"/>
          <p14:tracePt t="13003" x="4270375" y="2025650"/>
          <p14:tracePt t="13020" x="4270375" y="2016125"/>
          <p14:tracePt t="13035" x="4281488" y="1995488"/>
          <p14:tracePt t="13073" x="4291013" y="1995488"/>
          <p14:tracePt t="13102" x="4295775" y="1995488"/>
          <p14:tracePt t="13108" x="4295775" y="2005013"/>
          <p14:tracePt t="13123" x="4306888" y="2005013"/>
          <p14:tracePt t="13139" x="4316413" y="2005013"/>
          <p14:tracePt t="13153" x="4327525" y="1995488"/>
          <p14:tracePt t="13168" x="4327525" y="1984375"/>
          <p14:tracePt t="13186" x="4348163" y="1974850"/>
          <p14:tracePt t="13203" x="4367213" y="1974850"/>
          <p14:tracePt t="13220" x="4387850" y="1974850"/>
          <p14:tracePt t="13235" x="4429125" y="1974850"/>
          <p14:tracePt t="13252" x="4470400" y="1984375"/>
          <p14:tracePt t="13269" x="4495800" y="2005013"/>
          <p14:tracePt t="13287" x="4537075" y="2016125"/>
          <p14:tracePt t="13303" x="4556125" y="2025650"/>
          <p14:tracePt t="13320" x="4587875" y="2036763"/>
          <p14:tracePt t="13337" x="4608513" y="2046288"/>
          <p14:tracePt t="13353" x="4618038" y="2046288"/>
          <p14:tracePt t="13368" x="4627563" y="2046288"/>
          <p14:tracePt t="13387" x="4638675" y="2066925"/>
          <p14:tracePt t="13404" x="4648200" y="2066925"/>
          <p14:tracePt t="13419" x="4659313" y="2076450"/>
          <p14:tracePt t="13435" x="4664075" y="2097088"/>
          <p14:tracePt t="13454" x="4673600" y="2097088"/>
          <p14:tracePt t="13470" x="4684713" y="2112963"/>
          <p14:tracePt t="13487" x="4705350" y="2122488"/>
          <p14:tracePt t="13501" x="4714875" y="2133600"/>
          <p14:tracePt t="13520" x="4724400" y="2133600"/>
          <p14:tracePt t="13536" x="4735513" y="2143125"/>
          <p14:tracePt t="13554" x="4745038" y="2152650"/>
          <p14:tracePt t="13568" x="4756150" y="2152650"/>
          <p14:tracePt t="13587" x="4765675" y="2163763"/>
          <p14:tracePt t="13602" x="4776788" y="2163763"/>
          <p14:tracePt t="13620" x="4776788" y="2173288"/>
          <p14:tracePt t="13635" x="4786313" y="2173288"/>
          <p14:tracePt t="13651" x="4786313" y="2184400"/>
          <p14:tracePt t="13680" x="4795838" y="2184400"/>
          <p14:tracePt t="13713" x="4806950" y="2184400"/>
          <p14:tracePt t="13810" x="4816475" y="2184400"/>
          <p14:tracePt t="13833" x="4827588" y="2184400"/>
          <p14:tracePt t="13846" x="4837113" y="2184400"/>
          <p14:tracePt t="13862" x="4848225" y="2184400"/>
          <p14:tracePt t="13870" x="4852988" y="2184400"/>
          <p14:tracePt t="13886" x="4862513" y="2173288"/>
          <p14:tracePt t="13901" x="4894263" y="2163763"/>
          <p14:tracePt t="13920" x="4924425" y="2143125"/>
          <p14:tracePt t="13936" x="4945063" y="2133600"/>
          <p14:tracePt t="13954" x="4965700" y="2122488"/>
          <p14:tracePt t="13969" x="4975225" y="2122488"/>
          <p14:tracePt t="14042" x="4984750" y="2122488"/>
          <p14:tracePt t="14084" x="4995863" y="2122488"/>
          <p14:tracePt t="14126" x="5005388" y="2122488"/>
          <p14:tracePt t="14157" x="5005388" y="2133600"/>
          <p14:tracePt t="14223" x="5016500" y="2133600"/>
          <p14:tracePt t="14273" x="5016500" y="2143125"/>
          <p14:tracePt t="14289" x="5026025" y="2143125"/>
          <p14:tracePt t="14306" x="5026025" y="2152650"/>
          <p14:tracePt t="14343" x="5030788" y="2163763"/>
          <p14:tracePt t="14463" x="5041900" y="2163763"/>
          <p14:tracePt t="14520" x="5051425" y="2163763"/>
          <p14:tracePt t="14572" x="5062538" y="2163763"/>
          <p14:tracePt t="14607" x="5072063" y="2163763"/>
          <p14:tracePt t="14643" x="5081588" y="2163763"/>
          <p14:tracePt t="14688" x="5092700" y="2163763"/>
          <p14:tracePt t="14710" x="5102225" y="2152650"/>
          <p14:tracePt t="14727" x="5113338" y="2143125"/>
          <p14:tracePt t="14743" x="5143500" y="2122488"/>
          <p14:tracePt t="14753" x="5153025" y="2112963"/>
          <p14:tracePt t="14768" x="5194300" y="2087563"/>
          <p14:tracePt t="14786" x="5251450" y="2046288"/>
          <p14:tracePt t="14803" x="5311775" y="1995488"/>
          <p14:tracePt t="14820" x="5394325" y="1928813"/>
          <p14:tracePt t="14835" x="5438775" y="1878013"/>
          <p14:tracePt t="14853" x="5491163" y="1836738"/>
          <p14:tracePt t="14869" x="5530850" y="1795463"/>
          <p14:tracePt t="14886" x="5551488" y="1776413"/>
          <p14:tracePt t="14901" x="5562600" y="1776413"/>
          <p14:tracePt t="14925" x="5572125" y="1776413"/>
          <p14:tracePt t="14999" x="5576888" y="1776413"/>
          <p14:tracePt t="15042" x="5588000" y="1776413"/>
          <p14:tracePt t="15057" x="5597525" y="1776413"/>
          <p14:tracePt t="15076" x="5608638" y="1776413"/>
          <p14:tracePt t="15085" x="5618163" y="1776413"/>
          <p14:tracePt t="15104" x="5627688" y="1776413"/>
          <p14:tracePt t="15118" x="5638800" y="1776413"/>
          <p14:tracePt t="15163" x="5648325" y="1776413"/>
          <p14:tracePt t="15188" x="5648325" y="1785938"/>
          <p14:tracePt t="15201" x="5648325" y="1795463"/>
          <p14:tracePt t="15216" x="5648325" y="1806575"/>
          <p14:tracePt t="15231" x="5659438" y="1806575"/>
          <p14:tracePt t="15238" x="5659438" y="1816100"/>
          <p14:tracePt t="15264" x="5659438" y="1827213"/>
          <p14:tracePt t="15288" x="5659438" y="1836738"/>
          <p14:tracePt t="15307" x="5659438" y="1847850"/>
          <p14:tracePt t="15325" x="5648325" y="1857375"/>
          <p14:tracePt t="15340" x="5648325" y="1866900"/>
          <p14:tracePt t="15359" x="5648325" y="1878013"/>
          <p14:tracePt t="15423" x="5659438" y="1878013"/>
          <p14:tracePt t="15431" x="5668963" y="1866900"/>
          <p14:tracePt t="15442" x="5680075" y="1857375"/>
          <p14:tracePt t="15460" x="5689600" y="1847850"/>
          <p14:tracePt t="15470" x="5689600" y="1836738"/>
          <p14:tracePt t="15492" x="5699125" y="1836738"/>
          <p14:tracePt t="15517" x="5710238" y="1836738"/>
          <p14:tracePt t="15533" x="5719763" y="1836738"/>
          <p14:tracePt t="15540" x="5730875" y="1836738"/>
          <p14:tracePt t="15556" x="5740400" y="1827213"/>
          <p14:tracePt t="15569" x="5751513" y="1827213"/>
          <p14:tracePt t="15585" x="5776913" y="1816100"/>
          <p14:tracePt t="15602" x="5816600" y="1806575"/>
          <p14:tracePt t="15619" x="5857875" y="1785938"/>
          <p14:tracePt t="15635" x="5888038" y="1755775"/>
          <p14:tracePt t="15653" x="5919788" y="1739900"/>
          <p14:tracePt t="15669" x="5954713" y="1730375"/>
          <p14:tracePt t="15687" x="5965825" y="1719263"/>
          <p14:tracePt t="15703" x="5975350" y="1719263"/>
          <p14:tracePt t="15730" x="5975350" y="1730375"/>
          <p14:tracePt t="15756" x="5975350" y="1739900"/>
          <p14:tracePt t="15777" x="5975350" y="1744663"/>
          <p14:tracePt t="15844" x="5984875" y="1755775"/>
          <p14:tracePt t="15873" x="5984875" y="1765300"/>
          <p14:tracePt t="15906" x="5984875" y="1776413"/>
          <p14:tracePt t="16039" x="5984875" y="1785938"/>
          <p14:tracePt t="16100" x="5984875" y="1795463"/>
          <p14:tracePt t="16191" x="5984875" y="1806575"/>
          <p14:tracePt t="16538" x="5975350" y="1806575"/>
          <p14:tracePt t="16578" x="5965825" y="1806575"/>
          <p14:tracePt t="16608" x="5954713" y="1806575"/>
          <p14:tracePt t="16626" x="5945188" y="1806575"/>
          <p14:tracePt t="16701" x="5938838" y="1806575"/>
          <p14:tracePt t="16740" x="5929313" y="1806575"/>
          <p14:tracePt t="16858" x="5929313" y="1816100"/>
          <p14:tracePt t="16875" x="5929313" y="1827213"/>
          <p14:tracePt t="16888" x="5929313" y="1836738"/>
          <p14:tracePt t="16894" x="5919788" y="1836738"/>
          <p14:tracePt t="16909" x="5919788" y="1847850"/>
          <p14:tracePt t="16925" x="5908675" y="1847850"/>
          <p14:tracePt t="16957" x="5899150" y="1847850"/>
          <p14:tracePt t="17034" x="5888038" y="1847850"/>
          <p14:tracePt t="17091" x="5878513" y="1847850"/>
          <p14:tracePt t="17242" x="5867400" y="1847850"/>
          <p14:tracePt t="17248" x="5867400" y="1857375"/>
          <p14:tracePt t="17547" x="5857875" y="1857375"/>
          <p14:tracePt t="17580" x="5857875" y="1866900"/>
          <p14:tracePt t="17588" x="5848350" y="1866900"/>
          <p14:tracePt t="17603" x="5837238" y="1866900"/>
          <p14:tracePt t="17621" x="5837238" y="1878013"/>
          <p14:tracePt t="17623" x="5827713" y="1878013"/>
          <p14:tracePt t="17674" x="5816600" y="1878013"/>
          <p14:tracePt t="17692" x="5807075" y="1878013"/>
          <p14:tracePt t="17697" x="5795963" y="1878013"/>
          <p14:tracePt t="17703" x="5786438" y="1878013"/>
          <p14:tracePt t="17721" x="5776913" y="1878013"/>
          <p14:tracePt t="17736" x="5765800" y="1878013"/>
          <p14:tracePt t="17763" x="5761038" y="1878013"/>
          <p14:tracePt t="17796" x="5751513" y="1878013"/>
          <p14:tracePt t="17898" x="5740400" y="1878013"/>
          <p14:tracePt t="17905" x="5740400" y="1887538"/>
          <p14:tracePt t="17925" x="5730875" y="1887538"/>
          <p14:tracePt t="17941" x="5719763" y="1887538"/>
          <p14:tracePt t="17956" x="5710238" y="1887538"/>
          <p14:tracePt t="17968" x="5699125" y="1887538"/>
          <p14:tracePt t="17986" x="5689600" y="1887538"/>
          <p14:tracePt t="18003" x="5668963" y="1887538"/>
          <p14:tracePt t="18019" x="5627688" y="1898650"/>
          <p14:tracePt t="18035" x="5597525" y="1898650"/>
          <p14:tracePt t="18051" x="5562600" y="1898650"/>
          <p14:tracePt t="18069" x="5521325" y="1898650"/>
          <p14:tracePt t="18073" x="5470525" y="1898650"/>
          <p14:tracePt t="18087" x="5459413" y="1898650"/>
          <p14:tracePt t="18102" x="5449888" y="1898650"/>
          <p14:tracePt t="18119" x="5419725" y="1898650"/>
          <p14:tracePt t="18136" x="5399088" y="1887538"/>
          <p14:tracePt t="18154" x="5394325" y="1878013"/>
          <p14:tracePt t="18169" x="5394325" y="1866900"/>
          <p14:tracePt t="18185" x="5394325" y="1857375"/>
          <p14:tracePt t="18203" x="5383213" y="1857375"/>
          <p14:tracePt t="18224" x="5373688" y="1857375"/>
          <p14:tracePt t="18261" x="5362575" y="1857375"/>
          <p14:tracePt t="18324" x="5353050" y="1866900"/>
          <p14:tracePt t="18347" x="5353050" y="1878013"/>
          <p14:tracePt t="18377" x="5353050" y="1887538"/>
          <p14:tracePt t="18413" x="5353050" y="1898650"/>
          <p14:tracePt t="18532" x="5341938" y="1908175"/>
          <p14:tracePt t="18724" x="5332413" y="1908175"/>
          <p14:tracePt t="18775" x="5322888" y="1908175"/>
          <p14:tracePt t="18839" x="5322888" y="1898650"/>
          <p14:tracePt t="18852" x="5311775" y="1898650"/>
          <p14:tracePt t="18884" x="5302250" y="1898650"/>
          <p14:tracePt t="18927" x="5302250" y="1887538"/>
          <p14:tracePt t="18943" x="5291138" y="1887538"/>
          <p14:tracePt t="19073" x="5302250" y="1887538"/>
          <p14:tracePt t="19177" x="5311775" y="1887538"/>
          <p14:tracePt t="19304" x="5322888" y="1887538"/>
          <p14:tracePt t="19324" x="5332413" y="1887538"/>
          <p14:tracePt t="19340" x="5341938" y="1887538"/>
          <p14:tracePt t="19358" x="5353050" y="1887538"/>
          <p14:tracePt t="19376" x="5362575" y="1887538"/>
          <p14:tracePt t="19449" x="5362575" y="1898650"/>
          <p14:tracePt t="19588" x="5362575" y="1887538"/>
          <p14:tracePt t="19661" x="5362575" y="1878013"/>
          <p14:tracePt t="19915" x="5362575" y="1866900"/>
          <p14:tracePt t="21982" x="5373688" y="1866900"/>
          <p14:tracePt t="22011" x="5383213" y="1866900"/>
          <p14:tracePt t="22029" x="5394325" y="1866900"/>
          <p14:tracePt t="22042" x="5394325" y="1878013"/>
          <p14:tracePt t="22056" x="5399088" y="1878013"/>
          <p14:tracePt t="22076" x="5408613" y="1878013"/>
          <p14:tracePt t="22105" x="5419725" y="1887538"/>
          <p14:tracePt t="22122" x="5429250" y="1887538"/>
          <p14:tracePt t="22138" x="5438775" y="1887538"/>
          <p14:tracePt t="22154" x="5449888" y="1887538"/>
          <p14:tracePt t="22168" x="5470525" y="1887538"/>
          <p14:tracePt t="22187" x="5491163" y="1887538"/>
          <p14:tracePt t="22203" x="5510213" y="1898650"/>
          <p14:tracePt t="22219" x="5541963" y="1898650"/>
          <p14:tracePt t="22235" x="5562600" y="1908175"/>
          <p14:tracePt t="22252" x="5572125" y="1908175"/>
          <p14:tracePt t="22270" x="5588000" y="1908175"/>
          <p14:tracePt t="22287" x="5597525" y="1908175"/>
          <p14:tracePt t="22303" x="5608638" y="1908175"/>
          <p14:tracePt t="22318" x="5618163" y="1908175"/>
          <p14:tracePt t="22337" x="5627688" y="1908175"/>
          <p14:tracePt t="22364" x="5627688" y="1919288"/>
          <p14:tracePt t="22371" x="5638800" y="1919288"/>
          <p14:tracePt t="22410" x="5638800" y="1928813"/>
          <p14:tracePt t="22512" x="5648325" y="1928813"/>
          <p14:tracePt t="22576" x="5659438" y="1928813"/>
          <p14:tracePt t="22643" x="5659438" y="1933575"/>
          <p14:tracePt t="22742" x="5659438" y="1944688"/>
          <p14:tracePt t="22803" x="5648325" y="1944688"/>
          <p14:tracePt t="22835" x="5648325" y="1954213"/>
          <p14:tracePt t="22849" x="5638800" y="1954213"/>
          <p14:tracePt t="22874" x="5627688" y="1954213"/>
          <p14:tracePt t="22886" x="5627688" y="1965325"/>
          <p14:tracePt t="22914" x="5618163" y="1965325"/>
          <p14:tracePt t="22976" x="5608638" y="1965325"/>
          <p14:tracePt t="23031" x="5597525" y="1965325"/>
          <p14:tracePt t="23074" x="5588000" y="1954213"/>
          <p14:tracePt t="23173" x="5588000" y="1944688"/>
          <p14:tracePt t="23190" x="5576888" y="1944688"/>
          <p14:tracePt t="23209" x="5572125" y="1944688"/>
          <p14:tracePt t="23227" x="5562600" y="1933575"/>
          <p14:tracePt t="23244" x="5551488" y="1933575"/>
          <p14:tracePt t="23258" x="5541963" y="1928813"/>
          <p14:tracePt t="23274" x="5530850" y="1928813"/>
          <p14:tracePt t="23290" x="5530850" y="1919288"/>
          <p14:tracePt t="23302" x="5521325" y="1919288"/>
          <p14:tracePt t="23320" x="5510213" y="1919288"/>
          <p14:tracePt t="23336" x="5500688" y="1919288"/>
          <p14:tracePt t="23353" x="5491163" y="1908175"/>
          <p14:tracePt t="23370" x="5480050" y="1908175"/>
          <p14:tracePt t="23388" x="5470525" y="1908175"/>
          <p14:tracePt t="23418" x="5459413" y="1898650"/>
          <p14:tracePt t="23443" x="5449888" y="1898650"/>
          <p14:tracePt t="23472" x="5438775" y="1898650"/>
          <p14:tracePt t="23477" x="5438775" y="1887538"/>
          <p14:tracePt t="23495" x="5429250" y="1887538"/>
          <p14:tracePt t="23696" x="5438775" y="1887538"/>
          <p14:tracePt t="23727" x="5449888" y="1887538"/>
          <p14:tracePt t="23742" x="5459413" y="1887538"/>
          <p14:tracePt t="23758" x="5470525" y="1887538"/>
          <p14:tracePt t="23774" x="5480050" y="1887538"/>
          <p14:tracePt t="23793" x="5491163" y="1887538"/>
          <p14:tracePt t="23807" x="5491163" y="1898650"/>
          <p14:tracePt t="23820" x="5500688" y="1898650"/>
          <p14:tracePt t="23835" x="5510213" y="1898650"/>
          <p14:tracePt t="23854" x="5521325" y="1898650"/>
          <p14:tracePt t="23870" x="5521325" y="1908175"/>
          <p14:tracePt t="23892" x="5530850" y="1908175"/>
          <p14:tracePt t="23939" x="5541963" y="1908175"/>
          <p14:tracePt t="23946" x="5541963" y="1919288"/>
          <p14:tracePt t="23990" x="5551488" y="1919288"/>
          <p14:tracePt t="24050" x="5551488" y="1928813"/>
          <p14:tracePt t="24249" x="5541963" y="1928813"/>
          <p14:tracePt t="24333" x="5551488" y="1928813"/>
          <p14:tracePt t="24362" x="5562600" y="1928813"/>
          <p14:tracePt t="24379" x="5572125" y="1928813"/>
          <p14:tracePt t="24404" x="5576888" y="1928813"/>
          <p14:tracePt t="24423" x="5588000" y="1928813"/>
          <p14:tracePt t="24444" x="5597525" y="1928813"/>
          <p14:tracePt t="24459" x="5608638" y="1933575"/>
          <p14:tracePt t="24471" x="5608638" y="1944688"/>
          <p14:tracePt t="24487" x="5618163" y="1954213"/>
          <p14:tracePt t="24502" x="5638800" y="1984375"/>
          <p14:tracePt t="24520" x="5638800" y="2005013"/>
          <p14:tracePt t="24537" x="5659438" y="2036763"/>
          <p14:tracePt t="24554" x="5680075" y="2055813"/>
          <p14:tracePt t="24570" x="5699125" y="2055813"/>
          <p14:tracePt t="24587" x="5719763" y="2066925"/>
          <p14:tracePt t="24604" x="5740400" y="2066925"/>
          <p14:tracePt t="24619" x="5761038" y="2066925"/>
          <p14:tracePt t="24635" x="5765800" y="2055813"/>
          <p14:tracePt t="24653" x="5786438" y="2046288"/>
          <p14:tracePt t="24669" x="5807075" y="2016125"/>
          <p14:tracePt t="24686" x="5827713" y="1995488"/>
          <p14:tracePt t="24703" x="5837238" y="1984375"/>
          <p14:tracePt t="24720" x="5857875" y="1974850"/>
          <p14:tracePt t="24745" x="5867400" y="1984375"/>
          <p14:tracePt t="24766" x="5867400" y="1995488"/>
          <p14:tracePt t="24863" x="5867400" y="1984375"/>
          <p14:tracePt t="24876" x="5867400" y="1974850"/>
          <p14:tracePt t="24897" x="5867400" y="1965325"/>
          <p14:tracePt t="24912" x="5867400" y="1954213"/>
          <p14:tracePt t="24991" x="5867400" y="1944688"/>
          <p14:tracePt t="25023" x="5867400" y="1933575"/>
          <p14:tracePt t="25028" x="5857875" y="1933575"/>
          <p14:tracePt t="25073" x="5848350" y="1933575"/>
          <p14:tracePt t="25110" x="5837238" y="1933575"/>
          <p14:tracePt t="25134" x="5837238" y="1944688"/>
          <p14:tracePt t="25185" x="5827713" y="1944688"/>
          <p14:tracePt t="25241" x="5827713" y="1954213"/>
          <p14:tracePt t="25263" x="5816600" y="1954213"/>
          <p14:tracePt t="25311" x="5807075" y="1954213"/>
          <p14:tracePt t="25329" x="5807075" y="1965325"/>
          <p14:tracePt t="25343" x="5795963" y="1965325"/>
          <p14:tracePt t="25374" x="5786438" y="1965325"/>
          <p14:tracePt t="25392" x="5776913" y="1965325"/>
          <p14:tracePt t="25411" x="5765800" y="1965325"/>
          <p14:tracePt t="25441" x="5761038" y="1965325"/>
          <p14:tracePt t="25462" x="5751513" y="1965325"/>
          <p14:tracePt t="25478" x="5740400" y="1965325"/>
          <p14:tracePt t="25507" x="5730875" y="1965325"/>
          <p14:tracePt t="25526" x="5719763" y="1965325"/>
          <p14:tracePt t="25547" x="5710238" y="1965325"/>
          <p14:tracePt t="25562" x="5699125" y="1965325"/>
          <p14:tracePt t="25585" x="5689600" y="1965325"/>
          <p14:tracePt t="25603" x="5680075" y="1965325"/>
          <p14:tracePt t="25619" x="5668963" y="1965325"/>
          <p14:tracePt t="25635" x="5659438" y="1965325"/>
          <p14:tracePt t="25652" x="5648325" y="1954213"/>
          <p14:tracePt t="25670" x="5627688" y="1944688"/>
          <p14:tracePt t="25687" x="5618163" y="1933575"/>
          <p14:tracePt t="25703" x="5608638" y="1928813"/>
          <p14:tracePt t="25719" x="5597525" y="1919288"/>
          <p14:tracePt t="25737" x="5588000" y="1919288"/>
          <p14:tracePt t="25753" x="5588000" y="1908175"/>
          <p14:tracePt t="25768" x="5576888" y="1908175"/>
          <p14:tracePt t="25787" x="5572125" y="1908175"/>
          <p14:tracePt t="25802" x="5562600" y="1908175"/>
          <p14:tracePt t="25820" x="5562600" y="1898650"/>
          <p14:tracePt t="25835" x="5551488" y="1887538"/>
          <p14:tracePt t="25853" x="5541963" y="1878013"/>
          <p14:tracePt t="25868" x="5541963" y="1866900"/>
          <p14:tracePt t="25886" x="5530850" y="1866900"/>
          <p14:tracePt t="25908" x="5521325" y="1866900"/>
          <p14:tracePt t="26089" x="5530850" y="1866900"/>
          <p14:tracePt t="26141" x="5541963" y="1866900"/>
          <p14:tracePt t="26239" x="5551488" y="1866900"/>
          <p14:tracePt t="26317" x="5562600" y="1866900"/>
          <p14:tracePt t="26374" x="5572125" y="1866900"/>
          <p14:tracePt t="26912" x="5562600" y="1866900"/>
          <p14:tracePt t="26974" x="5551488" y="1866900"/>
          <p14:tracePt t="27025" x="5541963" y="1866900"/>
          <p14:tracePt t="27066" x="5530850" y="1866900"/>
          <p14:tracePt t="27129" x="5521325" y="1866900"/>
          <p14:tracePt t="27162" x="5510213" y="1866900"/>
          <p14:tracePt t="27195" x="5510213" y="1857375"/>
          <p14:tracePt t="27207" x="5500688" y="1857375"/>
          <p14:tracePt t="27293" x="5491163" y="1857375"/>
          <p14:tracePt t="27312" x="5480050" y="1857375"/>
          <p14:tracePt t="27326" x="5470525" y="1857375"/>
          <p14:tracePt t="27345" x="5459413" y="1857375"/>
          <p14:tracePt t="27385" x="5449888" y="1857375"/>
          <p14:tracePt t="27411" x="5438775" y="1857375"/>
          <p14:tracePt t="27425" x="5429250" y="1857375"/>
          <p14:tracePt t="27455" x="5419725" y="1857375"/>
          <p14:tracePt t="27488" x="5408613" y="1857375"/>
          <p14:tracePt t="27494" x="5408613" y="1847850"/>
          <p14:tracePt t="27526" x="5408613" y="1836738"/>
          <p14:tracePt t="27539" x="5399088" y="1836738"/>
          <p14:tracePt t="27555" x="5394325" y="1827213"/>
          <p14:tracePt t="27568" x="5394325" y="1816100"/>
          <p14:tracePt t="27587" x="5383213" y="1816100"/>
          <p14:tracePt t="27602" x="5362575" y="1795463"/>
          <p14:tracePt t="27620" x="5353050" y="1785938"/>
          <p14:tracePt t="27636" x="5341938" y="1785938"/>
          <p14:tracePt t="27654" x="5332413" y="1776413"/>
          <p14:tracePt t="27670" x="5322888" y="1776413"/>
          <p14:tracePt t="27686" x="5311775" y="1765300"/>
          <p14:tracePt t="27701" x="5302250" y="1755775"/>
          <p14:tracePt t="27720" x="5291138" y="1755775"/>
          <p14:tracePt t="27736" x="5291138" y="1744663"/>
          <p14:tracePt t="27768" x="5291138" y="1739900"/>
          <p14:tracePt t="27877" x="5281613" y="1739900"/>
          <p14:tracePt t="27893" x="5270500" y="1739900"/>
          <p14:tracePt t="27908" x="5260975" y="1739900"/>
          <p14:tracePt t="27927" x="5251450" y="1730375"/>
          <p14:tracePt t="27943" x="5240338" y="1730375"/>
          <p14:tracePt t="27952" x="5230813" y="1730375"/>
          <p14:tracePt t="27971" x="5219700" y="1730375"/>
          <p14:tracePt t="28079" x="5230813" y="1730375"/>
          <p14:tracePt t="28101" x="5240338" y="1730375"/>
          <p14:tracePt t="28121" x="5251450" y="1730375"/>
          <p14:tracePt t="28141" x="5260975" y="1730375"/>
          <p14:tracePt t="28341" x="5260975" y="1739900"/>
          <p14:tracePt t="28360" x="5270500" y="1739900"/>
          <p14:tracePt t="28367" x="5270500" y="1744663"/>
          <p14:tracePt t="28372" x="5281613" y="1744663"/>
          <p14:tracePt t="28389" x="5291138" y="1744663"/>
          <p14:tracePt t="28403" x="5302250" y="1755775"/>
          <p14:tracePt t="28420" x="5322888" y="1755775"/>
          <p14:tracePt t="28435" x="5341938" y="1765300"/>
          <p14:tracePt t="28453" x="5373688" y="1776413"/>
          <p14:tracePt t="28469" x="5408613" y="1785938"/>
          <p14:tracePt t="28486" x="5449888" y="1806575"/>
          <p14:tracePt t="28503" x="5491163" y="1806575"/>
          <p14:tracePt t="28520" x="5530850" y="1827213"/>
          <p14:tracePt t="28537" x="5551488" y="1827213"/>
          <p14:tracePt t="28553" x="5576888" y="1836738"/>
          <p14:tracePt t="28569" x="5608638" y="1847850"/>
          <p14:tracePt t="28587" x="5618163" y="1847850"/>
          <p14:tracePt t="28603" x="5627688" y="1847850"/>
          <p14:tracePt t="28626" x="5627688" y="1836738"/>
          <p14:tracePt t="28642" x="5627688" y="1827213"/>
          <p14:tracePt t="28668" x="5627688" y="1816100"/>
          <p14:tracePt t="28734" x="5638800" y="1816100"/>
          <p14:tracePt t="28809" x="5648325" y="1816100"/>
          <p14:tracePt t="28908" x="5648325" y="1806575"/>
          <p14:tracePt t="29016" x="5659438" y="1806575"/>
          <p14:tracePt t="29085" x="5659438" y="1795463"/>
          <p14:tracePt t="29093" x="5668963" y="1795463"/>
          <p14:tracePt t="29133" x="5668963" y="1785938"/>
          <p14:tracePt t="29161" x="5680075" y="1785938"/>
          <p14:tracePt t="29200" x="5689600" y="1785938"/>
          <p14:tracePt t="29206" x="5689600" y="1776413"/>
          <p14:tracePt t="29255" x="5689600" y="1765300"/>
          <p14:tracePt t="29278" x="5699125" y="1765300"/>
          <p14:tracePt t="29350" x="5699125" y="1755775"/>
          <p14:tracePt t="29375" x="5699125" y="1744663"/>
          <p14:tracePt t="29390" x="5710238" y="1744663"/>
          <p14:tracePt t="29412" x="5719763" y="1744663"/>
          <p14:tracePt t="29442" x="5730875" y="1744663"/>
          <p14:tracePt t="29469" x="5740400" y="1744663"/>
          <p14:tracePt t="29502" x="5751513" y="1744663"/>
          <p14:tracePt t="29529" x="5761038" y="1744663"/>
          <p14:tracePt t="29551" x="5765800" y="1744663"/>
          <p14:tracePt t="29647" x="5761038" y="1744663"/>
          <p14:tracePt t="29672" x="5751513" y="1744663"/>
          <p14:tracePt t="29692" x="5740400" y="1744663"/>
          <p14:tracePt t="29709" x="5730875" y="1744663"/>
          <p14:tracePt t="29715" x="5719763" y="1744663"/>
          <p14:tracePt t="29756" x="5710238" y="1744663"/>
          <p14:tracePt t="29790" x="5699125" y="1744663"/>
          <p14:tracePt t="29796" x="5699125" y="1755775"/>
          <p14:tracePt t="29809" x="5689600" y="1755775"/>
          <p14:tracePt t="29828" x="5680075" y="1755775"/>
          <p14:tracePt t="29844" x="5668963" y="1765300"/>
          <p14:tracePt t="29853" x="5659438" y="1765300"/>
          <p14:tracePt t="29870" x="5648325" y="1765300"/>
          <p14:tracePt t="29887" x="5638800" y="1765300"/>
          <p14:tracePt t="29901" x="5618163" y="1765300"/>
          <p14:tracePt t="29920" x="5608638" y="1765300"/>
          <p14:tracePt t="29936" x="5588000" y="1765300"/>
          <p14:tracePt t="29954" x="5576888" y="1765300"/>
          <p14:tracePt t="29969" x="5562600" y="1765300"/>
          <p14:tracePt t="29987" x="5551488" y="1765300"/>
          <p14:tracePt t="30003" x="5530850" y="1765300"/>
          <p14:tracePt t="30021" x="5521325" y="1765300"/>
          <p14:tracePt t="30055" x="5510213" y="1765300"/>
          <p14:tracePt t="30105" x="5500688" y="1765300"/>
          <p14:tracePt t="30138" x="5491163" y="1765300"/>
          <p14:tracePt t="30193" x="5480050" y="1765300"/>
          <p14:tracePt t="30240" x="5470525" y="1765300"/>
          <p14:tracePt t="30399" x="5480050" y="1765300"/>
          <p14:tracePt t="30697" x="5470525" y="1765300"/>
          <p14:tracePt t="31011" x="5470525" y="1755775"/>
          <p14:tracePt t="31423" x="5480050" y="1755775"/>
          <p14:tracePt t="31455" x="5491163" y="1755775"/>
          <p14:tracePt t="31461" x="5500688" y="1765300"/>
          <p14:tracePt t="31468" x="5510213" y="1765300"/>
          <p14:tracePt t="31486" x="5510213" y="1776413"/>
          <p14:tracePt t="31503" x="5530850" y="1776413"/>
          <p14:tracePt t="31518" x="5541963" y="1785938"/>
          <p14:tracePt t="31536" x="5551488" y="1785938"/>
          <p14:tracePt t="31553" x="5572125" y="1785938"/>
          <p14:tracePt t="31568" x="5576888" y="1785938"/>
          <p14:tracePt t="31588" x="5588000" y="1785938"/>
          <p14:tracePt t="31602" x="5597525" y="1785938"/>
          <p14:tracePt t="31620" x="5608638" y="1785938"/>
          <p14:tracePt t="31636" x="5618163" y="1795463"/>
          <p14:tracePt t="31661" x="5627688" y="1795463"/>
          <p14:tracePt t="31757" x="5618163" y="1795463"/>
          <p14:tracePt t="31784" x="5608638" y="1795463"/>
          <p14:tracePt t="31814" x="5597525" y="1795463"/>
          <p14:tracePt t="31828" x="5597525" y="1785938"/>
          <p14:tracePt t="31842" x="5588000" y="1785938"/>
          <p14:tracePt t="31857" x="5576888" y="1785938"/>
          <p14:tracePt t="31885" x="5572125" y="1785938"/>
          <p14:tracePt t="31902" x="5572125" y="1776413"/>
          <p14:tracePt t="31919" x="5562600" y="1776413"/>
          <p14:tracePt t="31938" x="5551488" y="1776413"/>
          <p14:tracePt t="31990" x="5541963" y="1765300"/>
          <p14:tracePt t="32013" x="5530850" y="1765300"/>
          <p14:tracePt t="32044" x="5530850" y="1755775"/>
          <p14:tracePt t="32065" x="5521325" y="1755775"/>
          <p14:tracePt t="32108" x="5510213" y="1755775"/>
          <p14:tracePt t="32151" x="5500688" y="1755775"/>
          <p14:tracePt t="32357" x="5510213" y="1755775"/>
          <p14:tracePt t="32377" x="5521325" y="1755775"/>
          <p14:tracePt t="32391" x="5521325" y="1765300"/>
          <p14:tracePt t="32403" x="5530850" y="1765300"/>
          <p14:tracePt t="32420" x="5541963" y="1765300"/>
          <p14:tracePt t="32435" x="5551488" y="1776413"/>
          <p14:tracePt t="32453" x="5562600" y="1776413"/>
          <p14:tracePt t="32469" x="5572125" y="1776413"/>
          <p14:tracePt t="32486" x="5576888" y="1776413"/>
          <p14:tracePt t="32503" x="5588000" y="1776413"/>
          <p14:tracePt t="32520" x="5597525" y="1776413"/>
          <p14:tracePt t="32535" x="5608638" y="1776413"/>
          <p14:tracePt t="32553" x="5618163" y="1776413"/>
          <p14:tracePt t="32568" x="5638800" y="1776413"/>
          <p14:tracePt t="32586" x="5648325" y="1776413"/>
          <p14:tracePt t="32603" x="5668963" y="1776413"/>
          <p14:tracePt t="32620" x="5689600" y="1776413"/>
          <p14:tracePt t="32635" x="5699125" y="1776413"/>
          <p14:tracePt t="32653" x="5719763" y="1776413"/>
          <p14:tracePt t="32669" x="5751513" y="1776413"/>
          <p14:tracePt t="32687" x="5765800" y="1776413"/>
          <p14:tracePt t="32702" x="5786438" y="1785938"/>
          <p14:tracePt t="32720" x="5795963" y="1785938"/>
          <p14:tracePt t="32736" x="5807075" y="1785938"/>
          <p14:tracePt t="32753" x="5816600" y="1795463"/>
          <p14:tracePt t="32770" x="5827713" y="1795463"/>
          <p14:tracePt t="32772" x="5837238" y="1795463"/>
          <p14:tracePt t="32792" x="5848350" y="1795463"/>
          <p14:tracePt t="33040" x="5857875" y="1795463"/>
          <p14:tracePt t="33083" x="5857875" y="1806575"/>
          <p14:tracePt t="33110" x="5867400" y="1806575"/>
          <p14:tracePt t="33144" x="5878513" y="1806575"/>
          <p14:tracePt t="33171" x="5888038" y="1806575"/>
          <p14:tracePt t="33191" x="5899150" y="1806575"/>
          <p14:tracePt t="33232" x="5908675" y="1806575"/>
          <p14:tracePt t="33290" x="5919788" y="1806575"/>
          <p14:tracePt t="33313" x="5929313" y="1806575"/>
          <p14:tracePt t="33369" x="5938838" y="1806575"/>
          <p14:tracePt t="33410" x="5945188" y="1806575"/>
          <p14:tracePt t="33475" x="5954713" y="1806575"/>
          <p14:tracePt t="33725" x="5965825" y="1806575"/>
          <p14:tracePt t="33761" x="5965825" y="1816100"/>
          <p14:tracePt t="33794" x="5965825" y="1827213"/>
          <p14:tracePt t="33858" x="5954713" y="1827213"/>
          <p14:tracePt t="33904" x="5945188" y="1827213"/>
          <p14:tracePt t="33951" x="5938838" y="1827213"/>
          <p14:tracePt t="33979" x="5929313" y="1827213"/>
          <p14:tracePt t="33991" x="5919788" y="1827213"/>
          <p14:tracePt t="34009" x="5908675" y="1827213"/>
          <p14:tracePt t="34023" x="5899150" y="1827213"/>
          <p14:tracePt t="34035" x="5888038" y="1827213"/>
          <p14:tracePt t="34053" x="5878513" y="1827213"/>
          <p14:tracePt t="34070" x="5848350" y="1827213"/>
          <p14:tracePt t="34087" x="5837238" y="1816100"/>
          <p14:tracePt t="34103" x="5795963" y="1816100"/>
          <p14:tracePt t="34121" x="5776913" y="1816100"/>
          <p14:tracePt t="34136" x="5751513" y="1806575"/>
          <p14:tracePt t="34153" x="5730875" y="1806575"/>
          <p14:tracePt t="34157" x="5699125" y="1795463"/>
          <p14:tracePt t="34176" x="5689600" y="1795463"/>
          <p14:tracePt t="34201" x="5680075" y="1785938"/>
          <p14:tracePt t="34341" x="5680075" y="1776413"/>
          <p14:tracePt t="34509" x="5689600" y="1776413"/>
          <p14:tracePt t="34525" x="5699125" y="1776413"/>
          <p14:tracePt t="34541" x="5699125" y="1785938"/>
          <p14:tracePt t="34547" x="5710238" y="1785938"/>
          <p14:tracePt t="34553" x="5719763" y="1785938"/>
          <p14:tracePt t="34570" x="5730875" y="1785938"/>
          <p14:tracePt t="34588" x="5740400" y="1795463"/>
          <p14:tracePt t="34602" x="5761038" y="1795463"/>
          <p14:tracePt t="34620" x="5765800" y="1795463"/>
          <p14:tracePt t="34635" x="5786438" y="1806575"/>
          <p14:tracePt t="34653" x="5795963" y="1806575"/>
          <p14:tracePt t="34668" x="5816600" y="1816100"/>
          <p14:tracePt t="34685" x="5827713" y="1816100"/>
          <p14:tracePt t="34702" x="5848350" y="1827213"/>
          <p14:tracePt t="34720" x="5857875" y="1827213"/>
          <p14:tracePt t="34736" x="5878513" y="1827213"/>
          <p14:tracePt t="34753" x="5899150" y="1836738"/>
          <p14:tracePt t="34768" x="5908675" y="1847850"/>
          <p14:tracePt t="34787" x="5919788" y="1857375"/>
          <p14:tracePt t="34804" x="5938838" y="1878013"/>
          <p14:tracePt t="34820" x="5945188" y="1898650"/>
          <p14:tracePt t="34835" x="5954713" y="1908175"/>
          <p14:tracePt t="34854" x="5975350" y="1919288"/>
          <p14:tracePt t="34869" x="5984875" y="1928813"/>
          <p14:tracePt t="34887" x="5995988" y="1944688"/>
          <p14:tracePt t="34903" x="6016625" y="1954213"/>
          <p14:tracePt t="34920" x="6026150" y="1974850"/>
          <p14:tracePt t="34937" x="6056313" y="1984375"/>
          <p14:tracePt t="34954" x="6088063" y="1995488"/>
          <p14:tracePt t="34970" x="6118225" y="2016125"/>
          <p14:tracePt t="34987" x="6134100" y="2025650"/>
          <p14:tracePt t="35003" x="6164263" y="2025650"/>
          <p14:tracePt t="35020" x="6184900" y="2025650"/>
          <p14:tracePt t="35036" x="6205538" y="2025650"/>
          <p14:tracePt t="35054" x="6215063" y="2025650"/>
          <p14:tracePt t="35070" x="6224588" y="2016125"/>
          <p14:tracePt t="35086" x="6235700" y="2016125"/>
          <p14:tracePt t="35124" x="6235700" y="2025650"/>
          <p14:tracePt t="35130" x="6235700" y="2036763"/>
          <p14:tracePt t="35155" x="6235700" y="2046288"/>
          <p14:tracePt t="35251" x="6235700" y="2055813"/>
          <p14:tracePt t="35382" x="6224588" y="2055813"/>
          <p14:tracePt t="35413" x="6215063" y="2055813"/>
          <p14:tracePt t="35467" x="6215063" y="2046288"/>
          <p14:tracePt t="35489" x="6215063" y="2036763"/>
          <p14:tracePt t="35501" x="6215063" y="2025650"/>
          <p14:tracePt t="35521" x="6215063" y="2016125"/>
          <p14:tracePt t="35538" x="6215063" y="2005013"/>
          <p14:tracePt t="35553" x="6205538" y="1995488"/>
          <p14:tracePt t="35593" x="6205538" y="1984375"/>
          <p14:tracePt t="35667" x="6194425" y="1984375"/>
          <p14:tracePt t="35679" x="6194425" y="1974850"/>
          <p14:tracePt t="35744" x="6194425" y="1965325"/>
          <p14:tracePt t="35793" x="6184900" y="1965325"/>
          <p14:tracePt t="35835" x="6173788" y="1965325"/>
          <p14:tracePt t="35848" x="6173788" y="1954213"/>
          <p14:tracePt t="35856" x="6164263" y="1954213"/>
          <p14:tracePt t="35876" x="6164263" y="1944688"/>
          <p14:tracePt t="35892" x="6164263" y="1933575"/>
          <p14:tracePt t="35910" x="6164263" y="1928813"/>
          <p14:tracePt t="35956" x="6173788" y="1928813"/>
          <p14:tracePt t="36021" x="6173788" y="1919288"/>
          <p14:tracePt t="36070" x="6173788" y="1908175"/>
          <p14:tracePt t="36106" x="6184900" y="1908175"/>
          <p14:tracePt t="36141" x="6194425" y="1908175"/>
          <p14:tracePt t="36166" x="6194425" y="1919288"/>
          <p14:tracePt t="36192" x="6205538" y="1919288"/>
          <p14:tracePt t="36223" x="6215063" y="1919288"/>
          <p14:tracePt t="36254" x="6224588" y="1919288"/>
          <p14:tracePt t="36301" x="6235700" y="1919288"/>
          <p14:tracePt t="36327" x="6245225" y="1919288"/>
          <p14:tracePt t="36355" x="6256338" y="1919288"/>
          <p14:tracePt t="36411" x="6265863" y="1919288"/>
          <p14:tracePt t="36676" x="6276975" y="1919288"/>
          <p14:tracePt t="36740" x="6276975" y="1928813"/>
          <p14:tracePt t="36801" x="6286500" y="1928813"/>
          <p14:tracePt t="36860" x="6296025" y="1928813"/>
          <p14:tracePt t="36957" x="6307138" y="1928813"/>
          <p14:tracePt t="37061" x="6307138" y="1919288"/>
          <p14:tracePt t="37086" x="6311900" y="1919288"/>
          <p14:tracePt t="37143" x="6323013" y="1919288"/>
          <p14:tracePt t="37165" x="6332538" y="1919288"/>
          <p14:tracePt t="37189" x="6342063" y="1919288"/>
          <p14:tracePt t="37207" x="6353175" y="1919288"/>
          <p14:tracePt t="37225" x="6362700" y="1919288"/>
          <p14:tracePt t="37257" x="6373813" y="1919288"/>
          <p14:tracePt t="37292" x="6383338" y="1919288"/>
          <p14:tracePt t="37337" x="6394450" y="1919288"/>
          <p14:tracePt t="37383" x="6403975" y="1919288"/>
          <p14:tracePt t="37429" x="6403975" y="1928813"/>
          <p14:tracePt t="37481" x="6403975" y="1933575"/>
          <p14:tracePt t="37491" x="6413500" y="1933575"/>
          <p14:tracePt t="37550" x="6413500" y="1944688"/>
          <p14:tracePt t="37708" x="6413500" y="1954213"/>
          <p14:tracePt t="37956" x="6413500" y="1965325"/>
          <p14:tracePt t="38004" x="6413500" y="1974850"/>
          <p14:tracePt t="38022" x="6413500" y="1984375"/>
          <p14:tracePt t="38058" x="6413500" y="1995488"/>
          <p14:tracePt t="38078" x="6413500" y="2005013"/>
          <p14:tracePt t="38090" x="6413500" y="2016125"/>
          <p14:tracePt t="38109" x="6413500" y="2025650"/>
          <p14:tracePt t="38125" x="6413500" y="2036763"/>
          <p14:tracePt t="38141" x="6403975" y="2036763"/>
          <p14:tracePt t="38153" x="6403975" y="2046288"/>
          <p14:tracePt t="38168" x="6403975" y="2055813"/>
          <p14:tracePt t="38187" x="6394450" y="2055813"/>
          <p14:tracePt t="38203" x="6394450" y="2066925"/>
          <p14:tracePt t="38220" x="6383338" y="2066925"/>
          <p14:tracePt t="38235" x="6373813" y="2066925"/>
          <p14:tracePt t="38253" x="6373813" y="2076450"/>
          <p14:tracePt t="38268" x="6353175" y="2087563"/>
          <p14:tracePt t="38287" x="6342063" y="2097088"/>
          <p14:tracePt t="38302" x="6323013" y="2108200"/>
          <p14:tracePt t="38320" x="6307138" y="2112963"/>
          <p14:tracePt t="38335" x="6245225" y="2133600"/>
          <p14:tracePt t="38353" x="6184900" y="2173288"/>
          <p14:tracePt t="38368" x="6067425" y="2224088"/>
          <p14:tracePt t="38386" x="5984875" y="2276475"/>
          <p14:tracePt t="38403" x="5857875" y="2341563"/>
          <p14:tracePt t="38419" x="5761038" y="2382838"/>
          <p14:tracePt t="38435" x="5659438" y="2424113"/>
          <p14:tracePt t="38453" x="5572125" y="2465388"/>
          <p14:tracePt t="38468" x="5429250" y="2520950"/>
          <p14:tracePt t="38486" x="5353050" y="2541588"/>
          <p14:tracePt t="38502" x="5270500" y="2562225"/>
          <p14:tracePt t="38520" x="5184775" y="2562225"/>
          <p14:tracePt t="38537" x="5102225" y="2562225"/>
          <p14:tracePt t="38554" x="5041900" y="2562225"/>
          <p14:tracePt t="38569" x="4975225" y="2562225"/>
          <p14:tracePt t="38587" x="4913313" y="2562225"/>
          <p14:tracePt t="38603" x="4837113" y="2562225"/>
          <p14:tracePt t="38620" x="4795838" y="2562225"/>
          <p14:tracePt t="38637" x="4735513" y="2562225"/>
          <p14:tracePt t="38654" x="4705350" y="2562225"/>
          <p14:tracePt t="38668" x="4664075" y="2562225"/>
          <p14:tracePt t="38687" x="4638675" y="2562225"/>
          <p14:tracePt t="38702" x="4608513" y="2562225"/>
          <p14:tracePt t="38720" x="4587875" y="2562225"/>
          <p14:tracePt t="38736" x="4556125" y="2571750"/>
          <p14:tracePt t="38753" x="4546600" y="2581275"/>
          <p14:tracePt t="38770" x="4525963" y="2581275"/>
          <p14:tracePt t="38787" x="4516438" y="2581275"/>
          <p14:tracePt t="38803" x="4516438" y="2592388"/>
          <p14:tracePt t="38820" x="4505325" y="2592388"/>
          <p14:tracePt t="38857" x="4495800" y="2592388"/>
          <p14:tracePt t="38867" x="4484688" y="2592388"/>
          <p14:tracePt t="38877" x="4484688" y="2581275"/>
          <p14:tracePt t="38894" x="4479925" y="2581275"/>
          <p14:tracePt t="38922" x="4470400" y="2581275"/>
          <p14:tracePt t="38939" x="4459288" y="2581275"/>
          <p14:tracePt t="38951" x="4449763" y="2581275"/>
          <p14:tracePt t="38968" x="4438650" y="2581275"/>
          <p14:tracePt t="38987" x="4419600" y="2581275"/>
          <p14:tracePt t="39003" x="4387850" y="2592388"/>
          <p14:tracePt t="39020" x="4367213" y="2601913"/>
          <p14:tracePt t="39035" x="4337050" y="2613025"/>
          <p14:tracePt t="39054" x="4327525" y="2622550"/>
          <p14:tracePt t="39069" x="4306888" y="2622550"/>
          <p14:tracePt t="39087" x="4295775" y="2622550"/>
          <p14:tracePt t="39102" x="4291013" y="2622550"/>
          <p14:tracePt t="39105" x="4281488" y="2622550"/>
          <p14:tracePt t="39125" x="4270375" y="2622550"/>
          <p14:tracePt t="39141" x="4270375" y="2613025"/>
          <p14:tracePt t="39156" x="4260850" y="2613025"/>
          <p14:tracePt t="39201" x="4251325" y="2613025"/>
          <p14:tracePt t="39221" x="4251325" y="2601913"/>
          <p14:tracePt t="39241" x="4251325" y="2592388"/>
          <p14:tracePt t="39256" x="4240213" y="2592388"/>
          <p14:tracePt t="39268" x="4240213" y="2581275"/>
          <p14:tracePt t="39288" x="4230688" y="2571750"/>
          <p14:tracePt t="39347" x="4219575" y="2571750"/>
          <p14:tracePt t="39374" x="4210050" y="2571750"/>
          <p14:tracePt t="39393" x="4198938" y="2571750"/>
          <p14:tracePt t="39407" x="4189413" y="2571750"/>
          <p14:tracePt t="39426" x="4179888" y="2571750"/>
          <p14:tracePt t="39445" x="4168775" y="2571750"/>
          <p14:tracePt t="39460" x="4159250" y="2571750"/>
          <p14:tracePt t="39476" x="4148138" y="2571750"/>
          <p14:tracePt t="39487" x="4138613" y="2571750"/>
          <p14:tracePt t="39502" x="4117975" y="2571750"/>
          <p14:tracePt t="39520" x="4092575" y="2571750"/>
          <p14:tracePt t="39535" x="4051300" y="2581275"/>
          <p14:tracePt t="39553" x="4010025" y="2592388"/>
          <p14:tracePt t="39568" x="3949700" y="2592388"/>
          <p14:tracePt t="39586" x="3913188" y="2592388"/>
          <p14:tracePt t="39602" x="3852863" y="2592388"/>
          <p14:tracePt t="39619" x="3811588" y="2592388"/>
          <p14:tracePt t="39635" x="3744913" y="2592388"/>
          <p14:tracePt t="39653" x="3694113" y="2592388"/>
          <p14:tracePt t="39668" x="3633788" y="2592388"/>
          <p14:tracePt t="39686" x="3581400" y="2581275"/>
          <p14:tracePt t="39703" x="3516313" y="2562225"/>
          <p14:tracePt t="39720" x="3465513" y="2551113"/>
          <p14:tracePt t="39735" x="3433763" y="2551113"/>
          <p14:tracePt t="39753" x="3413125" y="2551113"/>
          <p14:tracePt t="39768" x="3394075" y="2551113"/>
          <p14:tracePt t="39787" x="3378200" y="2551113"/>
          <p14:tracePt t="39803" x="3367088" y="2562225"/>
          <p14:tracePt t="39820" x="3357563" y="2562225"/>
          <p14:tracePt t="39836" x="3348038" y="2562225"/>
          <p14:tracePt t="39854" x="3336925" y="2562225"/>
          <p14:tracePt t="39869" x="3336925" y="2571750"/>
          <p14:tracePt t="39909" x="3327400" y="2571750"/>
          <p14:tracePt t="39915" x="3327400" y="2581275"/>
          <p14:tracePt t="39927" x="3327400" y="2592388"/>
          <p14:tracePt t="39935" x="3316288" y="2592388"/>
          <p14:tracePt t="39953" x="3306763" y="2613025"/>
          <p14:tracePt t="39968" x="3276600" y="2633663"/>
          <p14:tracePt t="39987" x="3244850" y="2663825"/>
          <p14:tracePt t="40002" x="3205163" y="2679700"/>
          <p14:tracePt t="40019" x="3168650" y="2698750"/>
          <p14:tracePt t="40035" x="3127375" y="2730500"/>
          <p14:tracePt t="40053" x="3097213" y="2751138"/>
          <p14:tracePt t="40070" x="3046413" y="2770188"/>
          <p14:tracePt t="40086" x="3009900" y="2790825"/>
          <p14:tracePt t="40090" x="2979738" y="2801938"/>
          <p14:tracePt t="40107" x="2970213" y="2801938"/>
          <p14:tracePt t="40121" x="2949575" y="2801938"/>
          <p14:tracePt t="40137" x="2938463" y="2801938"/>
          <p14:tracePt t="40153" x="2928938" y="2801938"/>
          <p14:tracePt t="40168" x="2919413" y="2790825"/>
          <p14:tracePt t="40187" x="2908300" y="2790825"/>
          <p14:tracePt t="40202" x="2898775" y="2781300"/>
          <p14:tracePt t="40220" x="2887663" y="2770188"/>
          <p14:tracePt t="40235" x="2878138" y="2760663"/>
          <p14:tracePt t="40253" x="2857500" y="2751138"/>
          <p14:tracePt t="40268" x="2832100" y="2719388"/>
          <p14:tracePt t="40287" x="2811463" y="2709863"/>
          <p14:tracePt t="40302" x="2781300" y="2689225"/>
          <p14:tracePt t="40320" x="2760663" y="2668588"/>
          <p14:tracePt t="40336" x="2730500" y="2663825"/>
          <p14:tracePt t="40353" x="2709863" y="2652713"/>
          <p14:tracePt t="40369" x="2679700" y="2643188"/>
          <p14:tracePt t="40387" x="2659063" y="2643188"/>
          <p14:tracePt t="40402" x="2633663" y="2643188"/>
          <p14:tracePt t="40420" x="2613025" y="2643188"/>
          <p14:tracePt t="40435" x="2581275" y="2643188"/>
          <p14:tracePt t="40453" x="2562225" y="2643188"/>
          <p14:tracePt t="40468" x="2541588" y="2633663"/>
          <p14:tracePt t="40487" x="2530475" y="2622550"/>
          <p14:tracePt t="40503" x="2520950" y="2613025"/>
          <p14:tracePt t="40520" x="2509838" y="2601913"/>
          <p14:tracePt t="40536" x="2500313" y="2592388"/>
          <p14:tracePt t="40553" x="2490788" y="2581275"/>
          <p14:tracePt t="40568" x="2479675" y="2571750"/>
          <p14:tracePt t="40587" x="2470150" y="2551113"/>
          <p14:tracePt t="40603" x="2465388" y="2541588"/>
          <p14:tracePt t="40620" x="2444750" y="2520950"/>
          <p14:tracePt t="40636" x="2433638" y="2520950"/>
          <p14:tracePt t="40653" x="2433638" y="2509838"/>
          <p14:tracePt t="40668" x="2424113" y="2500313"/>
          <p14:tracePt t="40686" x="2424113" y="2490788"/>
          <p14:tracePt t="40721" x="2413000" y="2465388"/>
          <p14:tracePt t="40826" x="2403475" y="2454275"/>
          <p14:tracePt t="40855" x="2393950" y="2454275"/>
          <p14:tracePt t="40873" x="2382838" y="2454275"/>
          <p14:tracePt t="40891" x="2373313" y="2454275"/>
          <p14:tracePt t="40908" x="2373313" y="2444750"/>
          <p14:tracePt t="40920" x="2362200" y="2444750"/>
          <p14:tracePt t="40936" x="2362200" y="2433638"/>
          <p14:tracePt t="40953" x="2352675" y="2424113"/>
          <p14:tracePt t="40968" x="2341563" y="2413000"/>
          <p14:tracePt t="40986" x="2341563" y="2403475"/>
          <p14:tracePt t="41003" x="2322513" y="2403475"/>
          <p14:tracePt t="41019" x="2311400" y="2403475"/>
          <p14:tracePt t="41035" x="2311400" y="2393950"/>
          <p14:tracePt t="41053" x="2301875" y="2382838"/>
          <p14:tracePt t="41070" x="2301875" y="2362200"/>
          <p14:tracePt t="41086" x="2301875" y="2352675"/>
          <p14:tracePt t="41102" x="2301875" y="2341563"/>
          <p14:tracePt t="41120" x="2290763" y="2341563"/>
          <p14:tracePt t="41136" x="2290763" y="2332038"/>
          <p14:tracePt t="41156" x="2286000" y="2332038"/>
          <p14:tracePt t="41221" x="2276475" y="2332038"/>
          <p14:tracePt t="41251" x="2265363" y="2332038"/>
          <p14:tracePt t="41267" x="2255838" y="2332038"/>
          <p14:tracePt t="41293" x="2244725" y="2332038"/>
          <p14:tracePt t="41307" x="2235200" y="2332038"/>
          <p14:tracePt t="41321" x="2224088" y="2332038"/>
          <p14:tracePt t="41336" x="2214563" y="2332038"/>
          <p14:tracePt t="41354" x="2205038" y="2332038"/>
          <p14:tracePt t="41372" x="2193925" y="2332038"/>
          <p14:tracePt t="41387" x="2193925" y="2322513"/>
          <p14:tracePt t="41403" x="2184400" y="2322513"/>
          <p14:tracePt t="41433" x="2173288" y="2322513"/>
          <p14:tracePt t="41507" x="2163763" y="2322513"/>
          <p14:tracePt t="41529" x="2163763" y="2332038"/>
          <p14:tracePt t="41544" x="2152650" y="2332038"/>
          <p14:tracePt t="41593" x="2143125" y="2332038"/>
          <p14:tracePt t="41618" x="2143125" y="2322513"/>
          <p14:tracePt t="41632" x="2133600" y="2322513"/>
          <p14:tracePt t="41654" x="2133600" y="2301875"/>
          <p14:tracePt t="41668" x="2112963" y="2286000"/>
          <p14:tracePt t="41686" x="2101850" y="2265363"/>
          <p14:tracePt t="41702" x="2087563" y="2235200"/>
          <p14:tracePt t="41720" x="2066925" y="2205038"/>
          <p14:tracePt t="41735" x="2055813" y="2173288"/>
          <p14:tracePt t="41753" x="2046288" y="2152650"/>
          <p14:tracePt t="41768" x="2036763" y="2133600"/>
          <p14:tracePt t="41787" x="2025650" y="2133600"/>
          <p14:tracePt t="41801" x="2016125" y="2133600"/>
          <p14:tracePt t="41975" x="2016125" y="2143125"/>
          <p14:tracePt t="42083" x="2016125" y="2152650"/>
          <p14:tracePt t="42144" x="2016125" y="2163763"/>
          <p14:tracePt t="42174" x="2016125" y="2173288"/>
          <p14:tracePt t="42206" x="2005013" y="2173288"/>
          <p14:tracePt t="42212" x="2005013" y="2184400"/>
          <p14:tracePt t="42247" x="1995488" y="2184400"/>
          <p14:tracePt t="42290" x="1984375" y="2184400"/>
          <p14:tracePt t="42308" x="1984375" y="2193925"/>
          <p14:tracePt t="42314" x="1974850" y="2193925"/>
          <p14:tracePt t="42338" x="1965325" y="2193925"/>
          <p14:tracePt t="42355" x="1954213" y="2193925"/>
          <p14:tracePt t="42381" x="1944688" y="2193925"/>
          <p14:tracePt t="42413" x="1933575" y="2193925"/>
          <p14:tracePt t="42514" x="1924050" y="2193925"/>
          <p14:tracePt t="42567" x="1919288" y="2193925"/>
          <p14:tracePt t="42595" x="1908175" y="2193925"/>
          <p14:tracePt t="42626" x="1898650" y="2193925"/>
          <p14:tracePt t="42640" x="1887538" y="2193925"/>
          <p14:tracePt t="42657" x="1878013" y="2193925"/>
          <p14:tracePt t="42668" x="1866900" y="2193925"/>
          <p14:tracePt t="42686" x="1857375" y="2193925"/>
          <p14:tracePt t="42702" x="1836738" y="2205038"/>
          <p14:tracePt t="42720" x="1806575" y="2214563"/>
          <p14:tracePt t="42736" x="1785938" y="2235200"/>
          <p14:tracePt t="42753" x="1776413" y="2244725"/>
          <p14:tracePt t="42768" x="1765300" y="2244725"/>
          <p14:tracePt t="42787" x="1755775" y="2244725"/>
          <p14:tracePt t="42803" x="1755775" y="2255838"/>
          <p14:tracePt t="42825" x="1755775" y="2265363"/>
          <p14:tracePt t="42835" x="1755775" y="2276475"/>
          <p14:tracePt t="42854" x="1744663" y="2276475"/>
          <p14:tracePt t="42869" x="1744663" y="2295525"/>
          <p14:tracePt t="42976" x="1735138" y="2295525"/>
          <p14:tracePt t="42984" x="1730375" y="2295525"/>
          <p14:tracePt t="43003" x="1719263" y="2295525"/>
          <p14:tracePt t="43020" x="1668463" y="2322513"/>
          <p14:tracePt t="43035" x="1627188" y="2341563"/>
          <p14:tracePt t="43053" x="1587500" y="2352675"/>
          <p14:tracePt t="43070" x="1555750" y="2352675"/>
          <p14:tracePt t="43092" x="1555750" y="2341563"/>
          <p14:tracePt t="43107" x="1555750" y="2332038"/>
          <p14:tracePt t="43121" x="1566863" y="2332038"/>
          <p14:tracePt t="43137" x="1576388" y="2332038"/>
          <p14:tracePt t="43153" x="1576388" y="2322513"/>
          <p14:tracePt t="43168" x="1597025" y="2322513"/>
          <p14:tracePt t="43187" x="1608138" y="2322513"/>
          <p14:tracePt t="43203" x="1617663" y="2322513"/>
          <p14:tracePt t="43219" x="1627188" y="2311400"/>
          <p14:tracePt t="43235" x="1638300" y="2311400"/>
          <p14:tracePt t="43253" x="1638300" y="2301875"/>
          <p14:tracePt t="43269" x="1647825" y="2301875"/>
          <p14:tracePt t="43287" x="1658938" y="2295525"/>
          <p14:tracePt t="43303" x="1658938" y="2286000"/>
          <p14:tracePt t="43321" x="1668463" y="2276475"/>
          <p14:tracePt t="43337" x="1668463" y="2255838"/>
          <p14:tracePt t="43359" x="1668463" y="2244725"/>
          <p14:tracePt t="43390" x="1679575" y="2244725"/>
          <p14:tracePt t="43425" x="1679575" y="2235200"/>
          <p14:tracePt t="43457" x="1689100" y="2235200"/>
          <p14:tracePt t="43501" x="1689100" y="2224088"/>
          <p14:tracePt t="43509" x="1698625" y="2224088"/>
          <p14:tracePt t="43538" x="1709738" y="2224088"/>
          <p14:tracePt t="43559" x="1719263" y="2224088"/>
          <p14:tracePt t="43572" x="1719263" y="2214563"/>
          <p14:tracePt t="43587" x="1730375" y="2214563"/>
          <p14:tracePt t="43605" x="1735138" y="2205038"/>
          <p14:tracePt t="43623" x="1744663" y="2205038"/>
          <p14:tracePt t="43641" x="1755775" y="2205038"/>
          <p14:tracePt t="43668" x="1765300" y="2205038"/>
          <p14:tracePt t="43686" x="1776413" y="2205038"/>
          <p14:tracePt t="43702" x="1795463" y="2205038"/>
          <p14:tracePt t="43720" x="1827213" y="2193925"/>
          <p14:tracePt t="43737" x="1847850" y="2193925"/>
          <p14:tracePt t="43753" x="1878013" y="2184400"/>
          <p14:tracePt t="43769" x="1898650" y="2184400"/>
          <p14:tracePt t="43787" x="1924050" y="2184400"/>
          <p14:tracePt t="43803" x="1954213" y="2184400"/>
          <p14:tracePt t="43820" x="1974850" y="2184400"/>
          <p14:tracePt t="43836" x="1995488" y="2184400"/>
          <p14:tracePt t="43854" x="2016125" y="2184400"/>
          <p14:tracePt t="43871" x="2036763" y="2184400"/>
          <p14:tracePt t="43887" x="2046288" y="2184400"/>
          <p14:tracePt t="43903" x="2055813" y="2184400"/>
          <p14:tracePt t="43921" x="2066925" y="2184400"/>
          <p14:tracePt t="43936" x="2076450" y="2184400"/>
          <p14:tracePt t="43953" x="2087563" y="2184400"/>
          <p14:tracePt t="43974" x="2097088" y="2184400"/>
          <p14:tracePt t="43992" x="2101850" y="2184400"/>
          <p14:tracePt t="44023" x="2112963" y="2184400"/>
          <p14:tracePt t="44046" x="2122488" y="2184400"/>
          <p14:tracePt t="44093" x="2133600" y="2184400"/>
          <p14:tracePt t="44329" x="2133600" y="2193925"/>
          <p14:tracePt t="44344" x="2133600" y="2205038"/>
          <p14:tracePt t="44357" x="2133600" y="2214563"/>
          <p14:tracePt t="44368" x="2133600" y="2224088"/>
          <p14:tracePt t="44386" x="2143125" y="2244725"/>
          <p14:tracePt t="44403" x="2184400" y="2311400"/>
          <p14:tracePt t="44419" x="2214563" y="2362200"/>
          <p14:tracePt t="44435" x="2244725" y="2413000"/>
          <p14:tracePt t="44453" x="2255838" y="2424113"/>
          <p14:tracePt t="44468" x="2255838" y="2444750"/>
          <p14:tracePt t="44487" x="2255838" y="2454275"/>
          <p14:tracePt t="44503" x="2214563" y="2454275"/>
          <p14:tracePt t="44520" x="2163763" y="2433638"/>
          <p14:tracePt t="44537" x="2133600" y="2413000"/>
          <p14:tracePt t="44554" x="2112963" y="2393950"/>
          <p14:tracePt t="44568" x="2101850" y="2373313"/>
          <p14:tracePt t="44587" x="2101850" y="2362200"/>
          <p14:tracePt t="44603" x="2101850" y="2341563"/>
          <p14:tracePt t="44618" x="2101850" y="2332038"/>
          <p14:tracePt t="44637" x="2122488" y="2322513"/>
          <p14:tracePt t="44654" x="2173288" y="2301875"/>
          <p14:tracePt t="44669" x="2205038" y="2295525"/>
          <p14:tracePt t="44686" x="2235200" y="2286000"/>
          <p14:tracePt t="44702" x="2290763" y="2286000"/>
          <p14:tracePt t="44720" x="2341563" y="2286000"/>
          <p14:tracePt t="44735" x="2444750" y="2276475"/>
          <p14:tracePt t="44753" x="2530475" y="2255838"/>
          <p14:tracePt t="44768" x="2633663" y="2214563"/>
          <p14:tracePt t="44786" x="2709863" y="2173288"/>
          <p14:tracePt t="44802" x="2822575" y="2122488"/>
          <p14:tracePt t="44820" x="2887663" y="2097088"/>
          <p14:tracePt t="44836" x="2959100" y="2055813"/>
          <p14:tracePt t="44854" x="3000375" y="2046288"/>
          <p14:tracePt t="44868" x="3025775" y="2046288"/>
          <p14:tracePt t="44887" x="3046413" y="2046288"/>
          <p14:tracePt t="44903" x="3055938" y="2066925"/>
          <p14:tracePt t="44921" x="3067050" y="2087563"/>
          <p14:tracePt t="44937" x="3087688" y="2108200"/>
          <p14:tracePt t="44953" x="3097213" y="2122488"/>
          <p14:tracePt t="44970" x="3108325" y="2122488"/>
          <p14:tracePt t="44987" x="3117850" y="2133600"/>
          <p14:tracePt t="45002" x="3127375" y="2133600"/>
          <p14:tracePt t="45019" x="3127375" y="2143125"/>
          <p14:tracePt t="45058" x="3127375" y="2152650"/>
          <p14:tracePt t="45340" x="3127375" y="2163763"/>
          <p14:tracePt t="45360" x="3127375" y="2173288"/>
          <p14:tracePt t="45377" x="3127375" y="2184400"/>
          <p14:tracePt t="45392" x="3127375" y="2193925"/>
          <p14:tracePt t="45406" x="3138488" y="2205038"/>
          <p14:tracePt t="45420" x="3138488" y="2214563"/>
          <p14:tracePt t="45435" x="3138488" y="2224088"/>
          <p14:tracePt t="45453" x="3138488" y="2235200"/>
          <p14:tracePt t="45468" x="3148013" y="2255838"/>
          <p14:tracePt t="45487" x="3148013" y="2276475"/>
          <p14:tracePt t="45502" x="3148013" y="2286000"/>
          <p14:tracePt t="45521" x="3148013" y="2295525"/>
          <p14:tracePt t="45535" x="3148013" y="2301875"/>
          <p14:tracePt t="45553" x="3148013" y="2311400"/>
          <p14:tracePt t="45576" x="3138488" y="2311400"/>
          <p14:tracePt t="45606" x="3127375" y="2311400"/>
          <p14:tracePt t="45628" x="3117850" y="2311400"/>
          <p14:tracePt t="45651" x="3108325" y="2311400"/>
          <p14:tracePt t="45685" x="3097213" y="2311400"/>
          <p14:tracePt t="45725" x="3097213" y="2322513"/>
          <p14:tracePt t="45758" x="3097213" y="2332038"/>
          <p14:tracePt t="45802" x="3097213" y="2341563"/>
          <p14:tracePt t="45857" x="3108325" y="2341563"/>
          <p14:tracePt t="45892" x="3117850" y="2341563"/>
          <p14:tracePt t="45925" x="3127375" y="2332038"/>
          <p14:tracePt t="45942" x="3138488" y="2322513"/>
          <p14:tracePt t="45960" x="3148013" y="2322513"/>
          <p14:tracePt t="45968" x="3148013" y="2311400"/>
          <p14:tracePt t="45987" x="3159125" y="2311400"/>
          <p14:tracePt t="46003" x="3179763" y="2301875"/>
          <p14:tracePt t="46019" x="3205163" y="2301875"/>
          <p14:tracePt t="46036" x="3214688" y="2301875"/>
          <p14:tracePt t="46054" x="3244850" y="2301875"/>
          <p14:tracePt t="46069" x="3265488" y="2301875"/>
          <p14:tracePt t="46072" x="3276600" y="2311400"/>
          <p14:tracePt t="46087" x="3286125" y="2311400"/>
          <p14:tracePt t="46102" x="3295650" y="2332038"/>
          <p14:tracePt t="46120" x="3306763" y="2341563"/>
          <p14:tracePt t="46136" x="3327400" y="2362200"/>
          <p14:tracePt t="46153" x="3327400" y="2382838"/>
          <p14:tracePt t="46168" x="3327400" y="2393950"/>
          <p14:tracePt t="46187" x="3327400" y="2413000"/>
          <p14:tracePt t="46202" x="3327400" y="2433638"/>
          <p14:tracePt t="46219" x="3316288" y="2454275"/>
          <p14:tracePt t="46236" x="3265488" y="2474913"/>
          <p14:tracePt t="46254" x="3235325" y="2490788"/>
          <p14:tracePt t="46270" x="3205163" y="2490788"/>
          <p14:tracePt t="46287" x="3198813" y="2490788"/>
          <p14:tracePt t="46303" x="3189288" y="2490788"/>
          <p14:tracePt t="46320" x="3189288" y="2479675"/>
          <p14:tracePt t="46336" x="3179763" y="2465388"/>
          <p14:tracePt t="46353" x="3179763" y="2454275"/>
          <p14:tracePt t="46368" x="3179763" y="2444750"/>
          <p14:tracePt t="46386" x="3189288" y="2433638"/>
          <p14:tracePt t="46402" x="3198813" y="2433638"/>
          <p14:tracePt t="46419" x="3214688" y="2424113"/>
          <p14:tracePt t="46437" x="3224213" y="2424113"/>
          <p14:tracePt t="46454" x="3244850" y="2424113"/>
          <p14:tracePt t="46470" x="3255963" y="2424113"/>
          <p14:tracePt t="46486" x="3265488" y="2424113"/>
          <p14:tracePt t="46502" x="3276600" y="2424113"/>
          <p14:tracePt t="46548" x="3276600" y="2433638"/>
          <p14:tracePt t="46572" x="3286125" y="2433638"/>
          <p14:tracePt t="46587" x="3286125" y="2444750"/>
          <p14:tracePt t="46602" x="3286125" y="2454275"/>
          <p14:tracePt t="46620" x="3286125" y="2465388"/>
          <p14:tracePt t="46635" x="3295650" y="2479675"/>
          <p14:tracePt t="46653" x="3295650" y="2500313"/>
          <p14:tracePt t="46668" x="3306763" y="2509838"/>
          <p14:tracePt t="46702" x="3306763" y="2520950"/>
          <p14:tracePt t="46729" x="3316288" y="2520950"/>
          <p14:tracePt t="46793" x="3316288" y="2509838"/>
          <p14:tracePt t="47161" x="3316288" y="2520950"/>
          <p14:tracePt t="47271" x="3316288" y="2530475"/>
          <p14:tracePt t="47304" x="3316288" y="2541588"/>
          <p14:tracePt t="47452" x="3306763" y="2541588"/>
          <p14:tracePt t="47483" x="3306763" y="2530475"/>
          <p14:tracePt t="47490" x="3295650" y="2530475"/>
          <p14:tracePt t="47554" x="3295650" y="2520950"/>
          <p14:tracePt t="47557" x="3286125" y="2520950"/>
          <p14:tracePt t="47585" x="3286125" y="2509838"/>
          <p14:tracePt t="47597" x="3276600" y="2509838"/>
          <p14:tracePt t="47616" x="3265488" y="2500313"/>
          <p14:tracePt t="47643" x="3255963" y="2500313"/>
          <p14:tracePt t="47701" x="3244850" y="2500313"/>
          <p14:tracePt t="47731" x="3235325" y="2500313"/>
          <p14:tracePt t="47757" x="3224213" y="2500313"/>
          <p14:tracePt t="47776" x="3214688" y="2500313"/>
          <p14:tracePt t="47794" x="3205163" y="2500313"/>
          <p14:tracePt t="47808" x="3198813" y="2500313"/>
          <p14:tracePt t="47832" x="3179763" y="2500313"/>
          <p14:tracePt t="47840" x="3168650" y="2500313"/>
          <p14:tracePt t="47855" x="3159125" y="2500313"/>
          <p14:tracePt t="47870" x="3148013" y="2500313"/>
          <p14:tracePt t="47886" x="3138488" y="2500313"/>
          <p14:tracePt t="47902" x="3097213" y="2500313"/>
          <p14:tracePt t="47921" x="3067050" y="2500313"/>
          <p14:tracePt t="47936" x="3016250" y="2490788"/>
          <p14:tracePt t="47953" x="2959100" y="2479675"/>
          <p14:tracePt t="47968" x="2908300" y="2474913"/>
          <p14:tracePt t="47986" x="2836863" y="2465388"/>
          <p14:tracePt t="48002" x="2760663" y="2465388"/>
          <p14:tracePt t="48019" x="2698750" y="2465388"/>
          <p14:tracePt t="48035" x="2613025" y="2474913"/>
          <p14:tracePt t="48053" x="2530475" y="2490788"/>
          <p14:tracePt t="48070" x="2470150" y="2509838"/>
          <p14:tracePt t="48087" x="2413000" y="2530475"/>
          <p14:tracePt t="48102" x="2362200" y="2530475"/>
          <p14:tracePt t="48121" x="2322513" y="2530475"/>
          <p14:tracePt t="48137" x="2286000" y="2530475"/>
          <p14:tracePt t="48152" x="2235200" y="2530475"/>
          <p14:tracePt t="48170" x="2193925" y="2541588"/>
          <p14:tracePt t="48187" x="2173288" y="2541588"/>
          <p14:tracePt t="48204" x="2143125" y="2541588"/>
          <p14:tracePt t="48220" x="2133600" y="2541588"/>
          <p14:tracePt t="48236" x="2133600" y="2520950"/>
          <p14:tracePt t="48254" x="2133600" y="2490788"/>
          <p14:tracePt t="48270" x="2122488" y="2474913"/>
          <p14:tracePt t="48285" x="2112963" y="2465388"/>
          <p14:tracePt t="48302" x="2097088" y="2465388"/>
          <p14:tracePt t="48320" x="2066925" y="2490788"/>
          <p14:tracePt t="48335" x="2025650" y="2530475"/>
          <p14:tracePt t="48368" x="2025650" y="2520950"/>
          <p14:tracePt t="48388" x="2025650" y="2509838"/>
          <p14:tracePt t="48402" x="2046288" y="2479675"/>
          <p14:tracePt t="48419" x="2066925" y="2465388"/>
          <p14:tracePt t="48435" x="2087563" y="2433638"/>
          <p14:tracePt t="48454" x="2097088" y="2424113"/>
          <p14:tracePt t="48470" x="2101850" y="2413000"/>
          <p14:tracePt t="48487" x="2112963" y="2413000"/>
          <p14:tracePt t="48503" x="2122488" y="2413000"/>
          <p14:tracePt t="48520" x="2133600" y="2413000"/>
          <p14:tracePt t="48535" x="2143125" y="2413000"/>
          <p14:tracePt t="48553" x="2152650" y="2413000"/>
          <p14:tracePt t="48568" x="2173288" y="2413000"/>
          <p14:tracePt t="48587" x="2184400" y="2413000"/>
          <p14:tracePt t="48603" x="2193925" y="2413000"/>
          <p14:tracePt t="48620" x="2205038" y="2413000"/>
          <p14:tracePt t="48635" x="2214563" y="2413000"/>
          <p14:tracePt t="48653" x="2224088" y="2413000"/>
          <p14:tracePt t="48669" x="2235200" y="2413000"/>
          <p14:tracePt t="48686" x="2244725" y="2403475"/>
          <p14:tracePt t="48703" x="2255838" y="2393950"/>
          <p14:tracePt t="48720" x="2265363" y="2393950"/>
          <p14:tracePt t="48736" x="2276475" y="2382838"/>
          <p14:tracePt t="48754" x="2276475" y="2373313"/>
          <p14:tracePt t="48768" x="2276475" y="2362200"/>
          <p14:tracePt t="48789" x="2276475" y="2352675"/>
          <p14:tracePt t="48803" x="2286000" y="2352675"/>
          <p14:tracePt t="48823" x="2286000" y="2341563"/>
          <p14:tracePt t="48835" x="2290763" y="2341563"/>
          <p14:tracePt t="48854" x="2301875" y="2341563"/>
          <p14:tracePt t="48868" x="2322513" y="2332038"/>
          <p14:tracePt t="48887" x="2332038" y="2332038"/>
          <p14:tracePt t="48902" x="2352675" y="2332038"/>
          <p14:tracePt t="48920" x="2373313" y="2332038"/>
          <p14:tracePt t="48935" x="2403475" y="2322513"/>
          <p14:tracePt t="48952" x="2424113" y="2322513"/>
          <p14:tracePt t="48968" x="2454275" y="2311400"/>
          <p14:tracePt t="48987" x="2465388" y="2311400"/>
          <p14:tracePt t="49003" x="2490788" y="2295525"/>
          <p14:tracePt t="49020" x="2500313" y="2295525"/>
          <p14:tracePt t="49036" x="2530475" y="2295525"/>
          <p14:tracePt t="49054" x="2541588" y="2295525"/>
          <p14:tracePt t="49071" x="2562225" y="2295525"/>
          <p14:tracePt t="49086" x="2571750" y="2295525"/>
          <p14:tracePt t="49103" x="2592388" y="2301875"/>
          <p14:tracePt t="49120" x="2613025" y="2311400"/>
          <p14:tracePt t="49136" x="2633663" y="2332038"/>
          <p14:tracePt t="49153" x="2652713" y="2341563"/>
          <p14:tracePt t="49168" x="2679700" y="2352675"/>
          <p14:tracePt t="49187" x="2698750" y="2362200"/>
          <p14:tracePt t="49203" x="2740025" y="2373313"/>
          <p14:tracePt t="49219" x="2760663" y="2393950"/>
          <p14:tracePt t="49235" x="2790825" y="2403475"/>
          <p14:tracePt t="49253" x="2822575" y="2403475"/>
          <p14:tracePt t="49268" x="2847975" y="2413000"/>
          <p14:tracePt t="49286" x="2867025" y="2413000"/>
          <p14:tracePt t="49301" x="2887663" y="2424113"/>
          <p14:tracePt t="49321" x="2898775" y="2424113"/>
          <p14:tracePt t="49336" x="2908300" y="2424113"/>
          <p14:tracePt t="49524" x="2908300" y="2413000"/>
          <p14:tracePt t="49557" x="2908300" y="2403475"/>
          <p14:tracePt t="49629" x="2908300" y="2393950"/>
          <p14:tracePt t="49657" x="2908300" y="2382838"/>
          <p14:tracePt t="49684" x="2898775" y="2382838"/>
          <p14:tracePt t="49773" x="2887663" y="2373313"/>
          <p14:tracePt t="49996" x="2878138" y="2373313"/>
          <p14:tracePt t="50032" x="2867025" y="2373313"/>
          <p14:tracePt t="50045" x="2857500" y="2373313"/>
          <p14:tracePt t="50060" x="2847975" y="2362200"/>
          <p14:tracePt t="50068" x="2836863" y="2362200"/>
          <p14:tracePt t="50086" x="2832100" y="2362200"/>
          <p14:tracePt t="50102" x="2822575" y="2352675"/>
          <p14:tracePt t="50120" x="2811463" y="2352675"/>
          <p14:tracePt t="50136" x="2801938" y="2352675"/>
          <p14:tracePt t="50355" x="2801938" y="2362200"/>
          <p14:tracePt t="50365" x="2811463" y="2362200"/>
          <p14:tracePt t="50375" x="2811463" y="2373313"/>
          <p14:tracePt t="50392" x="2822575" y="2373313"/>
          <p14:tracePt t="50408" x="2832100" y="2373313"/>
          <p14:tracePt t="50441" x="2836863" y="2373313"/>
          <p14:tracePt t="50525" x="2847975" y="2373313"/>
          <p14:tracePt t="50707" x="2847975" y="2362200"/>
          <p14:tracePt t="50771" x="2847975" y="2352675"/>
          <p14:tracePt t="50855" x="2836863" y="2352675"/>
          <p14:tracePt t="50991" x="2847975" y="2352675"/>
          <p14:tracePt t="51009" x="2857500" y="2352675"/>
          <p14:tracePt t="51025" x="2867025" y="2352675"/>
          <p14:tracePt t="51036" x="2867025" y="2362200"/>
          <p14:tracePt t="51042" x="2878138" y="2362200"/>
          <p14:tracePt t="51046" x="2887663" y="2362200"/>
          <p14:tracePt t="51055" x="2898775" y="2362200"/>
          <p14:tracePt t="51069" x="2898775" y="2373313"/>
          <p14:tracePt t="51086" x="2919413" y="2373313"/>
          <p14:tracePt t="51102" x="2938463" y="2393950"/>
          <p14:tracePt t="51121" x="2970213" y="2413000"/>
          <p14:tracePt t="51136" x="2979738" y="2424113"/>
          <p14:tracePt t="51153" x="3000375" y="2433638"/>
          <p14:tracePt t="51170" x="3025775" y="2465388"/>
          <p14:tracePt t="51187" x="3055938" y="2490788"/>
          <p14:tracePt t="51203" x="3076575" y="2520950"/>
          <p14:tracePt t="51220" x="3108325" y="2541588"/>
          <p14:tracePt t="51236" x="3148013" y="2571750"/>
          <p14:tracePt t="51254" x="3168650" y="2592388"/>
          <p14:tracePt t="51270" x="3198813" y="2613025"/>
          <p14:tracePt t="51287" x="3244850" y="2643188"/>
          <p14:tracePt t="51303" x="3327400" y="2668588"/>
          <p14:tracePt t="51320" x="3378200" y="2679700"/>
          <p14:tracePt t="51335" x="3433763" y="2689225"/>
          <p14:tracePt t="51353" x="3454400" y="2689225"/>
          <p14:tracePt t="51368" x="3516313" y="2689225"/>
          <p14:tracePt t="51387" x="3546475" y="2689225"/>
          <p14:tracePt t="51404" x="3567113" y="2689225"/>
          <p14:tracePt t="51420" x="3581400" y="2689225"/>
          <p14:tracePt t="51437" x="3592513" y="2689225"/>
          <p14:tracePt t="51467" x="3602038" y="2698750"/>
          <p14:tracePt t="51691" x="3602038" y="2709863"/>
          <p14:tracePt t="51716" x="3602038" y="2719388"/>
          <p14:tracePt t="51744" x="3613150" y="2730500"/>
          <p14:tracePt t="51762" x="3613150" y="2740025"/>
          <p14:tracePt t="51771" x="3613150" y="2751138"/>
          <p14:tracePt t="51788" x="3622675" y="2751138"/>
          <p14:tracePt t="51803" x="3622675" y="2760663"/>
          <p14:tracePt t="51824" x="3622675" y="2770188"/>
          <p14:tracePt t="51966" x="3613150" y="2770188"/>
          <p14:tracePt t="51992" x="3602038" y="2770188"/>
          <p14:tracePt t="52090" x="3602038" y="2781300"/>
          <p14:tracePt t="52125" x="3613150" y="2781300"/>
          <p14:tracePt t="52204" x="3622675" y="2781300"/>
          <p14:tracePt t="52224" x="3633788" y="2781300"/>
          <p14:tracePt t="52241" x="3643313" y="2781300"/>
          <p14:tracePt t="52252" x="3652838" y="2781300"/>
          <p14:tracePt t="52270" x="3673475" y="2781300"/>
          <p14:tracePt t="52286" x="3694113" y="2770188"/>
          <p14:tracePt t="52302" x="3714750" y="2751138"/>
          <p14:tracePt t="52320" x="3735388" y="2740025"/>
          <p14:tracePt t="52337" x="3744913" y="2730500"/>
          <p14:tracePt t="52356" x="3744913" y="2719388"/>
          <p14:tracePt t="52382" x="3744913" y="2709863"/>
          <p14:tracePt t="52432" x="3744913" y="2698750"/>
          <p14:tracePt t="52444" x="3751263" y="2689225"/>
          <p14:tracePt t="52490" x="3751263" y="2679700"/>
          <p14:tracePt t="52607" x="3751263" y="2668588"/>
          <p14:tracePt t="52689" x="3744913" y="2668588"/>
          <p14:tracePt t="52753" x="3735388" y="2668588"/>
          <p14:tracePt t="52793" x="3724275" y="2668588"/>
          <p14:tracePt t="52826" x="3714750" y="2668588"/>
          <p14:tracePt t="52858" x="3705225" y="2668588"/>
          <p14:tracePt t="52887" x="3694113" y="2668588"/>
          <p14:tracePt t="52905" x="3684588" y="2668588"/>
          <p14:tracePt t="52921" x="3673475" y="2668588"/>
          <p14:tracePt t="52936" x="3663950" y="2668588"/>
          <p14:tracePt t="52953" x="3633788" y="2663825"/>
          <p14:tracePt t="52968" x="3613150" y="2652713"/>
          <p14:tracePt t="52987" x="3592513" y="2643188"/>
          <p14:tracePt t="53003" x="3571875" y="2633663"/>
          <p14:tracePt t="53020" x="3567113" y="2633663"/>
          <p14:tracePt t="53035" x="3556000" y="2622550"/>
          <p14:tracePt t="53054" x="3546475" y="2622550"/>
          <p14:tracePt t="53161" x="3546475" y="2613025"/>
          <p14:tracePt t="53307" x="3546475" y="2601913"/>
          <p14:tracePt t="53561" x="3556000" y="2601913"/>
          <p14:tracePt t="53606" x="3567113" y="2601913"/>
          <p14:tracePt t="53625" x="3571875" y="2613025"/>
          <p14:tracePt t="53643" x="3581400" y="2613025"/>
          <p14:tracePt t="53649" x="3592513" y="2622550"/>
          <p14:tracePt t="53662" x="3602038" y="2622550"/>
          <p14:tracePt t="53668" x="3613150" y="2633663"/>
          <p14:tracePt t="53686" x="3622675" y="2633663"/>
          <p14:tracePt t="53702" x="3633788" y="2643188"/>
          <p14:tracePt t="53720" x="3652838" y="2643188"/>
          <p14:tracePt t="53735" x="3684588" y="2652713"/>
          <p14:tracePt t="53753" x="3705225" y="2663825"/>
          <p14:tracePt t="53768" x="3735388" y="2668588"/>
          <p14:tracePt t="53786" x="3744913" y="2679700"/>
          <p14:tracePt t="53802" x="3760788" y="2689225"/>
          <p14:tracePt t="53820" x="3770313" y="2689225"/>
          <p14:tracePt t="53835" x="3781425" y="2698750"/>
          <p14:tracePt t="53859" x="3790950" y="2698750"/>
          <p14:tracePt t="53868" x="3790950" y="2709863"/>
          <p14:tracePt t="53887" x="3802063" y="2709863"/>
          <p14:tracePt t="53902" x="3811588" y="2709863"/>
          <p14:tracePt t="53920" x="3822700" y="2719388"/>
          <p14:tracePt t="53937" x="3832225" y="2719388"/>
          <p14:tracePt t="53955" x="3832225" y="2730500"/>
          <p14:tracePt t="54026" x="3832225" y="2740025"/>
          <p14:tracePt t="54146" x="3832225" y="2751138"/>
          <p14:tracePt t="54354" x="3832225" y="2740025"/>
          <p14:tracePt t="54591" x="3832225" y="2730500"/>
          <p14:tracePt t="54958" x="3832225" y="2719388"/>
          <p14:tracePt t="55031" x="3832225" y="2709863"/>
          <p14:tracePt t="55058" x="3822700" y="2709863"/>
          <p14:tracePt t="55090" x="3811588" y="2709863"/>
          <p14:tracePt t="55627" x="3822700" y="2709863"/>
          <p14:tracePt t="55677" x="3832225" y="2709863"/>
          <p14:tracePt t="55712" x="3841750" y="2709863"/>
          <p14:tracePt t="55738" x="3852863" y="2709863"/>
          <p14:tracePt t="55759" x="3862388" y="2709863"/>
          <p14:tracePt t="55774" x="3873500" y="2709863"/>
          <p14:tracePt t="55787" x="3883025" y="2709863"/>
          <p14:tracePt t="55802" x="3913188" y="2709863"/>
          <p14:tracePt t="55820" x="3959225" y="2709863"/>
          <p14:tracePt t="55835" x="4081463" y="2689225"/>
          <p14:tracePt t="55853" x="4179888" y="2663825"/>
          <p14:tracePt t="55868" x="4337050" y="2601913"/>
          <p14:tracePt t="55885" x="4479925" y="2530475"/>
          <p14:tracePt t="55902" x="4618038" y="2454275"/>
          <p14:tracePt t="55920" x="4776788" y="2362200"/>
          <p14:tracePt t="55936" x="4933950" y="2301875"/>
          <p14:tracePt t="55954" x="5030788" y="2286000"/>
          <p14:tracePt t="55970" x="5143500" y="2276475"/>
          <p14:tracePt t="55987" x="5205413" y="2276475"/>
          <p14:tracePt t="56004" x="5260975" y="2295525"/>
          <p14:tracePt t="56020" x="5322888" y="2322513"/>
          <p14:tracePt t="56035" x="5362575" y="2352675"/>
          <p14:tracePt t="56053" x="5383213" y="2382838"/>
          <p14:tracePt t="56068" x="5419725" y="2424113"/>
          <p14:tracePt t="56085" x="5459413" y="2474913"/>
          <p14:tracePt t="56102" x="5480050" y="2500313"/>
          <p14:tracePt t="56120" x="5500688" y="2520950"/>
          <p14:tracePt t="56135" x="5530850" y="2541588"/>
          <p14:tracePt t="56152" x="5551488" y="2562225"/>
          <p14:tracePt t="56168" x="5572125" y="2581275"/>
          <p14:tracePt t="56187" x="5597525" y="2613025"/>
          <p14:tracePt t="56201" x="5618163" y="2633663"/>
          <p14:tracePt t="56218" x="5648325" y="2643188"/>
          <p14:tracePt t="56222" x="5680075" y="2663825"/>
          <p14:tracePt t="56235" x="5689600" y="2663825"/>
          <p14:tracePt t="56253" x="5719763" y="2668588"/>
          <p14:tracePt t="56268" x="5761038" y="2679700"/>
          <p14:tracePt t="56285" x="5786438" y="2689225"/>
          <p14:tracePt t="56302" x="5816600" y="2698750"/>
          <p14:tracePt t="56321" x="5837238" y="2719388"/>
          <p14:tracePt t="56335" x="5888038" y="2751138"/>
          <p14:tracePt t="56353" x="5899150" y="2760663"/>
          <p14:tracePt t="56368" x="5929313" y="2770188"/>
          <p14:tracePt t="56387" x="5945188" y="2781300"/>
          <p14:tracePt t="56402" x="5954713" y="2801938"/>
          <p14:tracePt t="56418" x="5965825" y="2811463"/>
          <p14:tracePt t="56435" x="5965825" y="2832100"/>
          <p14:tracePt t="56453" x="5975350" y="2847975"/>
          <p14:tracePt t="56468" x="5975350" y="2878138"/>
          <p14:tracePt t="56486" x="5975350" y="2908300"/>
          <p14:tracePt t="56502" x="5975350" y="2938463"/>
          <p14:tracePt t="56520" x="5975350" y="3000375"/>
          <p14:tracePt t="56535" x="5965825" y="3046413"/>
          <p14:tracePt t="56552" x="5965825" y="3067050"/>
          <p14:tracePt t="56568" x="5954713" y="3108325"/>
          <p14:tracePt t="56586" x="5938838" y="3148013"/>
          <p14:tracePt t="56601" x="5929313" y="3168650"/>
          <p14:tracePt t="56619" x="5929313" y="3189288"/>
          <p14:tracePt t="56635" x="5919788" y="3198813"/>
          <p14:tracePt t="56654" x="5919788" y="3209925"/>
          <p14:tracePt t="56749" x="5929313" y="3209925"/>
          <p14:tracePt t="56762" x="5929313" y="3214688"/>
          <p14:tracePt t="56776" x="5938838" y="3214688"/>
          <p14:tracePt t="56791" x="5945188" y="3214688"/>
          <p14:tracePt t="56805" x="5954713" y="3224213"/>
          <p14:tracePt t="56824" x="5965825" y="3224213"/>
          <p14:tracePt t="56835" x="5965825" y="3235325"/>
          <p14:tracePt t="56854" x="5975350" y="3235325"/>
          <p14:tracePt t="56869" x="5984875" y="3244850"/>
          <p14:tracePt t="56885" x="5984875" y="3255963"/>
          <p14:tracePt t="56924" x="5995988" y="3255963"/>
          <p14:tracePt t="56936" x="5995988" y="3265488"/>
          <p14:tracePt t="57029" x="5995988" y="3276600"/>
          <p14:tracePt t="57055" x="5995988" y="3286125"/>
          <p14:tracePt t="57078" x="5995988" y="3295650"/>
          <p14:tracePt t="57095" x="5984875" y="3306763"/>
          <p14:tracePt t="57109" x="5984875" y="3316288"/>
          <p14:tracePt t="57123" x="5984875" y="3327400"/>
          <p14:tracePt t="57136" x="5984875" y="3336925"/>
          <p14:tracePt t="57153" x="5984875" y="3348038"/>
          <p14:tracePt t="57168" x="5975350" y="3367088"/>
          <p14:tracePt t="57187" x="5965825" y="3387725"/>
          <p14:tracePt t="57203" x="5965825" y="3424238"/>
          <p14:tracePt t="57220" x="5954713" y="3454400"/>
          <p14:tracePt t="57236" x="5938838" y="3495675"/>
          <p14:tracePt t="57254" x="5938838" y="3516313"/>
          <p14:tracePt t="57268" x="5929313" y="3556000"/>
          <p14:tracePt t="57286" x="5929313" y="3581400"/>
          <p14:tracePt t="57302" x="5919788" y="3613150"/>
          <p14:tracePt t="57320" x="5908675" y="3643313"/>
          <p14:tracePt t="57335" x="5899150" y="3663950"/>
          <p14:tracePt t="57353" x="5888038" y="3673475"/>
          <p14:tracePt t="57368" x="5867400" y="3684588"/>
          <p14:tracePt t="57385" x="5848350" y="3694113"/>
          <p14:tracePt t="57402" x="5837238" y="3705225"/>
          <p14:tracePt t="57420" x="5827713" y="3724275"/>
          <p14:tracePt t="57435" x="5816600" y="3744913"/>
          <p14:tracePt t="57453" x="5807075" y="3756025"/>
          <p14:tracePt t="57468" x="5786438" y="3770313"/>
          <p14:tracePt t="57487" x="5776913" y="3781425"/>
          <p14:tracePt t="57501" x="5765800" y="3781425"/>
          <p14:tracePt t="57519" x="5765800" y="3790950"/>
          <p14:tracePt t="57535" x="5761038" y="3790950"/>
          <p14:tracePt t="57552" x="5751513" y="3790950"/>
          <p14:tracePt t="57627" x="5751513" y="3781425"/>
          <p14:tracePt t="57639" x="5740400" y="3781425"/>
          <p14:tracePt t="57653" x="5740400" y="3770313"/>
          <p14:tracePt t="57669" x="5740400" y="3765550"/>
          <p14:tracePt t="57686" x="5730875" y="3765550"/>
          <p14:tracePt t="57707" x="5730875" y="3756025"/>
          <p14:tracePt t="57798" x="5730875" y="3744913"/>
          <p14:tracePt t="57816" x="5719763" y="3744913"/>
          <p14:tracePt t="58034" x="5719763" y="3735388"/>
          <p14:tracePt t="58060" x="5710238" y="3735388"/>
          <p14:tracePt t="58072" x="5710238" y="3724275"/>
          <p14:tracePt t="58123" x="5699125" y="3724275"/>
          <p14:tracePt t="58138" x="5699125" y="3714750"/>
          <p14:tracePt t="58157" x="5689600" y="3714750"/>
          <p14:tracePt t="58169" x="5689600" y="3705225"/>
          <p14:tracePt t="58187" x="5689600" y="3694113"/>
          <p14:tracePt t="58202" x="5680075" y="3694113"/>
          <p14:tracePt t="58220" x="5680075" y="3684588"/>
          <p14:tracePt t="58235" x="5668963" y="3673475"/>
          <p14:tracePt t="58253" x="5659438" y="3673475"/>
          <p14:tracePt t="58269" x="5648325" y="3663950"/>
          <p14:tracePt t="58288" x="5638800" y="3663950"/>
          <p14:tracePt t="58302" x="5638800" y="3652838"/>
          <p14:tracePt t="58320" x="5627688" y="3643313"/>
          <p14:tracePt t="58335" x="5618163" y="3633788"/>
          <p14:tracePt t="58353" x="5618163" y="3622675"/>
          <p14:tracePt t="58369" x="5608638" y="3613150"/>
          <p14:tracePt t="58387" x="5597525" y="3602038"/>
          <p14:tracePt t="58403" x="5588000" y="3592513"/>
          <p14:tracePt t="58419" x="5588000" y="3581400"/>
          <p14:tracePt t="58435" x="5576888" y="3581400"/>
          <p14:tracePt t="58453" x="5576888" y="3567113"/>
          <p14:tracePt t="58470" x="5572125" y="3567113"/>
          <p14:tracePt t="58485" x="5572125" y="3556000"/>
          <p14:tracePt t="58501" x="5572125" y="3546475"/>
          <p14:tracePt t="58523" x="5562600" y="3546475"/>
          <p14:tracePt t="58539" x="5562600" y="3536950"/>
          <p14:tracePt t="58581" x="5562600" y="3525838"/>
          <p14:tracePt t="58602" x="5562600" y="3516313"/>
          <p14:tracePt t="58620" x="5551488" y="3516313"/>
          <p14:tracePt t="58635" x="5551488" y="3505200"/>
          <p14:tracePt t="58653" x="5551488" y="3495675"/>
          <p14:tracePt t="58668" x="5541963" y="3454400"/>
          <p14:tracePt t="58685" x="5541963" y="3413125"/>
          <p14:tracePt t="58701" x="5530850" y="3387725"/>
          <p14:tracePt t="58720" x="5530850" y="3357563"/>
          <p14:tracePt t="58735" x="5530850" y="3327400"/>
          <p14:tracePt t="58752" x="5530850" y="3306763"/>
          <p14:tracePt t="58768" x="5530850" y="3276600"/>
          <p14:tracePt t="58787" x="5530850" y="3265488"/>
          <p14:tracePt t="58802" x="5530850" y="3244850"/>
          <p14:tracePt t="58820" x="5530850" y="3235325"/>
          <p14:tracePt t="58835" x="5521325" y="3224213"/>
          <p14:tracePt t="58853" x="5510213" y="3224213"/>
          <p14:tracePt t="58868" x="5510213" y="3214688"/>
          <p14:tracePt t="58885" x="5500688" y="3209925"/>
          <p14:tracePt t="58902" x="5500688" y="3198813"/>
          <p14:tracePt t="58920" x="5500688" y="3168650"/>
          <p14:tracePt t="58935" x="5500688" y="3138488"/>
          <p14:tracePt t="58952" x="5500688" y="3117850"/>
          <p14:tracePt t="58968" x="5500688" y="3108325"/>
          <p14:tracePt t="58987" x="5510213" y="3087688"/>
          <p14:tracePt t="59059" x="5500688" y="3087688"/>
          <p14:tracePt t="59188" x="5491163" y="3087688"/>
          <p14:tracePt t="59299" x="5491163" y="3097213"/>
          <p14:tracePt t="59366" x="5480050" y="3097213"/>
          <p14:tracePt t="59599" x="5480050" y="3108325"/>
          <p14:tracePt t="59661" x="5480050" y="3117850"/>
          <p14:tracePt t="59690" x="5480050" y="3127375"/>
          <p14:tracePt t="59747" x="5480050" y="3138488"/>
          <p14:tracePt t="59805" x="5491163" y="3138488"/>
          <p14:tracePt t="59827" x="5491163" y="3148013"/>
          <p14:tracePt t="59863" x="5491163" y="3159125"/>
          <p14:tracePt t="59926" x="5491163" y="3168650"/>
          <p14:tracePt t="59957" x="5480050" y="3168650"/>
          <p14:tracePt t="59989" x="5470525" y="3168650"/>
          <p14:tracePt t="60027" x="5459413" y="3168650"/>
          <p14:tracePt t="60051" x="5449888" y="3168650"/>
          <p14:tracePt t="60075" x="5438775" y="3168650"/>
          <p14:tracePt t="60145" x="5429250" y="3168650"/>
          <p14:tracePt t="60443" x="5419725" y="3168650"/>
          <p14:tracePt t="60473" x="5408613" y="3168650"/>
          <p14:tracePt t="60483" x="5399088" y="3168650"/>
          <p14:tracePt t="60497" x="5383213" y="3168650"/>
          <p14:tracePt t="60507" x="5373688" y="3168650"/>
          <p14:tracePt t="60520" x="5353050" y="3159125"/>
          <p14:tracePt t="60535" x="5322888" y="3148013"/>
          <p14:tracePt t="60553" x="5270500" y="3138488"/>
          <p14:tracePt t="60568" x="5194300" y="3097213"/>
          <p14:tracePt t="60586" x="5092700" y="3055938"/>
          <p14:tracePt t="60602" x="4995863" y="3000375"/>
          <p14:tracePt t="60619" x="4913313" y="2938463"/>
          <p14:tracePt t="60635" x="4837113" y="2867025"/>
          <p14:tracePt t="60653" x="4745038" y="2770188"/>
          <p14:tracePt t="60668" x="4664075" y="2652713"/>
          <p14:tracePt t="60685" x="4618038" y="2551113"/>
          <p14:tracePt t="60702" x="4556125" y="2403475"/>
          <p14:tracePt t="60720" x="4516438" y="2276475"/>
          <p14:tracePt t="60735" x="4495800" y="2122488"/>
          <p14:tracePt t="60754" x="4484688" y="1954213"/>
          <p14:tracePt t="60770" x="4484688" y="1658938"/>
          <p14:tracePt t="60787" x="4495800" y="1490663"/>
          <p14:tracePt t="60803" x="4516438" y="1331913"/>
          <p14:tracePt t="60821" x="4537075" y="1122363"/>
          <p14:tracePt t="60835" x="4537075" y="984250"/>
          <p14:tracePt t="60853" x="4537075" y="852488"/>
          <p14:tracePt t="60870" x="4546600" y="684213"/>
          <p14:tracePt t="60887" x="4546600" y="546100"/>
          <p14:tracePt t="60903" x="4546600" y="438150"/>
          <p14:tracePt t="60920" x="4546600" y="377825"/>
          <p14:tracePt t="60935" x="4546600" y="327025"/>
          <p14:tracePt t="60952" x="4537075" y="285750"/>
          <p14:tracePt t="60970" x="4525963" y="250825"/>
          <p14:tracePt t="60987" x="4516438" y="219075"/>
          <p14:tracePt t="61003" x="4495800" y="198438"/>
          <p14:tracePt t="61020" x="4479925" y="168275"/>
          <p14:tracePt t="61035" x="4459288" y="158750"/>
          <p14:tracePt t="61054" x="4449763" y="127000"/>
          <p14:tracePt t="61068" x="4429125" y="117475"/>
          <p14:tracePt t="61086" x="4419600" y="96838"/>
          <p14:tracePt t="61102" x="4387850" y="96838"/>
          <p14:tracePt t="61119" x="4357688" y="92075"/>
          <p14:tracePt t="61135" x="4337050" y="92075"/>
          <p14:tracePt t="61152" x="4316413" y="92075"/>
          <p14:tracePt t="61170" x="4291013" y="107950"/>
          <p14:tracePt t="61173" x="4270375" y="127000"/>
          <p14:tracePt t="61187" x="4260850" y="138113"/>
          <p14:tracePt t="61202" x="4251325" y="147638"/>
          <p14:tracePt t="61218" x="4230688" y="179388"/>
          <p14:tracePt t="61235" x="4219575" y="188913"/>
          <p14:tracePt t="61253" x="4210050" y="209550"/>
          <p14:tracePt t="61268" x="4189413" y="219075"/>
          <p14:tracePt t="61285" x="4168775" y="219075"/>
          <p14:tracePt t="61301" x="4138613" y="230188"/>
          <p14:tracePt t="61320" x="4117975" y="230188"/>
          <p14:tracePt t="61335" x="4092575" y="239713"/>
          <p14:tracePt t="61352" x="4081463" y="239713"/>
          <p14:tracePt t="61368" x="4071938" y="250825"/>
          <p14:tracePt t="61386" x="4071938" y="260350"/>
          <p14:tracePt t="61401" x="4062413" y="269875"/>
          <p14:tracePt t="61418" x="4062413" y="276225"/>
          <p14:tracePt t="61435" x="4062413" y="285750"/>
          <p14:tracePt t="61453" x="4051300" y="285750"/>
          <p14:tracePt t="61533" x="4062413" y="285750"/>
          <p14:tracePt t="61555" x="4071938" y="285750"/>
          <p14:tracePt t="61561" x="4081463" y="285750"/>
          <p14:tracePt t="61574" x="4092575" y="285750"/>
          <p14:tracePt t="61592" x="4102100" y="285750"/>
          <p14:tracePt t="61607" x="4113213" y="295275"/>
          <p14:tracePt t="61624" x="4117975" y="306388"/>
          <p14:tracePt t="61643" x="4127500" y="327025"/>
          <p14:tracePt t="61657" x="4138613" y="336550"/>
          <p14:tracePt t="61670" x="4148138" y="366713"/>
          <p14:tracePt t="61686" x="4159250" y="407988"/>
          <p14:tracePt t="61702" x="4159250" y="449263"/>
          <p14:tracePt t="61720" x="4159250" y="495300"/>
          <p14:tracePt t="61735" x="4159250" y="566738"/>
          <p14:tracePt t="61752" x="4159250" y="608013"/>
          <p14:tracePt t="61768" x="4159250" y="663575"/>
          <p14:tracePt t="61786" x="4148138" y="693738"/>
          <p14:tracePt t="61802" x="4138613" y="735013"/>
          <p14:tracePt t="61820" x="4117975" y="776288"/>
          <p14:tracePt t="61835" x="4102100" y="815975"/>
          <p14:tracePt t="61854" x="4092575" y="841375"/>
          <p14:tracePt t="61870" x="4071938" y="882650"/>
          <p14:tracePt t="61886" x="4062413" y="903288"/>
          <p14:tracePt t="61901" x="4041775" y="944563"/>
          <p14:tracePt t="61920" x="4030663" y="984250"/>
          <p14:tracePt t="61935" x="4021138" y="1020763"/>
          <p14:tracePt t="61952" x="4010025" y="1050925"/>
          <p14:tracePt t="61968" x="4010025" y="1092200"/>
          <p14:tracePt t="61986" x="4010025" y="1112838"/>
          <p14:tracePt t="62003" x="4021138" y="1133475"/>
          <p14:tracePt t="62020" x="4030663" y="1143000"/>
          <p14:tracePt t="62035" x="4041775" y="1152525"/>
          <p14:tracePt t="62053" x="4051300" y="1163638"/>
          <p14:tracePt t="62070" x="4062413" y="1163638"/>
          <p14:tracePt t="62085" x="4081463" y="1163638"/>
          <p14:tracePt t="62101" x="4102100" y="1163638"/>
          <p14:tracePt t="62120" x="4113213" y="1163638"/>
          <p14:tracePt t="62135" x="4127500" y="1163638"/>
          <p14:tracePt t="62153" x="4138613" y="1152525"/>
          <p14:tracePt t="62156" x="4138613" y="1143000"/>
          <p14:tracePt t="62168" x="4138613" y="1133475"/>
          <p14:tracePt t="62187" x="4138613" y="1122363"/>
          <p14:tracePt t="62202" x="4148138" y="1092200"/>
          <p14:tracePt t="62220" x="4148138" y="1062038"/>
          <p14:tracePt t="62235" x="4148138" y="1030288"/>
          <p14:tracePt t="62253" x="4148138" y="1004888"/>
          <p14:tracePt t="62269" x="4148138" y="965200"/>
          <p14:tracePt t="62285" x="4148138" y="933450"/>
          <p14:tracePt t="62302" x="4159250" y="893763"/>
          <p14:tracePt t="62320" x="4159250" y="862013"/>
          <p14:tracePt t="62335" x="4159250" y="827088"/>
          <p14:tracePt t="62352" x="4159250" y="795338"/>
          <p14:tracePt t="62368" x="4159250" y="744538"/>
          <p14:tracePt t="62386" x="4159250" y="693738"/>
          <p14:tracePt t="62401" x="4168775" y="642938"/>
          <p14:tracePt t="62419" x="4179888" y="608013"/>
          <p14:tracePt t="62435" x="4189413" y="587375"/>
          <p14:tracePt t="62453" x="4189413" y="576263"/>
          <p14:tracePt t="62470" x="4198938" y="555625"/>
          <p14:tracePt t="62485" x="4198938" y="546100"/>
          <p14:tracePt t="62503" x="4198938" y="525463"/>
          <p14:tracePt t="62520" x="4198938" y="515938"/>
          <p14:tracePt t="62535" x="4198938" y="504825"/>
          <p14:tracePt t="62552" x="4198938" y="495300"/>
          <p14:tracePt t="62568" x="4198938" y="484188"/>
          <p14:tracePt t="62587" x="4198938" y="465138"/>
          <p14:tracePt t="62602" x="4198938" y="458788"/>
          <p14:tracePt t="62620" x="4198938" y="449263"/>
          <p14:tracePt t="62635" x="4198938" y="438150"/>
          <p14:tracePt t="62662" x="4198938" y="428625"/>
          <p14:tracePt t="62689" x="4198938" y="419100"/>
          <p14:tracePt t="62708" x="4198938" y="407988"/>
          <p14:tracePt t="62726" x="4198938" y="398463"/>
          <p14:tracePt t="62741" x="4198938" y="387350"/>
          <p14:tracePt t="62753" x="4198938" y="377825"/>
          <p14:tracePt t="62769" x="4198938" y="366713"/>
          <p14:tracePt t="62786" x="4198938" y="347663"/>
          <p14:tracePt t="62802" x="4198938" y="315913"/>
          <p14:tracePt t="62818" x="4198938" y="295275"/>
          <p14:tracePt t="62835" x="4198938" y="276225"/>
          <p14:tracePt t="62853" x="4198938" y="269875"/>
          <p14:tracePt t="62868" x="4198938" y="239713"/>
          <p14:tracePt t="62885" x="4198938" y="219075"/>
          <p14:tracePt t="62901" x="4198938" y="209550"/>
          <p14:tracePt t="62932" x="4198938" y="219075"/>
          <p14:tracePt t="62943" x="4198938" y="230188"/>
          <p14:tracePt t="62958" x="4198938" y="239713"/>
          <p14:tracePt t="62970" x="4198938" y="250825"/>
          <p14:tracePt t="62987" x="4198938" y="260350"/>
          <p14:tracePt t="63002" x="4198938" y="276225"/>
          <p14:tracePt t="63019" x="4198938" y="285750"/>
          <p14:tracePt t="63055" x="4198938" y="276225"/>
          <p14:tracePt t="63067" x="4198938" y="269875"/>
          <p14:tracePt t="63075" x="4198938" y="260350"/>
          <p14:tracePt t="63090" x="4198938" y="250825"/>
          <p14:tracePt t="63102" x="4198938" y="230188"/>
          <p14:tracePt t="63120" x="4198938" y="219075"/>
          <p14:tracePt t="63135" x="4198938" y="168275"/>
          <p14:tracePt t="63152" x="4198938" y="127000"/>
          <p14:tracePt t="63168" x="4198938" y="80963"/>
          <p14:tracePt t="63186" x="4198938" y="41275"/>
        </p14:tracePtLst>
      </p14:laserTraceLst>
    </p:ext>
  </p:extLst>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5">
            <a:alphaModFix/>
          </a:blip>
          <a:stretch>
            <a:fillRect/>
          </a:stretch>
        </a:blipFill>
        <a:effectLst/>
      </p:bgPr>
    </p:bg>
    <p:spTree>
      <p:nvGrpSpPr>
        <p:cNvPr id="1" name="Shape 624">
          <a:extLst>
            <a:ext uri="{FF2B5EF4-FFF2-40B4-BE49-F238E27FC236}">
              <a16:creationId xmlns:a16="http://schemas.microsoft.com/office/drawing/2014/main" id="{01003251-123C-6915-ED56-9FF1A8CBFF84}"/>
            </a:ext>
          </a:extLst>
        </p:cNvPr>
        <p:cNvGrpSpPr/>
        <p:nvPr/>
      </p:nvGrpSpPr>
      <p:grpSpPr>
        <a:xfrm>
          <a:off x="0" y="0"/>
          <a:ext cx="0" cy="0"/>
          <a:chOff x="0" y="0"/>
          <a:chExt cx="0" cy="0"/>
        </a:xfrm>
      </p:grpSpPr>
      <p:sp>
        <p:nvSpPr>
          <p:cNvPr id="625" name="Google Shape;625;p28">
            <a:extLst>
              <a:ext uri="{FF2B5EF4-FFF2-40B4-BE49-F238E27FC236}">
                <a16:creationId xmlns:a16="http://schemas.microsoft.com/office/drawing/2014/main" id="{1D19A27E-4182-670C-E922-726BA5782F96}"/>
              </a:ext>
            </a:extLst>
          </p:cNvPr>
          <p:cNvSpPr txBox="1"/>
          <p:nvPr/>
        </p:nvSpPr>
        <p:spPr>
          <a:xfrm>
            <a:off x="710250" y="457200"/>
            <a:ext cx="7723500" cy="40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500" dirty="0">
                <a:solidFill>
                  <a:srgbClr val="FFFFFF"/>
                </a:solidFill>
                <a:latin typeface="Sue Ellen Francisco"/>
                <a:ea typeface="Sue Ellen Francisco"/>
                <a:cs typeface="Sue Ellen Francisco"/>
                <a:sym typeface="Sue Ellen Francisco"/>
              </a:rPr>
              <a:t>DEFINING ARITHMETIC OPPERATIONS FOR </a:t>
            </a:r>
            <a:r>
              <a:rPr lang="en-US" sz="2500" dirty="0">
                <a:solidFill>
                  <a:srgbClr val="B6D7A8"/>
                </a:solidFill>
                <a:latin typeface="Sue Ellen Francisco"/>
                <a:ea typeface="Sue Ellen Francisco"/>
                <a:cs typeface="Sue Ellen Francisco"/>
                <a:sym typeface="Sue Ellen Francisco"/>
              </a:rPr>
              <a:t>RATIONAL NUMBERS</a:t>
            </a:r>
            <a:r>
              <a:rPr lang="en-US" sz="2500" dirty="0">
                <a:solidFill>
                  <a:srgbClr val="FFFFFF"/>
                </a:solidFill>
                <a:latin typeface="Sue Ellen Francisco"/>
                <a:ea typeface="Sue Ellen Francisco"/>
                <a:cs typeface="Sue Ellen Francisco"/>
                <a:sym typeface="Sue Ellen Francisco"/>
              </a:rPr>
              <a:t> Cont.</a:t>
            </a:r>
          </a:p>
        </p:txBody>
      </p:sp>
      <mc:AlternateContent xmlns:mc="http://schemas.openxmlformats.org/markup-compatibility/2006" xmlns:a14="http://schemas.microsoft.com/office/drawing/2010/main">
        <mc:Choice Requires="a14">
          <p:sp>
            <p:nvSpPr>
              <p:cNvPr id="626" name="Google Shape;626;p28">
                <a:extLst>
                  <a:ext uri="{FF2B5EF4-FFF2-40B4-BE49-F238E27FC236}">
                    <a16:creationId xmlns:a16="http://schemas.microsoft.com/office/drawing/2014/main" id="{71AB6466-FF8D-68F4-D103-022FEE268ABB}"/>
                  </a:ext>
                </a:extLst>
              </p:cNvPr>
              <p:cNvSpPr txBox="1"/>
              <p:nvPr/>
            </p:nvSpPr>
            <p:spPr>
              <a:xfrm>
                <a:off x="624300" y="1013025"/>
                <a:ext cx="7895400" cy="3179400"/>
              </a:xfrm>
              <a:prstGeom prst="rect">
                <a:avLst/>
              </a:prstGeom>
              <a:noFill/>
              <a:ln>
                <a:noFill/>
              </a:ln>
            </p:spPr>
            <p:txBody>
              <a:bodyPr spcFirstLastPara="1" wrap="square" lIns="91425" tIns="91425" rIns="91425" bIns="91425" anchor="t" anchorCtr="0">
                <a:noAutofit/>
              </a:bodyPr>
              <a:lstStyle/>
              <a:p>
                <a:pPr>
                  <a:lnSpc>
                    <a:spcPct val="115000"/>
                  </a:lnSpc>
                </a:pPr>
                <a:r>
                  <a:rPr lang="en-US" sz="1600" dirty="0">
                    <a:solidFill>
                      <a:schemeClr val="accent1"/>
                    </a:solidFill>
                    <a:latin typeface="Sue Ellen Francisco"/>
                    <a:sym typeface="Barlow Semi Condensed Light"/>
                  </a:rPr>
                  <a:t>MULTIPLICATION: </a:t>
                </a:r>
                <a:r>
                  <a:rPr lang="en-US" dirty="0">
                    <a:solidFill>
                      <a:srgbClr val="FFFFFF"/>
                    </a:solidFill>
                    <a:latin typeface="Barlow Semi Condensed Light"/>
                    <a:cs typeface="Barlow Semi Condensed Light"/>
                    <a:sym typeface="Barlow Semi Condensed Light"/>
                  </a:rPr>
                  <a:t>To show that multiplication is preserved under </a:t>
                </a:r>
                <a14:m>
                  <m:oMath xmlns:m="http://schemas.openxmlformats.org/officeDocument/2006/math">
                    <m:r>
                      <a:rPr lang="en-US" i="1">
                        <a:solidFill>
                          <a:srgbClr val="FFFFFF"/>
                        </a:solidFill>
                        <a:latin typeface="Cambria Math" panose="02040503050406030204" pitchFamily="18" charset="0"/>
                        <a:cs typeface="Barlow Semi Condensed Light"/>
                        <a:sym typeface="Barlow Semi Condensed Light"/>
                      </a:rPr>
                      <m:t>~</m:t>
                    </m:r>
                  </m:oMath>
                </a14:m>
                <a:r>
                  <a:rPr lang="en-US" dirty="0">
                    <a:solidFill>
                      <a:srgbClr val="FFFFFF"/>
                    </a:solidFill>
                    <a:latin typeface="Barlow Semi Condensed Light"/>
                    <a:cs typeface="Barlow Semi Condensed Light"/>
                    <a:sym typeface="Barlow Semi Condensed Light"/>
                  </a:rPr>
                  <a:t>, we will show the following is well-defined under</a:t>
                </a:r>
                <a14:m>
                  <m:oMath xmlns:m="http://schemas.openxmlformats.org/officeDocument/2006/math">
                    <m:r>
                      <a:rPr lang="en-US">
                        <a:solidFill>
                          <a:srgbClr val="FFFFFF"/>
                        </a:solidFill>
                        <a:latin typeface="Cambria Math" panose="02040503050406030204" pitchFamily="18" charset="0"/>
                        <a:cs typeface="Barlow Semi Condensed Light"/>
                        <a:sym typeface="Barlow Semi Condensed Light"/>
                      </a:rPr>
                      <m:t> </m:t>
                    </m:r>
                    <m:r>
                      <a:rPr lang="en-US" i="1">
                        <a:solidFill>
                          <a:srgbClr val="FFFFFF"/>
                        </a:solidFill>
                        <a:latin typeface="Cambria Math" panose="02040503050406030204" pitchFamily="18" charset="0"/>
                        <a:cs typeface="Barlow Semi Condensed Light"/>
                        <a:sym typeface="Barlow Semi Condensed Light"/>
                      </a:rPr>
                      <m:t>~</m:t>
                    </m:r>
                  </m:oMath>
                </a14:m>
                <a:r>
                  <a:rPr lang="en-US" dirty="0">
                    <a:solidFill>
                      <a:srgbClr val="FFFFFF"/>
                    </a:solidFill>
                    <a:latin typeface="Barlow Semi Condensed Light"/>
                    <a:cs typeface="Barlow Semi Condensed Light"/>
                    <a:sym typeface="Barlow Semi Condensed Light"/>
                  </a:rPr>
                  <a:t>: </a:t>
                </a:r>
              </a:p>
              <a:p>
                <a:pPr algn="ctr">
                  <a:lnSpc>
                    <a:spcPct val="115000"/>
                  </a:lnSpc>
                </a:pPr>
                <a14:m>
                  <m:oMathPara xmlns:m="http://schemas.openxmlformats.org/officeDocument/2006/math">
                    <m:oMathParaPr>
                      <m:jc m:val="centerGroup"/>
                    </m:oMathParaPr>
                    <m:oMath xmlns:m="http://schemas.openxmlformats.org/officeDocument/2006/math">
                      <m:sSub>
                        <m:sSubPr>
                          <m:ctrlPr>
                            <a:rPr lang="en-US" i="1" smtClean="0">
                              <a:solidFill>
                                <a:srgbClr val="FFFFFF"/>
                              </a:solidFill>
                              <a:latin typeface="Cambria Math" panose="02040503050406030204" pitchFamily="18" charset="0"/>
                              <a:cs typeface="Barlow Semi Condensed Light"/>
                              <a:sym typeface="Barlow Semi Condensed Light"/>
                            </a:rPr>
                          </m:ctrlPr>
                        </m:sSubPr>
                        <m:e>
                          <m:r>
                            <a:rPr lang="en-US" b="0" i="1" smtClean="0">
                              <a:solidFill>
                                <a:schemeClr val="accent4"/>
                              </a:solidFill>
                              <a:latin typeface="Cambria Math" panose="02040503050406030204" pitchFamily="18" charset="0"/>
                              <a:cs typeface="Barlow Semi Condensed Light"/>
                              <a:sym typeface="Barlow Semi Condensed Light"/>
                            </a:rPr>
                            <m:t>𝐴</m:t>
                          </m:r>
                        </m:e>
                        <m:sub>
                          <m:r>
                            <a:rPr lang="en-US" i="1">
                              <a:solidFill>
                                <a:srgbClr val="B6D7A8"/>
                              </a:solidFill>
                              <a:latin typeface="Cambria Math" panose="02040503050406030204" pitchFamily="18" charset="0"/>
                              <a:ea typeface="Cambria Math" panose="02040503050406030204" pitchFamily="18" charset="0"/>
                              <a:cs typeface="Barlow Semi Condensed Light"/>
                              <a:sym typeface="Barlow Semi Condensed Light"/>
                            </a:rPr>
                            <m:t>ℚ</m:t>
                          </m:r>
                        </m:sub>
                      </m:sSub>
                      <m:r>
                        <a:rPr lang="en-US" b="0" i="1" smtClean="0">
                          <a:solidFill>
                            <a:srgbClr val="FFFFFF"/>
                          </a:solidFill>
                          <a:latin typeface="Cambria Math" panose="02040503050406030204" pitchFamily="18" charset="0"/>
                          <a:cs typeface="Barlow Semi Condensed Light"/>
                          <a:sym typeface="Barlow Semi Condensed Light"/>
                        </a:rPr>
                        <m:t>+</m:t>
                      </m:r>
                      <m:sSub>
                        <m:sSubPr>
                          <m:ctrlPr>
                            <a:rPr lang="en-US" b="0" i="1" smtClean="0">
                              <a:solidFill>
                                <a:srgbClr val="FFFFFF"/>
                              </a:solidFill>
                              <a:latin typeface="Cambria Math" panose="02040503050406030204" pitchFamily="18" charset="0"/>
                              <a:cs typeface="Barlow Semi Condensed Light"/>
                              <a:sym typeface="Barlow Semi Condensed Light"/>
                            </a:rPr>
                          </m:ctrlPr>
                        </m:sSubPr>
                        <m:e>
                          <m:r>
                            <a:rPr lang="en-US" b="0" i="1" smtClean="0">
                              <a:solidFill>
                                <a:schemeClr val="accent5"/>
                              </a:solidFill>
                              <a:latin typeface="Cambria Math" panose="02040503050406030204" pitchFamily="18" charset="0"/>
                              <a:cs typeface="Barlow Semi Condensed Light"/>
                              <a:sym typeface="Barlow Semi Condensed Light"/>
                            </a:rPr>
                            <m:t>𝐵</m:t>
                          </m:r>
                        </m:e>
                        <m:sub>
                          <m:r>
                            <a:rPr lang="en-US" i="1">
                              <a:solidFill>
                                <a:srgbClr val="B6D7A8"/>
                              </a:solidFill>
                              <a:latin typeface="Cambria Math" panose="02040503050406030204" pitchFamily="18" charset="0"/>
                              <a:ea typeface="Cambria Math" panose="02040503050406030204" pitchFamily="18" charset="0"/>
                              <a:cs typeface="Barlow Semi Condensed Light"/>
                              <a:sym typeface="Barlow Semi Condensed Light"/>
                            </a:rPr>
                            <m:t>ℚ</m:t>
                          </m:r>
                        </m:sub>
                      </m:sSub>
                      <m:r>
                        <a:rPr lang="en-US" b="0" i="1" smtClean="0">
                          <a:solidFill>
                            <a:srgbClr val="FFFFFF"/>
                          </a:solidFill>
                          <a:latin typeface="Cambria Math" panose="02040503050406030204" pitchFamily="18" charset="0"/>
                          <a:cs typeface="Barlow Semi Condensed Light"/>
                          <a:sym typeface="Barlow Semi Condensed Light"/>
                        </a:rPr>
                        <m:t>=</m:t>
                      </m:r>
                      <m:d>
                        <m:dPr>
                          <m:begChr m:val="["/>
                          <m:endChr m:val="]"/>
                          <m:ctrlPr>
                            <a:rPr lang="en-US" b="0" i="1" smtClean="0">
                              <a:solidFill>
                                <a:srgbClr val="FFFFFF"/>
                              </a:solidFill>
                              <a:latin typeface="Cambria Math" panose="02040503050406030204" pitchFamily="18" charset="0"/>
                              <a:cs typeface="Barlow Semi Condensed Light"/>
                              <a:sym typeface="Barlow Semi Condensed Light"/>
                            </a:rPr>
                          </m:ctrlPr>
                        </m:dPr>
                        <m:e>
                          <m:d>
                            <m:dPr>
                              <m:begChr m:val="⟨"/>
                              <m:endChr m:val="⟩"/>
                              <m:ctrlPr>
                                <a:rPr lang="en-US" b="0" i="1" smtClean="0">
                                  <a:solidFill>
                                    <a:schemeClr val="accent4"/>
                                  </a:solidFill>
                                  <a:latin typeface="Cambria Math" panose="02040503050406030204" pitchFamily="18" charset="0"/>
                                  <a:cs typeface="Barlow Semi Condensed Light"/>
                                  <a:sym typeface="Barlow Semi Condensed Light"/>
                                </a:rPr>
                              </m:ctrlPr>
                            </m:dPr>
                            <m:e>
                              <m:sSub>
                                <m:sSubPr>
                                  <m:ctrlPr>
                                    <a:rPr lang="en-US" b="0" i="1" smtClean="0">
                                      <a:solidFill>
                                        <a:schemeClr val="accent4"/>
                                      </a:solidFill>
                                      <a:latin typeface="Cambria Math" panose="02040503050406030204" pitchFamily="18" charset="0"/>
                                      <a:cs typeface="Barlow Semi Condensed Light"/>
                                      <a:sym typeface="Barlow Semi Condensed Light"/>
                                    </a:rPr>
                                  </m:ctrlPr>
                                </m:sSubPr>
                                <m:e>
                                  <m:r>
                                    <a:rPr lang="en-US" b="0" i="1" smtClean="0">
                                      <a:solidFill>
                                        <a:schemeClr val="accent4"/>
                                      </a:solidFill>
                                      <a:latin typeface="Cambria Math" panose="02040503050406030204" pitchFamily="18" charset="0"/>
                                      <a:cs typeface="Barlow Semi Condensed Light"/>
                                      <a:sym typeface="Barlow Semi Condensed Light"/>
                                    </a:rPr>
                                    <m:t>𝑎</m:t>
                                  </m:r>
                                </m:e>
                                <m:sub>
                                  <m:r>
                                    <a:rPr lang="en-US" b="0" i="1" smtClean="0">
                                      <a:solidFill>
                                        <a:schemeClr val="accent4"/>
                                      </a:solidFill>
                                      <a:latin typeface="Cambria Math" panose="02040503050406030204" pitchFamily="18" charset="0"/>
                                      <a:cs typeface="Barlow Semi Condensed Light"/>
                                      <a:sym typeface="Barlow Semi Condensed Light"/>
                                    </a:rPr>
                                    <m:t>1</m:t>
                                  </m:r>
                                </m:sub>
                              </m:sSub>
                              <m:r>
                                <a:rPr lang="en-US" b="0" i="1" smtClean="0">
                                  <a:solidFill>
                                    <a:schemeClr val="accent4"/>
                                  </a:solidFill>
                                  <a:latin typeface="Cambria Math" panose="02040503050406030204" pitchFamily="18" charset="0"/>
                                  <a:cs typeface="Barlow Semi Condensed Light"/>
                                  <a:sym typeface="Barlow Semi Condensed Light"/>
                                </a:rPr>
                                <m:t>,</m:t>
                              </m:r>
                              <m:sSub>
                                <m:sSubPr>
                                  <m:ctrlPr>
                                    <a:rPr lang="en-US" b="0" i="1" smtClean="0">
                                      <a:solidFill>
                                        <a:schemeClr val="accent4"/>
                                      </a:solidFill>
                                      <a:latin typeface="Cambria Math" panose="02040503050406030204" pitchFamily="18" charset="0"/>
                                      <a:cs typeface="Barlow Semi Condensed Light"/>
                                      <a:sym typeface="Barlow Semi Condensed Light"/>
                                    </a:rPr>
                                  </m:ctrlPr>
                                </m:sSubPr>
                                <m:e>
                                  <m:r>
                                    <a:rPr lang="en-US" b="0" i="1" smtClean="0">
                                      <a:solidFill>
                                        <a:schemeClr val="accent4"/>
                                      </a:solidFill>
                                      <a:latin typeface="Cambria Math" panose="02040503050406030204" pitchFamily="18" charset="0"/>
                                      <a:cs typeface="Barlow Semi Condensed Light"/>
                                      <a:sym typeface="Barlow Semi Condensed Light"/>
                                    </a:rPr>
                                    <m:t>𝑎</m:t>
                                  </m:r>
                                </m:e>
                                <m:sub>
                                  <m:r>
                                    <a:rPr lang="en-US" b="0" i="1" smtClean="0">
                                      <a:solidFill>
                                        <a:schemeClr val="accent4"/>
                                      </a:solidFill>
                                      <a:latin typeface="Cambria Math" panose="02040503050406030204" pitchFamily="18" charset="0"/>
                                      <a:cs typeface="Barlow Semi Condensed Light"/>
                                      <a:sym typeface="Barlow Semi Condensed Light"/>
                                    </a:rPr>
                                    <m:t>2</m:t>
                                  </m:r>
                                </m:sub>
                              </m:sSub>
                            </m:e>
                          </m:d>
                        </m:e>
                      </m:d>
                      <m:r>
                        <a:rPr lang="en-US" b="0" i="1" smtClean="0">
                          <a:solidFill>
                            <a:srgbClr val="FFFFFF"/>
                          </a:solidFill>
                          <a:latin typeface="Cambria Math" panose="02040503050406030204" pitchFamily="18" charset="0"/>
                          <a:cs typeface="Barlow Semi Condensed Light"/>
                          <a:sym typeface="Barlow Semi Condensed Light"/>
                        </a:rPr>
                        <m:t>+</m:t>
                      </m:r>
                      <m:d>
                        <m:dPr>
                          <m:begChr m:val="["/>
                          <m:endChr m:val="]"/>
                          <m:ctrlPr>
                            <a:rPr lang="en-US" i="1">
                              <a:solidFill>
                                <a:srgbClr val="FFFFFF"/>
                              </a:solidFill>
                              <a:latin typeface="Cambria Math" panose="02040503050406030204" pitchFamily="18" charset="0"/>
                              <a:cs typeface="Barlow Semi Condensed Light"/>
                              <a:sym typeface="Barlow Semi Condensed Light"/>
                            </a:rPr>
                          </m:ctrlPr>
                        </m:dPr>
                        <m:e>
                          <m:d>
                            <m:dPr>
                              <m:begChr m:val="⟨"/>
                              <m:endChr m:val="⟩"/>
                              <m:ctrlPr>
                                <a:rPr lang="en-US" i="1" smtClean="0">
                                  <a:solidFill>
                                    <a:schemeClr val="accent5"/>
                                  </a:solidFill>
                                  <a:latin typeface="Cambria Math" panose="02040503050406030204" pitchFamily="18" charset="0"/>
                                  <a:cs typeface="Barlow Semi Condensed Light"/>
                                  <a:sym typeface="Barlow Semi Condensed Light"/>
                                </a:rPr>
                              </m:ctrlPr>
                            </m:dPr>
                            <m:e>
                              <m:sSub>
                                <m:sSubPr>
                                  <m:ctrlPr>
                                    <a:rPr lang="en-US" i="1" smtClean="0">
                                      <a:solidFill>
                                        <a:schemeClr val="accent5"/>
                                      </a:solidFill>
                                      <a:latin typeface="Cambria Math" panose="02040503050406030204" pitchFamily="18" charset="0"/>
                                      <a:cs typeface="Barlow Semi Condensed Light"/>
                                      <a:sym typeface="Barlow Semi Condensed Light"/>
                                    </a:rPr>
                                  </m:ctrlPr>
                                </m:sSubPr>
                                <m:e>
                                  <m:r>
                                    <a:rPr lang="en-US" b="0" i="1" smtClean="0">
                                      <a:solidFill>
                                        <a:schemeClr val="accent5"/>
                                      </a:solidFill>
                                      <a:latin typeface="Cambria Math" panose="02040503050406030204" pitchFamily="18" charset="0"/>
                                      <a:cs typeface="Barlow Semi Condensed Light"/>
                                      <a:sym typeface="Barlow Semi Condensed Light"/>
                                    </a:rPr>
                                    <m:t>𝑏</m:t>
                                  </m:r>
                                </m:e>
                                <m:sub>
                                  <m:r>
                                    <a:rPr lang="en-US" i="1">
                                      <a:solidFill>
                                        <a:schemeClr val="accent5"/>
                                      </a:solidFill>
                                      <a:latin typeface="Cambria Math" panose="02040503050406030204" pitchFamily="18" charset="0"/>
                                      <a:cs typeface="Barlow Semi Condensed Light"/>
                                      <a:sym typeface="Barlow Semi Condensed Light"/>
                                    </a:rPr>
                                    <m:t>1</m:t>
                                  </m:r>
                                </m:sub>
                              </m:sSub>
                              <m:r>
                                <a:rPr lang="en-US" i="1">
                                  <a:solidFill>
                                    <a:schemeClr val="accent5"/>
                                  </a:solidFill>
                                  <a:latin typeface="Cambria Math" panose="02040503050406030204" pitchFamily="18" charset="0"/>
                                  <a:cs typeface="Barlow Semi Condensed Light"/>
                                  <a:sym typeface="Barlow Semi Condensed Light"/>
                                </a:rPr>
                                <m:t>,</m:t>
                              </m:r>
                              <m:sSub>
                                <m:sSubPr>
                                  <m:ctrlPr>
                                    <a:rPr lang="en-US" i="1">
                                      <a:solidFill>
                                        <a:schemeClr val="accent5"/>
                                      </a:solidFill>
                                      <a:latin typeface="Cambria Math" panose="02040503050406030204" pitchFamily="18" charset="0"/>
                                      <a:cs typeface="Barlow Semi Condensed Light"/>
                                      <a:sym typeface="Barlow Semi Condensed Light"/>
                                    </a:rPr>
                                  </m:ctrlPr>
                                </m:sSubPr>
                                <m:e>
                                  <m:r>
                                    <a:rPr lang="en-US" b="0" i="1" smtClean="0">
                                      <a:solidFill>
                                        <a:schemeClr val="accent5"/>
                                      </a:solidFill>
                                      <a:latin typeface="Cambria Math" panose="02040503050406030204" pitchFamily="18" charset="0"/>
                                      <a:cs typeface="Barlow Semi Condensed Light"/>
                                      <a:sym typeface="Barlow Semi Condensed Light"/>
                                    </a:rPr>
                                    <m:t>𝑏</m:t>
                                  </m:r>
                                </m:e>
                                <m:sub>
                                  <m:r>
                                    <a:rPr lang="en-US" i="1">
                                      <a:solidFill>
                                        <a:schemeClr val="accent5"/>
                                      </a:solidFill>
                                      <a:latin typeface="Cambria Math" panose="02040503050406030204" pitchFamily="18" charset="0"/>
                                      <a:cs typeface="Barlow Semi Condensed Light"/>
                                      <a:sym typeface="Barlow Semi Condensed Light"/>
                                    </a:rPr>
                                    <m:t>2</m:t>
                                  </m:r>
                                </m:sub>
                              </m:sSub>
                            </m:e>
                          </m:d>
                        </m:e>
                      </m:d>
                      <m:r>
                        <a:rPr lang="en-US" b="0" i="1" smtClean="0">
                          <a:solidFill>
                            <a:srgbClr val="FFFFFF"/>
                          </a:solidFill>
                          <a:latin typeface="Cambria Math" panose="02040503050406030204" pitchFamily="18" charset="0"/>
                          <a:cs typeface="Barlow Semi Condensed Light"/>
                          <a:sym typeface="Barlow Semi Condensed Light"/>
                        </a:rPr>
                        <m:t>=</m:t>
                      </m:r>
                      <m:d>
                        <m:dPr>
                          <m:begChr m:val="["/>
                          <m:endChr m:val="]"/>
                          <m:ctrlPr>
                            <a:rPr lang="en-US" i="1">
                              <a:solidFill>
                                <a:srgbClr val="FFFFFF"/>
                              </a:solidFill>
                              <a:latin typeface="Cambria Math" panose="02040503050406030204" pitchFamily="18" charset="0"/>
                              <a:cs typeface="Barlow Semi Condensed Light"/>
                              <a:sym typeface="Barlow Semi Condensed Light"/>
                            </a:rPr>
                          </m:ctrlPr>
                        </m:dPr>
                        <m:e>
                          <m:d>
                            <m:dPr>
                              <m:begChr m:val="⟨"/>
                              <m:endChr m:val="⟩"/>
                              <m:ctrlPr>
                                <a:rPr lang="en-US" i="1">
                                  <a:solidFill>
                                    <a:srgbClr val="FFFFFF"/>
                                  </a:solidFill>
                                  <a:latin typeface="Cambria Math" panose="02040503050406030204" pitchFamily="18" charset="0"/>
                                  <a:cs typeface="Barlow Semi Condensed Light"/>
                                  <a:sym typeface="Barlow Semi Condensed Light"/>
                                </a:rPr>
                              </m:ctrlPr>
                            </m:dPr>
                            <m:e>
                              <m:sSub>
                                <m:sSubPr>
                                  <m:ctrlPr>
                                    <a:rPr lang="en-US" i="1" smtClean="0">
                                      <a:solidFill>
                                        <a:schemeClr val="accent4"/>
                                      </a:solidFill>
                                      <a:latin typeface="Cambria Math" panose="02040503050406030204" pitchFamily="18" charset="0"/>
                                      <a:cs typeface="Barlow Semi Condensed Light"/>
                                      <a:sym typeface="Barlow Semi Condensed Light"/>
                                    </a:rPr>
                                  </m:ctrlPr>
                                </m:sSubPr>
                                <m:e>
                                  <m:r>
                                    <a:rPr lang="en-US" i="1">
                                      <a:solidFill>
                                        <a:schemeClr val="accent4"/>
                                      </a:solidFill>
                                      <a:latin typeface="Cambria Math" panose="02040503050406030204" pitchFamily="18" charset="0"/>
                                      <a:cs typeface="Barlow Semi Condensed Light"/>
                                      <a:sym typeface="Barlow Semi Condensed Light"/>
                                    </a:rPr>
                                    <m:t>𝑎</m:t>
                                  </m:r>
                                </m:e>
                                <m:sub>
                                  <m:r>
                                    <a:rPr lang="en-US" i="1">
                                      <a:solidFill>
                                        <a:schemeClr val="accent4"/>
                                      </a:solidFill>
                                      <a:latin typeface="Cambria Math" panose="02040503050406030204" pitchFamily="18" charset="0"/>
                                      <a:cs typeface="Barlow Semi Condensed Light"/>
                                      <a:sym typeface="Barlow Semi Condensed Light"/>
                                    </a:rPr>
                                    <m:t>1</m:t>
                                  </m:r>
                                </m:sub>
                              </m:sSub>
                              <m:sSub>
                                <m:sSubPr>
                                  <m:ctrlPr>
                                    <a:rPr lang="en-US" i="1" smtClean="0">
                                      <a:solidFill>
                                        <a:schemeClr val="accent5"/>
                                      </a:solidFill>
                                      <a:latin typeface="Cambria Math" panose="02040503050406030204" pitchFamily="18" charset="0"/>
                                      <a:cs typeface="Barlow Semi Condensed Light"/>
                                      <a:sym typeface="Barlow Semi Condensed Light"/>
                                    </a:rPr>
                                  </m:ctrlPr>
                                </m:sSubPr>
                                <m:e>
                                  <m:r>
                                    <a:rPr lang="en-US" b="0" i="1" smtClean="0">
                                      <a:solidFill>
                                        <a:schemeClr val="accent5"/>
                                      </a:solidFill>
                                      <a:latin typeface="Cambria Math" panose="02040503050406030204" pitchFamily="18" charset="0"/>
                                      <a:cs typeface="Barlow Semi Condensed Light"/>
                                      <a:sym typeface="Barlow Semi Condensed Light"/>
                                    </a:rPr>
                                    <m:t>𝑏</m:t>
                                  </m:r>
                                </m:e>
                                <m:sub>
                                  <m:r>
                                    <a:rPr lang="en-US" b="0" i="1" smtClean="0">
                                      <a:solidFill>
                                        <a:schemeClr val="accent5"/>
                                      </a:solidFill>
                                      <a:latin typeface="Cambria Math" panose="02040503050406030204" pitchFamily="18" charset="0"/>
                                      <a:cs typeface="Barlow Semi Condensed Light"/>
                                      <a:sym typeface="Barlow Semi Condensed Light"/>
                                    </a:rPr>
                                    <m:t>1</m:t>
                                  </m:r>
                                </m:sub>
                              </m:sSub>
                              <m:r>
                                <a:rPr lang="en-US" b="0" i="1" smtClean="0">
                                  <a:solidFill>
                                    <a:srgbClr val="FFFFFF"/>
                                  </a:solidFill>
                                  <a:latin typeface="Cambria Math" panose="02040503050406030204" pitchFamily="18" charset="0"/>
                                  <a:cs typeface="Barlow Semi Condensed Light"/>
                                  <a:sym typeface="Barlow Semi Condensed Light"/>
                                </a:rPr>
                                <m:t>,</m:t>
                              </m:r>
                              <m:sSub>
                                <m:sSubPr>
                                  <m:ctrlPr>
                                    <a:rPr lang="en-US" i="1" smtClean="0">
                                      <a:solidFill>
                                        <a:schemeClr val="accent4"/>
                                      </a:solidFill>
                                      <a:latin typeface="Cambria Math" panose="02040503050406030204" pitchFamily="18" charset="0"/>
                                      <a:cs typeface="Barlow Semi Condensed Light"/>
                                      <a:sym typeface="Barlow Semi Condensed Light"/>
                                    </a:rPr>
                                  </m:ctrlPr>
                                </m:sSubPr>
                                <m:e>
                                  <m:r>
                                    <a:rPr lang="en-US" i="1">
                                      <a:solidFill>
                                        <a:schemeClr val="accent4"/>
                                      </a:solidFill>
                                      <a:latin typeface="Cambria Math" panose="02040503050406030204" pitchFamily="18" charset="0"/>
                                      <a:cs typeface="Barlow Semi Condensed Light"/>
                                      <a:sym typeface="Barlow Semi Condensed Light"/>
                                    </a:rPr>
                                    <m:t>𝑎</m:t>
                                  </m:r>
                                </m:e>
                                <m:sub>
                                  <m:r>
                                    <a:rPr lang="en-US" b="0" i="1" smtClean="0">
                                      <a:solidFill>
                                        <a:schemeClr val="accent4"/>
                                      </a:solidFill>
                                      <a:latin typeface="Cambria Math" panose="02040503050406030204" pitchFamily="18" charset="0"/>
                                      <a:cs typeface="Barlow Semi Condensed Light"/>
                                      <a:sym typeface="Barlow Semi Condensed Light"/>
                                    </a:rPr>
                                    <m:t>2</m:t>
                                  </m:r>
                                </m:sub>
                              </m:sSub>
                              <m:sSub>
                                <m:sSubPr>
                                  <m:ctrlPr>
                                    <a:rPr lang="en-US" i="1" smtClean="0">
                                      <a:solidFill>
                                        <a:schemeClr val="accent5"/>
                                      </a:solidFill>
                                      <a:latin typeface="Cambria Math" panose="02040503050406030204" pitchFamily="18" charset="0"/>
                                      <a:cs typeface="Barlow Semi Condensed Light"/>
                                      <a:sym typeface="Barlow Semi Condensed Light"/>
                                    </a:rPr>
                                  </m:ctrlPr>
                                </m:sSubPr>
                                <m:e>
                                  <m:r>
                                    <a:rPr lang="en-US" i="1">
                                      <a:solidFill>
                                        <a:schemeClr val="accent5"/>
                                      </a:solidFill>
                                      <a:latin typeface="Cambria Math" panose="02040503050406030204" pitchFamily="18" charset="0"/>
                                      <a:cs typeface="Barlow Semi Condensed Light"/>
                                      <a:sym typeface="Barlow Semi Condensed Light"/>
                                    </a:rPr>
                                    <m:t>𝑏</m:t>
                                  </m:r>
                                </m:e>
                                <m:sub>
                                  <m:r>
                                    <a:rPr lang="en-US" b="0" i="1" smtClean="0">
                                      <a:solidFill>
                                        <a:schemeClr val="accent5"/>
                                      </a:solidFill>
                                      <a:latin typeface="Cambria Math" panose="02040503050406030204" pitchFamily="18" charset="0"/>
                                      <a:cs typeface="Barlow Semi Condensed Light"/>
                                      <a:sym typeface="Barlow Semi Condensed Light"/>
                                    </a:rPr>
                                    <m:t>2</m:t>
                                  </m:r>
                                </m:sub>
                              </m:sSub>
                            </m:e>
                          </m:d>
                        </m:e>
                      </m:d>
                    </m:oMath>
                  </m:oMathPara>
                </a14:m>
                <a:endParaRPr lang="en-US" dirty="0">
                  <a:solidFill>
                    <a:srgbClr val="FFFFFF"/>
                  </a:solidFill>
                  <a:latin typeface="Barlow Semi Condensed Light"/>
                  <a:cs typeface="Barlow Semi Condensed Light"/>
                  <a:sym typeface="Barlow Semi Condensed Light"/>
                </a:endParaRPr>
              </a:p>
              <a:p>
                <a:pPr marL="0" lvl="0" indent="0" algn="l" rtl="0">
                  <a:lnSpc>
                    <a:spcPct val="115000"/>
                  </a:lnSpc>
                  <a:spcBef>
                    <a:spcPts val="0"/>
                  </a:spcBef>
                  <a:spcAft>
                    <a:spcPts val="0"/>
                  </a:spcAft>
                  <a:buNone/>
                </a:pPr>
                <a:endParaRPr lang="en-US" dirty="0">
                  <a:solidFill>
                    <a:srgbClr val="FFFFFF"/>
                  </a:solidFill>
                  <a:latin typeface="Barlow Semi Condensed Light"/>
                  <a:ea typeface="Barlow Semi Condensed Light"/>
                  <a:cs typeface="Barlow Semi Condensed Light"/>
                  <a:sym typeface="Barlow Semi Condensed Light"/>
                </a:endParaRPr>
              </a:p>
              <a:p>
                <a:pPr>
                  <a:lnSpc>
                    <a:spcPct val="115000"/>
                  </a:lnSpc>
                  <a:spcBef>
                    <a:spcPts val="1600"/>
                  </a:spcBef>
                </a:pPr>
                <a:r>
                  <a:rPr lang="en-US" dirty="0">
                    <a:solidFill>
                      <a:srgbClr val="FFFFFF"/>
                    </a:solidFill>
                    <a:latin typeface="Barlow Semi Condensed Light"/>
                    <a:ea typeface="Barlow Semi Condensed Light"/>
                    <a:cs typeface="Barlow Semi Condensed Light"/>
                    <a:sym typeface="Barlow Semi Condensed Light"/>
                  </a:rPr>
                  <a:t>Let’s say: </a:t>
                </a:r>
                <a14:m>
                  <m:oMath xmlns:m="http://schemas.openxmlformats.org/officeDocument/2006/math">
                    <m:d>
                      <m:dPr>
                        <m:begChr m:val="⟨"/>
                        <m:endChr m:val="⟩"/>
                        <m:ctrlPr>
                          <a:rPr lang="en-US" i="1" smtClean="0">
                            <a:solidFill>
                              <a:schemeClr val="accent4"/>
                            </a:solidFill>
                            <a:latin typeface="Cambria Math" panose="02040503050406030204" pitchFamily="18" charset="0"/>
                            <a:cs typeface="Barlow Semi Condensed Light"/>
                            <a:sym typeface="Barlow Semi Condensed Light"/>
                          </a:rPr>
                        </m:ctrlPr>
                      </m:dPr>
                      <m:e>
                        <m:r>
                          <a:rPr lang="en-US" i="1">
                            <a:solidFill>
                              <a:schemeClr val="accent4"/>
                            </a:solidFill>
                            <a:latin typeface="Cambria Math" panose="02040503050406030204" pitchFamily="18" charset="0"/>
                            <a:cs typeface="Barlow Semi Condensed Light"/>
                            <a:sym typeface="Barlow Semi Condensed Light"/>
                          </a:rPr>
                          <m:t>𝑎</m:t>
                        </m:r>
                        <m:r>
                          <a:rPr lang="en-US" i="1">
                            <a:solidFill>
                              <a:schemeClr val="accent4"/>
                            </a:solidFill>
                            <a:latin typeface="Cambria Math" panose="02040503050406030204" pitchFamily="18" charset="0"/>
                            <a:cs typeface="Barlow Semi Condensed Light"/>
                            <a:sym typeface="Barlow Semi Condensed Light"/>
                          </a:rPr>
                          <m:t>,</m:t>
                        </m:r>
                        <m:r>
                          <a:rPr lang="en-US" i="1">
                            <a:solidFill>
                              <a:schemeClr val="accent4"/>
                            </a:solidFill>
                            <a:latin typeface="Cambria Math" panose="02040503050406030204" pitchFamily="18" charset="0"/>
                            <a:cs typeface="Barlow Semi Condensed Light"/>
                            <a:sym typeface="Barlow Semi Condensed Light"/>
                          </a:rPr>
                          <m:t>𝑏</m:t>
                        </m:r>
                      </m:e>
                    </m:d>
                    <m:r>
                      <a:rPr lang="en-US" i="1">
                        <a:solidFill>
                          <a:srgbClr val="FFFFFF"/>
                        </a:solidFill>
                        <a:latin typeface="Cambria Math" panose="02040503050406030204" pitchFamily="18" charset="0"/>
                        <a:cs typeface="Barlow Semi Condensed Light"/>
                        <a:sym typeface="Barlow Semi Condensed Light"/>
                      </a:rPr>
                      <m:t> </m:t>
                    </m:r>
                    <m:r>
                      <a:rPr lang="en-US" b="0" i="1" smtClean="0">
                        <a:solidFill>
                          <a:srgbClr val="FFFFFF"/>
                        </a:solidFill>
                        <a:latin typeface="Cambria Math" panose="02040503050406030204" pitchFamily="18" charset="0"/>
                        <a:cs typeface="Barlow Semi Condensed Light"/>
                        <a:sym typeface="Barlow Semi Condensed Light"/>
                      </a:rPr>
                      <m:t>~</m:t>
                    </m:r>
                    <m:d>
                      <m:dPr>
                        <m:begChr m:val="⟨"/>
                        <m:endChr m:val="⟩"/>
                        <m:ctrlPr>
                          <a:rPr lang="en-US" i="1" smtClean="0">
                            <a:solidFill>
                              <a:schemeClr val="accent4"/>
                            </a:solidFill>
                            <a:latin typeface="Cambria Math" panose="02040503050406030204" pitchFamily="18" charset="0"/>
                            <a:cs typeface="Barlow Semi Condensed Light"/>
                            <a:sym typeface="Barlow Semi Condensed Light"/>
                          </a:rPr>
                        </m:ctrlPr>
                      </m:dPr>
                      <m:e>
                        <m:r>
                          <a:rPr lang="en-US" i="1">
                            <a:solidFill>
                              <a:schemeClr val="accent4"/>
                            </a:solidFill>
                            <a:latin typeface="Cambria Math" panose="02040503050406030204" pitchFamily="18" charset="0"/>
                            <a:cs typeface="Barlow Semi Condensed Light"/>
                            <a:sym typeface="Barlow Semi Condensed Light"/>
                          </a:rPr>
                          <m:t>𝑐</m:t>
                        </m:r>
                        <m:r>
                          <a:rPr lang="en-US" i="1">
                            <a:solidFill>
                              <a:schemeClr val="accent4"/>
                            </a:solidFill>
                            <a:latin typeface="Cambria Math" panose="02040503050406030204" pitchFamily="18" charset="0"/>
                            <a:cs typeface="Barlow Semi Condensed Light"/>
                            <a:sym typeface="Barlow Semi Condensed Light"/>
                          </a:rPr>
                          <m:t>,</m:t>
                        </m:r>
                        <m:r>
                          <a:rPr lang="en-US" i="1">
                            <a:solidFill>
                              <a:schemeClr val="accent4"/>
                            </a:solidFill>
                            <a:latin typeface="Cambria Math" panose="02040503050406030204" pitchFamily="18" charset="0"/>
                            <a:cs typeface="Barlow Semi Condensed Light"/>
                            <a:sym typeface="Barlow Semi Condensed Light"/>
                          </a:rPr>
                          <m:t>𝑑</m:t>
                        </m:r>
                      </m:e>
                    </m:d>
                  </m:oMath>
                </a14:m>
                <a:r>
                  <a:rPr lang="en-US" dirty="0">
                    <a:solidFill>
                      <a:srgbClr val="FFFFFF"/>
                    </a:solidFill>
                    <a:latin typeface="Barlow Semi Condensed Light"/>
                    <a:cs typeface="Barlow Semi Condensed Light"/>
                    <a:sym typeface="Barlow Semi Condensed Light"/>
                  </a:rPr>
                  <a:t> and </a:t>
                </a:r>
                <a14:m>
                  <m:oMath xmlns:m="http://schemas.openxmlformats.org/officeDocument/2006/math">
                    <m:d>
                      <m:dPr>
                        <m:begChr m:val="⟨"/>
                        <m:endChr m:val="⟩"/>
                        <m:ctrlPr>
                          <a:rPr lang="en-US" i="1" smtClean="0">
                            <a:solidFill>
                              <a:schemeClr val="accent5"/>
                            </a:solidFill>
                            <a:latin typeface="Cambria Math" panose="02040503050406030204" pitchFamily="18" charset="0"/>
                            <a:cs typeface="Barlow Semi Condensed Light"/>
                            <a:sym typeface="Barlow Semi Condensed Light"/>
                          </a:rPr>
                        </m:ctrlPr>
                      </m:dPr>
                      <m:e>
                        <m:r>
                          <a:rPr lang="en-US" i="1">
                            <a:solidFill>
                              <a:schemeClr val="accent5"/>
                            </a:solidFill>
                            <a:latin typeface="Cambria Math" panose="02040503050406030204" pitchFamily="18" charset="0"/>
                            <a:cs typeface="Barlow Semi Condensed Light"/>
                            <a:sym typeface="Barlow Semi Condensed Light"/>
                          </a:rPr>
                          <m:t>𝑣</m:t>
                        </m:r>
                        <m:r>
                          <a:rPr lang="en-US" i="1">
                            <a:solidFill>
                              <a:schemeClr val="accent5"/>
                            </a:solidFill>
                            <a:latin typeface="Cambria Math" panose="02040503050406030204" pitchFamily="18" charset="0"/>
                            <a:cs typeface="Barlow Semi Condensed Light"/>
                            <a:sym typeface="Barlow Semi Condensed Light"/>
                          </a:rPr>
                          <m:t>,</m:t>
                        </m:r>
                        <m:r>
                          <a:rPr lang="en-US" i="1">
                            <a:solidFill>
                              <a:schemeClr val="accent5"/>
                            </a:solidFill>
                            <a:latin typeface="Cambria Math" panose="02040503050406030204" pitchFamily="18" charset="0"/>
                            <a:cs typeface="Barlow Semi Condensed Light"/>
                            <a:sym typeface="Barlow Semi Condensed Light"/>
                          </a:rPr>
                          <m:t>𝑥</m:t>
                        </m:r>
                      </m:e>
                    </m:d>
                    <m:r>
                      <a:rPr lang="en-US" i="1">
                        <a:solidFill>
                          <a:srgbClr val="FFFFFF"/>
                        </a:solidFill>
                        <a:latin typeface="Cambria Math" panose="02040503050406030204" pitchFamily="18" charset="0"/>
                        <a:cs typeface="Barlow Semi Condensed Light"/>
                        <a:sym typeface="Barlow Semi Condensed Light"/>
                      </a:rPr>
                      <m:t> ~</m:t>
                    </m:r>
                    <m:d>
                      <m:dPr>
                        <m:begChr m:val="⟨"/>
                        <m:endChr m:val="⟩"/>
                        <m:ctrlPr>
                          <a:rPr lang="en-US" i="1" smtClean="0">
                            <a:solidFill>
                              <a:schemeClr val="accent5"/>
                            </a:solidFill>
                            <a:latin typeface="Cambria Math" panose="02040503050406030204" pitchFamily="18" charset="0"/>
                            <a:cs typeface="Barlow Semi Condensed Light"/>
                            <a:sym typeface="Barlow Semi Condensed Light"/>
                          </a:rPr>
                        </m:ctrlPr>
                      </m:dPr>
                      <m:e>
                        <m:r>
                          <a:rPr lang="en-US" i="1">
                            <a:solidFill>
                              <a:schemeClr val="accent5"/>
                            </a:solidFill>
                            <a:latin typeface="Cambria Math" panose="02040503050406030204" pitchFamily="18" charset="0"/>
                            <a:cs typeface="Barlow Semi Condensed Light"/>
                            <a:sym typeface="Barlow Semi Condensed Light"/>
                          </a:rPr>
                          <m:t>𝑦</m:t>
                        </m:r>
                        <m:r>
                          <a:rPr lang="en-US" i="1">
                            <a:solidFill>
                              <a:schemeClr val="accent5"/>
                            </a:solidFill>
                            <a:latin typeface="Cambria Math" panose="02040503050406030204" pitchFamily="18" charset="0"/>
                            <a:cs typeface="Barlow Semi Condensed Light"/>
                            <a:sym typeface="Barlow Semi Condensed Light"/>
                          </a:rPr>
                          <m:t>,</m:t>
                        </m:r>
                        <m:r>
                          <a:rPr lang="en-US" i="1">
                            <a:solidFill>
                              <a:schemeClr val="accent5"/>
                            </a:solidFill>
                            <a:latin typeface="Cambria Math" panose="02040503050406030204" pitchFamily="18" charset="0"/>
                            <a:cs typeface="Barlow Semi Condensed Light"/>
                            <a:sym typeface="Barlow Semi Condensed Light"/>
                          </a:rPr>
                          <m:t>𝑧</m:t>
                        </m:r>
                      </m:e>
                    </m:d>
                  </m:oMath>
                </a14:m>
                <a:r>
                  <a:rPr lang="en-US" dirty="0">
                    <a:solidFill>
                      <a:srgbClr val="FFFFFF"/>
                    </a:solidFill>
                    <a:latin typeface="Barlow Semi Condensed Light"/>
                    <a:cs typeface="Barlow Semi Condensed Light"/>
                    <a:sym typeface="Barlow Semi Condensed Light"/>
                  </a:rPr>
                  <a:t>, so </a:t>
                </a:r>
                <a14:m>
                  <m:oMath xmlns:m="http://schemas.openxmlformats.org/officeDocument/2006/math">
                    <m:r>
                      <a:rPr lang="en-US" b="0" i="1" smtClean="0">
                        <a:solidFill>
                          <a:schemeClr val="accent4"/>
                        </a:solidFill>
                        <a:latin typeface="Cambria Math" panose="02040503050406030204" pitchFamily="18" charset="0"/>
                        <a:cs typeface="Barlow Semi Condensed Light"/>
                        <a:sym typeface="Barlow Semi Condensed Light"/>
                      </a:rPr>
                      <m:t>𝑎𝑑</m:t>
                    </m:r>
                    <m:r>
                      <a:rPr lang="en-US" b="0" i="1" smtClean="0">
                        <a:solidFill>
                          <a:srgbClr val="FFFFFF"/>
                        </a:solidFill>
                        <a:latin typeface="Cambria Math" panose="02040503050406030204" pitchFamily="18" charset="0"/>
                        <a:cs typeface="Barlow Semi Condensed Light"/>
                        <a:sym typeface="Barlow Semi Condensed Light"/>
                      </a:rPr>
                      <m:t>=</m:t>
                    </m:r>
                    <m:r>
                      <a:rPr lang="en-US" b="0" i="1" smtClean="0">
                        <a:solidFill>
                          <a:schemeClr val="accent4"/>
                        </a:solidFill>
                        <a:latin typeface="Cambria Math" panose="02040503050406030204" pitchFamily="18" charset="0"/>
                        <a:cs typeface="Barlow Semi Condensed Light"/>
                        <a:sym typeface="Barlow Semi Condensed Light"/>
                      </a:rPr>
                      <m:t>𝑏𝑐</m:t>
                    </m:r>
                  </m:oMath>
                </a14:m>
                <a:r>
                  <a:rPr lang="en-US" dirty="0">
                    <a:solidFill>
                      <a:srgbClr val="FFFFFF"/>
                    </a:solidFill>
                    <a:latin typeface="Barlow Semi Condensed Light"/>
                    <a:cs typeface="Barlow Semi Condensed Light"/>
                    <a:sym typeface="Barlow Semi Condensed Light"/>
                  </a:rPr>
                  <a:t> and </a:t>
                </a:r>
                <a14:m>
                  <m:oMath xmlns:m="http://schemas.openxmlformats.org/officeDocument/2006/math">
                    <m:r>
                      <a:rPr lang="en-US" b="0" i="1" smtClean="0">
                        <a:solidFill>
                          <a:schemeClr val="accent5"/>
                        </a:solidFill>
                        <a:latin typeface="Cambria Math" panose="02040503050406030204" pitchFamily="18" charset="0"/>
                        <a:cs typeface="Barlow Semi Condensed Light"/>
                        <a:sym typeface="Barlow Semi Condensed Light"/>
                      </a:rPr>
                      <m:t>𝑣𝑧</m:t>
                    </m:r>
                    <m:r>
                      <a:rPr lang="en-US" b="0" i="1" smtClean="0">
                        <a:solidFill>
                          <a:srgbClr val="FFFFFF"/>
                        </a:solidFill>
                        <a:latin typeface="Cambria Math" panose="02040503050406030204" pitchFamily="18" charset="0"/>
                        <a:cs typeface="Barlow Semi Condensed Light"/>
                        <a:sym typeface="Barlow Semi Condensed Light"/>
                      </a:rPr>
                      <m:t>=</m:t>
                    </m:r>
                    <m:r>
                      <a:rPr lang="en-US" b="0" i="1" smtClean="0">
                        <a:solidFill>
                          <a:schemeClr val="accent5"/>
                        </a:solidFill>
                        <a:latin typeface="Cambria Math" panose="02040503050406030204" pitchFamily="18" charset="0"/>
                        <a:cs typeface="Barlow Semi Condensed Light"/>
                        <a:sym typeface="Barlow Semi Condensed Light"/>
                      </a:rPr>
                      <m:t>𝑥𝑦</m:t>
                    </m:r>
                  </m:oMath>
                </a14:m>
                <a:r>
                  <a:rPr lang="en-US" dirty="0">
                    <a:solidFill>
                      <a:srgbClr val="FFFFFF"/>
                    </a:solidFill>
                    <a:latin typeface="Barlow Semi Condensed Light"/>
                    <a:cs typeface="Barlow Semi Condensed Light"/>
                    <a:sym typeface="Barlow Semi Condensed Light"/>
                  </a:rPr>
                  <a:t>. We must show: </a:t>
                </a:r>
                <a14:m>
                  <m:oMath xmlns:m="http://schemas.openxmlformats.org/officeDocument/2006/math">
                    <m:d>
                      <m:dPr>
                        <m:begChr m:val="⟨"/>
                        <m:endChr m:val="⟩"/>
                        <m:ctrlPr>
                          <a:rPr lang="en-US" i="1">
                            <a:solidFill>
                              <a:schemeClr val="accent4"/>
                            </a:solidFill>
                            <a:latin typeface="Cambria Math" panose="02040503050406030204" pitchFamily="18" charset="0"/>
                            <a:cs typeface="Barlow Semi Condensed Light"/>
                            <a:sym typeface="Barlow Semi Condensed Light"/>
                          </a:rPr>
                        </m:ctrlPr>
                      </m:dPr>
                      <m:e>
                        <m:r>
                          <a:rPr lang="en-US" i="1">
                            <a:solidFill>
                              <a:schemeClr val="accent4"/>
                            </a:solidFill>
                            <a:latin typeface="Cambria Math" panose="02040503050406030204" pitchFamily="18" charset="0"/>
                            <a:cs typeface="Barlow Semi Condensed Light"/>
                            <a:sym typeface="Barlow Semi Condensed Light"/>
                          </a:rPr>
                          <m:t>𝑎</m:t>
                        </m:r>
                        <m:r>
                          <a:rPr lang="en-US" i="1">
                            <a:solidFill>
                              <a:schemeClr val="accent4"/>
                            </a:solidFill>
                            <a:latin typeface="Cambria Math" panose="02040503050406030204" pitchFamily="18" charset="0"/>
                            <a:cs typeface="Barlow Semi Condensed Light"/>
                            <a:sym typeface="Barlow Semi Condensed Light"/>
                          </a:rPr>
                          <m:t>,</m:t>
                        </m:r>
                        <m:r>
                          <a:rPr lang="en-US" i="1">
                            <a:solidFill>
                              <a:schemeClr val="accent4"/>
                            </a:solidFill>
                            <a:latin typeface="Cambria Math" panose="02040503050406030204" pitchFamily="18" charset="0"/>
                            <a:cs typeface="Barlow Semi Condensed Light"/>
                            <a:sym typeface="Barlow Semi Condensed Light"/>
                          </a:rPr>
                          <m:t>𝑏</m:t>
                        </m:r>
                      </m:e>
                    </m:d>
                    <m:d>
                      <m:dPr>
                        <m:begChr m:val="⟨"/>
                        <m:endChr m:val="⟩"/>
                        <m:ctrlPr>
                          <a:rPr lang="en-US" i="1">
                            <a:solidFill>
                              <a:schemeClr val="accent5"/>
                            </a:solidFill>
                            <a:latin typeface="Cambria Math" panose="02040503050406030204" pitchFamily="18" charset="0"/>
                            <a:cs typeface="Barlow Semi Condensed Light"/>
                            <a:sym typeface="Barlow Semi Condensed Light"/>
                          </a:rPr>
                        </m:ctrlPr>
                      </m:dPr>
                      <m:e>
                        <m:r>
                          <a:rPr lang="en-US" i="1">
                            <a:solidFill>
                              <a:schemeClr val="accent5"/>
                            </a:solidFill>
                            <a:latin typeface="Cambria Math" panose="02040503050406030204" pitchFamily="18" charset="0"/>
                            <a:cs typeface="Barlow Semi Condensed Light"/>
                            <a:sym typeface="Barlow Semi Condensed Light"/>
                          </a:rPr>
                          <m:t>𝑣</m:t>
                        </m:r>
                        <m:r>
                          <a:rPr lang="en-US" i="1">
                            <a:solidFill>
                              <a:schemeClr val="accent5"/>
                            </a:solidFill>
                            <a:latin typeface="Cambria Math" panose="02040503050406030204" pitchFamily="18" charset="0"/>
                            <a:cs typeface="Barlow Semi Condensed Light"/>
                            <a:sym typeface="Barlow Semi Condensed Light"/>
                          </a:rPr>
                          <m:t>,</m:t>
                        </m:r>
                        <m:r>
                          <a:rPr lang="en-US" i="1">
                            <a:solidFill>
                              <a:schemeClr val="accent5"/>
                            </a:solidFill>
                            <a:latin typeface="Cambria Math" panose="02040503050406030204" pitchFamily="18" charset="0"/>
                            <a:cs typeface="Barlow Semi Condensed Light"/>
                            <a:sym typeface="Barlow Semi Condensed Light"/>
                          </a:rPr>
                          <m:t>𝑥</m:t>
                        </m:r>
                      </m:e>
                    </m:d>
                    <m:r>
                      <a:rPr lang="en-US" b="0" i="1" smtClean="0">
                        <a:solidFill>
                          <a:schemeClr val="bg1"/>
                        </a:solidFill>
                        <a:latin typeface="Cambria Math" panose="02040503050406030204" pitchFamily="18" charset="0"/>
                        <a:cs typeface="Barlow Semi Condensed Light"/>
                        <a:sym typeface="Barlow Semi Condensed Light"/>
                      </a:rPr>
                      <m:t>=</m:t>
                    </m:r>
                    <m:d>
                      <m:dPr>
                        <m:begChr m:val="⟨"/>
                        <m:endChr m:val="⟩"/>
                        <m:ctrlPr>
                          <a:rPr lang="en-US" i="1">
                            <a:solidFill>
                              <a:schemeClr val="accent4"/>
                            </a:solidFill>
                            <a:latin typeface="Cambria Math" panose="02040503050406030204" pitchFamily="18" charset="0"/>
                            <a:cs typeface="Barlow Semi Condensed Light"/>
                            <a:sym typeface="Barlow Semi Condensed Light"/>
                          </a:rPr>
                        </m:ctrlPr>
                      </m:dPr>
                      <m:e>
                        <m:r>
                          <a:rPr lang="en-US" i="1">
                            <a:solidFill>
                              <a:schemeClr val="accent4"/>
                            </a:solidFill>
                            <a:latin typeface="Cambria Math" panose="02040503050406030204" pitchFamily="18" charset="0"/>
                            <a:cs typeface="Barlow Semi Condensed Light"/>
                            <a:sym typeface="Barlow Semi Condensed Light"/>
                          </a:rPr>
                          <m:t>𝑐</m:t>
                        </m:r>
                        <m:r>
                          <a:rPr lang="en-US" i="1">
                            <a:solidFill>
                              <a:schemeClr val="accent4"/>
                            </a:solidFill>
                            <a:latin typeface="Cambria Math" panose="02040503050406030204" pitchFamily="18" charset="0"/>
                            <a:cs typeface="Barlow Semi Condensed Light"/>
                            <a:sym typeface="Barlow Semi Condensed Light"/>
                          </a:rPr>
                          <m:t>,</m:t>
                        </m:r>
                        <m:r>
                          <a:rPr lang="en-US" i="1">
                            <a:solidFill>
                              <a:schemeClr val="accent4"/>
                            </a:solidFill>
                            <a:latin typeface="Cambria Math" panose="02040503050406030204" pitchFamily="18" charset="0"/>
                            <a:cs typeface="Barlow Semi Condensed Light"/>
                            <a:sym typeface="Barlow Semi Condensed Light"/>
                          </a:rPr>
                          <m:t>𝑑</m:t>
                        </m:r>
                      </m:e>
                    </m:d>
                    <m:d>
                      <m:dPr>
                        <m:begChr m:val="⟨"/>
                        <m:endChr m:val="⟩"/>
                        <m:ctrlPr>
                          <a:rPr lang="en-US" i="1">
                            <a:solidFill>
                              <a:schemeClr val="accent5"/>
                            </a:solidFill>
                            <a:latin typeface="Cambria Math" panose="02040503050406030204" pitchFamily="18" charset="0"/>
                            <a:cs typeface="Barlow Semi Condensed Light"/>
                            <a:sym typeface="Barlow Semi Condensed Light"/>
                          </a:rPr>
                        </m:ctrlPr>
                      </m:dPr>
                      <m:e>
                        <m:r>
                          <a:rPr lang="en-US" i="1">
                            <a:solidFill>
                              <a:schemeClr val="accent5"/>
                            </a:solidFill>
                            <a:latin typeface="Cambria Math" panose="02040503050406030204" pitchFamily="18" charset="0"/>
                            <a:cs typeface="Barlow Semi Condensed Light"/>
                            <a:sym typeface="Barlow Semi Condensed Light"/>
                          </a:rPr>
                          <m:t>𝑦</m:t>
                        </m:r>
                        <m:r>
                          <a:rPr lang="en-US" i="1">
                            <a:solidFill>
                              <a:schemeClr val="accent5"/>
                            </a:solidFill>
                            <a:latin typeface="Cambria Math" panose="02040503050406030204" pitchFamily="18" charset="0"/>
                            <a:cs typeface="Barlow Semi Condensed Light"/>
                            <a:sym typeface="Barlow Semi Condensed Light"/>
                          </a:rPr>
                          <m:t>,</m:t>
                        </m:r>
                        <m:r>
                          <a:rPr lang="en-US" i="1">
                            <a:solidFill>
                              <a:schemeClr val="accent5"/>
                            </a:solidFill>
                            <a:latin typeface="Cambria Math" panose="02040503050406030204" pitchFamily="18" charset="0"/>
                            <a:cs typeface="Barlow Semi Condensed Light"/>
                            <a:sym typeface="Barlow Semi Condensed Light"/>
                          </a:rPr>
                          <m:t>𝑧</m:t>
                        </m:r>
                      </m:e>
                    </m:d>
                  </m:oMath>
                </a14:m>
                <a:r>
                  <a:rPr lang="en-US" dirty="0">
                    <a:solidFill>
                      <a:srgbClr val="FFFFFF"/>
                    </a:solidFill>
                    <a:latin typeface="Barlow Semi Condensed Light"/>
                    <a:cs typeface="Barlow Semi Condensed Light"/>
                    <a:sym typeface="Barlow Semi Condensed Light"/>
                  </a:rPr>
                  <a:t>, meaning </a:t>
                </a:r>
                <a14:m>
                  <m:oMath xmlns:m="http://schemas.openxmlformats.org/officeDocument/2006/math">
                    <m:d>
                      <m:dPr>
                        <m:begChr m:val="⟨"/>
                        <m:endChr m:val="⟩"/>
                        <m:ctrlPr>
                          <a:rPr lang="en-US" i="1">
                            <a:solidFill>
                              <a:schemeClr val="bg1"/>
                            </a:solidFill>
                            <a:latin typeface="Cambria Math" panose="02040503050406030204" pitchFamily="18" charset="0"/>
                            <a:cs typeface="Barlow Semi Condensed Light"/>
                            <a:sym typeface="Barlow Semi Condensed Light"/>
                          </a:rPr>
                        </m:ctrlPr>
                      </m:dPr>
                      <m:e>
                        <m:r>
                          <a:rPr lang="en-US" i="1">
                            <a:solidFill>
                              <a:schemeClr val="accent4"/>
                            </a:solidFill>
                            <a:latin typeface="Cambria Math" panose="02040503050406030204" pitchFamily="18" charset="0"/>
                            <a:cs typeface="Barlow Semi Condensed Light"/>
                            <a:sym typeface="Barlow Semi Condensed Light"/>
                          </a:rPr>
                          <m:t>𝑎</m:t>
                        </m:r>
                        <m:r>
                          <a:rPr lang="en-US" i="1">
                            <a:solidFill>
                              <a:schemeClr val="accent5"/>
                            </a:solidFill>
                            <a:latin typeface="Cambria Math" panose="02040503050406030204" pitchFamily="18" charset="0"/>
                            <a:cs typeface="Barlow Semi Condensed Light"/>
                            <a:sym typeface="Barlow Semi Condensed Light"/>
                          </a:rPr>
                          <m:t>𝑣</m:t>
                        </m:r>
                        <m:r>
                          <a:rPr lang="en-US" i="1">
                            <a:solidFill>
                              <a:schemeClr val="bg1"/>
                            </a:solidFill>
                            <a:latin typeface="Cambria Math" panose="02040503050406030204" pitchFamily="18" charset="0"/>
                            <a:cs typeface="Barlow Semi Condensed Light"/>
                            <a:sym typeface="Barlow Semi Condensed Light"/>
                          </a:rPr>
                          <m:t>,</m:t>
                        </m:r>
                        <m:r>
                          <a:rPr lang="en-US" i="1">
                            <a:solidFill>
                              <a:schemeClr val="accent4"/>
                            </a:solidFill>
                            <a:latin typeface="Cambria Math" panose="02040503050406030204" pitchFamily="18" charset="0"/>
                            <a:cs typeface="Barlow Semi Condensed Light"/>
                            <a:sym typeface="Barlow Semi Condensed Light"/>
                          </a:rPr>
                          <m:t>𝑏</m:t>
                        </m:r>
                        <m:r>
                          <a:rPr lang="en-US" i="1">
                            <a:solidFill>
                              <a:schemeClr val="accent5"/>
                            </a:solidFill>
                            <a:latin typeface="Cambria Math" panose="02040503050406030204" pitchFamily="18" charset="0"/>
                            <a:cs typeface="Barlow Semi Condensed Light"/>
                            <a:sym typeface="Barlow Semi Condensed Light"/>
                          </a:rPr>
                          <m:t>𝑥</m:t>
                        </m:r>
                      </m:e>
                    </m:d>
                    <m:r>
                      <a:rPr lang="en-US" b="0" i="1" smtClean="0">
                        <a:solidFill>
                          <a:schemeClr val="bg1"/>
                        </a:solidFill>
                        <a:latin typeface="Cambria Math" panose="02040503050406030204" pitchFamily="18" charset="0"/>
                        <a:cs typeface="Barlow Semi Condensed Light"/>
                        <a:sym typeface="Barlow Semi Condensed Light"/>
                      </a:rPr>
                      <m:t>~</m:t>
                    </m:r>
                    <m:d>
                      <m:dPr>
                        <m:begChr m:val="⟨"/>
                        <m:endChr m:val="⟩"/>
                        <m:ctrlPr>
                          <a:rPr lang="en-US" i="1">
                            <a:solidFill>
                              <a:schemeClr val="bg1"/>
                            </a:solidFill>
                            <a:latin typeface="Cambria Math" panose="02040503050406030204" pitchFamily="18" charset="0"/>
                            <a:cs typeface="Barlow Semi Condensed Light"/>
                            <a:sym typeface="Barlow Semi Condensed Light"/>
                          </a:rPr>
                        </m:ctrlPr>
                      </m:dPr>
                      <m:e>
                        <m:r>
                          <a:rPr lang="en-US" b="0" i="1" smtClean="0">
                            <a:solidFill>
                              <a:schemeClr val="accent4"/>
                            </a:solidFill>
                            <a:latin typeface="Cambria Math" panose="02040503050406030204" pitchFamily="18" charset="0"/>
                            <a:cs typeface="Barlow Semi Condensed Light"/>
                            <a:sym typeface="Barlow Semi Condensed Light"/>
                          </a:rPr>
                          <m:t>𝑐</m:t>
                        </m:r>
                        <m:r>
                          <a:rPr lang="en-US" b="0" i="1" smtClean="0">
                            <a:solidFill>
                              <a:schemeClr val="accent5"/>
                            </a:solidFill>
                            <a:latin typeface="Cambria Math" panose="02040503050406030204" pitchFamily="18" charset="0"/>
                            <a:cs typeface="Barlow Semi Condensed Light"/>
                            <a:sym typeface="Barlow Semi Condensed Light"/>
                          </a:rPr>
                          <m:t>𝑦</m:t>
                        </m:r>
                        <m:r>
                          <a:rPr lang="en-US" i="1">
                            <a:solidFill>
                              <a:schemeClr val="bg1"/>
                            </a:solidFill>
                            <a:latin typeface="Cambria Math" panose="02040503050406030204" pitchFamily="18" charset="0"/>
                            <a:cs typeface="Barlow Semi Condensed Light"/>
                            <a:sym typeface="Barlow Semi Condensed Light"/>
                          </a:rPr>
                          <m:t>,</m:t>
                        </m:r>
                        <m:r>
                          <a:rPr lang="en-US" b="0" i="1" smtClean="0">
                            <a:solidFill>
                              <a:schemeClr val="accent4"/>
                            </a:solidFill>
                            <a:latin typeface="Cambria Math" panose="02040503050406030204" pitchFamily="18" charset="0"/>
                            <a:cs typeface="Barlow Semi Condensed Light"/>
                            <a:sym typeface="Barlow Semi Condensed Light"/>
                          </a:rPr>
                          <m:t>𝑑</m:t>
                        </m:r>
                        <m:r>
                          <a:rPr lang="en-US" b="0" i="1" smtClean="0">
                            <a:solidFill>
                              <a:schemeClr val="accent5"/>
                            </a:solidFill>
                            <a:latin typeface="Cambria Math" panose="02040503050406030204" pitchFamily="18" charset="0"/>
                            <a:cs typeface="Barlow Semi Condensed Light"/>
                            <a:sym typeface="Barlow Semi Condensed Light"/>
                          </a:rPr>
                          <m:t>𝑧</m:t>
                        </m:r>
                      </m:e>
                    </m:d>
                    <m:r>
                      <a:rPr lang="en-US" b="0" i="1" smtClean="0">
                        <a:solidFill>
                          <a:schemeClr val="bg1"/>
                        </a:solidFill>
                        <a:latin typeface="Cambria Math" panose="02040503050406030204" pitchFamily="18" charset="0"/>
                        <a:cs typeface="Barlow Semi Condensed Light"/>
                        <a:sym typeface="Barlow Semi Condensed Light"/>
                      </a:rPr>
                      <m:t>↔</m:t>
                    </m:r>
                    <m:r>
                      <a:rPr lang="en-US" i="1">
                        <a:solidFill>
                          <a:schemeClr val="accent4"/>
                        </a:solidFill>
                        <a:latin typeface="Cambria Math" panose="02040503050406030204" pitchFamily="18" charset="0"/>
                        <a:cs typeface="Barlow Semi Condensed Light"/>
                        <a:sym typeface="Barlow Semi Condensed Light"/>
                      </a:rPr>
                      <m:t>𝑎</m:t>
                    </m:r>
                    <m:r>
                      <a:rPr lang="en-US" i="1">
                        <a:solidFill>
                          <a:schemeClr val="accent5"/>
                        </a:solidFill>
                        <a:latin typeface="Cambria Math" panose="02040503050406030204" pitchFamily="18" charset="0"/>
                        <a:cs typeface="Barlow Semi Condensed Light"/>
                        <a:sym typeface="Barlow Semi Condensed Light"/>
                      </a:rPr>
                      <m:t>𝑣</m:t>
                    </m:r>
                    <m:r>
                      <a:rPr lang="en-US" i="1">
                        <a:solidFill>
                          <a:schemeClr val="accent4"/>
                        </a:solidFill>
                        <a:latin typeface="Cambria Math" panose="02040503050406030204" pitchFamily="18" charset="0"/>
                        <a:cs typeface="Barlow Semi Condensed Light"/>
                        <a:sym typeface="Barlow Semi Condensed Light"/>
                      </a:rPr>
                      <m:t>𝑑</m:t>
                    </m:r>
                    <m:r>
                      <a:rPr lang="en-US" i="1">
                        <a:solidFill>
                          <a:schemeClr val="accent5"/>
                        </a:solidFill>
                        <a:latin typeface="Cambria Math" panose="02040503050406030204" pitchFamily="18" charset="0"/>
                        <a:cs typeface="Barlow Semi Condensed Light"/>
                        <a:sym typeface="Barlow Semi Condensed Light"/>
                      </a:rPr>
                      <m:t>𝑧</m:t>
                    </m:r>
                    <m:r>
                      <a:rPr lang="en-US" b="0" i="1" smtClean="0">
                        <a:solidFill>
                          <a:schemeClr val="bg1"/>
                        </a:solidFill>
                        <a:latin typeface="Cambria Math" panose="02040503050406030204" pitchFamily="18" charset="0"/>
                        <a:cs typeface="Barlow Semi Condensed Light"/>
                        <a:sym typeface="Barlow Semi Condensed Light"/>
                      </a:rPr>
                      <m:t>=</m:t>
                    </m:r>
                    <m:r>
                      <a:rPr lang="en-US" i="1">
                        <a:solidFill>
                          <a:schemeClr val="accent4"/>
                        </a:solidFill>
                        <a:latin typeface="Cambria Math" panose="02040503050406030204" pitchFamily="18" charset="0"/>
                        <a:cs typeface="Barlow Semi Condensed Light"/>
                        <a:sym typeface="Barlow Semi Condensed Light"/>
                      </a:rPr>
                      <m:t>𝑏</m:t>
                    </m:r>
                    <m:r>
                      <a:rPr lang="en-US" i="1">
                        <a:solidFill>
                          <a:schemeClr val="accent5"/>
                        </a:solidFill>
                        <a:latin typeface="Cambria Math" panose="02040503050406030204" pitchFamily="18" charset="0"/>
                        <a:cs typeface="Barlow Semi Condensed Light"/>
                        <a:sym typeface="Barlow Semi Condensed Light"/>
                      </a:rPr>
                      <m:t>𝑥</m:t>
                    </m:r>
                    <m:r>
                      <a:rPr lang="en-US" i="1">
                        <a:solidFill>
                          <a:schemeClr val="accent4"/>
                        </a:solidFill>
                        <a:latin typeface="Cambria Math" panose="02040503050406030204" pitchFamily="18" charset="0"/>
                        <a:cs typeface="Barlow Semi Condensed Light"/>
                        <a:sym typeface="Barlow Semi Condensed Light"/>
                      </a:rPr>
                      <m:t>𝑐</m:t>
                    </m:r>
                    <m:r>
                      <a:rPr lang="en-US" i="1">
                        <a:solidFill>
                          <a:schemeClr val="accent5"/>
                        </a:solidFill>
                        <a:latin typeface="Cambria Math" panose="02040503050406030204" pitchFamily="18" charset="0"/>
                        <a:cs typeface="Barlow Semi Condensed Light"/>
                        <a:sym typeface="Barlow Semi Condensed Light"/>
                      </a:rPr>
                      <m:t>𝑦</m:t>
                    </m:r>
                  </m:oMath>
                </a14:m>
                <a:r>
                  <a:rPr lang="en-US" dirty="0">
                    <a:solidFill>
                      <a:srgbClr val="FFFFFF"/>
                    </a:solidFill>
                    <a:latin typeface="Barlow Semi Condensed Light"/>
                    <a:cs typeface="Barlow Semi Condensed Light"/>
                    <a:sym typeface="Barlow Semi Condensed Light"/>
                  </a:rPr>
                  <a:t>.</a:t>
                </a:r>
              </a:p>
              <a:p>
                <a:pPr>
                  <a:lnSpc>
                    <a:spcPct val="115000"/>
                  </a:lnSpc>
                  <a:spcBef>
                    <a:spcPts val="1600"/>
                  </a:spcBef>
                </a:pPr>
                <a:r>
                  <a:rPr lang="en-US" dirty="0">
                    <a:solidFill>
                      <a:srgbClr val="FFFFFF"/>
                    </a:solidFill>
                    <a:latin typeface="Barlow Semi Condensed Light"/>
                    <a:cs typeface="Barlow Semi Condensed Light"/>
                    <a:sym typeface="Barlow Semi Condensed Light"/>
                  </a:rPr>
                  <a:t>Take </a:t>
                </a:r>
                <a14:m>
                  <m:oMath xmlns:m="http://schemas.openxmlformats.org/officeDocument/2006/math">
                    <m:r>
                      <a:rPr lang="en-US" b="0" i="1" smtClean="0">
                        <a:solidFill>
                          <a:schemeClr val="accent4"/>
                        </a:solidFill>
                        <a:latin typeface="Cambria Math" panose="02040503050406030204" pitchFamily="18" charset="0"/>
                        <a:cs typeface="Barlow Semi Condensed Light"/>
                        <a:sym typeface="Barlow Semi Condensed Light"/>
                      </a:rPr>
                      <m:t>𝑎𝑑</m:t>
                    </m:r>
                    <m:r>
                      <a:rPr lang="en-US" b="0" i="1" smtClean="0">
                        <a:solidFill>
                          <a:srgbClr val="FFFFFF"/>
                        </a:solidFill>
                        <a:latin typeface="Cambria Math" panose="02040503050406030204" pitchFamily="18" charset="0"/>
                        <a:cs typeface="Barlow Semi Condensed Light"/>
                        <a:sym typeface="Barlow Semi Condensed Light"/>
                      </a:rPr>
                      <m:t>=</m:t>
                    </m:r>
                    <m:r>
                      <a:rPr lang="en-US" b="0" i="1" smtClean="0">
                        <a:solidFill>
                          <a:schemeClr val="accent4"/>
                        </a:solidFill>
                        <a:latin typeface="Cambria Math" panose="02040503050406030204" pitchFamily="18" charset="0"/>
                        <a:cs typeface="Barlow Semi Condensed Light"/>
                        <a:sym typeface="Barlow Semi Condensed Light"/>
                      </a:rPr>
                      <m:t>𝑏𝑐</m:t>
                    </m:r>
                  </m:oMath>
                </a14:m>
                <a:r>
                  <a:rPr lang="en-US" dirty="0">
                    <a:solidFill>
                      <a:srgbClr val="FFFFFF"/>
                    </a:solidFill>
                    <a:latin typeface="Barlow Semi Condensed Light"/>
                    <a:cs typeface="Barlow Semi Condensed Light"/>
                    <a:sym typeface="Barlow Semi Condensed Light"/>
                  </a:rPr>
                  <a:t>. By the multiplication principle, </a:t>
                </a:r>
                <a14:m>
                  <m:oMath xmlns:m="http://schemas.openxmlformats.org/officeDocument/2006/math">
                    <m:r>
                      <a:rPr lang="en-US" i="1">
                        <a:solidFill>
                          <a:schemeClr val="accent4"/>
                        </a:solidFill>
                        <a:latin typeface="Cambria Math" panose="02040503050406030204" pitchFamily="18" charset="0"/>
                        <a:cs typeface="Barlow Semi Condensed Light"/>
                        <a:sym typeface="Barlow Semi Condensed Light"/>
                      </a:rPr>
                      <m:t>𝑎𝑑</m:t>
                    </m:r>
                    <m:r>
                      <a:rPr lang="en-US" b="0" i="1" smtClean="0">
                        <a:solidFill>
                          <a:schemeClr val="accent5"/>
                        </a:solidFill>
                        <a:latin typeface="Cambria Math" panose="02040503050406030204" pitchFamily="18" charset="0"/>
                        <a:cs typeface="Barlow Semi Condensed Light"/>
                        <a:sym typeface="Barlow Semi Condensed Light"/>
                      </a:rPr>
                      <m:t>𝑣𝑧</m:t>
                    </m:r>
                    <m:r>
                      <a:rPr lang="en-US" i="1">
                        <a:solidFill>
                          <a:srgbClr val="FFFFFF"/>
                        </a:solidFill>
                        <a:latin typeface="Cambria Math" panose="02040503050406030204" pitchFamily="18" charset="0"/>
                        <a:cs typeface="Barlow Semi Condensed Light"/>
                        <a:sym typeface="Barlow Semi Condensed Light"/>
                      </a:rPr>
                      <m:t>=</m:t>
                    </m:r>
                    <m:r>
                      <a:rPr lang="en-US" i="1">
                        <a:solidFill>
                          <a:schemeClr val="accent4"/>
                        </a:solidFill>
                        <a:latin typeface="Cambria Math" panose="02040503050406030204" pitchFamily="18" charset="0"/>
                        <a:cs typeface="Barlow Semi Condensed Light"/>
                        <a:sym typeface="Barlow Semi Condensed Light"/>
                      </a:rPr>
                      <m:t>𝑏𝑐</m:t>
                    </m:r>
                    <m:r>
                      <a:rPr lang="en-US" b="0" i="1" smtClean="0">
                        <a:solidFill>
                          <a:schemeClr val="accent5"/>
                        </a:solidFill>
                        <a:latin typeface="Cambria Math" panose="02040503050406030204" pitchFamily="18" charset="0"/>
                        <a:cs typeface="Barlow Semi Condensed Light"/>
                        <a:sym typeface="Barlow Semi Condensed Light"/>
                      </a:rPr>
                      <m:t>𝑣𝑧</m:t>
                    </m:r>
                  </m:oMath>
                </a14:m>
                <a:r>
                  <a:rPr lang="en-US" dirty="0">
                    <a:solidFill>
                      <a:srgbClr val="FFFFFF"/>
                    </a:solidFill>
                    <a:latin typeface="Barlow Semi Condensed Light"/>
                    <a:cs typeface="Barlow Semi Condensed Light"/>
                    <a:sym typeface="Barlow Semi Condensed Light"/>
                  </a:rPr>
                  <a:t>, and since </a:t>
                </a:r>
                <a14:m>
                  <m:oMath xmlns:m="http://schemas.openxmlformats.org/officeDocument/2006/math">
                    <m:r>
                      <a:rPr lang="en-US" i="1">
                        <a:solidFill>
                          <a:schemeClr val="accent5"/>
                        </a:solidFill>
                        <a:latin typeface="Cambria Math" panose="02040503050406030204" pitchFamily="18" charset="0"/>
                        <a:cs typeface="Barlow Semi Condensed Light"/>
                        <a:sym typeface="Barlow Semi Condensed Light"/>
                      </a:rPr>
                      <m:t>𝑣𝑧</m:t>
                    </m:r>
                    <m:r>
                      <a:rPr lang="en-US" i="1">
                        <a:solidFill>
                          <a:srgbClr val="FFFFFF"/>
                        </a:solidFill>
                        <a:latin typeface="Cambria Math" panose="02040503050406030204" pitchFamily="18" charset="0"/>
                        <a:cs typeface="Barlow Semi Condensed Light"/>
                        <a:sym typeface="Barlow Semi Condensed Light"/>
                      </a:rPr>
                      <m:t>=</m:t>
                    </m:r>
                    <m:r>
                      <a:rPr lang="en-US" i="1">
                        <a:solidFill>
                          <a:schemeClr val="accent5"/>
                        </a:solidFill>
                        <a:latin typeface="Cambria Math" panose="02040503050406030204" pitchFamily="18" charset="0"/>
                        <a:cs typeface="Barlow Semi Condensed Light"/>
                        <a:sym typeface="Barlow Semi Condensed Light"/>
                      </a:rPr>
                      <m:t>𝑥𝑦</m:t>
                    </m:r>
                  </m:oMath>
                </a14:m>
                <a:r>
                  <a:rPr lang="en-US" dirty="0">
                    <a:solidFill>
                      <a:srgbClr val="FFFFFF"/>
                    </a:solidFill>
                    <a:latin typeface="Barlow Semi Condensed Light"/>
                    <a:cs typeface="Barlow Semi Condensed Light"/>
                    <a:sym typeface="Barlow Semi Condensed Light"/>
                  </a:rPr>
                  <a:t>, then </a:t>
                </a:r>
                <a14:m>
                  <m:oMath xmlns:m="http://schemas.openxmlformats.org/officeDocument/2006/math">
                    <m:r>
                      <a:rPr lang="en-US" i="1">
                        <a:solidFill>
                          <a:schemeClr val="accent4"/>
                        </a:solidFill>
                        <a:latin typeface="Cambria Math" panose="02040503050406030204" pitchFamily="18" charset="0"/>
                        <a:cs typeface="Barlow Semi Condensed Light"/>
                        <a:sym typeface="Barlow Semi Condensed Light"/>
                      </a:rPr>
                      <m:t>𝑎𝑑</m:t>
                    </m:r>
                    <m:r>
                      <a:rPr lang="en-US" i="1">
                        <a:solidFill>
                          <a:schemeClr val="accent5"/>
                        </a:solidFill>
                        <a:latin typeface="Cambria Math" panose="02040503050406030204" pitchFamily="18" charset="0"/>
                        <a:cs typeface="Barlow Semi Condensed Light"/>
                        <a:sym typeface="Barlow Semi Condensed Light"/>
                      </a:rPr>
                      <m:t>𝑣𝑧</m:t>
                    </m:r>
                    <m:r>
                      <a:rPr lang="en-US" i="1">
                        <a:solidFill>
                          <a:srgbClr val="FFFFFF"/>
                        </a:solidFill>
                        <a:latin typeface="Cambria Math" panose="02040503050406030204" pitchFamily="18" charset="0"/>
                        <a:cs typeface="Barlow Semi Condensed Light"/>
                        <a:sym typeface="Barlow Semi Condensed Light"/>
                      </a:rPr>
                      <m:t>=</m:t>
                    </m:r>
                    <m:r>
                      <a:rPr lang="en-US" i="1">
                        <a:solidFill>
                          <a:schemeClr val="accent4"/>
                        </a:solidFill>
                        <a:latin typeface="Cambria Math" panose="02040503050406030204" pitchFamily="18" charset="0"/>
                        <a:cs typeface="Barlow Semi Condensed Light"/>
                        <a:sym typeface="Barlow Semi Condensed Light"/>
                      </a:rPr>
                      <m:t>𝑏𝑐</m:t>
                    </m:r>
                    <m:r>
                      <a:rPr lang="en-US" b="0" i="1" smtClean="0">
                        <a:solidFill>
                          <a:schemeClr val="accent5"/>
                        </a:solidFill>
                        <a:latin typeface="Cambria Math" panose="02040503050406030204" pitchFamily="18" charset="0"/>
                        <a:cs typeface="Barlow Semi Condensed Light"/>
                        <a:sym typeface="Barlow Semi Condensed Light"/>
                      </a:rPr>
                      <m:t>𝑥𝑦</m:t>
                    </m:r>
                  </m:oMath>
                </a14:m>
                <a:r>
                  <a:rPr lang="en-US" dirty="0">
                    <a:solidFill>
                      <a:srgbClr val="FFFFFF"/>
                    </a:solidFill>
                    <a:latin typeface="Barlow Semi Condensed Light"/>
                    <a:cs typeface="Barlow Semi Condensed Light"/>
                    <a:sym typeface="Barlow Semi Condensed Light"/>
                  </a:rPr>
                  <a:t>. We can rearrange this to: </a:t>
                </a:r>
                <a14:m>
                  <m:oMath xmlns:m="http://schemas.openxmlformats.org/officeDocument/2006/math">
                    <m:r>
                      <a:rPr lang="en-US" dirty="0">
                        <a:solidFill>
                          <a:schemeClr val="bg1"/>
                        </a:solidFill>
                        <a:latin typeface="Cambria Math" panose="02040503050406030204" pitchFamily="18" charset="0"/>
                        <a:cs typeface="Barlow Semi Condensed Light"/>
                        <a:sym typeface="Barlow Semi Condensed Light"/>
                      </a:rPr>
                      <m:t>(</m:t>
                    </m:r>
                    <m:r>
                      <a:rPr lang="en-US" i="1">
                        <a:solidFill>
                          <a:schemeClr val="accent4"/>
                        </a:solidFill>
                        <a:latin typeface="Cambria Math" panose="02040503050406030204" pitchFamily="18" charset="0"/>
                        <a:cs typeface="Barlow Semi Condensed Light"/>
                        <a:sym typeface="Barlow Semi Condensed Light"/>
                      </a:rPr>
                      <m:t>𝑎</m:t>
                    </m:r>
                    <m:r>
                      <a:rPr lang="en-US" i="1">
                        <a:solidFill>
                          <a:schemeClr val="accent5"/>
                        </a:solidFill>
                        <a:latin typeface="Cambria Math" panose="02040503050406030204" pitchFamily="18" charset="0"/>
                        <a:cs typeface="Barlow Semi Condensed Light"/>
                        <a:sym typeface="Barlow Semi Condensed Light"/>
                      </a:rPr>
                      <m:t>𝑣</m:t>
                    </m:r>
                    <m:r>
                      <a:rPr lang="en-US" b="0" i="1" smtClean="0">
                        <a:solidFill>
                          <a:schemeClr val="bg1"/>
                        </a:solidFill>
                        <a:latin typeface="Cambria Math" panose="02040503050406030204" pitchFamily="18" charset="0"/>
                        <a:cs typeface="Barlow Semi Condensed Light"/>
                        <a:sym typeface="Barlow Semi Condensed Light"/>
                      </a:rPr>
                      <m:t>)</m:t>
                    </m:r>
                    <m:r>
                      <a:rPr lang="en-US" b="0" i="1" smtClean="0">
                        <a:solidFill>
                          <a:srgbClr val="FFFFFF"/>
                        </a:solidFill>
                        <a:latin typeface="Cambria Math" panose="02040503050406030204" pitchFamily="18" charset="0"/>
                        <a:cs typeface="Barlow Semi Condensed Light"/>
                        <a:sym typeface="Barlow Semi Condensed Light"/>
                      </a:rPr>
                      <m:t>(</m:t>
                    </m:r>
                    <m:r>
                      <a:rPr lang="en-US" i="1">
                        <a:solidFill>
                          <a:schemeClr val="accent4"/>
                        </a:solidFill>
                        <a:latin typeface="Cambria Math" panose="02040503050406030204" pitchFamily="18" charset="0"/>
                        <a:cs typeface="Barlow Semi Condensed Light"/>
                        <a:sym typeface="Barlow Semi Condensed Light"/>
                      </a:rPr>
                      <m:t>𝑑</m:t>
                    </m:r>
                    <m:r>
                      <a:rPr lang="en-US" i="1">
                        <a:solidFill>
                          <a:schemeClr val="accent5"/>
                        </a:solidFill>
                        <a:latin typeface="Cambria Math" panose="02040503050406030204" pitchFamily="18" charset="0"/>
                        <a:cs typeface="Barlow Semi Condensed Light"/>
                        <a:sym typeface="Barlow Semi Condensed Light"/>
                      </a:rPr>
                      <m:t>𝑧</m:t>
                    </m:r>
                    <m:r>
                      <a:rPr lang="en-US" b="0" i="1" smtClean="0">
                        <a:solidFill>
                          <a:schemeClr val="bg1"/>
                        </a:solidFill>
                        <a:latin typeface="Cambria Math" panose="02040503050406030204" pitchFamily="18" charset="0"/>
                        <a:cs typeface="Barlow Semi Condensed Light"/>
                        <a:sym typeface="Barlow Semi Condensed Light"/>
                      </a:rPr>
                      <m:t>)</m:t>
                    </m:r>
                    <m:r>
                      <a:rPr lang="en-US" i="1">
                        <a:solidFill>
                          <a:srgbClr val="FFFFFF"/>
                        </a:solidFill>
                        <a:latin typeface="Cambria Math" panose="02040503050406030204" pitchFamily="18" charset="0"/>
                        <a:cs typeface="Barlow Semi Condensed Light"/>
                        <a:sym typeface="Barlow Semi Condensed Light"/>
                      </a:rPr>
                      <m:t>=</m:t>
                    </m:r>
                    <m:r>
                      <a:rPr lang="en-US" b="0" i="1" smtClean="0">
                        <a:solidFill>
                          <a:srgbClr val="FFFFFF"/>
                        </a:solidFill>
                        <a:latin typeface="Cambria Math" panose="02040503050406030204" pitchFamily="18" charset="0"/>
                        <a:cs typeface="Barlow Semi Condensed Light"/>
                        <a:sym typeface="Barlow Semi Condensed Light"/>
                      </a:rPr>
                      <m:t>(</m:t>
                    </m:r>
                    <m:r>
                      <a:rPr lang="en-US" i="1">
                        <a:solidFill>
                          <a:schemeClr val="accent4"/>
                        </a:solidFill>
                        <a:latin typeface="Cambria Math" panose="02040503050406030204" pitchFamily="18" charset="0"/>
                        <a:cs typeface="Barlow Semi Condensed Light"/>
                        <a:sym typeface="Barlow Semi Condensed Light"/>
                      </a:rPr>
                      <m:t>𝑏</m:t>
                    </m:r>
                    <m:r>
                      <a:rPr lang="en-US" b="0" i="1" smtClean="0">
                        <a:solidFill>
                          <a:schemeClr val="accent5"/>
                        </a:solidFill>
                        <a:latin typeface="Cambria Math" panose="02040503050406030204" pitchFamily="18" charset="0"/>
                        <a:cs typeface="Barlow Semi Condensed Light"/>
                        <a:sym typeface="Barlow Semi Condensed Light"/>
                      </a:rPr>
                      <m:t>𝑥</m:t>
                    </m:r>
                    <m:r>
                      <a:rPr lang="en-US" b="0" i="1" smtClean="0">
                        <a:solidFill>
                          <a:schemeClr val="bg1"/>
                        </a:solidFill>
                        <a:latin typeface="Cambria Math" panose="02040503050406030204" pitchFamily="18" charset="0"/>
                        <a:cs typeface="Barlow Semi Condensed Light"/>
                        <a:sym typeface="Barlow Semi Condensed Light"/>
                      </a:rPr>
                      <m:t>)</m:t>
                    </m:r>
                    <m:r>
                      <a:rPr lang="en-US" b="0" i="1" smtClean="0">
                        <a:solidFill>
                          <a:srgbClr val="FFFFFF"/>
                        </a:solidFill>
                        <a:latin typeface="Cambria Math" panose="02040503050406030204" pitchFamily="18" charset="0"/>
                        <a:cs typeface="Barlow Semi Condensed Light"/>
                        <a:sym typeface="Barlow Semi Condensed Light"/>
                      </a:rPr>
                      <m:t>(</m:t>
                    </m:r>
                    <m:r>
                      <a:rPr lang="en-US" i="1">
                        <a:solidFill>
                          <a:schemeClr val="accent4"/>
                        </a:solidFill>
                        <a:latin typeface="Cambria Math" panose="02040503050406030204" pitchFamily="18" charset="0"/>
                        <a:cs typeface="Barlow Semi Condensed Light"/>
                        <a:sym typeface="Barlow Semi Condensed Light"/>
                      </a:rPr>
                      <m:t>𝑐</m:t>
                    </m:r>
                    <m:r>
                      <a:rPr lang="en-US" b="0" i="1" smtClean="0">
                        <a:solidFill>
                          <a:schemeClr val="accent5"/>
                        </a:solidFill>
                        <a:latin typeface="Cambria Math" panose="02040503050406030204" pitchFamily="18" charset="0"/>
                        <a:cs typeface="Barlow Semi Condensed Light"/>
                        <a:sym typeface="Barlow Semi Condensed Light"/>
                      </a:rPr>
                      <m:t>𝑦</m:t>
                    </m:r>
                    <m:r>
                      <a:rPr lang="en-US" b="0" i="1" smtClean="0">
                        <a:solidFill>
                          <a:schemeClr val="bg1"/>
                        </a:solidFill>
                        <a:latin typeface="Cambria Math" panose="02040503050406030204" pitchFamily="18" charset="0"/>
                        <a:cs typeface="Barlow Semi Condensed Light"/>
                        <a:sym typeface="Barlow Semi Condensed Light"/>
                      </a:rPr>
                      <m:t>)</m:t>
                    </m:r>
                  </m:oMath>
                </a14:m>
                <a:endParaRPr lang="en-US" dirty="0">
                  <a:solidFill>
                    <a:srgbClr val="FFFFFF"/>
                  </a:solidFill>
                  <a:latin typeface="Barlow Semi Condensed Light"/>
                  <a:cs typeface="Barlow Semi Condensed Light"/>
                  <a:sym typeface="Barlow Semi Condensed Light"/>
                </a:endParaRPr>
              </a:p>
              <a:p>
                <a:pPr>
                  <a:lnSpc>
                    <a:spcPct val="115000"/>
                  </a:lnSpc>
                  <a:spcBef>
                    <a:spcPts val="1600"/>
                  </a:spcBef>
                </a:pPr>
                <a:r>
                  <a:rPr lang="en-US" dirty="0">
                    <a:solidFill>
                      <a:srgbClr val="FFFFFF"/>
                    </a:solidFill>
                    <a:latin typeface="Barlow Semi Condensed Light"/>
                    <a:cs typeface="Barlow Semi Condensed Light"/>
                    <a:sym typeface="Barlow Semi Condensed Light"/>
                  </a:rPr>
                  <a:t>Therefore: </a:t>
                </a:r>
                <a14:m>
                  <m:oMath xmlns:m="http://schemas.openxmlformats.org/officeDocument/2006/math">
                    <m:d>
                      <m:dPr>
                        <m:begChr m:val="⟨"/>
                        <m:endChr m:val="⟩"/>
                        <m:ctrlPr>
                          <a:rPr lang="en-US" i="1" smtClean="0">
                            <a:solidFill>
                              <a:schemeClr val="bg1"/>
                            </a:solidFill>
                            <a:latin typeface="Cambria Math" panose="02040503050406030204" pitchFamily="18" charset="0"/>
                            <a:cs typeface="Barlow Semi Condensed Light"/>
                            <a:sym typeface="Barlow Semi Condensed Light"/>
                          </a:rPr>
                        </m:ctrlPr>
                      </m:dPr>
                      <m:e>
                        <m:r>
                          <a:rPr lang="en-US" i="1">
                            <a:solidFill>
                              <a:schemeClr val="accent4"/>
                            </a:solidFill>
                            <a:latin typeface="Cambria Math" panose="02040503050406030204" pitchFamily="18" charset="0"/>
                            <a:cs typeface="Barlow Semi Condensed Light"/>
                            <a:sym typeface="Barlow Semi Condensed Light"/>
                          </a:rPr>
                          <m:t>𝑎</m:t>
                        </m:r>
                        <m:r>
                          <a:rPr lang="en-US" i="1">
                            <a:solidFill>
                              <a:schemeClr val="accent5"/>
                            </a:solidFill>
                            <a:latin typeface="Cambria Math" panose="02040503050406030204" pitchFamily="18" charset="0"/>
                            <a:cs typeface="Barlow Semi Condensed Light"/>
                            <a:sym typeface="Barlow Semi Condensed Light"/>
                          </a:rPr>
                          <m:t>𝑣</m:t>
                        </m:r>
                        <m:r>
                          <a:rPr lang="en-US" i="1">
                            <a:solidFill>
                              <a:schemeClr val="bg1"/>
                            </a:solidFill>
                            <a:latin typeface="Cambria Math" panose="02040503050406030204" pitchFamily="18" charset="0"/>
                            <a:cs typeface="Barlow Semi Condensed Light"/>
                            <a:sym typeface="Barlow Semi Condensed Light"/>
                          </a:rPr>
                          <m:t>,</m:t>
                        </m:r>
                        <m:r>
                          <a:rPr lang="en-US" i="1">
                            <a:solidFill>
                              <a:schemeClr val="accent4"/>
                            </a:solidFill>
                            <a:latin typeface="Cambria Math" panose="02040503050406030204" pitchFamily="18" charset="0"/>
                            <a:cs typeface="Barlow Semi Condensed Light"/>
                            <a:sym typeface="Barlow Semi Condensed Light"/>
                          </a:rPr>
                          <m:t>𝑏</m:t>
                        </m:r>
                        <m:r>
                          <a:rPr lang="en-US" i="1">
                            <a:solidFill>
                              <a:schemeClr val="accent5"/>
                            </a:solidFill>
                            <a:latin typeface="Cambria Math" panose="02040503050406030204" pitchFamily="18" charset="0"/>
                            <a:cs typeface="Barlow Semi Condensed Light"/>
                            <a:sym typeface="Barlow Semi Condensed Light"/>
                          </a:rPr>
                          <m:t>𝑥</m:t>
                        </m:r>
                      </m:e>
                    </m:d>
                    <m:r>
                      <a:rPr lang="en-US" b="0" i="1" smtClean="0">
                        <a:solidFill>
                          <a:schemeClr val="bg1"/>
                        </a:solidFill>
                        <a:latin typeface="Cambria Math" panose="02040503050406030204" pitchFamily="18" charset="0"/>
                        <a:cs typeface="Barlow Semi Condensed Light"/>
                        <a:sym typeface="Barlow Semi Condensed Light"/>
                      </a:rPr>
                      <m:t>~</m:t>
                    </m:r>
                    <m:d>
                      <m:dPr>
                        <m:begChr m:val="⟨"/>
                        <m:endChr m:val="⟩"/>
                        <m:ctrlPr>
                          <a:rPr lang="en-US" i="1">
                            <a:solidFill>
                              <a:schemeClr val="bg1"/>
                            </a:solidFill>
                            <a:latin typeface="Cambria Math" panose="02040503050406030204" pitchFamily="18" charset="0"/>
                            <a:cs typeface="Barlow Semi Condensed Light"/>
                            <a:sym typeface="Barlow Semi Condensed Light"/>
                          </a:rPr>
                        </m:ctrlPr>
                      </m:dPr>
                      <m:e>
                        <m:r>
                          <a:rPr lang="en-US" b="0" i="1" smtClean="0">
                            <a:solidFill>
                              <a:schemeClr val="accent4"/>
                            </a:solidFill>
                            <a:latin typeface="Cambria Math" panose="02040503050406030204" pitchFamily="18" charset="0"/>
                            <a:cs typeface="Barlow Semi Condensed Light"/>
                            <a:sym typeface="Barlow Semi Condensed Light"/>
                          </a:rPr>
                          <m:t>𝑐</m:t>
                        </m:r>
                        <m:r>
                          <a:rPr lang="en-US" b="0" i="1" smtClean="0">
                            <a:solidFill>
                              <a:schemeClr val="accent5"/>
                            </a:solidFill>
                            <a:latin typeface="Cambria Math" panose="02040503050406030204" pitchFamily="18" charset="0"/>
                            <a:cs typeface="Barlow Semi Condensed Light"/>
                            <a:sym typeface="Barlow Semi Condensed Light"/>
                          </a:rPr>
                          <m:t>𝑦</m:t>
                        </m:r>
                        <m:r>
                          <a:rPr lang="en-US" i="1">
                            <a:solidFill>
                              <a:schemeClr val="bg1"/>
                            </a:solidFill>
                            <a:latin typeface="Cambria Math" panose="02040503050406030204" pitchFamily="18" charset="0"/>
                            <a:cs typeface="Barlow Semi Condensed Light"/>
                            <a:sym typeface="Barlow Semi Condensed Light"/>
                          </a:rPr>
                          <m:t>,</m:t>
                        </m:r>
                        <m:r>
                          <a:rPr lang="en-US" b="0" i="1" smtClean="0">
                            <a:solidFill>
                              <a:schemeClr val="accent4"/>
                            </a:solidFill>
                            <a:latin typeface="Cambria Math" panose="02040503050406030204" pitchFamily="18" charset="0"/>
                            <a:cs typeface="Barlow Semi Condensed Light"/>
                            <a:sym typeface="Barlow Semi Condensed Light"/>
                          </a:rPr>
                          <m:t>𝑑</m:t>
                        </m:r>
                        <m:r>
                          <a:rPr lang="en-US" b="0" i="1" smtClean="0">
                            <a:solidFill>
                              <a:schemeClr val="accent5"/>
                            </a:solidFill>
                            <a:latin typeface="Cambria Math" panose="02040503050406030204" pitchFamily="18" charset="0"/>
                            <a:cs typeface="Barlow Semi Condensed Light"/>
                            <a:sym typeface="Barlow Semi Condensed Light"/>
                          </a:rPr>
                          <m:t>𝑧</m:t>
                        </m:r>
                      </m:e>
                    </m:d>
                  </m:oMath>
                </a14:m>
                <a:r>
                  <a:rPr lang="en-US" dirty="0">
                    <a:solidFill>
                      <a:srgbClr val="FFFFFF"/>
                    </a:solidFill>
                    <a:latin typeface="Barlow Semi Condensed Light"/>
                    <a:cs typeface="Barlow Semi Condensed Light"/>
                    <a:sym typeface="Barlow Semi Condensed Light"/>
                  </a:rPr>
                  <a:t>, and multiplication is well-defined under </a:t>
                </a:r>
                <a14:m>
                  <m:oMath xmlns:m="http://schemas.openxmlformats.org/officeDocument/2006/math">
                    <m:r>
                      <a:rPr lang="en-US" i="1">
                        <a:solidFill>
                          <a:srgbClr val="FFFFFF"/>
                        </a:solidFill>
                        <a:latin typeface="Cambria Math" panose="02040503050406030204" pitchFamily="18" charset="0"/>
                        <a:cs typeface="Barlow Semi Condensed Light"/>
                        <a:sym typeface="Barlow Semi Condensed Light"/>
                      </a:rPr>
                      <m:t>~</m:t>
                    </m:r>
                  </m:oMath>
                </a14:m>
                <a:r>
                  <a:rPr lang="en-US" dirty="0">
                    <a:solidFill>
                      <a:srgbClr val="FFFFFF"/>
                    </a:solidFill>
                    <a:latin typeface="Barlow Semi Condensed Light"/>
                    <a:cs typeface="Barlow Semi Condensed Light"/>
                    <a:sym typeface="Barlow Semi Condensed Light"/>
                  </a:rPr>
                  <a:t>.</a:t>
                </a:r>
              </a:p>
            </p:txBody>
          </p:sp>
        </mc:Choice>
        <mc:Fallback xmlns="">
          <p:sp>
            <p:nvSpPr>
              <p:cNvPr id="626" name="Google Shape;626;p28">
                <a:extLst>
                  <a:ext uri="{FF2B5EF4-FFF2-40B4-BE49-F238E27FC236}">
                    <a16:creationId xmlns:a16="http://schemas.microsoft.com/office/drawing/2014/main" id="{71AB6466-FF8D-68F4-D103-022FEE268ABB}"/>
                  </a:ext>
                </a:extLst>
              </p:cNvPr>
              <p:cNvSpPr txBox="1">
                <a:spLocks noRot="1" noChangeAspect="1" noMove="1" noResize="1" noEditPoints="1" noAdjustHandles="1" noChangeArrowheads="1" noChangeShapeType="1" noTextEdit="1"/>
              </p:cNvSpPr>
              <p:nvPr/>
            </p:nvSpPr>
            <p:spPr>
              <a:xfrm>
                <a:off x="624300" y="1013025"/>
                <a:ext cx="7895400" cy="3179400"/>
              </a:xfrm>
              <a:prstGeom prst="rect">
                <a:avLst/>
              </a:prstGeom>
              <a:blipFill>
                <a:blip r:embed="rId6"/>
                <a:stretch>
                  <a:fillRect l="-321" r="-321"/>
                </a:stretch>
              </a:blipFill>
              <a:ln>
                <a:noFill/>
              </a:ln>
            </p:spPr>
            <p:txBody>
              <a:bodyPr/>
              <a:lstStyle/>
              <a:p>
                <a:r>
                  <a:rPr lang="en-US">
                    <a:noFill/>
                  </a:rPr>
                  <a:t> </a:t>
                </a:r>
              </a:p>
            </p:txBody>
          </p:sp>
        </mc:Fallback>
      </mc:AlternateContent>
      <p:pic>
        <p:nvPicPr>
          <p:cNvPr id="8" name="Audio 7">
            <a:extLst>
              <a:ext uri="{FF2B5EF4-FFF2-40B4-BE49-F238E27FC236}">
                <a16:creationId xmlns:a16="http://schemas.microsoft.com/office/drawing/2014/main" id="{3CEF057B-32D3-B8DD-9536-8897622B31AA}"/>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178800" y="4178300"/>
            <a:ext cx="812800" cy="812800"/>
          </a:xfrm>
          <a:prstGeom prst="rect">
            <a:avLst/>
          </a:prstGeom>
        </p:spPr>
      </p:pic>
    </p:spTree>
    <p:extLst>
      <p:ext uri="{BB962C8B-B14F-4D97-AF65-F5344CB8AC3E}">
        <p14:creationId xmlns:p14="http://schemas.microsoft.com/office/powerpoint/2010/main" val="1351322282"/>
      </p:ext>
    </p:extLst>
  </p:cSld>
  <p:clrMapOvr>
    <a:masterClrMapping/>
  </p:clrMapOvr>
  <mc:AlternateContent xmlns:mc="http://schemas.openxmlformats.org/markup-compatibility/2006" xmlns:p14="http://schemas.microsoft.com/office/powerpoint/2010/main">
    <mc:Choice Requires="p14">
      <p:transition spd="slow" p14:dur="2000" advTm="26818"/>
    </mc:Choice>
    <mc:Fallback xmlns="">
      <p:transition spd="slow" advTm="2681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extLst>
    <p:ext uri="{3A86A75C-4F4B-4683-9AE1-C65F6400EC91}">
      <p14:laserTraceLst xmlns:p14="http://schemas.microsoft.com/office/powerpoint/2010/main">
        <p14:tracePtLst>
          <p14:tracePt t="28" x="3067050" y="2046288"/>
          <p14:tracePt t="117" x="3067050" y="2036763"/>
          <p14:tracePt t="149" x="3067050" y="2025650"/>
          <p14:tracePt t="435" x="3055938" y="2025650"/>
          <p14:tracePt t="451" x="3046413" y="2025650"/>
          <p14:tracePt t="467" x="3036888" y="2025650"/>
          <p14:tracePt t="1485" x="3025775" y="2016125"/>
          <p14:tracePt t="1491" x="2571750" y="1806575"/>
          <p14:tracePt t="1616" x="2581275" y="1806575"/>
          <p14:tracePt t="1661" x="2592388" y="1806575"/>
          <p14:tracePt t="1695" x="2592388" y="1816100"/>
          <p14:tracePt t="1761" x="2601913" y="1816100"/>
          <p14:tracePt t="1808" x="2613025" y="1816100"/>
          <p14:tracePt t="1864" x="2622550" y="1816100"/>
          <p14:tracePt t="1898" x="2633663" y="1816100"/>
          <p14:tracePt t="1916" x="2633663" y="1827213"/>
          <p14:tracePt t="1932" x="2643188" y="1827213"/>
          <p14:tracePt t="1953" x="2652713" y="1827213"/>
          <p14:tracePt t="1982" x="2659063" y="1836738"/>
          <p14:tracePt t="2014" x="2668588" y="1836738"/>
          <p14:tracePt t="2058" x="2679700" y="1836738"/>
          <p14:tracePt t="2102" x="2689225" y="1836738"/>
          <p14:tracePt t="2115" x="2689225" y="1847850"/>
          <p14:tracePt t="2188" x="2698750" y="1847850"/>
          <p14:tracePt t="2258" x="2709863" y="1847850"/>
          <p14:tracePt t="2298" x="2719388" y="1847850"/>
          <p14:tracePt t="2314" x="2719388" y="1857375"/>
          <p14:tracePt t="2322" x="2730500" y="1857375"/>
          <p14:tracePt t="2342" x="2740025" y="1857375"/>
          <p14:tracePt t="2351" x="2740025" y="1866900"/>
          <p14:tracePt t="2365" x="2751138" y="1866900"/>
          <p14:tracePt t="2382" x="2751138" y="1878013"/>
          <p14:tracePt t="2398" x="2760663" y="1878013"/>
          <p14:tracePt t="2415" x="2770188" y="1887538"/>
          <p14:tracePt t="2431" x="2781300" y="1898650"/>
          <p14:tracePt t="2448" x="2801938" y="1898650"/>
          <p14:tracePt t="2465" x="2811463" y="1908175"/>
          <p14:tracePt t="2481" x="2822575" y="1908175"/>
          <p14:tracePt t="2498" x="2832100" y="1919288"/>
          <p14:tracePt t="2538" x="2832100" y="1908175"/>
          <p14:tracePt t="2545" x="2832100" y="1898650"/>
          <p14:tracePt t="2550" x="2822575" y="1887538"/>
          <p14:tracePt t="2566" x="2801938" y="1866900"/>
          <p14:tracePt t="2582" x="2801938" y="1857375"/>
          <p14:tracePt t="2598" x="2790825" y="1827213"/>
          <p14:tracePt t="2615" x="2781300" y="1795463"/>
          <p14:tracePt t="2632" x="2770188" y="1785938"/>
          <p14:tracePt t="2648" x="2770188" y="1776413"/>
          <p14:tracePt t="2664" x="2770188" y="1765300"/>
          <p14:tracePt t="2717" x="2781300" y="1765300"/>
          <p14:tracePt t="2728" x="2781300" y="1776413"/>
          <p14:tracePt t="2736" x="2790825" y="1776413"/>
          <p14:tracePt t="2748" x="2790825" y="1785938"/>
          <p14:tracePt t="2765" x="2801938" y="1785938"/>
          <p14:tracePt t="2782" x="2811463" y="1795463"/>
          <p14:tracePt t="2798" x="2822575" y="1806575"/>
          <p14:tracePt t="2815" x="2836863" y="1816100"/>
          <p14:tracePt t="2831" x="2857500" y="1827213"/>
          <p14:tracePt t="2848" x="2867025" y="1836738"/>
          <p14:tracePt t="2865" x="2887663" y="1847850"/>
          <p14:tracePt t="2882" x="2898775" y="1857375"/>
          <p14:tracePt t="2898" x="2908300" y="1857375"/>
          <p14:tracePt t="2915" x="2919413" y="1866900"/>
          <p14:tracePt t="2932" x="2938463" y="1866900"/>
          <p14:tracePt t="2949" x="2959100" y="1866900"/>
          <p14:tracePt t="2965" x="2979738" y="1866900"/>
          <p14:tracePt t="2982" x="3000375" y="1866900"/>
          <p14:tracePt t="2998" x="3016250" y="1878013"/>
          <p14:tracePt t="3015" x="3025775" y="1887538"/>
          <p14:tracePt t="3031" x="3036888" y="1887538"/>
          <p14:tracePt t="3049" x="3046413" y="1898650"/>
          <p14:tracePt t="3065" x="3055938" y="1898650"/>
          <p14:tracePt t="3086" x="3067050" y="1898650"/>
          <p14:tracePt t="3099" x="3067050" y="1908175"/>
          <p14:tracePt t="3218" x="3067050" y="1919288"/>
          <p14:tracePt t="3233" x="3076575" y="1919288"/>
          <p14:tracePt t="3508" x="3067050" y="1919288"/>
          <p14:tracePt t="3960" x="3055938" y="1919288"/>
          <p14:tracePt t="4352" x="3046413" y="1919288"/>
          <p14:tracePt t="4832" x="3046413" y="1928813"/>
          <p14:tracePt t="4911" x="3055938" y="1928813"/>
          <p14:tracePt t="4944" x="3055938" y="1933575"/>
          <p14:tracePt t="5006" x="3067050" y="1933575"/>
          <p14:tracePt t="5049" x="3067050" y="1944688"/>
          <p14:tracePt t="5412" x="3076575" y="1933575"/>
          <p14:tracePt t="5437" x="3087688" y="1928813"/>
          <p14:tracePt t="5464" x="3097213" y="1928813"/>
          <p14:tracePt t="5470" x="3097213" y="1919288"/>
          <p14:tracePt t="5482" x="3108325" y="1919288"/>
          <p14:tracePt t="5498" x="3117850" y="1919288"/>
          <p14:tracePt t="5515" x="3127375" y="1919288"/>
          <p14:tracePt t="5531" x="3148013" y="1919288"/>
          <p14:tracePt t="5548" x="3168650" y="1919288"/>
          <p14:tracePt t="5564" x="3205163" y="1919288"/>
          <p14:tracePt t="5582" x="3244850" y="1928813"/>
          <p14:tracePt t="5598" x="3295650" y="1933575"/>
          <p14:tracePt t="5615" x="3357563" y="1933575"/>
          <p14:tracePt t="5631" x="3424238" y="1933575"/>
          <p14:tracePt t="5648" x="3484563" y="1933575"/>
          <p14:tracePt t="5664" x="3567113" y="1933575"/>
          <p14:tracePt t="5681" x="3652838" y="1933575"/>
          <p14:tracePt t="5698" x="3724275" y="1928813"/>
          <p14:tracePt t="5716" x="3811588" y="1919288"/>
          <p14:tracePt t="5732" x="3873500" y="1898650"/>
          <p14:tracePt t="5748" x="3938588" y="1887538"/>
          <p14:tracePt t="5764" x="3990975" y="1866900"/>
          <p14:tracePt t="5782" x="4062413" y="1857375"/>
          <p14:tracePt t="5798" x="4113213" y="1857375"/>
          <p14:tracePt t="5815" x="4148138" y="1857375"/>
          <p14:tracePt t="5831" x="4189413" y="1857375"/>
          <p14:tracePt t="5849" x="4198938" y="1857375"/>
          <p14:tracePt t="5865" x="4210050" y="1857375"/>
          <p14:tracePt t="5882" x="4210050" y="1866900"/>
          <p14:tracePt t="5898" x="4219575" y="1878013"/>
          <p14:tracePt t="5915" x="4219575" y="1887538"/>
          <p14:tracePt t="5932" x="4219575" y="1898650"/>
          <p14:tracePt t="5948" x="4230688" y="1908175"/>
          <p14:tracePt t="5965" x="4240213" y="1919288"/>
          <p14:tracePt t="5983" x="4260850" y="1933575"/>
          <p14:tracePt t="5998" x="4270375" y="1944688"/>
          <p14:tracePt t="6015" x="4281488" y="1954213"/>
          <p14:tracePt t="6032" x="4291013" y="1974850"/>
          <p14:tracePt t="6048" x="4295775" y="1984375"/>
          <p14:tracePt t="6065" x="4295775" y="2016125"/>
          <p14:tracePt t="6081" x="4306888" y="2025650"/>
          <p14:tracePt t="6098" x="4306888" y="2046288"/>
          <p14:tracePt t="6116" x="4306888" y="2066925"/>
          <p14:tracePt t="6132" x="4316413" y="2076450"/>
          <p14:tracePt t="6158" x="4316413" y="2087563"/>
          <p14:tracePt t="6170" x="4327525" y="2087563"/>
          <p14:tracePt t="6213" x="4337050" y="2087563"/>
          <p14:tracePt t="6245" x="4348163" y="2087563"/>
          <p14:tracePt t="6252" x="4348163" y="2076450"/>
          <p14:tracePt t="6268" x="4357688" y="2066925"/>
          <p14:tracePt t="6284" x="4367213" y="2055813"/>
          <p14:tracePt t="6299" x="4378325" y="2046288"/>
          <p14:tracePt t="6317" x="4387850" y="2046288"/>
          <p14:tracePt t="6348" x="4398963" y="2046288"/>
          <p14:tracePt t="6365" x="4408488" y="2036763"/>
          <p14:tracePt t="6382" x="4419600" y="2036763"/>
          <p14:tracePt t="6398" x="4449763" y="2036763"/>
          <p14:tracePt t="6415" x="4479925" y="2036763"/>
          <p14:tracePt t="6431" x="4537075" y="2025650"/>
          <p14:tracePt t="6448" x="4576763" y="2016125"/>
          <p14:tracePt t="6464" x="4618038" y="1995488"/>
          <p14:tracePt t="6481" x="4659313" y="1974850"/>
          <p14:tracePt t="6498" x="4684713" y="1965325"/>
          <p14:tracePt t="6515" x="4735513" y="1954213"/>
          <p14:tracePt t="6531" x="4776788" y="1954213"/>
          <p14:tracePt t="6548" x="4816475" y="1944688"/>
          <p14:tracePt t="6564" x="4837113" y="1944688"/>
          <p14:tracePt t="6582" x="4852988" y="1944688"/>
          <p14:tracePt t="6598" x="4862513" y="1954213"/>
          <p14:tracePt t="6615" x="4883150" y="1984375"/>
          <p14:tracePt t="6631" x="4903788" y="2016125"/>
          <p14:tracePt t="6648" x="4913313" y="2046288"/>
          <p14:tracePt t="6665" x="4933950" y="2087563"/>
          <p14:tracePt t="6682" x="4954588" y="2122488"/>
          <p14:tracePt t="6698" x="4975225" y="2193925"/>
          <p14:tracePt t="6715" x="4995863" y="2255838"/>
          <p14:tracePt t="6731" x="5041900" y="2341563"/>
          <p14:tracePt t="6748" x="5081588" y="2413000"/>
          <p14:tracePt t="6765" x="5143500" y="2509838"/>
          <p14:tracePt t="6782" x="5194300" y="2562225"/>
          <p14:tracePt t="6798" x="5251450" y="2622550"/>
          <p14:tracePt t="6815" x="5291138" y="2652713"/>
          <p14:tracePt t="6831" x="5353050" y="2679700"/>
          <p14:tracePt t="6849" x="5383213" y="2698750"/>
          <p14:tracePt t="6864" x="5429250" y="2709863"/>
          <p14:tracePt t="6881" x="5470525" y="2709863"/>
          <p14:tracePt t="6885" x="5500688" y="2709863"/>
          <p14:tracePt t="6898" x="5510213" y="2709863"/>
          <p14:tracePt t="6915" x="5521325" y="2698750"/>
          <p14:tracePt t="6931" x="5562600" y="2668588"/>
          <p14:tracePt t="6948" x="5608638" y="2633663"/>
          <p14:tracePt t="6964" x="5638800" y="2601913"/>
          <p14:tracePt t="6982" x="5699125" y="2562225"/>
          <p14:tracePt t="6998" x="5740400" y="2520950"/>
          <p14:tracePt t="7015" x="5786438" y="2474913"/>
          <p14:tracePt t="7031" x="5827713" y="2433638"/>
          <p14:tracePt t="7048" x="5867400" y="2403475"/>
          <p14:tracePt t="7065" x="5899150" y="2362200"/>
          <p14:tracePt t="7082" x="5929313" y="2332038"/>
          <p14:tracePt t="7098" x="5965825" y="2301875"/>
          <p14:tracePt t="7115" x="5984875" y="2295525"/>
          <p14:tracePt t="7131" x="5995988" y="2295525"/>
          <p14:tracePt t="7148" x="6005513" y="2295525"/>
          <p14:tracePt t="7192" x="5995988" y="2295525"/>
          <p14:tracePt t="7198" x="5995988" y="2286000"/>
          <p14:tracePt t="7215" x="5995988" y="2276475"/>
          <p14:tracePt t="7231" x="5995988" y="2255838"/>
          <p14:tracePt t="7249" x="5995988" y="2224088"/>
          <p14:tracePt t="7264" x="6005513" y="2184400"/>
          <p14:tracePt t="7282" x="6026150" y="2152650"/>
          <p14:tracePt t="7298" x="6046788" y="2112963"/>
          <p14:tracePt t="7315" x="6056313" y="2087563"/>
          <p14:tracePt t="7332" x="6056313" y="2046288"/>
          <p14:tracePt t="7348" x="6046788" y="2016125"/>
          <p14:tracePt t="7364" x="6026150" y="2005013"/>
          <p14:tracePt t="7382" x="6005513" y="1974850"/>
          <p14:tracePt t="7398" x="6005513" y="1954213"/>
          <p14:tracePt t="7415" x="6005513" y="1944688"/>
          <p14:tracePt t="7431" x="5995988" y="1944688"/>
          <p14:tracePt t="7448" x="5995988" y="1933575"/>
          <p14:tracePt t="7465" x="5975350" y="1919288"/>
          <p14:tracePt t="7481" x="5965825" y="1908175"/>
          <p14:tracePt t="7498" x="5954713" y="1887538"/>
          <p14:tracePt t="7515" x="5938838" y="1866900"/>
          <p14:tracePt t="7531" x="5908675" y="1836738"/>
          <p14:tracePt t="7548" x="5878513" y="1816100"/>
          <p14:tracePt t="7565" x="5848350" y="1795463"/>
          <p14:tracePt t="7582" x="5816600" y="1765300"/>
          <p14:tracePt t="7598" x="5776913" y="1730375"/>
          <p14:tracePt t="7615" x="5751513" y="1698625"/>
          <p14:tracePt t="7632" x="5719763" y="1668463"/>
          <p14:tracePt t="7649" x="5699125" y="1647825"/>
          <p14:tracePt t="7665" x="5668963" y="1627188"/>
          <p14:tracePt t="7682" x="5648325" y="1617663"/>
          <p14:tracePt t="7698" x="5627688" y="1597025"/>
          <p14:tracePt t="7715" x="5608638" y="1587500"/>
          <p14:tracePt t="7732" x="5597525" y="1576388"/>
          <p14:tracePt t="7748" x="5588000" y="1566863"/>
          <p14:tracePt t="7764" x="5572125" y="1562100"/>
          <p14:tracePt t="7782" x="5562600" y="1550988"/>
          <p14:tracePt t="7798" x="5551488" y="1541463"/>
          <p14:tracePt t="7815" x="5551488" y="1530350"/>
          <p14:tracePt t="7831" x="5541963" y="1530350"/>
          <p14:tracePt t="7848" x="5530850" y="1520825"/>
          <p14:tracePt t="7865" x="5510213" y="1520825"/>
          <p14:tracePt t="7908" x="5491163" y="1509713"/>
          <p14:tracePt t="7931" x="5480050" y="1509713"/>
          <p14:tracePt t="7947" x="5480050" y="1500188"/>
          <p14:tracePt t="7966" x="5470525" y="1500188"/>
          <p14:tracePt t="7997" x="5459413" y="1500188"/>
          <p14:tracePt t="8056" x="5449888" y="1490663"/>
          <p14:tracePt t="8081" x="5449888" y="1479550"/>
          <p14:tracePt t="8102" x="5449888" y="1470025"/>
          <p14:tracePt t="8199" x="5449888" y="1479550"/>
          <p14:tracePt t="8220" x="5459413" y="1490663"/>
          <p14:tracePt t="8231" x="5459413" y="1500188"/>
          <p14:tracePt t="8236" x="5470525" y="1500188"/>
          <p14:tracePt t="8251" x="5470525" y="1509713"/>
          <p14:tracePt t="8265" x="5480050" y="1520825"/>
          <p14:tracePt t="8282" x="5480050" y="1530350"/>
          <p14:tracePt t="8298" x="5491163" y="1550988"/>
          <p14:tracePt t="8315" x="5491163" y="1566863"/>
          <p14:tracePt t="8331" x="5500688" y="1587500"/>
          <p14:tracePt t="8348" x="5500688" y="1608138"/>
          <p14:tracePt t="8364" x="5500688" y="1617663"/>
          <p14:tracePt t="8382" x="5500688" y="1638300"/>
          <p14:tracePt t="8398" x="5500688" y="1658938"/>
          <p14:tracePt t="8415" x="5500688" y="1679575"/>
          <p14:tracePt t="8431" x="5500688" y="1709738"/>
          <p14:tracePt t="8449" x="5500688" y="1730375"/>
          <p14:tracePt t="8464" x="5500688" y="1744663"/>
          <p14:tracePt t="8481" x="5500688" y="1755775"/>
          <p14:tracePt t="8498" x="5500688" y="1765300"/>
          <p14:tracePt t="8515" x="5500688" y="1776413"/>
          <p14:tracePt t="8531" x="5500688" y="1785938"/>
          <p14:tracePt t="8551" x="5500688" y="1795463"/>
          <p14:tracePt t="8577" x="5500688" y="1806575"/>
          <p14:tracePt t="8604" x="5500688" y="1816100"/>
          <p14:tracePt t="8632" x="5500688" y="1827213"/>
          <p14:tracePt t="8647" x="5500688" y="1836738"/>
          <p14:tracePt t="8682" x="5500688" y="1847850"/>
          <p14:tracePt t="8715" x="5510213" y="1847850"/>
          <p14:tracePt t="8758" x="5510213" y="1857375"/>
          <p14:tracePt t="8863" x="5521325" y="1857375"/>
          <p14:tracePt t="8920" x="5530850" y="1857375"/>
          <p14:tracePt t="8949" x="5541963" y="1857375"/>
          <p14:tracePt t="8965" x="5551488" y="1857375"/>
          <p14:tracePt t="8983" x="5562600" y="1866900"/>
          <p14:tracePt t="9000" x="5572125" y="1878013"/>
          <p14:tracePt t="9006" x="5576888" y="1878013"/>
          <p14:tracePt t="9015" x="5588000" y="1878013"/>
          <p14:tracePt t="9031" x="5588000" y="1887538"/>
          <p14:tracePt t="9048" x="5608638" y="1887538"/>
          <p14:tracePt t="9065" x="5618163" y="1898650"/>
          <p14:tracePt t="9081" x="5627688" y="1908175"/>
          <p14:tracePt t="9098" x="5648325" y="1908175"/>
          <p14:tracePt t="9115" x="5668963" y="1908175"/>
          <p14:tracePt t="9132" x="5680075" y="1919288"/>
          <p14:tracePt t="9148" x="5699125" y="1919288"/>
          <p14:tracePt t="9165" x="5719763" y="1928813"/>
          <p14:tracePt t="9182" x="5740400" y="1928813"/>
          <p14:tracePt t="9198" x="5761038" y="1933575"/>
          <p14:tracePt t="9215" x="5776913" y="1933575"/>
          <p14:tracePt t="9231" x="5795963" y="1944688"/>
          <p14:tracePt t="9249" x="5807075" y="1944688"/>
          <p14:tracePt t="9265" x="5816600" y="1944688"/>
          <p14:tracePt t="9281" x="5816600" y="1954213"/>
          <p14:tracePt t="9298" x="5827713" y="1954213"/>
          <p14:tracePt t="9318" x="5837238" y="1965325"/>
          <p14:tracePt t="9348" x="5837238" y="1974850"/>
          <p14:tracePt t="9428" x="5837238" y="1984375"/>
          <p14:tracePt t="9482" x="5827713" y="1995488"/>
          <p14:tracePt t="9499" x="5827713" y="2005013"/>
          <p14:tracePt t="9516" x="5816600" y="2005013"/>
          <p14:tracePt t="9603" x="5807075" y="2005013"/>
          <p14:tracePt t="9653" x="5795963" y="2005013"/>
          <p14:tracePt t="9674" x="5795963" y="1995488"/>
          <p14:tracePt t="9699" x="5786438" y="1995488"/>
          <p14:tracePt t="9743" x="5786438" y="1984375"/>
          <p14:tracePt t="9774" x="5776913" y="1984375"/>
          <p14:tracePt t="9824" x="5776913" y="1974850"/>
          <p14:tracePt t="9844" x="5765800" y="1974850"/>
          <p14:tracePt t="9931" x="5761038" y="1965325"/>
          <p14:tracePt t="9966" x="5751513" y="1965325"/>
          <p14:tracePt t="9983" x="5740400" y="1954213"/>
          <p14:tracePt t="10006" x="5730875" y="1944688"/>
          <p14:tracePt t="10023" x="5719763" y="1944688"/>
          <p14:tracePt t="10032" x="5710238" y="1933575"/>
          <p14:tracePt t="10049" x="5699125" y="1933575"/>
          <p14:tracePt t="10065" x="5699125" y="1928813"/>
          <p14:tracePt t="10081" x="5689600" y="1928813"/>
          <p14:tracePt t="10098" x="5680075" y="1928813"/>
          <p14:tracePt t="10115" x="5668963" y="1928813"/>
          <p14:tracePt t="10132" x="5668963" y="1919288"/>
          <p14:tracePt t="10149" x="5659438" y="1919288"/>
          <p14:tracePt t="10177" x="5648325" y="1919288"/>
          <p14:tracePt t="10198" x="5648325" y="1908175"/>
          <p14:tracePt t="10242" x="5638800" y="1898650"/>
          <p14:tracePt t="10328" x="5638800" y="1887538"/>
          <p14:tracePt t="10502" x="5638800" y="1898650"/>
          <p14:tracePt t="10537" x="5638800" y="1908175"/>
          <p14:tracePt t="10554" x="5648325" y="1908175"/>
          <p14:tracePt t="10565" x="5648325" y="1919288"/>
          <p14:tracePt t="10584" x="5659438" y="1919288"/>
          <p14:tracePt t="10618" x="5659438" y="1928813"/>
          <p14:tracePt t="10631" x="5668963" y="1928813"/>
          <p14:tracePt t="10649" x="5680075" y="1928813"/>
          <p14:tracePt t="10666" x="5680075" y="1933575"/>
          <p14:tracePt t="10681" x="5689600" y="1933575"/>
          <p14:tracePt t="10699" x="5699125" y="1933575"/>
          <p14:tracePt t="10718" x="5710238" y="1944688"/>
          <p14:tracePt t="10733" x="5719763" y="1944688"/>
          <p14:tracePt t="10759" x="5730875" y="1944688"/>
          <p14:tracePt t="10787" x="5740400" y="1944688"/>
          <p14:tracePt t="10816" x="5751513" y="1944688"/>
          <p14:tracePt t="10839" x="5761038" y="1944688"/>
          <p14:tracePt t="10866" x="5761038" y="1933575"/>
          <p14:tracePt t="10885" x="5765800" y="1933575"/>
          <p14:tracePt t="10900" x="5765800" y="1928813"/>
          <p14:tracePt t="10917" x="5765800" y="1919288"/>
          <p14:tracePt t="10960" x="5765800" y="1908175"/>
          <p14:tracePt t="10998" x="5765800" y="1898650"/>
          <p14:tracePt t="11040" x="5765800" y="1887538"/>
          <p14:tracePt t="11200" x="5776913" y="1887538"/>
          <p14:tracePt t="11410" x="5776913" y="1898650"/>
          <p14:tracePt t="11567" x="5786438" y="1898650"/>
          <p14:tracePt t="11633" x="5795963" y="1898650"/>
          <p14:tracePt t="11745" x="5786438" y="1898650"/>
          <p14:tracePt t="11764" x="5776913" y="1898650"/>
          <p14:tracePt t="11779" x="5761038" y="1898650"/>
          <p14:tracePt t="11786" x="5751513" y="1898650"/>
          <p14:tracePt t="11800" x="5740400" y="1898650"/>
          <p14:tracePt t="11815" x="5730875" y="1898650"/>
          <p14:tracePt t="11832" x="5719763" y="1898650"/>
          <p14:tracePt t="11849" x="5710238" y="1898650"/>
          <p14:tracePt t="11864" x="5699125" y="1887538"/>
          <p14:tracePt t="11882" x="5689600" y="1887538"/>
          <p14:tracePt t="11898" x="5680075" y="1887538"/>
          <p14:tracePt t="11915" x="5668963" y="1878013"/>
          <p14:tracePt t="11931" x="5659438" y="1878013"/>
          <p14:tracePt t="11949" x="5648325" y="1878013"/>
          <p14:tracePt t="11982" x="5638800" y="1878013"/>
          <p14:tracePt t="12036" x="5627688" y="1878013"/>
          <p14:tracePt t="12146" x="5618163" y="1878013"/>
          <p14:tracePt t="12630" x="5627688" y="1887538"/>
          <p14:tracePt t="12658" x="5638800" y="1887538"/>
          <p14:tracePt t="12668" x="5638800" y="1898650"/>
          <p14:tracePt t="12682" x="5648325" y="1898650"/>
          <p14:tracePt t="12698" x="5648325" y="1908175"/>
          <p14:tracePt t="12715" x="5659438" y="1908175"/>
          <p14:tracePt t="12731" x="5668963" y="1919288"/>
          <p14:tracePt t="12764" x="5668963" y="1928813"/>
          <p14:tracePt t="13548" x="5680075" y="1928813"/>
          <p14:tracePt t="13579" x="5689600" y="1928813"/>
          <p14:tracePt t="13595" x="5699125" y="1928813"/>
          <p14:tracePt t="13603" x="5710238" y="1928813"/>
          <p14:tracePt t="13617" x="5719763" y="1928813"/>
          <p14:tracePt t="13635" x="5730875" y="1928813"/>
          <p14:tracePt t="13649" x="5740400" y="1928813"/>
          <p14:tracePt t="13682" x="5751513" y="1928813"/>
          <p14:tracePt t="13698" x="5761038" y="1928813"/>
          <p14:tracePt t="13715" x="5765800" y="1928813"/>
          <p14:tracePt t="13731" x="5776913" y="1928813"/>
          <p14:tracePt t="13748" x="5786438" y="1928813"/>
          <p14:tracePt t="13764" x="5795963" y="1928813"/>
          <p14:tracePt t="13782" x="5807075" y="1928813"/>
          <p14:tracePt t="13813" x="5816600" y="1928813"/>
          <p14:tracePt t="13916" x="5827713" y="1928813"/>
          <p14:tracePt t="13930" x="5827713" y="1933575"/>
          <p14:tracePt t="13965" x="5837238" y="1933575"/>
          <p14:tracePt t="13979" x="5837238" y="1944688"/>
          <p14:tracePt t="13995" x="5848350" y="1944688"/>
          <p14:tracePt t="14002" x="5857875" y="1954213"/>
          <p14:tracePt t="14017" x="5867400" y="1954213"/>
          <p14:tracePt t="14049" x="5878513" y="1965325"/>
          <p14:tracePt t="14065" x="5888038" y="1965325"/>
          <p14:tracePt t="14081" x="5899150" y="1965325"/>
          <p14:tracePt t="14098" x="5908675" y="1965325"/>
          <p14:tracePt t="14115" x="5919788" y="1974850"/>
          <p14:tracePt t="14131" x="5929313" y="1974850"/>
          <p14:tracePt t="14148" x="5938838" y="1974850"/>
          <p14:tracePt t="14165" x="5945188" y="1974850"/>
          <p14:tracePt t="14182" x="5945188" y="1984375"/>
          <p14:tracePt t="14198" x="5954713" y="1984375"/>
          <p14:tracePt t="14215" x="5965825" y="1984375"/>
          <p14:tracePt t="14231" x="5975350" y="1984375"/>
          <p14:tracePt t="14249" x="5984875" y="1984375"/>
          <p14:tracePt t="14273" x="5995988" y="1984375"/>
          <p14:tracePt t="14295" x="6005513" y="1984375"/>
          <p14:tracePt t="14308" x="6005513" y="1974850"/>
          <p14:tracePt t="14323" x="6016625" y="1965325"/>
          <p14:tracePt t="14346" x="6026150" y="1954213"/>
          <p14:tracePt t="14365" x="6026150" y="1944688"/>
          <p14:tracePt t="14382" x="6037263" y="1944688"/>
          <p14:tracePt t="14398" x="6046788" y="1933575"/>
          <p14:tracePt t="14415" x="6056313" y="1928813"/>
          <p14:tracePt t="14432" x="6076950" y="1928813"/>
          <p14:tracePt t="14449" x="6088063" y="1928813"/>
          <p14:tracePt t="14465" x="6108700" y="1928813"/>
          <p14:tracePt t="14482" x="6118225" y="1928813"/>
          <p14:tracePt t="14498" x="6127750" y="1928813"/>
          <p14:tracePt t="14517" x="6134100" y="1928813"/>
          <p14:tracePt t="14549" x="6134100" y="1933575"/>
          <p14:tracePt t="14563" x="6143625" y="1933575"/>
          <p14:tracePt t="14592" x="6143625" y="1944688"/>
          <p14:tracePt t="14608" x="6153150" y="1944688"/>
          <p14:tracePt t="14631" x="6153150" y="1954213"/>
          <p14:tracePt t="14645" x="6164263" y="1954213"/>
          <p14:tracePt t="14685" x="6173788" y="1954213"/>
          <p14:tracePt t="14733" x="6173788" y="1965325"/>
          <p14:tracePt t="14831" x="6164263" y="1965325"/>
          <p14:tracePt t="14851" x="6153150" y="1965325"/>
          <p14:tracePt t="14866" x="6143625" y="1965325"/>
          <p14:tracePt t="14896" x="6134100" y="1965325"/>
          <p14:tracePt t="14916" x="6127750" y="1965325"/>
          <p14:tracePt t="14935" x="6118225" y="1965325"/>
          <p14:tracePt t="14990" x="6108700" y="1965325"/>
          <p14:tracePt t="15117" x="6108700" y="1974850"/>
          <p14:tracePt t="15182" x="6118225" y="1974850"/>
          <p14:tracePt t="15238" x="6127750" y="1974850"/>
          <p14:tracePt t="15249" x="6127750" y="1984375"/>
          <p14:tracePt t="15279" x="6127750" y="1995488"/>
          <p14:tracePt t="15286" x="6134100" y="1995488"/>
          <p14:tracePt t="15317" x="6143625" y="1995488"/>
          <p14:tracePt t="15350" x="6153150" y="2005013"/>
          <p14:tracePt t="15408" x="6164263" y="2005013"/>
          <p14:tracePt t="15503" x="6164263" y="2016125"/>
          <p14:tracePt t="15539" x="6153150" y="2025650"/>
          <p14:tracePt t="15548" x="6143625" y="2025650"/>
          <p14:tracePt t="15555" x="6134100" y="2036763"/>
          <p14:tracePt t="15565" x="6127750" y="2036763"/>
          <p14:tracePt t="15582" x="6118225" y="2046288"/>
          <p14:tracePt t="15598" x="6097588" y="2055813"/>
          <p14:tracePt t="15615" x="6076950" y="2076450"/>
          <p14:tracePt t="15631" x="6056313" y="2097088"/>
          <p14:tracePt t="15649" x="6046788" y="2108200"/>
          <p14:tracePt t="15665" x="6037263" y="2122488"/>
          <p14:tracePt t="15681" x="6037263" y="2143125"/>
          <p14:tracePt t="15698" x="6026150" y="2163763"/>
          <p14:tracePt t="15715" x="6026150" y="2205038"/>
          <p14:tracePt t="15732" x="6026150" y="2235200"/>
          <p14:tracePt t="15748" x="6026150" y="2255838"/>
          <p14:tracePt t="15764" x="6037263" y="2276475"/>
          <p14:tracePt t="15782" x="6046788" y="2295525"/>
          <p14:tracePt t="15798" x="6046788" y="2332038"/>
          <p14:tracePt t="15815" x="6026150" y="2382838"/>
          <p14:tracePt t="15831" x="6005513" y="2454275"/>
          <p14:tracePt t="15848" x="5984875" y="2520950"/>
          <p14:tracePt t="15864" x="5975350" y="2551113"/>
          <p14:tracePt t="15881" x="5965825" y="2581275"/>
          <p14:tracePt t="15898" x="5965825" y="2592388"/>
          <p14:tracePt t="15942" x="5965825" y="2601913"/>
          <p14:tracePt t="15949" x="5954713" y="2613025"/>
          <p14:tracePt t="15965" x="5945188" y="2622550"/>
          <p14:tracePt t="15982" x="5929313" y="2633663"/>
          <p14:tracePt t="15998" x="5899150" y="2643188"/>
          <p14:tracePt t="16015" x="5848350" y="2663825"/>
          <p14:tracePt t="16031" x="5807075" y="2679700"/>
          <p14:tracePt t="16049" x="5776913" y="2679700"/>
          <p14:tracePt t="16065" x="5740400" y="2679700"/>
          <p14:tracePt t="16082" x="5710238" y="2679700"/>
          <p14:tracePt t="16098" x="5648325" y="2679700"/>
          <p14:tracePt t="16115" x="5597525" y="2679700"/>
          <p14:tracePt t="16131" x="5510213" y="2679700"/>
          <p14:tracePt t="16148" x="5438775" y="2689225"/>
          <p14:tracePt t="16164" x="5341938" y="2698750"/>
          <p14:tracePt t="16182" x="5251450" y="2730500"/>
          <p14:tracePt t="16198" x="5143500" y="2760663"/>
          <p14:tracePt t="16215" x="5051425" y="2790825"/>
          <p14:tracePt t="16231" x="4924425" y="2822575"/>
          <p14:tracePt t="16249" x="4795838" y="2841625"/>
          <p14:tracePt t="16265" x="4714875" y="2847975"/>
          <p14:tracePt t="16281" x="4627563" y="2847975"/>
          <p14:tracePt t="16298" x="4525963" y="2857500"/>
          <p14:tracePt t="16315" x="4459288" y="2857500"/>
          <p14:tracePt t="16331" x="4387850" y="2857500"/>
          <p14:tracePt t="16348" x="4291013" y="2857500"/>
          <p14:tracePt t="16364" x="4219575" y="2857500"/>
          <p14:tracePt t="16383" x="4127500" y="2847975"/>
          <p14:tracePt t="16399" x="4030663" y="2832100"/>
          <p14:tracePt t="16415" x="3959225" y="2832100"/>
          <p14:tracePt t="16431" x="3883025" y="2822575"/>
          <p14:tracePt t="16448" x="3822700" y="2822575"/>
          <p14:tracePt t="16465" x="3751263" y="2822575"/>
          <p14:tracePt t="16482" x="3694113" y="2822575"/>
          <p14:tracePt t="16498" x="3613150" y="2822575"/>
          <p14:tracePt t="16515" x="3567113" y="2811463"/>
          <p14:tracePt t="16531" x="3505200" y="2801938"/>
          <p14:tracePt t="16548" x="3454400" y="2781300"/>
          <p14:tracePt t="16565" x="3403600" y="2760663"/>
          <p14:tracePt t="16582" x="3348038" y="2719388"/>
          <p14:tracePt t="16598" x="3276600" y="2689225"/>
          <p14:tracePt t="16614" x="3214688" y="2679700"/>
          <p14:tracePt t="16631" x="3127375" y="2663825"/>
          <p14:tracePt t="16649" x="3067050" y="2663825"/>
          <p14:tracePt t="16665" x="2990850" y="2652713"/>
          <p14:tracePt t="16681" x="2908300" y="2643188"/>
          <p14:tracePt t="16698" x="2836863" y="2643188"/>
          <p14:tracePt t="16715" x="2770188" y="2633663"/>
          <p14:tracePt t="16731" x="2668588" y="2633663"/>
          <p14:tracePt t="16748" x="2592388" y="2622550"/>
          <p14:tracePt t="16764" x="2520950" y="2613025"/>
          <p14:tracePt t="16782" x="2413000" y="2592388"/>
          <p14:tracePt t="16798" x="2311400" y="2562225"/>
          <p14:tracePt t="16815" x="2205038" y="2530475"/>
          <p14:tracePt t="16832" x="2112963" y="2500313"/>
          <p14:tracePt t="16849" x="2036763" y="2490788"/>
          <p14:tracePt t="16852" x="1944688" y="2465388"/>
          <p14:tracePt t="16907" x="1933575" y="2465388"/>
          <p14:tracePt t="16912" x="1795463" y="2393950"/>
          <p14:tracePt t="16918" x="1795463" y="2382838"/>
          <p14:tracePt t="16931" x="1795463" y="2373313"/>
          <p14:tracePt t="16948" x="1795463" y="2352675"/>
          <p14:tracePt t="16965" x="1785938" y="2322513"/>
          <p14:tracePt t="16982" x="1785938" y="2311400"/>
          <p14:tracePt t="16998" x="1785938" y="2301875"/>
          <p14:tracePt t="17015" x="1795463" y="2301875"/>
          <p14:tracePt t="17031" x="1806575" y="2295525"/>
          <p14:tracePt t="17049" x="1816100" y="2295525"/>
          <p14:tracePt t="17065" x="1836738" y="2295525"/>
          <p14:tracePt t="17082" x="1866900" y="2295525"/>
          <p14:tracePt t="17098" x="1898650" y="2295525"/>
          <p14:tracePt t="17115" x="1924050" y="2295525"/>
          <p14:tracePt t="17132" x="1954213" y="2301875"/>
          <p14:tracePt t="17148" x="1995488" y="2301875"/>
          <p14:tracePt t="17165" x="2025650" y="2301875"/>
          <p14:tracePt t="17182" x="2046288" y="2301875"/>
          <p14:tracePt t="17198" x="2055813" y="2301875"/>
          <p14:tracePt t="17215" x="2076450" y="2311400"/>
          <p14:tracePt t="17232" x="2087563" y="2322513"/>
          <p14:tracePt t="17249" x="2097088" y="2341563"/>
          <p14:tracePt t="17265" x="2101850" y="2352675"/>
          <p14:tracePt t="17282" x="2112963" y="2362200"/>
          <p14:tracePt t="17298" x="2122488" y="2373313"/>
          <p14:tracePt t="17315" x="2133600" y="2373313"/>
          <p14:tracePt t="17331" x="2143125" y="2382838"/>
          <p14:tracePt t="17348" x="2152650" y="2382838"/>
          <p14:tracePt t="17365" x="2173288" y="2382838"/>
          <p14:tracePt t="17383" x="2193925" y="2382838"/>
          <p14:tracePt t="17398" x="2214563" y="2382838"/>
          <p14:tracePt t="17415" x="2235200" y="2382838"/>
          <p14:tracePt t="17431" x="2265363" y="2382838"/>
          <p14:tracePt t="17449" x="2286000" y="2382838"/>
          <p14:tracePt t="17465" x="2322513" y="2393950"/>
          <p14:tracePt t="17481" x="2382838" y="2403475"/>
          <p14:tracePt t="17498" x="2433638" y="2403475"/>
          <p14:tracePt t="17515" x="2479675" y="2413000"/>
          <p14:tracePt t="17531" x="2509838" y="2413000"/>
          <p14:tracePt t="17548" x="2551113" y="2413000"/>
          <p14:tracePt t="17564" x="2571750" y="2424113"/>
          <p14:tracePt t="17582" x="2592388" y="2433638"/>
          <p14:tracePt t="17598" x="2601913" y="2444750"/>
          <p14:tracePt t="17615" x="2622550" y="2444750"/>
          <p14:tracePt t="17631" x="2633663" y="2444750"/>
          <p14:tracePt t="17648" x="2652713" y="2444750"/>
          <p14:tracePt t="17665" x="2659063" y="2444750"/>
          <p14:tracePt t="17682" x="2668588" y="2444750"/>
          <p14:tracePt t="17698" x="2679700" y="2454275"/>
          <p14:tracePt t="17716" x="2689225" y="2454275"/>
          <p14:tracePt t="17732" x="2698750" y="2454275"/>
          <p14:tracePt t="17748" x="2709863" y="2454275"/>
          <p14:tracePt t="17765" x="2719388" y="2454275"/>
          <p14:tracePt t="17782" x="2730500" y="2454275"/>
          <p14:tracePt t="17798" x="2740025" y="2454275"/>
          <p14:tracePt t="17815" x="2760663" y="2454275"/>
          <p14:tracePt t="17831" x="2781300" y="2454275"/>
          <p14:tracePt t="17849" x="2811463" y="2444750"/>
          <p14:tracePt t="17864" x="2847975" y="2424113"/>
          <p14:tracePt t="17882" x="2878138" y="2413000"/>
          <p14:tracePt t="17898" x="2928938" y="2403475"/>
          <p14:tracePt t="17902" x="2970213" y="2403475"/>
          <p14:tracePt t="17947" x="2979738" y="2393950"/>
          <p14:tracePt t="17953" x="3055938" y="2393950"/>
          <p14:tracePt t="17965" x="3067050" y="2393950"/>
          <p14:tracePt t="17982" x="3076575" y="2393950"/>
          <p14:tracePt t="17998" x="3097213" y="2393950"/>
          <p14:tracePt t="18015" x="3097213" y="2403475"/>
          <p14:tracePt t="18031" x="3108325" y="2424113"/>
          <p14:tracePt t="18049" x="3117850" y="2433638"/>
          <p14:tracePt t="18064" x="3117850" y="2444750"/>
          <p14:tracePt t="18081" x="3127375" y="2454275"/>
          <p14:tracePt t="18100" x="3127375" y="2465388"/>
          <p14:tracePt t="18115" x="3127375" y="2474913"/>
          <p14:tracePt t="18244" x="3127375" y="2479675"/>
          <p14:tracePt t="18287" x="3127375" y="2490788"/>
          <p14:tracePt t="18313" x="3127375" y="2500313"/>
          <p14:tracePt t="18367" x="3127375" y="2509838"/>
          <p14:tracePt t="18436" x="3138488" y="2509838"/>
          <p14:tracePt t="18450" x="3148013" y="2509838"/>
          <p14:tracePt t="18456" x="3159125" y="2509838"/>
          <p14:tracePt t="18467" x="3168650" y="2509838"/>
          <p14:tracePt t="18482" x="3179763" y="2509838"/>
          <p14:tracePt t="18498" x="3189288" y="2509838"/>
          <p14:tracePt t="18515" x="3214688" y="2509838"/>
          <p14:tracePt t="18532" x="3244850" y="2520950"/>
          <p14:tracePt t="18548" x="3265488" y="2530475"/>
          <p14:tracePt t="18564" x="3286125" y="2541588"/>
          <p14:tracePt t="18582" x="3316288" y="2551113"/>
          <p14:tracePt t="18598" x="3327400" y="2562225"/>
          <p14:tracePt t="18615" x="3348038" y="2581275"/>
          <p14:tracePt t="18631" x="3367088" y="2601913"/>
          <p14:tracePt t="18649" x="3378200" y="2613025"/>
          <p14:tracePt t="18664" x="3382963" y="2613025"/>
          <p14:tracePt t="18681" x="3394075" y="2613025"/>
          <p14:tracePt t="18698" x="3424238" y="2613025"/>
          <p14:tracePt t="18715" x="3444875" y="2613025"/>
          <p14:tracePt t="18731" x="3475038" y="2613025"/>
          <p14:tracePt t="18749" x="3525838" y="2613025"/>
          <p14:tracePt t="18765" x="3556000" y="2601913"/>
          <p14:tracePt t="18782" x="3602038" y="2601913"/>
          <p14:tracePt t="18798" x="3652838" y="2601913"/>
          <p14:tracePt t="18815" x="3694113" y="2592388"/>
          <p14:tracePt t="18832" x="3744913" y="2581275"/>
          <p14:tracePt t="18849" x="3790950" y="2571750"/>
          <p14:tracePt t="18864" x="3832225" y="2571750"/>
          <p14:tracePt t="18882" x="3873500" y="2562225"/>
          <p14:tracePt t="18885" x="3903663" y="2551113"/>
          <p14:tracePt t="18898" x="3913188" y="2541588"/>
          <p14:tracePt t="18915" x="3933825" y="2541588"/>
          <p14:tracePt t="18932" x="3949700" y="2530475"/>
          <p14:tracePt t="18948" x="3970338" y="2530475"/>
          <p14:tracePt t="18964" x="3990975" y="2530475"/>
          <p14:tracePt t="18987" x="4000500" y="2530475"/>
          <p14:tracePt t="19051" x="4010025" y="2541588"/>
          <p14:tracePt t="19084" x="4021138" y="2541588"/>
          <p14:tracePt t="19101" x="4021138" y="2551113"/>
          <p14:tracePt t="19107" x="4030663" y="2551113"/>
          <p14:tracePt t="19117" x="4041775" y="2551113"/>
          <p14:tracePt t="19132" x="4051300" y="2551113"/>
          <p14:tracePt t="19148" x="4062413" y="2551113"/>
          <p14:tracePt t="19164" x="4102100" y="2551113"/>
          <p14:tracePt t="19182" x="4127500" y="2551113"/>
          <p14:tracePt t="19198" x="4159250" y="2551113"/>
          <p14:tracePt t="19215" x="4179888" y="2551113"/>
          <p14:tracePt t="19231" x="4210050" y="2541588"/>
          <p14:tracePt t="19248" x="4230688" y="2530475"/>
          <p14:tracePt t="19265" x="4251325" y="2530475"/>
          <p14:tracePt t="19281" x="4260850" y="2530475"/>
          <p14:tracePt t="19309" x="4260850" y="2541588"/>
          <p14:tracePt t="19323" x="4270375" y="2541588"/>
          <p14:tracePt t="19334" x="4270375" y="2551113"/>
          <p14:tracePt t="19354" x="4281488" y="2551113"/>
          <p14:tracePt t="19365" x="4281488" y="2562225"/>
          <p14:tracePt t="19382" x="4291013" y="2562225"/>
          <p14:tracePt t="19399" x="4295775" y="2562225"/>
          <p14:tracePt t="19415" x="4306888" y="2562225"/>
          <p14:tracePt t="19432" x="4316413" y="2562225"/>
          <p14:tracePt t="19449" x="4357688" y="2562225"/>
          <p14:tracePt t="19465" x="4419600" y="2562225"/>
          <p14:tracePt t="19481" x="4470400" y="2562225"/>
          <p14:tracePt t="19498" x="4537075" y="2551113"/>
          <p14:tracePt t="19515" x="4576763" y="2541588"/>
          <p14:tracePt t="19531" x="4618038" y="2530475"/>
          <p14:tracePt t="19548" x="4648200" y="2520950"/>
          <p14:tracePt t="19564" x="4684713" y="2520950"/>
          <p14:tracePt t="19582" x="4705350" y="2520950"/>
          <p14:tracePt t="19598" x="4724400" y="2520950"/>
          <p14:tracePt t="19615" x="4735513" y="2520950"/>
          <p14:tracePt t="19633" x="4745038" y="2520950"/>
          <p14:tracePt t="19651" x="4745038" y="2530475"/>
          <p14:tracePt t="19665" x="4756150" y="2530475"/>
          <p14:tracePt t="19682" x="4756150" y="2541588"/>
          <p14:tracePt t="19698" x="4765675" y="2541588"/>
          <p14:tracePt t="19702" x="4765675" y="2551113"/>
          <p14:tracePt t="19717" x="4776788" y="2551113"/>
          <p14:tracePt t="19738" x="4786313" y="2551113"/>
          <p14:tracePt t="19749" x="4786313" y="2562225"/>
          <p14:tracePt t="19766" x="4795838" y="2562225"/>
          <p14:tracePt t="19783" x="4806950" y="2571750"/>
          <p14:tracePt t="19804" x="4816475" y="2581275"/>
          <p14:tracePt t="19833" x="4827588" y="2581275"/>
          <p14:tracePt t="19849" x="4827588" y="2592388"/>
          <p14:tracePt t="19865" x="4837113" y="2601913"/>
          <p14:tracePt t="19881" x="4848225" y="2613025"/>
          <p14:tracePt t="19898" x="4852988" y="2622550"/>
          <p14:tracePt t="19915" x="4862513" y="2633663"/>
          <p14:tracePt t="19931" x="4883150" y="2643188"/>
          <p14:tracePt t="19948" x="4894263" y="2652713"/>
          <p14:tracePt t="19964" x="4913313" y="2663825"/>
          <p14:tracePt t="19982" x="4924425" y="2668588"/>
          <p14:tracePt t="19998" x="4933950" y="2679700"/>
          <p14:tracePt t="20015" x="4945063" y="2689225"/>
          <p14:tracePt t="20032" x="4954588" y="2689225"/>
          <p14:tracePt t="20049" x="4965700" y="2698750"/>
          <p14:tracePt t="20065" x="4995863" y="2698750"/>
          <p14:tracePt t="20082" x="5026025" y="2698750"/>
          <p14:tracePt t="20098" x="5051425" y="2698750"/>
          <p14:tracePt t="20115" x="5072063" y="2689225"/>
          <p14:tracePt t="20131" x="5113338" y="2668588"/>
          <p14:tracePt t="20148" x="5143500" y="2652713"/>
          <p14:tracePt t="20166" x="5173663" y="2633663"/>
          <p14:tracePt t="20182" x="5219700" y="2613025"/>
          <p14:tracePt t="20198" x="5270500" y="2581275"/>
          <p14:tracePt t="20215" x="5291138" y="2571750"/>
          <p14:tracePt t="20231" x="5341938" y="2541588"/>
          <p14:tracePt t="20248" x="5394325" y="2500313"/>
          <p14:tracePt t="20265" x="5429250" y="2474913"/>
          <p14:tracePt t="20281" x="5470525" y="2433638"/>
          <p14:tracePt t="20298" x="5521325" y="2393950"/>
          <p14:tracePt t="20315" x="5562600" y="2362200"/>
          <p14:tracePt t="20331" x="5608638" y="2332038"/>
          <p14:tracePt t="20348" x="5659438" y="2301875"/>
          <p14:tracePt t="20365" x="5699125" y="2286000"/>
          <p14:tracePt t="20383" x="5761038" y="2265363"/>
          <p14:tracePt t="20398" x="5795963" y="2255838"/>
          <p14:tracePt t="20415" x="5827713" y="2255838"/>
          <p14:tracePt t="20431" x="5848350" y="2265363"/>
          <p14:tracePt t="20448" x="5857875" y="2286000"/>
          <p14:tracePt t="20464" x="5857875" y="2311400"/>
          <p14:tracePt t="20481" x="5857875" y="2341563"/>
          <p14:tracePt t="20498" x="5837238" y="2362200"/>
          <p14:tracePt t="20515" x="5816600" y="2373313"/>
          <p14:tracePt t="20531" x="5807075" y="2382838"/>
          <p14:tracePt t="20581" x="5795963" y="2393950"/>
          <p14:tracePt t="20613" x="5795963" y="2403475"/>
          <p14:tracePt t="20712" x="5807075" y="2403475"/>
          <p14:tracePt t="20731" x="5816600" y="2403475"/>
          <p14:tracePt t="20749" x="5827713" y="2403475"/>
          <p14:tracePt t="20758" x="5837238" y="2403475"/>
          <p14:tracePt t="20771" x="5848350" y="2403475"/>
          <p14:tracePt t="20782" x="5857875" y="2403475"/>
          <p14:tracePt t="20798" x="5867400" y="2403475"/>
          <p14:tracePt t="20852" x="5857875" y="2403475"/>
          <p14:tracePt t="20867" x="5848350" y="2403475"/>
          <p14:tracePt t="20882" x="5837238" y="2403475"/>
          <p14:tracePt t="20898" x="5816600" y="2403475"/>
          <p14:tracePt t="20915" x="5795963" y="2403475"/>
          <p14:tracePt t="20931" x="5765800" y="2403475"/>
          <p14:tracePt t="20948" x="5751513" y="2403475"/>
          <p14:tracePt t="20965" x="5719763" y="2413000"/>
          <p14:tracePt t="20982" x="5689600" y="2433638"/>
          <p14:tracePt t="20998" x="5680075" y="2454275"/>
          <p14:tracePt t="21015" x="5668963" y="2465388"/>
          <p14:tracePt t="21031" x="5668963" y="2479675"/>
          <p14:tracePt t="21062" x="5668963" y="2490788"/>
          <p14:tracePt t="21082" x="5668963" y="2500313"/>
          <p14:tracePt t="21108" x="5668963" y="2509838"/>
          <p14:tracePt t="21121" x="5668963" y="2520950"/>
          <p14:tracePt t="21132" x="5659438" y="2530475"/>
          <p14:tracePt t="21149" x="5648325" y="2541588"/>
          <p14:tracePt t="21165" x="5638800" y="2562225"/>
          <p14:tracePt t="21182" x="5618163" y="2581275"/>
          <p14:tracePt t="21198" x="5597525" y="2601913"/>
          <p14:tracePt t="21215" x="5576888" y="2633663"/>
          <p14:tracePt t="21231" x="5562600" y="2652713"/>
          <p14:tracePt t="21249" x="5541963" y="2663825"/>
          <p14:tracePt t="21264" x="5521325" y="2663825"/>
          <p14:tracePt t="21281" x="5510213" y="2663825"/>
          <p14:tracePt t="21298" x="5500688" y="2668588"/>
          <p14:tracePt t="21315" x="5480050" y="2668588"/>
          <p14:tracePt t="21332" x="5459413" y="2679700"/>
          <p14:tracePt t="21348" x="5438775" y="2689225"/>
          <p14:tracePt t="21365" x="5408613" y="2698750"/>
          <p14:tracePt t="21382" x="5383213" y="2709863"/>
          <p14:tracePt t="21398" x="5353050" y="2719388"/>
          <p14:tracePt t="21415" x="5332413" y="2730500"/>
          <p14:tracePt t="21431" x="5302250" y="2740025"/>
          <p14:tracePt t="21448" x="5291138" y="2751138"/>
          <p14:tracePt t="21465" x="5270500" y="2760663"/>
          <p14:tracePt t="21514" x="5260975" y="2760663"/>
          <p14:tracePt t="21558" x="5251450" y="2760663"/>
          <p14:tracePt t="21571" x="5240338" y="2770188"/>
          <p14:tracePt t="21582" x="5230813" y="2770188"/>
          <p14:tracePt t="21598" x="5219700" y="2770188"/>
          <p14:tracePt t="21615" x="5194300" y="2790825"/>
          <p14:tracePt t="21631" x="5164138" y="2811463"/>
          <p14:tracePt t="21649" x="5143500" y="2822575"/>
          <p14:tracePt t="21665" x="5122863" y="2832100"/>
          <p14:tracePt t="21682" x="5122863" y="2841625"/>
          <p14:tracePt t="21700" x="5113338" y="2841625"/>
          <p14:tracePt t="21901" x="5102225" y="2841625"/>
          <p14:tracePt t="21948" x="5092700" y="2841625"/>
          <p14:tracePt t="21994" x="5081588" y="2841625"/>
          <p14:tracePt t="22390" x="5081588" y="2832100"/>
          <p14:tracePt t="22566" x="5081588" y="2822575"/>
          <p14:tracePt t="22697" x="5081588" y="2811463"/>
          <p14:tracePt t="22748" x="5092700" y="2811463"/>
          <p14:tracePt t="22774" x="5092700" y="2801938"/>
          <p14:tracePt t="22797" x="5102225" y="2801938"/>
          <p14:tracePt t="22840" x="5113338" y="2801938"/>
          <p14:tracePt t="22886" x="5113338" y="2811463"/>
          <p14:tracePt t="22934" x="5113338" y="2822575"/>
          <p14:tracePt t="23016" x="5113338" y="2832100"/>
          <p14:tracePt t="23094" x="5113338" y="2841625"/>
          <p14:tracePt t="23173" x="5113338" y="2847975"/>
          <p14:tracePt t="23251" x="5113338" y="2857500"/>
          <p14:tracePt t="23295" x="5122863" y="2857500"/>
          <p14:tracePt t="23341" x="5122863" y="2867025"/>
          <p14:tracePt t="23416" x="5133975" y="2867025"/>
          <p14:tracePt t="23437" x="5133975" y="2878138"/>
          <p14:tracePt t="23736" x="5133975" y="2887663"/>
          <p14:tracePt t="23761" x="5143500" y="2887663"/>
          <p14:tracePt t="23924" x="5153025" y="2898775"/>
          <p14:tracePt t="23978" x="5153025" y="2908300"/>
          <p14:tracePt t="24008" x="5164138" y="2908300"/>
          <p14:tracePt t="24021" x="5164138" y="2919413"/>
          <p14:tracePt t="24049" x="5164138" y="2928938"/>
          <p14:tracePt t="24065" x="5164138" y="2938463"/>
          <p14:tracePt t="24082" x="5164138" y="2949575"/>
          <p14:tracePt t="24099" x="5164138" y="2959100"/>
          <p14:tracePt t="24116" x="5164138" y="2970213"/>
          <p14:tracePt t="24132" x="5164138" y="2979738"/>
          <p14:tracePt t="24148" x="5164138" y="2990850"/>
          <p14:tracePt t="24165" x="5164138" y="3021013"/>
          <p14:tracePt t="24182" x="5164138" y="3036888"/>
          <p14:tracePt t="24198" x="5133975" y="3067050"/>
          <p14:tracePt t="24215" x="5113338" y="3097213"/>
          <p14:tracePt t="24232" x="5062538" y="3138488"/>
          <p14:tracePt t="24248" x="5026025" y="3179763"/>
          <p14:tracePt t="24265" x="4984750" y="3214688"/>
          <p14:tracePt t="24282" x="4945063" y="3244850"/>
          <p14:tracePt t="24298" x="4903788" y="3276600"/>
          <p14:tracePt t="24315" x="4873625" y="3295650"/>
          <p14:tracePt t="24331" x="4852988" y="3306763"/>
          <p14:tracePt t="24348" x="4837113" y="3327400"/>
          <p14:tracePt t="24366" x="4795838" y="3357563"/>
          <p14:tracePt t="24382" x="4765675" y="3403600"/>
          <p14:tracePt t="24398" x="4745038" y="3444875"/>
          <p14:tracePt t="24415" x="4714875" y="3475038"/>
          <p14:tracePt t="24431" x="4694238" y="3505200"/>
          <p14:tracePt t="24448" x="4673600" y="3525838"/>
          <p14:tracePt t="24464" x="4664075" y="3525838"/>
          <p14:tracePt t="24482" x="4659313" y="3536950"/>
          <p14:tracePt t="24509" x="4638675" y="3536950"/>
          <p14:tracePt t="24515" x="4627563" y="3536950"/>
          <p14:tracePt t="24532" x="4618038" y="3536950"/>
          <p14:tracePt t="24548" x="4587875" y="3536950"/>
          <p14:tracePt t="24565" x="4546600" y="3556000"/>
          <p14:tracePt t="24582" x="4479925" y="3576638"/>
          <p14:tracePt t="24598" x="4419600" y="3581400"/>
          <p14:tracePt t="24615" x="4348163" y="3592513"/>
          <p14:tracePt t="24631" x="4281488" y="3592513"/>
          <p14:tracePt t="24648" x="4230688" y="3592513"/>
          <p14:tracePt t="24664" x="4189413" y="3567113"/>
          <p14:tracePt t="24681" x="4127500" y="3505200"/>
          <p14:tracePt t="24698" x="4071938" y="3433763"/>
          <p14:tracePt t="24715" x="4030663" y="3378200"/>
          <p14:tracePt t="24731" x="3979863" y="3295650"/>
          <p14:tracePt t="24748" x="3938588" y="3235325"/>
          <p14:tracePt t="24764" x="3894138" y="3159125"/>
          <p14:tracePt t="24782" x="3852863" y="3055938"/>
          <p14:tracePt t="24799" x="3822700" y="2970213"/>
          <p14:tracePt t="24815" x="3781425" y="2841625"/>
          <p14:tracePt t="24819" x="3751263" y="2730500"/>
          <p14:tracePt t="24832" x="3735388" y="2689225"/>
          <p14:tracePt t="24849" x="3705225" y="2562225"/>
          <p14:tracePt t="24865" x="3652838" y="2413000"/>
          <p14:tracePt t="24881" x="3602038" y="2173288"/>
          <p14:tracePt t="24899" x="3571875" y="1984375"/>
          <p14:tracePt t="24915" x="3556000" y="1730375"/>
          <p14:tracePt t="24932" x="3536950" y="1541463"/>
          <p14:tracePt t="24948" x="3516313" y="1260475"/>
          <p14:tracePt t="24965" x="3505200" y="974725"/>
          <p14:tracePt t="24982" x="3495675" y="723900"/>
          <p14:tracePt t="24998" x="3484563" y="484188"/>
          <p14:tracePt t="25015" x="3484563" y="168275"/>
        </p14:tracePtLst>
      </p14:laserTraceLst>
    </p:ext>
  </p:extLst>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5">
            <a:alphaModFix/>
          </a:blip>
          <a:stretch>
            <a:fillRect/>
          </a:stretch>
        </a:blipFill>
        <a:effectLst/>
      </p:bgPr>
    </p:bg>
    <p:spTree>
      <p:nvGrpSpPr>
        <p:cNvPr id="1" name="Shape 624">
          <a:extLst>
            <a:ext uri="{FF2B5EF4-FFF2-40B4-BE49-F238E27FC236}">
              <a16:creationId xmlns:a16="http://schemas.microsoft.com/office/drawing/2014/main" id="{167CF448-51A0-D350-C5A8-5F4B43E1A5F0}"/>
            </a:ext>
          </a:extLst>
        </p:cNvPr>
        <p:cNvGrpSpPr/>
        <p:nvPr/>
      </p:nvGrpSpPr>
      <p:grpSpPr>
        <a:xfrm>
          <a:off x="0" y="0"/>
          <a:ext cx="0" cy="0"/>
          <a:chOff x="0" y="0"/>
          <a:chExt cx="0" cy="0"/>
        </a:xfrm>
      </p:grpSpPr>
      <p:sp>
        <p:nvSpPr>
          <p:cNvPr id="625" name="Google Shape;625;p28">
            <a:extLst>
              <a:ext uri="{FF2B5EF4-FFF2-40B4-BE49-F238E27FC236}">
                <a16:creationId xmlns:a16="http://schemas.microsoft.com/office/drawing/2014/main" id="{692A1100-1485-BC5B-39D5-517EE15E42F3}"/>
              </a:ext>
            </a:extLst>
          </p:cNvPr>
          <p:cNvSpPr txBox="1"/>
          <p:nvPr/>
        </p:nvSpPr>
        <p:spPr>
          <a:xfrm>
            <a:off x="710250" y="350843"/>
            <a:ext cx="7723500" cy="40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dirty="0">
                <a:solidFill>
                  <a:srgbClr val="FFFFFF"/>
                </a:solidFill>
                <a:latin typeface="Sue Ellen Francisco"/>
                <a:ea typeface="Sue Ellen Francisco"/>
                <a:cs typeface="Sue Ellen Francisco"/>
                <a:sym typeface="Sue Ellen Francisco"/>
              </a:rPr>
              <a:t>CONSTRUCTING THE </a:t>
            </a:r>
            <a:r>
              <a:rPr lang="en" sz="2500" b="1" dirty="0">
                <a:solidFill>
                  <a:srgbClr val="D5A6BD"/>
                </a:solidFill>
                <a:latin typeface="Sue Ellen Francisco"/>
                <a:ea typeface="Sue Ellen Francisco"/>
                <a:cs typeface="Sue Ellen Francisco"/>
                <a:sym typeface="Sue Ellen Francisco"/>
              </a:rPr>
              <a:t>REAL NUMBERS</a:t>
            </a:r>
            <a:r>
              <a:rPr lang="en" sz="2500" b="1" dirty="0">
                <a:solidFill>
                  <a:schemeClr val="accent6"/>
                </a:solidFill>
                <a:latin typeface="Sue Ellen Francisco"/>
                <a:ea typeface="Sue Ellen Francisco"/>
                <a:cs typeface="Sue Ellen Francisco"/>
                <a:sym typeface="Sue Ellen Francisco"/>
              </a:rPr>
              <a:t> </a:t>
            </a:r>
            <a:r>
              <a:rPr lang="en" sz="2500" dirty="0">
                <a:solidFill>
                  <a:srgbClr val="FFFFFF"/>
                </a:solidFill>
                <a:latin typeface="Sue Ellen Francisco"/>
                <a:ea typeface="Sue Ellen Francisco"/>
                <a:cs typeface="Sue Ellen Francisco"/>
                <a:sym typeface="Sue Ellen Francisco"/>
              </a:rPr>
              <a:t>USING </a:t>
            </a:r>
            <a:r>
              <a:rPr lang="en" sz="2500" b="1" dirty="0">
                <a:solidFill>
                  <a:srgbClr val="F9CB9C"/>
                </a:solidFill>
                <a:latin typeface="Sue Ellen Francisco"/>
                <a:ea typeface="Sue Ellen Francisco"/>
                <a:cs typeface="Sue Ellen Francisco"/>
                <a:sym typeface="Sue Ellen Francisco"/>
              </a:rPr>
              <a:t>DEDEKIND CUTS</a:t>
            </a:r>
            <a:endParaRPr sz="2500" b="1" dirty="0">
              <a:solidFill>
                <a:srgbClr val="F9CB9C"/>
              </a:solidFill>
              <a:latin typeface="Sue Ellen Francisco"/>
              <a:ea typeface="Sue Ellen Francisco"/>
              <a:cs typeface="Sue Ellen Francisco"/>
              <a:sym typeface="Sue Ellen Francisco"/>
            </a:endParaRPr>
          </a:p>
        </p:txBody>
      </p:sp>
      <mc:AlternateContent xmlns:mc="http://schemas.openxmlformats.org/markup-compatibility/2006" xmlns:a14="http://schemas.microsoft.com/office/drawing/2010/main">
        <mc:Choice Requires="a14">
          <p:sp>
            <p:nvSpPr>
              <p:cNvPr id="626" name="Google Shape;626;p28">
                <a:extLst>
                  <a:ext uri="{FF2B5EF4-FFF2-40B4-BE49-F238E27FC236}">
                    <a16:creationId xmlns:a16="http://schemas.microsoft.com/office/drawing/2014/main" id="{BB52FBAF-A3D1-4645-2DF9-E2A50A092690}"/>
                  </a:ext>
                </a:extLst>
              </p:cNvPr>
              <p:cNvSpPr txBox="1"/>
              <p:nvPr/>
            </p:nvSpPr>
            <p:spPr>
              <a:xfrm>
                <a:off x="624300" y="753143"/>
                <a:ext cx="7895400" cy="3179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dirty="0">
                    <a:solidFill>
                      <a:srgbClr val="FFFFFF"/>
                    </a:solidFill>
                    <a:latin typeface="Barlow Semi Condensed Light"/>
                    <a:ea typeface="Barlow Semi Condensed Light"/>
                    <a:cs typeface="Barlow Semi Condensed Light"/>
                    <a:sym typeface="Barlow Semi Condensed Light"/>
                  </a:rPr>
                  <a:t>We will now use a concept called </a:t>
                </a:r>
                <a:r>
                  <a:rPr lang="en" dirty="0">
                    <a:solidFill>
                      <a:srgbClr val="F9CB9C"/>
                    </a:solidFill>
                    <a:uFill>
                      <a:noFill/>
                    </a:uFill>
                    <a:latin typeface="Barlow Semi Condensed Medium"/>
                    <a:cs typeface="Barlow Semi Condensed Medium"/>
                    <a:sym typeface="Barlow Semi Condensed Light"/>
                  </a:rPr>
                  <a:t>Dedekind </a:t>
                </a:r>
                <a:r>
                  <a:rPr lang="en" dirty="0">
                    <a:solidFill>
                      <a:srgbClr val="FFFFFF"/>
                    </a:solidFill>
                    <a:latin typeface="Barlow Semi Condensed Light"/>
                    <a:cs typeface="Barlow Semi Condensed Light"/>
                    <a:sym typeface="Barlow Semi Condensed Light"/>
                  </a:rPr>
                  <a:t>cuts to do what is often described as completing or filling in the gaps of the </a:t>
                </a:r>
                <a:r>
                  <a:rPr lang="en" b="1" dirty="0">
                    <a:solidFill>
                      <a:schemeClr val="accent4"/>
                    </a:solidFill>
                    <a:latin typeface="Barlow Semi Condensed Light"/>
                    <a:cs typeface="Barlow Semi Condensed Light"/>
                    <a:sym typeface="Barlow Semi Condensed Light"/>
                  </a:rPr>
                  <a:t>Rational Numbers </a:t>
                </a:r>
                <a:r>
                  <a:rPr lang="en" dirty="0">
                    <a:solidFill>
                      <a:srgbClr val="FFFFFF"/>
                    </a:solidFill>
                    <a:latin typeface="Barlow Semi Condensed Light"/>
                    <a:cs typeface="Barlow Semi Condensed Light"/>
                    <a:sym typeface="Barlow Semi Condensed Light"/>
                  </a:rPr>
                  <a:t>to construct the </a:t>
                </a:r>
                <a:r>
                  <a:rPr lang="en" b="1" dirty="0">
                    <a:solidFill>
                      <a:srgbClr val="D5A6BD"/>
                    </a:solidFill>
                    <a:latin typeface="Barlow Semi Condensed Light"/>
                    <a:cs typeface="Barlow Semi Condensed Light"/>
                    <a:sym typeface="Barlow Semi Condensed Light"/>
                  </a:rPr>
                  <a:t>Real Numbers</a:t>
                </a:r>
              </a:p>
              <a:p>
                <a:pPr marL="0" lvl="0" indent="0" algn="l" rtl="0">
                  <a:lnSpc>
                    <a:spcPct val="115000"/>
                  </a:lnSpc>
                  <a:spcBef>
                    <a:spcPts val="0"/>
                  </a:spcBef>
                  <a:spcAft>
                    <a:spcPts val="0"/>
                  </a:spcAft>
                  <a:buNone/>
                </a:pPr>
                <a:endParaRPr lang="en" dirty="0">
                  <a:solidFill>
                    <a:srgbClr val="FFFFFF"/>
                  </a:solidFill>
                  <a:latin typeface="Barlow Semi Condensed Light"/>
                  <a:cs typeface="Barlow Semi Condensed Light"/>
                  <a:sym typeface="Barlow Semi Condensed Light"/>
                </a:endParaRPr>
              </a:p>
              <a:p>
                <a:pPr marL="0" lvl="0" indent="0" algn="l" rtl="0">
                  <a:lnSpc>
                    <a:spcPct val="115000"/>
                  </a:lnSpc>
                  <a:spcBef>
                    <a:spcPts val="0"/>
                  </a:spcBef>
                  <a:spcAft>
                    <a:spcPts val="0"/>
                  </a:spcAft>
                  <a:buNone/>
                </a:pPr>
                <a:r>
                  <a:rPr lang="en" dirty="0">
                    <a:solidFill>
                      <a:srgbClr val="FFFFFF"/>
                    </a:solidFill>
                    <a:latin typeface="Barlow Semi Condensed Light"/>
                    <a:ea typeface="Barlow Semi Condensed Light"/>
                    <a:cs typeface="Barlow Semi Condensed Light"/>
                    <a:sym typeface="Barlow Semi Condensed Light"/>
                  </a:rPr>
                  <a:t>First lets establish the definition of a </a:t>
                </a:r>
                <a:r>
                  <a:rPr lang="en" dirty="0">
                    <a:solidFill>
                      <a:srgbClr val="F9CB9C"/>
                    </a:solidFill>
                    <a:uFill>
                      <a:noFill/>
                    </a:uFill>
                    <a:latin typeface="Barlow Semi Condensed Medium"/>
                    <a:cs typeface="Barlow Semi Condensed Medium"/>
                    <a:sym typeface="Barlow Semi Condensed Light"/>
                  </a:rPr>
                  <a:t>Dedekind cuts</a:t>
                </a:r>
                <a:r>
                  <a:rPr lang="en" dirty="0">
                    <a:solidFill>
                      <a:srgbClr val="FFFFFF"/>
                    </a:solidFill>
                    <a:latin typeface="Barlow Semi Condensed Light"/>
                    <a:ea typeface="Barlow Semi Condensed Light"/>
                    <a:cs typeface="Barlow Semi Condensed Light"/>
                    <a:sym typeface="Barlow Semi Condensed Light"/>
                  </a:rPr>
                  <a:t>. A </a:t>
                </a:r>
                <a:r>
                  <a:rPr lang="en" b="1" dirty="0">
                    <a:solidFill>
                      <a:srgbClr val="F9CB9C"/>
                    </a:solidFill>
                    <a:latin typeface="Barlow Semi Condensed Light"/>
                    <a:ea typeface="Barlow Semi Condensed Light"/>
                    <a:cs typeface="Barlow Semi Condensed Light"/>
                    <a:sym typeface="Barlow Semi Condensed Light"/>
                  </a:rPr>
                  <a:t>Dedekind cut </a:t>
                </a:r>
                <a:r>
                  <a:rPr lang="en" dirty="0">
                    <a:solidFill>
                      <a:srgbClr val="FFFFFF"/>
                    </a:solidFill>
                    <a:latin typeface="Barlow Semi Condensed Light"/>
                    <a:ea typeface="Barlow Semi Condensed Light"/>
                    <a:cs typeface="Barlow Semi Condensed Light"/>
                    <a:sym typeface="Barlow Semi Condensed Light"/>
                  </a:rPr>
                  <a:t>are a special kind of subset, </a:t>
                </a:r>
                <a14:m>
                  <m:oMath xmlns:m="http://schemas.openxmlformats.org/officeDocument/2006/math">
                    <m:r>
                      <a:rPr lang="en" i="1" smtClean="0">
                        <a:solidFill>
                          <a:srgbClr val="F9CB9C"/>
                        </a:solidFill>
                        <a:latin typeface="Cambria Math" panose="02040503050406030204" pitchFamily="18" charset="0"/>
                        <a:ea typeface="Cambria Math" panose="02040503050406030204" pitchFamily="18" charset="0"/>
                        <a:cs typeface="Barlow Semi Condensed Light"/>
                        <a:sym typeface="Barlow Semi Condensed Light"/>
                      </a:rPr>
                      <m:t>𝛼</m:t>
                    </m:r>
                  </m:oMath>
                </a14:m>
                <a:r>
                  <a:rPr lang="en" dirty="0">
                    <a:solidFill>
                      <a:srgbClr val="FFFFFF"/>
                    </a:solidFill>
                    <a:latin typeface="Barlow Semi Condensed Light"/>
                    <a:ea typeface="Barlow Semi Condensed Light"/>
                    <a:cs typeface="Barlow Semi Condensed Light"/>
                    <a:sym typeface="Barlow Semi Condensed Light"/>
                  </a:rPr>
                  <a:t>, of </a:t>
                </a:r>
                <a14:m>
                  <m:oMath xmlns:m="http://schemas.openxmlformats.org/officeDocument/2006/math">
                    <m:r>
                      <a:rPr lang="en-US" i="1" smtClean="0">
                        <a:solidFill>
                          <a:srgbClr val="B6D7A8"/>
                        </a:solidFill>
                        <a:latin typeface="Cambria Math" panose="02040503050406030204" pitchFamily="18" charset="0"/>
                        <a:ea typeface="Cambria Math" panose="02040503050406030204" pitchFamily="18" charset="0"/>
                        <a:cs typeface="Barlow Semi Condensed Light"/>
                        <a:sym typeface="Barlow Semi Condensed Light"/>
                      </a:rPr>
                      <m:t>ℚ</m:t>
                    </m:r>
                    <m:r>
                      <a:rPr lang="en-US" i="1" smtClean="0">
                        <a:solidFill>
                          <a:srgbClr val="B6D7A8"/>
                        </a:solidFill>
                        <a:latin typeface="Cambria Math" panose="02040503050406030204" pitchFamily="18" charset="0"/>
                        <a:ea typeface="Cambria Math" panose="02040503050406030204" pitchFamily="18" charset="0"/>
                        <a:cs typeface="Barlow Semi Condensed Light"/>
                        <a:sym typeface="Barlow Semi Condensed Light"/>
                      </a:rPr>
                      <m:t> </m:t>
                    </m:r>
                  </m:oMath>
                </a14:m>
                <a:r>
                  <a:rPr lang="en" dirty="0">
                    <a:solidFill>
                      <a:srgbClr val="FFFFFF"/>
                    </a:solidFill>
                    <a:latin typeface="Barlow Semi Condensed Light"/>
                    <a:ea typeface="Barlow Semi Condensed Light"/>
                    <a:cs typeface="Barlow Semi Condensed Light"/>
                    <a:sym typeface="Barlow Semi Condensed Light"/>
                  </a:rPr>
                  <a:t>that must fulfill four conditions:</a:t>
                </a:r>
              </a:p>
              <a:p>
                <a:pPr marL="0" lvl="0" indent="0" algn="l" rtl="0">
                  <a:lnSpc>
                    <a:spcPct val="115000"/>
                  </a:lnSpc>
                  <a:spcBef>
                    <a:spcPts val="0"/>
                  </a:spcBef>
                  <a:spcAft>
                    <a:spcPts val="0"/>
                  </a:spcAft>
                  <a:buNone/>
                </a:pPr>
                <a:r>
                  <a:rPr lang="en-US" dirty="0">
                    <a:solidFill>
                      <a:srgbClr val="FFFFFF"/>
                    </a:solidFill>
                    <a:latin typeface="Barlow Semi Condensed Light"/>
                    <a:ea typeface="Barlow Semi Condensed Light"/>
                    <a:cs typeface="Barlow Semi Condensed Light"/>
                    <a:sym typeface="Barlow Semi Condensed Light"/>
                  </a:rPr>
                  <a:t>	</a:t>
                </a:r>
                <a:r>
                  <a:rPr lang="en-US" dirty="0">
                    <a:solidFill>
                      <a:srgbClr val="FFFFFF"/>
                    </a:solidFill>
                    <a:latin typeface="Sue Ellen Francisco"/>
                    <a:ea typeface="Sue Ellen Francisco"/>
                    <a:cs typeface="Sue Ellen Francisco"/>
                    <a:sym typeface="Barlow Semi Condensed Light"/>
                  </a:rPr>
                  <a:t>I.	</a:t>
                </a:r>
                <a14:m>
                  <m:oMath xmlns:m="http://schemas.openxmlformats.org/officeDocument/2006/math">
                    <m:r>
                      <a:rPr lang="en" i="1" smtClean="0">
                        <a:solidFill>
                          <a:srgbClr val="F9CB9C"/>
                        </a:solidFill>
                        <a:latin typeface="Cambria Math" panose="02040503050406030204" pitchFamily="18" charset="0"/>
                        <a:ea typeface="Cambria Math" panose="02040503050406030204" pitchFamily="18" charset="0"/>
                        <a:cs typeface="Barlow Semi Condensed Light"/>
                        <a:sym typeface="Barlow Semi Condensed Light"/>
                      </a:rPr>
                      <m:t>𝛼</m:t>
                    </m:r>
                    <m:r>
                      <a:rPr lang="en" i="1" smtClean="0">
                        <a:solidFill>
                          <a:schemeClr val="bg1"/>
                        </a:solidFill>
                        <a:latin typeface="Cambria Math" panose="02040503050406030204" pitchFamily="18" charset="0"/>
                        <a:ea typeface="Cambria Math" panose="02040503050406030204" pitchFamily="18" charset="0"/>
                        <a:cs typeface="Barlow Semi Condensed Light"/>
                        <a:sym typeface="Barlow Semi Condensed Light"/>
                      </a:rPr>
                      <m:t>≠∅</m:t>
                    </m:r>
                  </m:oMath>
                </a14:m>
                <a:endParaRPr lang="en-US" dirty="0">
                  <a:solidFill>
                    <a:srgbClr val="FFFFFF"/>
                  </a:solidFill>
                  <a:latin typeface="Barlow Semi Condensed Light"/>
                  <a:ea typeface="Barlow Semi Condensed Light"/>
                  <a:cs typeface="Barlow Semi Condensed Light"/>
                  <a:sym typeface="Barlow Semi Condensed Light"/>
                </a:endParaRPr>
              </a:p>
              <a:p>
                <a:pPr lvl="0">
                  <a:lnSpc>
                    <a:spcPct val="115000"/>
                  </a:lnSpc>
                </a:pPr>
                <a:r>
                  <a:rPr lang="en-US" dirty="0">
                    <a:solidFill>
                      <a:srgbClr val="FFFFFF"/>
                    </a:solidFill>
                    <a:latin typeface="Barlow Semi Condensed Light"/>
                    <a:ea typeface="Barlow Semi Condensed Light"/>
                    <a:cs typeface="Barlow Semi Condensed Light"/>
                    <a:sym typeface="Barlow Semi Condensed Light"/>
                  </a:rPr>
                  <a:t>	</a:t>
                </a:r>
                <a:r>
                  <a:rPr lang="en-US" dirty="0">
                    <a:solidFill>
                      <a:srgbClr val="FFFFFF"/>
                    </a:solidFill>
                    <a:latin typeface="Sue Ellen Francisco"/>
                    <a:ea typeface="Sue Ellen Francisco"/>
                    <a:cs typeface="Sue Ellen Francisco"/>
                    <a:sym typeface="Barlow Semi Condensed Light"/>
                  </a:rPr>
                  <a:t>II.	</a:t>
                </a:r>
                <a14:m>
                  <m:oMath xmlns:m="http://schemas.openxmlformats.org/officeDocument/2006/math">
                    <m:r>
                      <a:rPr lang="en" i="1" smtClean="0">
                        <a:solidFill>
                          <a:srgbClr val="F9CB9C"/>
                        </a:solidFill>
                        <a:latin typeface="Cambria Math" panose="02040503050406030204" pitchFamily="18" charset="0"/>
                        <a:ea typeface="Cambria Math" panose="02040503050406030204" pitchFamily="18" charset="0"/>
                        <a:cs typeface="Barlow Semi Condensed Light"/>
                        <a:sym typeface="Barlow Semi Condensed Light"/>
                      </a:rPr>
                      <m:t>𝛼</m:t>
                    </m:r>
                    <m:r>
                      <a:rPr lang="en" i="1" smtClean="0">
                        <a:solidFill>
                          <a:schemeClr val="bg1"/>
                        </a:solidFill>
                        <a:latin typeface="Cambria Math" panose="02040503050406030204" pitchFamily="18" charset="0"/>
                        <a:ea typeface="Cambria Math" panose="02040503050406030204" pitchFamily="18" charset="0"/>
                        <a:cs typeface="Barlow Semi Condensed Light"/>
                        <a:sym typeface="Barlow Semi Condensed Light"/>
                      </a:rPr>
                      <m:t>≠</m:t>
                    </m:r>
                    <m:r>
                      <a:rPr lang="en-US" i="1">
                        <a:solidFill>
                          <a:srgbClr val="B6D7A8"/>
                        </a:solidFill>
                        <a:latin typeface="Cambria Math" panose="02040503050406030204" pitchFamily="18" charset="0"/>
                        <a:ea typeface="Cambria Math" panose="02040503050406030204" pitchFamily="18" charset="0"/>
                        <a:cs typeface="Barlow Semi Condensed Light"/>
                        <a:sym typeface="Barlow Semi Condensed Light"/>
                      </a:rPr>
                      <m:t>ℚ</m:t>
                    </m:r>
                  </m:oMath>
                </a14:m>
                <a:endParaRPr lang="en-US" dirty="0">
                  <a:solidFill>
                    <a:srgbClr val="FFFFFF"/>
                  </a:solidFill>
                  <a:latin typeface="Barlow Semi Condensed Light"/>
                  <a:ea typeface="Barlow Semi Condensed Light"/>
                  <a:cs typeface="Barlow Semi Condensed Light"/>
                  <a:sym typeface="Barlow Semi Condensed Light"/>
                </a:endParaRPr>
              </a:p>
              <a:p>
                <a:pPr lvl="0">
                  <a:lnSpc>
                    <a:spcPct val="115000"/>
                  </a:lnSpc>
                </a:pPr>
                <a:r>
                  <a:rPr lang="en-US" dirty="0">
                    <a:solidFill>
                      <a:srgbClr val="FFFFFF"/>
                    </a:solidFill>
                    <a:latin typeface="Barlow Semi Condensed Light"/>
                    <a:ea typeface="Barlow Semi Condensed Light"/>
                    <a:cs typeface="Barlow Semi Condensed Light"/>
                    <a:sym typeface="Barlow Semi Condensed Light"/>
                  </a:rPr>
                  <a:t>	</a:t>
                </a:r>
                <a:r>
                  <a:rPr lang="en-US" dirty="0">
                    <a:solidFill>
                      <a:srgbClr val="FFFFFF"/>
                    </a:solidFill>
                    <a:latin typeface="Sue Ellen Francisco"/>
                    <a:ea typeface="Sue Ellen Francisco"/>
                    <a:cs typeface="Sue Ellen Francisco"/>
                    <a:sym typeface="Barlow Semi Condensed Light"/>
                  </a:rPr>
                  <a:t>III.	</a:t>
                </a:r>
                <a:r>
                  <a:rPr lang="en-US" dirty="0">
                    <a:solidFill>
                      <a:srgbClr val="FFFFFF"/>
                    </a:solidFill>
                    <a:latin typeface="Barlow Semi Condensed Light"/>
                    <a:ea typeface="Barlow Semi Condensed Light"/>
                    <a:cs typeface="Barlow Semi Condensed Light"/>
                    <a:sym typeface="Barlow Semi Condensed Light"/>
                  </a:rPr>
                  <a:t>If </a:t>
                </a:r>
                <a14:m>
                  <m:oMath xmlns:m="http://schemas.openxmlformats.org/officeDocument/2006/math">
                    <m:r>
                      <a:rPr lang="en-US" b="0" i="1" smtClean="0">
                        <a:solidFill>
                          <a:srgbClr val="FFFFFF"/>
                        </a:solidFill>
                        <a:latin typeface="Cambria Math" panose="02040503050406030204" pitchFamily="18" charset="0"/>
                        <a:ea typeface="Barlow Semi Condensed Light"/>
                        <a:cs typeface="Barlow Semi Condensed Light"/>
                        <a:sym typeface="Barlow Semi Condensed Light"/>
                      </a:rPr>
                      <m:t>𝑥</m:t>
                    </m:r>
                    <m:r>
                      <a:rPr lang="en-US" b="0" i="1" smtClean="0">
                        <a:solidFill>
                          <a:srgbClr val="FFFFFF"/>
                        </a:solidFill>
                        <a:latin typeface="Cambria Math" panose="02040503050406030204" pitchFamily="18" charset="0"/>
                        <a:ea typeface="Barlow Semi Condensed Light"/>
                        <a:cs typeface="Barlow Semi Condensed Light"/>
                        <a:sym typeface="Barlow Semi Condensed Light"/>
                      </a:rPr>
                      <m:t>∈</m:t>
                    </m:r>
                    <m:r>
                      <a:rPr lang="en" i="1">
                        <a:solidFill>
                          <a:srgbClr val="F9CB9C"/>
                        </a:solidFill>
                        <a:latin typeface="Cambria Math" panose="02040503050406030204" pitchFamily="18" charset="0"/>
                        <a:ea typeface="Cambria Math" panose="02040503050406030204" pitchFamily="18" charset="0"/>
                        <a:cs typeface="Barlow Semi Condensed Light"/>
                        <a:sym typeface="Barlow Semi Condensed Light"/>
                      </a:rPr>
                      <m:t>𝛼</m:t>
                    </m:r>
                  </m:oMath>
                </a14:m>
                <a:r>
                  <a:rPr lang="en-US" dirty="0">
                    <a:solidFill>
                      <a:srgbClr val="FFFFFF"/>
                    </a:solidFill>
                    <a:latin typeface="Barlow Semi Condensed Light"/>
                    <a:ea typeface="Barlow Semi Condensed Light"/>
                    <a:cs typeface="Barlow Semi Condensed Light"/>
                    <a:sym typeface="Barlow Semi Condensed Light"/>
                  </a:rPr>
                  <a:t>, then </a:t>
                </a:r>
                <a14:m>
                  <m:oMath xmlns:m="http://schemas.openxmlformats.org/officeDocument/2006/math">
                    <m:r>
                      <m:rPr>
                        <m:sty m:val="p"/>
                      </m:rPr>
                      <a:rPr lang="en-US" b="0" i="0" smtClean="0">
                        <a:solidFill>
                          <a:srgbClr val="FFFFFF"/>
                        </a:solidFill>
                        <a:latin typeface="Cambria Math" panose="02040503050406030204" pitchFamily="18" charset="0"/>
                        <a:ea typeface="Barlow Semi Condensed Light"/>
                        <a:cs typeface="Barlow Semi Condensed Light"/>
                        <a:sym typeface="Barlow Semi Condensed Light"/>
                      </a:rPr>
                      <m:t>y</m:t>
                    </m:r>
                    <m:r>
                      <a:rPr lang="en-US" i="1">
                        <a:solidFill>
                          <a:srgbClr val="FFFFFF"/>
                        </a:solidFill>
                        <a:latin typeface="Cambria Math" panose="02040503050406030204" pitchFamily="18" charset="0"/>
                        <a:ea typeface="Barlow Semi Condensed Light"/>
                        <a:cs typeface="Barlow Semi Condensed Light"/>
                        <a:sym typeface="Barlow Semi Condensed Light"/>
                      </a:rPr>
                      <m:t>∈</m:t>
                    </m:r>
                    <m:r>
                      <a:rPr lang="en" i="1">
                        <a:solidFill>
                          <a:srgbClr val="F9CB9C"/>
                        </a:solidFill>
                        <a:latin typeface="Cambria Math" panose="02040503050406030204" pitchFamily="18" charset="0"/>
                        <a:ea typeface="Cambria Math" panose="02040503050406030204" pitchFamily="18" charset="0"/>
                        <a:cs typeface="Barlow Semi Condensed Light"/>
                        <a:sym typeface="Barlow Semi Condensed Light"/>
                      </a:rPr>
                      <m:t>𝛼</m:t>
                    </m:r>
                  </m:oMath>
                </a14:m>
                <a:r>
                  <a:rPr lang="en-US" dirty="0">
                    <a:solidFill>
                      <a:srgbClr val="FFFFFF"/>
                    </a:solidFill>
                    <a:latin typeface="Barlow Semi Condensed Light"/>
                    <a:ea typeface="Barlow Semi Condensed Light"/>
                    <a:cs typeface="Barlow Semi Condensed Light"/>
                    <a:sym typeface="Barlow Semi Condensed Light"/>
                  </a:rPr>
                  <a:t> for all </a:t>
                </a:r>
                <a14:m>
                  <m:oMath xmlns:m="http://schemas.openxmlformats.org/officeDocument/2006/math">
                    <m:r>
                      <m:rPr>
                        <m:sty m:val="p"/>
                      </m:rPr>
                      <a:rPr lang="en-US" b="0" i="0" smtClean="0">
                        <a:solidFill>
                          <a:srgbClr val="FFFFFF"/>
                        </a:solidFill>
                        <a:latin typeface="Cambria Math" panose="02040503050406030204" pitchFamily="18" charset="0"/>
                        <a:ea typeface="Barlow Semi Condensed Light"/>
                        <a:cs typeface="Barlow Semi Condensed Light"/>
                        <a:sym typeface="Barlow Semi Condensed Light"/>
                      </a:rPr>
                      <m:t>y</m:t>
                    </m:r>
                    <m:r>
                      <a:rPr lang="en-US" b="0" i="0" smtClean="0">
                        <a:solidFill>
                          <a:srgbClr val="FFFFFF"/>
                        </a:solidFill>
                        <a:latin typeface="Cambria Math" panose="02040503050406030204" pitchFamily="18" charset="0"/>
                        <a:ea typeface="Barlow Semi Condensed Light"/>
                        <a:cs typeface="Barlow Semi Condensed Light"/>
                        <a:sym typeface="Barlow Semi Condensed Light"/>
                      </a:rPr>
                      <m:t>&lt;</m:t>
                    </m:r>
                    <m:r>
                      <a:rPr lang="en-US" i="1">
                        <a:solidFill>
                          <a:srgbClr val="FFFFFF"/>
                        </a:solidFill>
                        <a:latin typeface="Cambria Math" panose="02040503050406030204" pitchFamily="18" charset="0"/>
                        <a:ea typeface="Barlow Semi Condensed Light"/>
                        <a:cs typeface="Barlow Semi Condensed Light"/>
                        <a:sym typeface="Barlow Semi Condensed Light"/>
                      </a:rPr>
                      <m:t>𝑥</m:t>
                    </m:r>
                  </m:oMath>
                </a14:m>
                <a:r>
                  <a:rPr lang="en-US" dirty="0">
                    <a:solidFill>
                      <a:srgbClr val="FFFFFF"/>
                    </a:solidFill>
                    <a:latin typeface="Barlow Semi Condensed Light"/>
                    <a:ea typeface="Barlow Semi Condensed Light"/>
                    <a:cs typeface="Barlow Semi Condensed Light"/>
                    <a:sym typeface="Barlow Semi Condensed Light"/>
                  </a:rPr>
                  <a:t> (Closed downward)</a:t>
                </a:r>
              </a:p>
              <a:p>
                <a:pPr lvl="0">
                  <a:lnSpc>
                    <a:spcPct val="115000"/>
                  </a:lnSpc>
                </a:pPr>
                <a:r>
                  <a:rPr lang="en-US" dirty="0">
                    <a:solidFill>
                      <a:srgbClr val="FFFFFF"/>
                    </a:solidFill>
                    <a:latin typeface="Barlow Semi Condensed Light"/>
                    <a:ea typeface="Barlow Semi Condensed Light"/>
                    <a:cs typeface="Barlow Semi Condensed Light"/>
                    <a:sym typeface="Barlow Semi Condensed Light"/>
                  </a:rPr>
                  <a:t>	</a:t>
                </a:r>
                <a:r>
                  <a:rPr lang="en-US" dirty="0">
                    <a:solidFill>
                      <a:srgbClr val="FFFFFF"/>
                    </a:solidFill>
                    <a:latin typeface="Sue Ellen Francisco"/>
                    <a:sym typeface="Barlow Semi Condensed Light"/>
                  </a:rPr>
                  <a:t>IV.	</a:t>
                </a:r>
                <a:r>
                  <a:rPr lang="en-US" dirty="0">
                    <a:solidFill>
                      <a:srgbClr val="FFFFFF"/>
                    </a:solidFill>
                    <a:latin typeface="Barlow Semi Condensed Light"/>
                    <a:cs typeface="Barlow Semi Condensed Light"/>
                    <a:sym typeface="Barlow Semi Condensed Light"/>
                  </a:rPr>
                  <a:t>If </a:t>
                </a:r>
                <a14:m>
                  <m:oMath xmlns:m="http://schemas.openxmlformats.org/officeDocument/2006/math">
                    <m:r>
                      <a:rPr lang="en-US" b="0" i="1" smtClean="0">
                        <a:solidFill>
                          <a:srgbClr val="FFFFFF"/>
                        </a:solidFill>
                        <a:latin typeface="Cambria Math" panose="02040503050406030204" pitchFamily="18" charset="0"/>
                        <a:ea typeface="Barlow Semi Condensed Light"/>
                        <a:cs typeface="Barlow Semi Condensed Light"/>
                        <a:sym typeface="Barlow Semi Condensed Light"/>
                      </a:rPr>
                      <m:t>𝑥</m:t>
                    </m:r>
                    <m:r>
                      <a:rPr lang="en-US" b="0" i="1" smtClean="0">
                        <a:solidFill>
                          <a:srgbClr val="FFFFFF"/>
                        </a:solidFill>
                        <a:latin typeface="Cambria Math" panose="02040503050406030204" pitchFamily="18" charset="0"/>
                        <a:ea typeface="Barlow Semi Condensed Light"/>
                        <a:cs typeface="Barlow Semi Condensed Light"/>
                        <a:sym typeface="Barlow Semi Condensed Light"/>
                      </a:rPr>
                      <m:t>∈</m:t>
                    </m:r>
                    <m:r>
                      <a:rPr lang="en" i="1">
                        <a:solidFill>
                          <a:srgbClr val="F9CB9C"/>
                        </a:solidFill>
                        <a:latin typeface="Cambria Math" panose="02040503050406030204" pitchFamily="18" charset="0"/>
                        <a:ea typeface="Cambria Math" panose="02040503050406030204" pitchFamily="18" charset="0"/>
                        <a:cs typeface="Barlow Semi Condensed Light"/>
                        <a:sym typeface="Barlow Semi Condensed Light"/>
                      </a:rPr>
                      <m:t>𝛼</m:t>
                    </m:r>
                  </m:oMath>
                </a14:m>
                <a:r>
                  <a:rPr lang="en-US" dirty="0">
                    <a:solidFill>
                      <a:srgbClr val="FFFFFF"/>
                    </a:solidFill>
                    <a:latin typeface="Barlow Semi Condensed Light"/>
                    <a:cs typeface="Barlow Semi Condensed Light"/>
                    <a:sym typeface="Barlow Semi Condensed Light"/>
                  </a:rPr>
                  <a:t>, then there is a </a:t>
                </a:r>
                <a:r>
                  <a:rPr lang="en-US" b="1" dirty="0">
                    <a:solidFill>
                      <a:schemeClr val="accent4"/>
                    </a:solidFill>
                    <a:latin typeface="Barlow Semi Condensed Light"/>
                    <a:cs typeface="Barlow Semi Condensed Light"/>
                    <a:sym typeface="Barlow Semi Condensed Light"/>
                  </a:rPr>
                  <a:t>rational number</a:t>
                </a:r>
                <a:r>
                  <a:rPr lang="en-US" dirty="0">
                    <a:solidFill>
                      <a:srgbClr val="FFFFFF"/>
                    </a:solidFill>
                    <a:latin typeface="Barlow Semi Condensed Light"/>
                    <a:cs typeface="Barlow Semi Condensed Light"/>
                    <a:sym typeface="Barlow Semi Condensed Light"/>
                  </a:rPr>
                  <a:t> </a:t>
                </a:r>
                <a14:m>
                  <m:oMath xmlns:m="http://schemas.openxmlformats.org/officeDocument/2006/math">
                    <m:r>
                      <a:rPr lang="en-US" b="0" i="1" smtClean="0">
                        <a:solidFill>
                          <a:schemeClr val="bg1"/>
                        </a:solidFill>
                        <a:latin typeface="Cambria Math" panose="02040503050406030204" pitchFamily="18" charset="0"/>
                        <a:ea typeface="Barlow Semi Condensed Light"/>
                        <a:cs typeface="Barlow Semi Condensed Light"/>
                        <a:sym typeface="Barlow Semi Condensed Light"/>
                      </a:rPr>
                      <m:t>𝑧</m:t>
                    </m:r>
                    <m:r>
                      <a:rPr lang="en-US" i="1">
                        <a:solidFill>
                          <a:srgbClr val="FFFFFF"/>
                        </a:solidFill>
                        <a:latin typeface="Cambria Math" panose="02040503050406030204" pitchFamily="18" charset="0"/>
                        <a:ea typeface="Barlow Semi Condensed Light"/>
                        <a:cs typeface="Barlow Semi Condensed Light"/>
                        <a:sym typeface="Barlow Semi Condensed Light"/>
                      </a:rPr>
                      <m:t>∈</m:t>
                    </m:r>
                    <m:r>
                      <a:rPr lang="en" i="1">
                        <a:solidFill>
                          <a:srgbClr val="F9CB9C"/>
                        </a:solidFill>
                        <a:latin typeface="Cambria Math" panose="02040503050406030204" pitchFamily="18" charset="0"/>
                        <a:ea typeface="Cambria Math" panose="02040503050406030204" pitchFamily="18" charset="0"/>
                        <a:cs typeface="Barlow Semi Condensed Light"/>
                        <a:sym typeface="Barlow Semi Condensed Light"/>
                      </a:rPr>
                      <m:t>𝛼</m:t>
                    </m:r>
                  </m:oMath>
                </a14:m>
                <a:r>
                  <a:rPr lang="en-US" dirty="0">
                    <a:solidFill>
                      <a:srgbClr val="FFFFFF"/>
                    </a:solidFill>
                    <a:latin typeface="Barlow Semi Condensed Light"/>
                    <a:cs typeface="Barlow Semi Condensed Light"/>
                    <a:sym typeface="Barlow Semi Condensed Light"/>
                  </a:rPr>
                  <a:t> where </a:t>
                </a:r>
                <a14:m>
                  <m:oMath xmlns:m="http://schemas.openxmlformats.org/officeDocument/2006/math">
                    <m:r>
                      <m:rPr>
                        <m:sty m:val="p"/>
                      </m:rPr>
                      <a:rPr lang="en-US" b="0" i="0" smtClean="0">
                        <a:solidFill>
                          <a:srgbClr val="FFFFFF"/>
                        </a:solidFill>
                        <a:latin typeface="Cambria Math" panose="02040503050406030204" pitchFamily="18" charset="0"/>
                        <a:ea typeface="Barlow Semi Condensed Light"/>
                        <a:cs typeface="Barlow Semi Condensed Light"/>
                        <a:sym typeface="Barlow Semi Condensed Light"/>
                      </a:rPr>
                      <m:t>x</m:t>
                    </m:r>
                    <m:r>
                      <a:rPr lang="en-US">
                        <a:solidFill>
                          <a:srgbClr val="FFFFFF"/>
                        </a:solidFill>
                        <a:latin typeface="Cambria Math" panose="02040503050406030204" pitchFamily="18" charset="0"/>
                        <a:ea typeface="Barlow Semi Condensed Light"/>
                        <a:cs typeface="Barlow Semi Condensed Light"/>
                        <a:sym typeface="Barlow Semi Condensed Light"/>
                      </a:rPr>
                      <m:t>&lt;</m:t>
                    </m:r>
                    <m:r>
                      <m:rPr>
                        <m:sty m:val="p"/>
                      </m:rPr>
                      <a:rPr lang="en-US" b="0" i="0" smtClean="0">
                        <a:solidFill>
                          <a:srgbClr val="FFFFFF"/>
                        </a:solidFill>
                        <a:latin typeface="Cambria Math" panose="02040503050406030204" pitchFamily="18" charset="0"/>
                        <a:ea typeface="Barlow Semi Condensed Light"/>
                        <a:cs typeface="Barlow Semi Condensed Light"/>
                        <a:sym typeface="Barlow Semi Condensed Light"/>
                      </a:rPr>
                      <m:t>z</m:t>
                    </m:r>
                  </m:oMath>
                </a14:m>
                <a:endParaRPr lang="en-US" dirty="0">
                  <a:solidFill>
                    <a:srgbClr val="FFFFFF"/>
                  </a:solidFill>
                  <a:latin typeface="Barlow Semi Condensed Light"/>
                  <a:cs typeface="Barlow Semi Condensed Light"/>
                  <a:sym typeface="Barlow Semi Condensed Light"/>
                </a:endParaRPr>
              </a:p>
              <a:p>
                <a:pPr lvl="0">
                  <a:lnSpc>
                    <a:spcPct val="115000"/>
                  </a:lnSpc>
                </a:pPr>
                <a:endParaRPr lang="en-US" dirty="0">
                  <a:solidFill>
                    <a:srgbClr val="FFFFFF"/>
                  </a:solidFill>
                  <a:latin typeface="Barlow Semi Condensed Light"/>
                  <a:cs typeface="Barlow Semi Condensed Light"/>
                  <a:sym typeface="Barlow Semi Condensed Light"/>
                </a:endParaRPr>
              </a:p>
              <a:p>
                <a:pPr lvl="0">
                  <a:lnSpc>
                    <a:spcPct val="115000"/>
                  </a:lnSpc>
                </a:pPr>
                <a:r>
                  <a:rPr lang="en-US" dirty="0">
                    <a:solidFill>
                      <a:srgbClr val="FFFFFF"/>
                    </a:solidFill>
                    <a:latin typeface="Barlow Semi Condensed Light"/>
                    <a:cs typeface="Barlow Semi Condensed Light"/>
                    <a:sym typeface="Barlow Semi Condensed Light"/>
                  </a:rPr>
                  <a:t>In plain English:</a:t>
                </a:r>
              </a:p>
              <a:p>
                <a:pPr>
                  <a:lnSpc>
                    <a:spcPct val="115000"/>
                  </a:lnSpc>
                </a:pPr>
                <a:r>
                  <a:rPr lang="en-US" dirty="0">
                    <a:solidFill>
                      <a:srgbClr val="FFFFFF"/>
                    </a:solidFill>
                    <a:latin typeface="Barlow Semi Condensed Light"/>
                    <a:ea typeface="Sue Ellen Francisco"/>
                    <a:cs typeface="Barlow Semi Condensed Light"/>
                    <a:sym typeface="Barlow Semi Condensed Light"/>
                  </a:rPr>
                  <a:t>	</a:t>
                </a:r>
                <a:r>
                  <a:rPr lang="en-US" dirty="0">
                    <a:solidFill>
                      <a:srgbClr val="FFFFFF"/>
                    </a:solidFill>
                    <a:latin typeface="Sue Ellen Francisco"/>
                    <a:ea typeface="Sue Ellen Francisco"/>
                    <a:cs typeface="Sue Ellen Francisco"/>
                    <a:sym typeface="Barlow Semi Condensed Light"/>
                  </a:rPr>
                  <a:t>I.	</a:t>
                </a:r>
                <a:r>
                  <a:rPr lang="en-US" dirty="0">
                    <a:solidFill>
                      <a:srgbClr val="FFFFFF"/>
                    </a:solidFill>
                    <a:latin typeface="Barlow Semi Condensed Light"/>
                    <a:cs typeface="Barlow Semi Condensed Light"/>
                    <a:sym typeface="Barlow Semi Condensed Light"/>
                  </a:rPr>
                  <a:t>The </a:t>
                </a:r>
                <a:r>
                  <a:rPr lang="en-US" dirty="0">
                    <a:solidFill>
                      <a:srgbClr val="F9CB9C"/>
                    </a:solidFill>
                    <a:uFill>
                      <a:noFill/>
                    </a:uFill>
                    <a:latin typeface="Barlow Semi Condensed Medium"/>
                    <a:cs typeface="Barlow Semi Condensed Medium"/>
                    <a:sym typeface="Barlow Semi Condensed Light"/>
                  </a:rPr>
                  <a:t>cut </a:t>
                </a:r>
                <a:r>
                  <a:rPr lang="en-US" dirty="0">
                    <a:solidFill>
                      <a:srgbClr val="FFFFFF"/>
                    </a:solidFill>
                    <a:latin typeface="Barlow Semi Condensed Light"/>
                    <a:cs typeface="Barlow Semi Condensed Light"/>
                    <a:sym typeface="Barlow Semi Condensed Light"/>
                  </a:rPr>
                  <a:t>cannot be empty.</a:t>
                </a:r>
              </a:p>
              <a:p>
                <a:pPr lvl="0">
                  <a:lnSpc>
                    <a:spcPct val="115000"/>
                  </a:lnSpc>
                </a:pPr>
                <a:r>
                  <a:rPr lang="en-US" dirty="0">
                    <a:solidFill>
                      <a:srgbClr val="FFFFFF"/>
                    </a:solidFill>
                    <a:latin typeface="Sue Ellen Francisco"/>
                    <a:cs typeface="Barlow Semi Condensed Light"/>
                    <a:sym typeface="Barlow Semi Condensed Light"/>
                  </a:rPr>
                  <a:t>	II. 	</a:t>
                </a:r>
                <a:r>
                  <a:rPr lang="en-US" dirty="0">
                    <a:solidFill>
                      <a:srgbClr val="FFFFFF"/>
                    </a:solidFill>
                    <a:latin typeface="Barlow Semi Condensed Light"/>
                    <a:cs typeface="Barlow Semi Condensed Light"/>
                    <a:sym typeface="Barlow Semi Condensed Light"/>
                  </a:rPr>
                  <a:t>The </a:t>
                </a:r>
                <a:r>
                  <a:rPr lang="en-US" dirty="0">
                    <a:solidFill>
                      <a:srgbClr val="F9CB9C"/>
                    </a:solidFill>
                    <a:uFill>
                      <a:noFill/>
                    </a:uFill>
                    <a:latin typeface="Barlow Semi Condensed Medium"/>
                    <a:cs typeface="Barlow Semi Condensed Medium"/>
                    <a:sym typeface="Barlow Semi Condensed Light"/>
                  </a:rPr>
                  <a:t>cut</a:t>
                </a:r>
                <a:r>
                  <a:rPr lang="en-US" dirty="0">
                    <a:solidFill>
                      <a:srgbClr val="FFFFFF"/>
                    </a:solidFill>
                    <a:latin typeface="Barlow Semi Condensed Light"/>
                    <a:cs typeface="Barlow Semi Condensed Light"/>
                    <a:sym typeface="Barlow Semi Condensed Light"/>
                  </a:rPr>
                  <a:t> cannot be the complete set of the Rational Numbers.</a:t>
                </a:r>
              </a:p>
              <a:p>
                <a:pPr lvl="0">
                  <a:lnSpc>
                    <a:spcPct val="115000"/>
                  </a:lnSpc>
                </a:pPr>
                <a:r>
                  <a:rPr lang="en-US" dirty="0">
                    <a:solidFill>
                      <a:srgbClr val="FFFFFF"/>
                    </a:solidFill>
                    <a:latin typeface="Sue Ellen Francisco"/>
                    <a:cs typeface="Barlow Semi Condensed Light"/>
                    <a:sym typeface="Barlow Semi Condensed Light"/>
                  </a:rPr>
                  <a:t>	III. 	</a:t>
                </a:r>
                <a:r>
                  <a:rPr lang="en-US" dirty="0">
                    <a:solidFill>
                      <a:srgbClr val="FFFFFF"/>
                    </a:solidFill>
                    <a:latin typeface="Barlow Semi Condensed Light"/>
                    <a:cs typeface="Barlow Semi Condensed Light"/>
                    <a:sym typeface="Barlow Semi Condensed Light"/>
                  </a:rPr>
                  <a:t>If any element is smaller than any other element that is in the </a:t>
                </a:r>
                <a:r>
                  <a:rPr lang="en-US" dirty="0">
                    <a:solidFill>
                      <a:srgbClr val="F9CB9C"/>
                    </a:solidFill>
                    <a:uFill>
                      <a:noFill/>
                    </a:uFill>
                    <a:latin typeface="Barlow Semi Condensed Medium"/>
                    <a:cs typeface="Barlow Semi Condensed Medium"/>
                    <a:sym typeface="Barlow Semi Condensed Light"/>
                  </a:rPr>
                  <a:t>cut</a:t>
                </a:r>
                <a:r>
                  <a:rPr lang="en-US" dirty="0">
                    <a:solidFill>
                      <a:srgbClr val="FFFFFF"/>
                    </a:solidFill>
                    <a:latin typeface="Barlow Semi Condensed Light"/>
                    <a:cs typeface="Barlow Semi Condensed Light"/>
                    <a:sym typeface="Barlow Semi Condensed Light"/>
                  </a:rPr>
                  <a:t> then the smaller 		number is also in the </a:t>
                </a:r>
                <a:r>
                  <a:rPr lang="en-US" dirty="0">
                    <a:solidFill>
                      <a:srgbClr val="F9CB9C"/>
                    </a:solidFill>
                    <a:uFill>
                      <a:noFill/>
                    </a:uFill>
                    <a:latin typeface="Barlow Semi Condensed Medium"/>
                    <a:cs typeface="Barlow Semi Condensed Medium"/>
                    <a:sym typeface="Barlow Semi Condensed Light"/>
                  </a:rPr>
                  <a:t>cut</a:t>
                </a:r>
                <a:r>
                  <a:rPr lang="en-US" dirty="0">
                    <a:solidFill>
                      <a:srgbClr val="FFFFFF"/>
                    </a:solidFill>
                    <a:latin typeface="Barlow Semi Condensed Light"/>
                    <a:cs typeface="Barlow Semi Condensed Light"/>
                    <a:sym typeface="Barlow Semi Condensed Light"/>
                  </a:rPr>
                  <a:t>. This makes it so that the cut extends to negative infinity.</a:t>
                </a:r>
              </a:p>
              <a:p>
                <a:pPr lvl="0">
                  <a:lnSpc>
                    <a:spcPct val="115000"/>
                  </a:lnSpc>
                </a:pPr>
                <a:r>
                  <a:rPr lang="en-US" dirty="0">
                    <a:solidFill>
                      <a:srgbClr val="FFFFFF"/>
                    </a:solidFill>
                    <a:latin typeface="Sue Ellen Francisco"/>
                    <a:cs typeface="Barlow Semi Condensed Light"/>
                    <a:sym typeface="Barlow Semi Condensed Light"/>
                  </a:rPr>
                  <a:t>	IV. 	</a:t>
                </a:r>
                <a:r>
                  <a:rPr lang="en-US" dirty="0">
                    <a:solidFill>
                      <a:srgbClr val="FFFFFF"/>
                    </a:solidFill>
                    <a:latin typeface="Barlow Semi Condensed Light"/>
                    <a:cs typeface="Barlow Semi Condensed Light"/>
                    <a:sym typeface="Barlow Semi Condensed Light"/>
                  </a:rPr>
                  <a:t>For every element in the </a:t>
                </a:r>
                <a:r>
                  <a:rPr lang="en-US" dirty="0">
                    <a:solidFill>
                      <a:srgbClr val="F9CB9C"/>
                    </a:solidFill>
                    <a:uFill>
                      <a:noFill/>
                    </a:uFill>
                    <a:latin typeface="Barlow Semi Condensed Medium"/>
                    <a:cs typeface="Barlow Semi Condensed Medium"/>
                    <a:sym typeface="Barlow Semi Condensed Light"/>
                  </a:rPr>
                  <a:t>cut</a:t>
                </a:r>
                <a:r>
                  <a:rPr lang="en-US" dirty="0">
                    <a:solidFill>
                      <a:srgbClr val="FFFFFF"/>
                    </a:solidFill>
                    <a:latin typeface="Barlow Semi Condensed Light"/>
                    <a:cs typeface="Barlow Semi Condensed Light"/>
                    <a:sym typeface="Barlow Semi Condensed Light"/>
                  </a:rPr>
                  <a:t> there is always a </a:t>
                </a:r>
                <a:r>
                  <a:rPr lang="en-US" b="1" dirty="0">
                    <a:solidFill>
                      <a:schemeClr val="accent4"/>
                    </a:solidFill>
                    <a:latin typeface="Barlow Semi Condensed Light"/>
                    <a:cs typeface="Barlow Semi Condensed Light"/>
                    <a:sym typeface="Barlow Semi Condensed Light"/>
                  </a:rPr>
                  <a:t>rational number </a:t>
                </a:r>
                <a:r>
                  <a:rPr lang="en-US" dirty="0">
                    <a:solidFill>
                      <a:srgbClr val="FFFFFF"/>
                    </a:solidFill>
                    <a:latin typeface="Barlow Semi Condensed Light"/>
                    <a:cs typeface="Barlow Semi Condensed Light"/>
                    <a:sym typeface="Barlow Semi Condensed Light"/>
                  </a:rPr>
                  <a:t>in the </a:t>
                </a:r>
                <a:r>
                  <a:rPr lang="en-US" dirty="0">
                    <a:solidFill>
                      <a:srgbClr val="F9CB9C"/>
                    </a:solidFill>
                    <a:uFill>
                      <a:noFill/>
                    </a:uFill>
                    <a:latin typeface="Barlow Semi Condensed Medium"/>
                    <a:cs typeface="Barlow Semi Condensed Medium"/>
                    <a:sym typeface="Barlow Semi Condensed Light"/>
                  </a:rPr>
                  <a:t>cut</a:t>
                </a:r>
                <a:r>
                  <a:rPr lang="en-US" dirty="0">
                    <a:solidFill>
                      <a:srgbClr val="FFFFFF"/>
                    </a:solidFill>
                    <a:latin typeface="Barlow Semi Condensed Light"/>
                    <a:cs typeface="Barlow Semi Condensed Light"/>
                    <a:sym typeface="Barlow Semi Condensed Light"/>
                  </a:rPr>
                  <a:t> larger than it, 		so there is no greatest element in the </a:t>
                </a:r>
                <a:r>
                  <a:rPr lang="en-US" dirty="0">
                    <a:solidFill>
                      <a:srgbClr val="F9CB9C"/>
                    </a:solidFill>
                    <a:uFill>
                      <a:noFill/>
                    </a:uFill>
                    <a:latin typeface="Barlow Semi Condensed Medium"/>
                    <a:cs typeface="Barlow Semi Condensed Medium"/>
                    <a:sym typeface="Barlow Semi Condensed Light"/>
                  </a:rPr>
                  <a:t>cut.</a:t>
                </a:r>
                <a:endParaRPr dirty="0">
                  <a:solidFill>
                    <a:srgbClr val="F9CB9C"/>
                  </a:solidFill>
                  <a:uFill>
                    <a:noFill/>
                  </a:uFill>
                  <a:latin typeface="Barlow Semi Condensed Medium"/>
                  <a:cs typeface="Barlow Semi Condensed Medium"/>
                  <a:sym typeface="Barlow Semi Condensed Light"/>
                </a:endParaRPr>
              </a:p>
            </p:txBody>
          </p:sp>
        </mc:Choice>
        <mc:Fallback xmlns="">
          <p:sp>
            <p:nvSpPr>
              <p:cNvPr id="626" name="Google Shape;626;p28">
                <a:extLst>
                  <a:ext uri="{FF2B5EF4-FFF2-40B4-BE49-F238E27FC236}">
                    <a16:creationId xmlns:a16="http://schemas.microsoft.com/office/drawing/2014/main" id="{BB52FBAF-A3D1-4645-2DF9-E2A50A092690}"/>
                  </a:ext>
                </a:extLst>
              </p:cNvPr>
              <p:cNvSpPr txBox="1">
                <a:spLocks noRot="1" noChangeAspect="1" noMove="1" noResize="1" noEditPoints="1" noAdjustHandles="1" noChangeArrowheads="1" noChangeShapeType="1" noTextEdit="1"/>
              </p:cNvSpPr>
              <p:nvPr/>
            </p:nvSpPr>
            <p:spPr>
              <a:xfrm>
                <a:off x="624300" y="753143"/>
                <a:ext cx="7895400" cy="3179400"/>
              </a:xfrm>
              <a:prstGeom prst="rect">
                <a:avLst/>
              </a:prstGeom>
              <a:blipFill>
                <a:blip r:embed="rId6"/>
                <a:stretch>
                  <a:fillRect l="-160" b="-37052"/>
                </a:stretch>
              </a:blipFill>
              <a:ln>
                <a:noFill/>
              </a:ln>
            </p:spPr>
            <p:txBody>
              <a:bodyPr/>
              <a:lstStyle/>
              <a:p>
                <a:r>
                  <a:rPr lang="en-US">
                    <a:noFill/>
                  </a:rPr>
                  <a:t> </a:t>
                </a:r>
              </a:p>
            </p:txBody>
          </p:sp>
        </mc:Fallback>
      </mc:AlternateContent>
      <mc:AlternateContent xmlns:mc="http://schemas.openxmlformats.org/markup-compatibility/2006" xmlns:p14="http://schemas.microsoft.com/office/powerpoint/2010/main" xmlns:iact="http://schemas.microsoft.com/office/powerpoint/2014/inkAction">
        <mc:Choice Requires="p14 iact">
          <p:contentPart p14:bwMode="auto" r:id="rId7">
            <p14:nvContentPartPr>
              <p14:cNvPr id="4" name="Ink 3">
                <a:extLst>
                  <a:ext uri="{FF2B5EF4-FFF2-40B4-BE49-F238E27FC236}">
                    <a16:creationId xmlns:a16="http://schemas.microsoft.com/office/drawing/2014/main" id="{771913F9-278E-9EF8-2D66-CA2CD637B53C}"/>
                  </a:ext>
                </a:extLst>
              </p14:cNvPr>
              <p14:cNvContentPartPr/>
              <p14:nvPr>
                <p:extLst>
                  <p:ext uri="{42D2F446-02D8-4167-A562-619A0277C38B}">
                    <p15:isNarration xmlns:p15="http://schemas.microsoft.com/office/powerpoint/2012/main" val="1"/>
                  </p:ext>
                </p:extLst>
              </p14:nvPr>
            </p14:nvContentPartPr>
            <p14:xfrm>
              <a:off x="7046640" y="3030840"/>
              <a:ext cx="1242000" cy="635040"/>
            </p14:xfrm>
          </p:contentPart>
        </mc:Choice>
        <mc:Fallback xmlns="">
          <p:pic>
            <p:nvPicPr>
              <p:cNvPr id="4" name="Ink 3">
                <a:extLst>
                  <a:ext uri="{FF2B5EF4-FFF2-40B4-BE49-F238E27FC236}">
                    <a16:creationId xmlns:a16="http://schemas.microsoft.com/office/drawing/2014/main" id="{771913F9-278E-9EF8-2D66-CA2CD637B53C}"/>
                  </a:ext>
                </a:extLst>
              </p:cNvPr>
              <p:cNvPicPr>
                <a:picLocks noGrp="1" noRot="1" noChangeAspect="1" noMove="1" noResize="1" noEditPoints="1" noAdjustHandles="1" noChangeArrowheads="1" noChangeShapeType="1"/>
              </p:cNvPicPr>
              <p:nvPr/>
            </p:nvPicPr>
            <p:blipFill>
              <a:blip r:embed="rId8"/>
              <a:stretch>
                <a:fillRect/>
              </a:stretch>
            </p:blipFill>
            <p:spPr>
              <a:xfrm>
                <a:off x="7037280" y="3021480"/>
                <a:ext cx="1260720" cy="653760"/>
              </a:xfrm>
              <a:prstGeom prst="rect">
                <a:avLst/>
              </a:prstGeom>
            </p:spPr>
          </p:pic>
        </mc:Fallback>
      </mc:AlternateContent>
      <p:pic>
        <p:nvPicPr>
          <p:cNvPr id="5" name="Audio 4">
            <a:extLst>
              <a:ext uri="{FF2B5EF4-FFF2-40B4-BE49-F238E27FC236}">
                <a16:creationId xmlns:a16="http://schemas.microsoft.com/office/drawing/2014/main" id="{A6631A6E-0938-84B9-29AF-05D24FDF4949}"/>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8178800" y="4178300"/>
            <a:ext cx="812800" cy="812800"/>
          </a:xfrm>
          <a:prstGeom prst="rect">
            <a:avLst/>
          </a:prstGeom>
        </p:spPr>
      </p:pic>
    </p:spTree>
    <p:extLst>
      <p:ext uri="{BB962C8B-B14F-4D97-AF65-F5344CB8AC3E}">
        <p14:creationId xmlns:p14="http://schemas.microsoft.com/office/powerpoint/2010/main" val="2697187068"/>
      </p:ext>
    </p:extLst>
  </p:cSld>
  <p:clrMapOvr>
    <a:masterClrMapping/>
  </p:clrMapOvr>
  <mc:AlternateContent xmlns:mc="http://schemas.openxmlformats.org/markup-compatibility/2006" xmlns:p14="http://schemas.microsoft.com/office/powerpoint/2010/main">
    <mc:Choice Requires="p14">
      <p:transition spd="slow" p14:dur="2000" advTm="77236"/>
    </mc:Choice>
    <mc:Fallback xmlns="">
      <p:transition spd="slow" advTm="772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par>
                                <p:cTn id="7" presetID="59"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md type="call" cmd="playFrom(0.0)">
                                      <p:cBhvr>
                                        <p:cTn id="9"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5"/>
                </p:tgtEl>
              </p:cMediaNode>
            </p:audio>
          </p:childTnLst>
        </p:cTn>
      </p:par>
    </p:tnLst>
  </p:timing>
  <p:extLst>
    <p:ext uri="{3A86A75C-4F4B-4683-9AE1-C65F6400EC91}">
      <p14:laserTraceLst xmlns:p14="http://schemas.microsoft.com/office/powerpoint/2010/main">
        <p14:tracePtLst>
          <p14:tracePt t="26" x="3622675" y="1530350"/>
          <p14:tracePt t="136" x="3622675" y="1541463"/>
          <p14:tracePt t="160" x="3613150" y="1541463"/>
          <p14:tracePt t="309" x="3602038" y="1541463"/>
          <p14:tracePt t="1423" x="3235325" y="1281113"/>
          <p14:tracePt t="1441" x="3235325" y="1290638"/>
          <p14:tracePt t="1503" x="3244850" y="1290638"/>
          <p14:tracePt t="1539" x="3255963" y="1290638"/>
          <p14:tracePt t="1570" x="3255963" y="1301750"/>
          <p14:tracePt t="1576" x="3265488" y="1301750"/>
          <p14:tracePt t="1618" x="3265488" y="1311275"/>
          <p14:tracePt t="1624" x="3276600" y="1311275"/>
          <p14:tracePt t="1689" x="3286125" y="1322388"/>
          <p14:tracePt t="1862" x="3286125" y="1331913"/>
          <p14:tracePt t="1952" x="3286125" y="1341438"/>
          <p14:tracePt t="1969" x="3295650" y="1341438"/>
          <p14:tracePt t="2119" x="3295650" y="1352550"/>
          <p14:tracePt t="2222" x="3295650" y="1362075"/>
          <p14:tracePt t="2264" x="3295650" y="1373188"/>
          <p14:tracePt t="2279" x="3306763" y="1373188"/>
          <p14:tracePt t="2301" x="3306763" y="1377950"/>
          <p14:tracePt t="2329" x="3316288" y="1377950"/>
          <p14:tracePt t="2342" x="3316288" y="1387475"/>
          <p14:tracePt t="2383" x="3316288" y="1398588"/>
          <p14:tracePt t="2453" x="3327400" y="1398588"/>
          <p14:tracePt t="2613" x="3336925" y="1398588"/>
          <p14:tracePt t="2646" x="3348038" y="1398588"/>
          <p14:tracePt t="2678" x="3357563" y="1398588"/>
          <p14:tracePt t="2707" x="3357563" y="1408113"/>
          <p14:tracePt t="2719" x="3367088" y="1408113"/>
          <p14:tracePt t="2742" x="3378200" y="1408113"/>
          <p14:tracePt t="2766" x="3382963" y="1408113"/>
          <p14:tracePt t="2787" x="3394075" y="1408113"/>
          <p14:tracePt t="2804" x="3403600" y="1408113"/>
          <p14:tracePt t="2821" x="3413125" y="1408113"/>
          <p14:tracePt t="2842" x="3424238" y="1408113"/>
          <p14:tracePt t="2859" x="3433763" y="1419225"/>
          <p14:tracePt t="2875" x="3433763" y="1428750"/>
          <p14:tracePt t="2892" x="3454400" y="1438275"/>
          <p14:tracePt t="2908" x="3465513" y="1449388"/>
          <p14:tracePt t="2926" x="3484563" y="1458913"/>
          <p14:tracePt t="2942" x="3495675" y="1470025"/>
          <p14:tracePt t="2958" x="3516313" y="1470025"/>
          <p14:tracePt t="2975" x="3536950" y="1479550"/>
          <p14:tracePt t="2993" x="3556000" y="1490663"/>
          <p14:tracePt t="3009" x="3567113" y="1490663"/>
          <p14:tracePt t="3026" x="3571875" y="1490663"/>
          <p14:tracePt t="3042" x="3581400" y="1490663"/>
          <p14:tracePt t="3060" x="3592513" y="1490663"/>
          <p14:tracePt t="3075" x="3602038" y="1490663"/>
          <p14:tracePt t="3096" x="3613150" y="1500188"/>
          <p14:tracePt t="3150" x="3622675" y="1500188"/>
          <p14:tracePt t="3184" x="3633788" y="1500188"/>
          <p14:tracePt t="3201" x="3643313" y="1500188"/>
          <p14:tracePt t="3214" x="3652838" y="1500188"/>
          <p14:tracePt t="3225" x="3663950" y="1500188"/>
          <p14:tracePt t="3242" x="3673475" y="1500188"/>
          <p14:tracePt t="3259" x="3684588" y="1500188"/>
          <p14:tracePt t="3275" x="3705225" y="1500188"/>
          <p14:tracePt t="3292" x="3714750" y="1500188"/>
          <p14:tracePt t="3308" x="3724275" y="1500188"/>
          <p14:tracePt t="3326" x="3735388" y="1500188"/>
          <p14:tracePt t="3342" x="3751263" y="1509713"/>
          <p14:tracePt t="3359" x="3760788" y="1509713"/>
          <p14:tracePt t="3375" x="3760788" y="1520825"/>
          <p14:tracePt t="3393" x="3770313" y="1530350"/>
          <p14:tracePt t="3409" x="3781425" y="1530350"/>
          <p14:tracePt t="3429" x="3781425" y="1541463"/>
          <p14:tracePt t="3574" x="3781425" y="1530350"/>
          <p14:tracePt t="3638" x="3781425" y="1520825"/>
          <p14:tracePt t="3723" x="3770313" y="1520825"/>
          <p14:tracePt t="3739" x="3770313" y="1509713"/>
          <p14:tracePt t="3800" x="3770313" y="1500188"/>
          <p14:tracePt t="3877" x="3760788" y="1500188"/>
          <p14:tracePt t="4120" x="3760788" y="1490663"/>
          <p14:tracePt t="4132" x="3751263" y="1490663"/>
          <p14:tracePt t="4142" x="3751263" y="1479550"/>
          <p14:tracePt t="4159" x="3751263" y="1470025"/>
          <p14:tracePt t="4175" x="3744913" y="1458913"/>
          <p14:tracePt t="4193" x="3744913" y="1449388"/>
          <p14:tracePt t="4209" x="3735388" y="1449388"/>
          <p14:tracePt t="4225" x="3735388" y="1470025"/>
          <p14:tracePt t="4242" x="3735388" y="1479550"/>
          <p14:tracePt t="4259" x="3724275" y="1509713"/>
          <p14:tracePt t="4276" x="3724275" y="1530350"/>
          <p14:tracePt t="4292" x="3714750" y="1541463"/>
          <p14:tracePt t="4308" x="3714750" y="1550988"/>
          <p14:tracePt t="4342" x="3714750" y="1562100"/>
          <p14:tracePt t="4391" x="3714750" y="1566863"/>
          <p14:tracePt t="4421" x="3714750" y="1576388"/>
          <p14:tracePt t="4514" x="3714750" y="1566863"/>
          <p14:tracePt t="4548" x="3714750" y="1562100"/>
          <p14:tracePt t="4655" x="3714750" y="1566863"/>
          <p14:tracePt t="4679" x="3714750" y="1576388"/>
          <p14:tracePt t="4722" x="3724275" y="1576388"/>
          <p14:tracePt t="4739" x="3724275" y="1587500"/>
          <p14:tracePt t="4826" x="3724275" y="1597025"/>
          <p14:tracePt t="5070" x="3724275" y="1587500"/>
          <p14:tracePt t="5234" x="3724275" y="1576388"/>
          <p14:tracePt t="5425" x="3724275" y="1566863"/>
          <p14:tracePt t="5477" x="3724275" y="1562100"/>
          <p14:tracePt t="5518" x="3724275" y="1550988"/>
          <p14:tracePt t="5542" x="3724275" y="1541463"/>
          <p14:tracePt t="5559" x="3724275" y="1530350"/>
          <p14:tracePt t="5698" x="3724275" y="1520825"/>
          <p14:tracePt t="5796" x="3714750" y="1520825"/>
          <p14:tracePt t="5828" x="3714750" y="1509713"/>
          <p14:tracePt t="5932" x="3714750" y="1500188"/>
          <p14:tracePt t="5945" x="3705225" y="1500188"/>
          <p14:tracePt t="5987" x="3705225" y="1490663"/>
          <p14:tracePt t="6062" x="3705225" y="1479550"/>
          <p14:tracePt t="6121" x="3694113" y="1479550"/>
          <p14:tracePt t="6161" x="3694113" y="1470025"/>
          <p14:tracePt t="6203" x="3684588" y="1470025"/>
          <p14:tracePt t="6271" x="3684588" y="1458913"/>
          <p14:tracePt t="6460" x="3684588" y="1449388"/>
          <p14:tracePt t="6756" x="3694113" y="1449388"/>
          <p14:tracePt t="6791" x="3694113" y="1438275"/>
          <p14:tracePt t="6821" x="3694113" y="1428750"/>
          <p14:tracePt t="6836" x="3694113" y="1419225"/>
          <p14:tracePt t="6853" x="3705225" y="1408113"/>
          <p14:tracePt t="6872" x="3714750" y="1398588"/>
          <p14:tracePt t="6894" x="3724275" y="1387475"/>
          <p14:tracePt t="6908" x="3724275" y="1377950"/>
          <p14:tracePt t="6925" x="3744913" y="1352550"/>
          <p14:tracePt t="6942" x="3770313" y="1301750"/>
          <p14:tracePt t="6959" x="3790950" y="1250950"/>
          <p14:tracePt t="6975" x="3832225" y="1184275"/>
          <p14:tracePt t="6991" x="3873500" y="1122363"/>
          <p14:tracePt t="7009" x="3949700" y="1030288"/>
          <p14:tracePt t="7026" x="4051300" y="944563"/>
          <p14:tracePt t="7042" x="4198938" y="815975"/>
          <p14:tracePt t="7059" x="4306888" y="723900"/>
          <p14:tracePt t="7075" x="4459288" y="596900"/>
          <p14:tracePt t="7093" x="4556125" y="525463"/>
          <p14:tracePt t="7108" x="4659313" y="458788"/>
          <p14:tracePt t="7127" x="4714875" y="419100"/>
          <p14:tracePt t="7142" x="4795838" y="377825"/>
          <p14:tracePt t="7159" x="4837113" y="347663"/>
          <p14:tracePt t="7175" x="4894263" y="315913"/>
          <p14:tracePt t="7193" x="4913313" y="295275"/>
          <p14:tracePt t="7209" x="4933950" y="295275"/>
          <p14:tracePt t="7226" x="4945063" y="295275"/>
          <p14:tracePt t="7290" x="4933950" y="295275"/>
          <p14:tracePt t="7330" x="4924425" y="295275"/>
          <p14:tracePt t="7343" x="4913313" y="295275"/>
          <p14:tracePt t="7407" x="4913313" y="285750"/>
          <p14:tracePt t="7411" x="4903788" y="285750"/>
          <p14:tracePt t="7430" x="4903788" y="276225"/>
          <p14:tracePt t="7445" x="4903788" y="269875"/>
          <p14:tracePt t="7462" x="4903788" y="260350"/>
          <p14:tracePt t="7568" x="4903788" y="269875"/>
          <p14:tracePt t="7584" x="4913313" y="276225"/>
          <p14:tracePt t="7592" x="4913313" y="285750"/>
          <p14:tracePt t="7609" x="4924425" y="295275"/>
          <p14:tracePt t="7626" x="4933950" y="315913"/>
          <p14:tracePt t="7642" x="4945063" y="336550"/>
          <p14:tracePt t="7659" x="4954588" y="347663"/>
          <p14:tracePt t="7675" x="4975225" y="377825"/>
          <p14:tracePt t="7692" x="4995863" y="398463"/>
          <p14:tracePt t="7708" x="5016500" y="428625"/>
          <p14:tracePt t="7725" x="5030788" y="438150"/>
          <p14:tracePt t="7742" x="5062538" y="465138"/>
          <p14:tracePt t="7759" x="5102225" y="484188"/>
          <p14:tracePt t="7776" x="5133975" y="504825"/>
          <p14:tracePt t="7793" x="5164138" y="515938"/>
          <p14:tracePt t="7809" x="5205413" y="525463"/>
          <p14:tracePt t="7826" x="5260975" y="515938"/>
          <p14:tracePt t="7842" x="5341938" y="474663"/>
          <p14:tracePt t="7859" x="5470525" y="398463"/>
          <p14:tracePt t="7875" x="5608638" y="327025"/>
          <p14:tracePt t="7893" x="5795963" y="230188"/>
          <p14:tracePt t="7908" x="5945188" y="179388"/>
          <p14:tracePt t="7925" x="6076950" y="147638"/>
          <p14:tracePt t="7942" x="6224588" y="117475"/>
          <p14:tracePt t="7959" x="6311900" y="96838"/>
          <p14:tracePt t="7975" x="6403975" y="80963"/>
          <p14:tracePt t="7993" x="6445250" y="80963"/>
          <p14:tracePt t="8009" x="6475413" y="117475"/>
          <p14:tracePt t="8026" x="6484938" y="168275"/>
          <p14:tracePt t="8042" x="6484938" y="209550"/>
          <p14:tracePt t="8060" x="6484938" y="239713"/>
          <p14:tracePt t="8076" x="6484938" y="269875"/>
          <p14:tracePt t="8093" x="6484938" y="276225"/>
          <p14:tracePt t="8109" x="6484938" y="306388"/>
          <p14:tracePt t="8125" x="6484938" y="336550"/>
          <p14:tracePt t="8142" x="6484938" y="357188"/>
          <p14:tracePt t="8159" x="6484938" y="377825"/>
          <p14:tracePt t="8175" x="6484938" y="398463"/>
          <p14:tracePt t="8192" x="6484938" y="428625"/>
          <p14:tracePt t="8209" x="6484938" y="449263"/>
          <p14:tracePt t="8226" x="6491288" y="465138"/>
          <p14:tracePt t="8242" x="6500813" y="484188"/>
          <p14:tracePt t="8259" x="6510338" y="495300"/>
          <p14:tracePt t="8275" x="6521450" y="495300"/>
          <p14:tracePt t="8292" x="6521450" y="504825"/>
          <p14:tracePt t="8308" x="6530975" y="515938"/>
          <p14:tracePt t="8326" x="6542088" y="525463"/>
          <p14:tracePt t="8342" x="6551613" y="546100"/>
          <p14:tracePt t="8359" x="6562725" y="555625"/>
          <p14:tracePt t="8375" x="6572250" y="576263"/>
          <p14:tracePt t="8393" x="6572250" y="587375"/>
          <p14:tracePt t="8409" x="6581775" y="596900"/>
          <p14:tracePt t="8426" x="6581775" y="608013"/>
          <p14:tracePt t="8486" x="6581775" y="617538"/>
          <p14:tracePt t="8496" x="6592888" y="617538"/>
          <p14:tracePt t="8528" x="6602413" y="617538"/>
          <p14:tracePt t="8561" x="6613525" y="617538"/>
          <p14:tracePt t="8602" x="6613525" y="627063"/>
          <p14:tracePt t="8626" x="6623050" y="627063"/>
          <p14:tracePt t="8884" x="6634163" y="627063"/>
          <p14:tracePt t="8928" x="6643688" y="627063"/>
          <p14:tracePt t="8967" x="6653213" y="627063"/>
          <p14:tracePt t="8987" x="6664325" y="627063"/>
          <p14:tracePt t="9017" x="6673850" y="627063"/>
          <p14:tracePt t="9041" x="6680200" y="627063"/>
          <p14:tracePt t="9062" x="6689725" y="627063"/>
          <p14:tracePt t="9071" x="6699250" y="627063"/>
          <p14:tracePt t="9100" x="6710363" y="627063"/>
          <p14:tracePt t="9119" x="6719888" y="627063"/>
          <p14:tracePt t="9136" x="6731000" y="638175"/>
          <p14:tracePt t="9155" x="6740525" y="638175"/>
          <p14:tracePt t="9169" x="6751638" y="638175"/>
          <p14:tracePt t="9188" x="6761163" y="638175"/>
          <p14:tracePt t="9205" x="6761163" y="642938"/>
          <p14:tracePt t="9225" x="6770688" y="642938"/>
          <p14:tracePt t="9242" x="6781800" y="642938"/>
          <p14:tracePt t="9267" x="6791325" y="642938"/>
          <p14:tracePt t="9306" x="6802438" y="642938"/>
          <p14:tracePt t="9350" x="6811963" y="642938"/>
          <p14:tracePt t="9372" x="6811963" y="652463"/>
          <p14:tracePt t="9378" x="6823075" y="652463"/>
          <p14:tracePt t="9420" x="6832600" y="652463"/>
          <p14:tracePt t="9453" x="6842125" y="652463"/>
          <p14:tracePt t="9459" x="6842125" y="663575"/>
          <p14:tracePt t="9476" x="6853238" y="663575"/>
          <p14:tracePt t="9496" x="6858000" y="663575"/>
          <p14:tracePt t="9512" x="6867525" y="663575"/>
          <p14:tracePt t="9526" x="6867525" y="673100"/>
          <p14:tracePt t="9542" x="6878638" y="673100"/>
          <p14:tracePt t="9559" x="6878638" y="684213"/>
          <p14:tracePt t="9575" x="6888163" y="684213"/>
          <p14:tracePt t="9593" x="6888163" y="693738"/>
          <p14:tracePt t="9608" x="6888163" y="704850"/>
          <p14:tracePt t="9640" x="6878638" y="704850"/>
          <p14:tracePt t="9661" x="6867525" y="704850"/>
          <p14:tracePt t="9675" x="6853238" y="704850"/>
          <p14:tracePt t="9692" x="6823075" y="704850"/>
          <p14:tracePt t="9708" x="6802438" y="704850"/>
          <p14:tracePt t="9725" x="6761163" y="704850"/>
          <p14:tracePt t="9742" x="6710363" y="723900"/>
          <p14:tracePt t="9759" x="6634163" y="755650"/>
          <p14:tracePt t="9775" x="6530975" y="785813"/>
          <p14:tracePt t="9792" x="6445250" y="815975"/>
          <p14:tracePt t="9809" x="6342063" y="841375"/>
          <p14:tracePt t="9826" x="6224588" y="882650"/>
          <p14:tracePt t="9842" x="6097588" y="912813"/>
          <p14:tracePt t="9859" x="5995988" y="944563"/>
          <p14:tracePt t="9875" x="5857875" y="974725"/>
          <p14:tracePt t="9892" x="5740400" y="1004888"/>
          <p14:tracePt t="9908" x="5562600" y="1030288"/>
          <p14:tracePt t="9926" x="5438775" y="1071563"/>
          <p14:tracePt t="9942" x="5281613" y="1122363"/>
          <p14:tracePt t="9959" x="5164138" y="1163638"/>
          <p14:tracePt t="9975" x="5026025" y="1209675"/>
          <p14:tracePt t="9993" x="4924425" y="1250950"/>
          <p14:tracePt t="10009" x="4776788" y="1311275"/>
          <p14:tracePt t="10025" x="4648200" y="1373188"/>
          <p14:tracePt t="10042" x="4546600" y="1419225"/>
          <p14:tracePt t="10059" x="4438650" y="1470025"/>
          <p14:tracePt t="10076" x="4306888" y="1530350"/>
          <p14:tracePt t="10092" x="4219575" y="1576388"/>
          <p14:tracePt t="10109" x="4102100" y="1627188"/>
          <p14:tracePt t="10126" x="3979863" y="1658938"/>
          <p14:tracePt t="10143" x="3913188" y="1679575"/>
          <p14:tracePt t="10159" x="3832225" y="1698625"/>
          <p14:tracePt t="10176" x="3770313" y="1709738"/>
          <p14:tracePt t="10193" x="3705225" y="1709738"/>
          <p14:tracePt t="10209" x="3622675" y="1719263"/>
          <p14:tracePt t="10226" x="3567113" y="1719263"/>
          <p14:tracePt t="10242" x="3525838" y="1719263"/>
          <p14:tracePt t="10260" x="3484563" y="1719263"/>
          <p14:tracePt t="10276" x="3465513" y="1719263"/>
          <p14:tracePt t="10292" x="3454400" y="1719263"/>
          <p14:tracePt t="10308" x="3444875" y="1719263"/>
          <p14:tracePt t="10326" x="3433763" y="1709738"/>
          <p14:tracePt t="10342" x="3424238" y="1689100"/>
          <p14:tracePt t="10359" x="3413125" y="1679575"/>
          <p14:tracePt t="10375" x="3403600" y="1668463"/>
          <p14:tracePt t="10393" x="3382963" y="1658938"/>
          <p14:tracePt t="10409" x="3367088" y="1647825"/>
          <p14:tracePt t="10426" x="3327400" y="1647825"/>
          <p14:tracePt t="10442" x="3286125" y="1647825"/>
          <p14:tracePt t="10460" x="3235325" y="1647825"/>
          <p14:tracePt t="10476" x="3168650" y="1647825"/>
          <p14:tracePt t="10492" x="3117850" y="1647825"/>
          <p14:tracePt t="10508" x="3055938" y="1658938"/>
          <p14:tracePt t="10525" x="3016250" y="1658938"/>
          <p14:tracePt t="10542" x="2959100" y="1658938"/>
          <p14:tracePt t="10559" x="2908300" y="1658938"/>
          <p14:tracePt t="10575" x="2847975" y="1658938"/>
          <p14:tracePt t="10592" x="2790825" y="1658938"/>
          <p14:tracePt t="10609" x="2740025" y="1658938"/>
          <p14:tracePt t="10612" x="2730500" y="1658938"/>
          <p14:tracePt t="10661" x="2719388" y="1658938"/>
          <p14:tracePt t="10666" x="2709863" y="1658938"/>
          <p14:tracePt t="10692" x="2709863" y="1668463"/>
          <p14:tracePt t="10702" x="2709863" y="1679575"/>
          <p14:tracePt t="10721" x="2709863" y="1689100"/>
          <p14:tracePt t="10735" x="2719388" y="1698625"/>
          <p14:tracePt t="10745" x="2730500" y="1709738"/>
          <p14:tracePt t="10759" x="2740025" y="1709738"/>
          <p14:tracePt t="10775" x="2751138" y="1719263"/>
          <p14:tracePt t="10792" x="2781300" y="1730375"/>
          <p14:tracePt t="10809" x="2790825" y="1739900"/>
          <p14:tracePt t="10826" x="2822575" y="1755775"/>
          <p14:tracePt t="10842" x="2836863" y="1755775"/>
          <p14:tracePt t="10859" x="2847975" y="1765300"/>
          <p14:tracePt t="10875" x="2867025" y="1776413"/>
          <p14:tracePt t="10892" x="2867025" y="1785938"/>
          <p14:tracePt t="10908" x="2878138" y="1785938"/>
          <p14:tracePt t="10925" x="2878138" y="1795463"/>
          <p14:tracePt t="10958" x="2887663" y="1795463"/>
          <p14:tracePt t="10976" x="2887663" y="1806575"/>
          <p14:tracePt t="10993" x="2898775" y="1806575"/>
          <p14:tracePt t="11010" x="2908300" y="1806575"/>
          <p14:tracePt t="11026" x="2919413" y="1806575"/>
          <p14:tracePt t="11042" x="2928938" y="1806575"/>
          <p14:tracePt t="11059" x="2938463" y="1806575"/>
          <p14:tracePt t="11075" x="2949575" y="1806575"/>
          <p14:tracePt t="11092" x="2959100" y="1806575"/>
          <p14:tracePt t="11108" x="2970213" y="1806575"/>
          <p14:tracePt t="11176" x="2979738" y="1795463"/>
          <p14:tracePt t="11225" x="2979738" y="1785938"/>
          <p14:tracePt t="11249" x="2979738" y="1776413"/>
          <p14:tracePt t="11279" x="2979738" y="1765300"/>
          <p14:tracePt t="11329" x="2979738" y="1755775"/>
          <p14:tracePt t="11397" x="2979738" y="1744663"/>
          <p14:tracePt t="11510" x="2970213" y="1744663"/>
          <p14:tracePt t="11543" x="2959100" y="1744663"/>
          <p14:tracePt t="11552" x="2959100" y="1755775"/>
          <p14:tracePt t="11559" x="2949575" y="1755775"/>
          <p14:tracePt t="11600" x="2949575" y="1765300"/>
          <p14:tracePt t="11622" x="2938463" y="1765300"/>
          <p14:tracePt t="11643" x="2938463" y="1776413"/>
          <p14:tracePt t="11687" x="2938463" y="1785938"/>
          <p14:tracePt t="11696" x="2949575" y="1785938"/>
          <p14:tracePt t="11718" x="2959100" y="1785938"/>
          <p14:tracePt t="11725" x="2970213" y="1785938"/>
          <p14:tracePt t="11744" x="2979738" y="1785938"/>
          <p14:tracePt t="11759" x="2990850" y="1785938"/>
          <p14:tracePt t="11775" x="3009900" y="1785938"/>
          <p14:tracePt t="11793" x="3016250" y="1785938"/>
          <p14:tracePt t="11809" x="3036888" y="1785938"/>
          <p14:tracePt t="11826" x="3046413" y="1785938"/>
          <p14:tracePt t="11842" x="3067050" y="1785938"/>
          <p14:tracePt t="11859" x="3076575" y="1785938"/>
          <p14:tracePt t="11875" x="3097213" y="1795463"/>
          <p14:tracePt t="11892" x="3108325" y="1806575"/>
          <p14:tracePt t="11909" x="3127375" y="1816100"/>
          <p14:tracePt t="11926" x="3148013" y="1816100"/>
          <p14:tracePt t="11943" x="3159125" y="1827213"/>
          <p14:tracePt t="11959" x="3179763" y="1836738"/>
          <p14:tracePt t="11975" x="3189288" y="1836738"/>
          <p14:tracePt t="11993" x="3205163" y="1836738"/>
          <p14:tracePt t="12009" x="3214688" y="1836738"/>
          <p14:tracePt t="12026" x="3224213" y="1836738"/>
          <p14:tracePt t="12042" x="3244850" y="1836738"/>
          <p14:tracePt t="12059" x="3255963" y="1836738"/>
          <p14:tracePt t="12075" x="3276600" y="1836738"/>
          <p14:tracePt t="12092" x="3286125" y="1836738"/>
          <p14:tracePt t="12108" x="3295650" y="1847850"/>
          <p14:tracePt t="12127" x="3306763" y="1847850"/>
          <p14:tracePt t="12142" x="3316288" y="1847850"/>
          <p14:tracePt t="12160" x="3327400" y="1857375"/>
          <p14:tracePt t="12175" x="3336925" y="1857375"/>
          <p14:tracePt t="12192" x="3348038" y="1857375"/>
          <p14:tracePt t="12209" x="3367088" y="1857375"/>
          <p14:tracePt t="12225" x="3378200" y="1857375"/>
          <p14:tracePt t="12242" x="3382963" y="1866900"/>
          <p14:tracePt t="12259" x="3394075" y="1866900"/>
          <p14:tracePt t="12275" x="3403600" y="1866900"/>
          <p14:tracePt t="12292" x="3413125" y="1878013"/>
          <p14:tracePt t="12308" x="3424238" y="1878013"/>
          <p14:tracePt t="12326" x="3433763" y="1878013"/>
          <p14:tracePt t="12540" x="3433763" y="1887538"/>
          <p14:tracePt t="12936" x="3444875" y="1887538"/>
          <p14:tracePt t="12985" x="3444875" y="1898650"/>
          <p14:tracePt t="13019" x="3454400" y="1898650"/>
          <p14:tracePt t="13079" x="3465513" y="1898650"/>
          <p14:tracePt t="13134" x="3475038" y="1898650"/>
          <p14:tracePt t="13140" x="3475038" y="1908175"/>
          <p14:tracePt t="13412" x="3484563" y="1908175"/>
          <p14:tracePt t="14234" x="3484563" y="1919288"/>
          <p14:tracePt t="14256" x="3484563" y="1928813"/>
          <p14:tracePt t="14271" x="3484563" y="1933575"/>
          <p14:tracePt t="14288" x="3484563" y="1944688"/>
          <p14:tracePt t="14302" x="3484563" y="1954213"/>
          <p14:tracePt t="14318" x="3484563" y="1965325"/>
          <p14:tracePt t="14325" x="3484563" y="1974850"/>
          <p14:tracePt t="14342" x="3484563" y="1984375"/>
          <p14:tracePt t="14359" x="3475038" y="2005013"/>
          <p14:tracePt t="14375" x="3454400" y="2046288"/>
          <p14:tracePt t="14392" x="3433763" y="2087563"/>
          <p14:tracePt t="14409" x="3413125" y="2112963"/>
          <p14:tracePt t="14425" x="3382963" y="2163763"/>
          <p14:tracePt t="14442" x="3357563" y="2184400"/>
          <p14:tracePt t="14459" x="3316288" y="2214563"/>
          <p14:tracePt t="14475" x="3265488" y="2244725"/>
          <p14:tracePt t="14492" x="3214688" y="2265363"/>
          <p14:tracePt t="14508" x="3168650" y="2295525"/>
          <p14:tracePt t="14526" x="3117850" y="2311400"/>
          <p14:tracePt t="14543" x="3087688" y="2332038"/>
          <p14:tracePt t="14559" x="3076575" y="2341563"/>
          <p14:tracePt t="14622" x="3076575" y="2332038"/>
          <p14:tracePt t="14638" x="3076575" y="2322513"/>
          <p14:tracePt t="14653" x="3076575" y="2311400"/>
          <p14:tracePt t="14662" x="3067050" y="2311400"/>
          <p14:tracePt t="14677" x="3067050" y="2301875"/>
          <p14:tracePt t="14703" x="3055938" y="2295525"/>
          <p14:tracePt t="14720" x="3046413" y="2295525"/>
          <p14:tracePt t="14736" x="3036888" y="2311400"/>
          <p14:tracePt t="14742" x="3025775" y="2311400"/>
          <p14:tracePt t="14762" x="3025775" y="2322513"/>
          <p14:tracePt t="14775" x="3000375" y="2373313"/>
          <p14:tracePt t="14792" x="2970213" y="2424113"/>
          <p14:tracePt t="14809" x="2949575" y="2474913"/>
          <p14:tracePt t="14826" x="2919413" y="2520950"/>
          <p14:tracePt t="14842" x="2908300" y="2541588"/>
          <p14:tracePt t="14912" x="2919413" y="2541588"/>
          <p14:tracePt t="14924" x="2919413" y="2530475"/>
          <p14:tracePt t="14941" x="2919413" y="2520950"/>
          <p14:tracePt t="14955" x="2919413" y="2500313"/>
          <p14:tracePt t="14963" x="2928938" y="2500313"/>
          <p14:tracePt t="14975" x="2928938" y="2490788"/>
          <p14:tracePt t="14992" x="2928938" y="2474913"/>
          <p14:tracePt t="15009" x="2928938" y="2444750"/>
          <p14:tracePt t="15026" x="2928938" y="2403475"/>
          <p14:tracePt t="15042" x="2938463" y="2373313"/>
          <p14:tracePt t="15059" x="2938463" y="2341563"/>
          <p14:tracePt t="15075" x="2938463" y="2311400"/>
          <p14:tracePt t="15093" x="2949575" y="2295525"/>
          <p14:tracePt t="15108" x="2959100" y="2286000"/>
          <p14:tracePt t="15126" x="2970213" y="2276475"/>
          <p14:tracePt t="15142" x="2979738" y="2276475"/>
          <p14:tracePt t="15159" x="2990850" y="2276475"/>
          <p14:tracePt t="15178" x="2990850" y="2265363"/>
          <p14:tracePt t="15193" x="3000375" y="2265363"/>
          <p14:tracePt t="15243" x="3000375" y="2255838"/>
          <p14:tracePt t="15291" x="3000375" y="2244725"/>
          <p14:tracePt t="15359" x="3000375" y="2255838"/>
          <p14:tracePt t="15377" x="3000375" y="2265363"/>
          <p14:tracePt t="15392" x="3000375" y="2276475"/>
          <p14:tracePt t="15409" x="3009900" y="2276475"/>
          <p14:tracePt t="15426" x="3009900" y="2295525"/>
          <p14:tracePt t="15442" x="3016250" y="2311400"/>
          <p14:tracePt t="15459" x="3016250" y="2332038"/>
          <p14:tracePt t="15475" x="3025775" y="2362200"/>
          <p14:tracePt t="15492" x="3036888" y="2403475"/>
          <p14:tracePt t="15508" x="3036888" y="2433638"/>
          <p14:tracePt t="15525" x="3046413" y="2474913"/>
          <p14:tracePt t="15542" x="3046413" y="2500313"/>
          <p14:tracePt t="15559" x="3055938" y="2530475"/>
          <p14:tracePt t="15575" x="3067050" y="2562225"/>
          <p14:tracePt t="15593" x="3067050" y="2571750"/>
          <p14:tracePt t="15609" x="3076575" y="2601913"/>
          <p14:tracePt t="15625" x="3087688" y="2633663"/>
          <p14:tracePt t="15642" x="3097213" y="2663825"/>
          <p14:tracePt t="15659" x="3108325" y="2679700"/>
          <p14:tracePt t="15662" x="3117850" y="2698750"/>
          <p14:tracePt t="15675" x="3117850" y="2709863"/>
          <p14:tracePt t="15692" x="3127375" y="2719388"/>
          <p14:tracePt t="15708" x="3138488" y="2751138"/>
          <p14:tracePt t="15726" x="3138488" y="2781300"/>
          <p14:tracePt t="15742" x="3148013" y="2801938"/>
          <p14:tracePt t="15759" x="3159125" y="2822575"/>
          <p14:tracePt t="15775" x="3159125" y="2847975"/>
          <p14:tracePt t="15793" x="3168650" y="2857500"/>
          <p14:tracePt t="15809" x="3179763" y="2887663"/>
          <p14:tracePt t="15825" x="3179763" y="2898775"/>
          <p14:tracePt t="15842" x="3179763" y="2908300"/>
          <p14:tracePt t="15859" x="3189288" y="2908300"/>
          <p14:tracePt t="15876" x="3189288" y="2919413"/>
          <p14:tracePt t="15893" x="3189288" y="2928938"/>
          <p14:tracePt t="15909" x="3198813" y="2938463"/>
          <p14:tracePt t="15926" x="3198813" y="2949575"/>
          <p14:tracePt t="16078" x="3198813" y="2938463"/>
          <p14:tracePt t="16103" x="3198813" y="2928938"/>
          <p14:tracePt t="16174" x="3198813" y="2919413"/>
          <p14:tracePt t="16202" x="3198813" y="2908300"/>
          <p14:tracePt t="16220" x="3198813" y="2898775"/>
          <p14:tracePt t="16255" x="3198813" y="2887663"/>
          <p14:tracePt t="16384" x="3205163" y="2887663"/>
          <p14:tracePt t="16413" x="3205163" y="2898775"/>
          <p14:tracePt t="16444" x="3205163" y="2908300"/>
          <p14:tracePt t="16475" x="3205163" y="2919413"/>
          <p14:tracePt t="16487" x="3205163" y="2928938"/>
          <p14:tracePt t="16509" x="3214688" y="2928938"/>
          <p14:tracePt t="16525" x="3214688" y="2938463"/>
          <p14:tracePt t="16542" x="3214688" y="2949575"/>
          <p14:tracePt t="16559" x="3214688" y="2959100"/>
          <p14:tracePt t="16588" x="3214688" y="2970213"/>
          <p14:tracePt t="16603" x="3214688" y="2979738"/>
          <p14:tracePt t="16626" x="3214688" y="2990850"/>
          <p14:tracePt t="16642" x="3224213" y="3009900"/>
          <p14:tracePt t="16659" x="3224213" y="3021013"/>
          <p14:tracePt t="16675" x="3224213" y="3030538"/>
          <p14:tracePt t="16693" x="3224213" y="3036888"/>
          <p14:tracePt t="16710" x="3235325" y="3036888"/>
          <p14:tracePt t="16727" x="3235325" y="3046413"/>
          <p14:tracePt t="16744" x="3235325" y="3055938"/>
          <p14:tracePt t="16760" x="3244850" y="3055938"/>
          <p14:tracePt t="16775" x="3244850" y="3067050"/>
          <p14:tracePt t="16792" x="3244850" y="3076575"/>
          <p14:tracePt t="16809" x="3255963" y="3076575"/>
          <p14:tracePt t="16826" x="3265488" y="3097213"/>
          <p14:tracePt t="16842" x="3276600" y="3108325"/>
          <p14:tracePt t="16859" x="3276600" y="3117850"/>
          <p14:tracePt t="16875" x="3286125" y="3127375"/>
          <p14:tracePt t="16892" x="3286125" y="3148013"/>
          <p14:tracePt t="16908" x="3295650" y="3159125"/>
          <p14:tracePt t="16926" x="3295650" y="3189288"/>
          <p14:tracePt t="16942" x="3306763" y="3214688"/>
          <p14:tracePt t="16959" x="3316288" y="3255963"/>
          <p14:tracePt t="16975" x="3327400" y="3286125"/>
          <p14:tracePt t="16992" x="3327400" y="3306763"/>
          <p14:tracePt t="17008" x="3348038" y="3316288"/>
          <p14:tracePt t="17026" x="3348038" y="3327400"/>
          <p14:tracePt t="17042" x="3367088" y="3336925"/>
          <p14:tracePt t="17059" x="3378200" y="3348038"/>
          <p14:tracePt t="17075" x="3382963" y="3357563"/>
          <p14:tracePt t="17092" x="3394075" y="3367088"/>
          <p14:tracePt t="17108" x="3413125" y="3387725"/>
          <p14:tracePt t="17125" x="3424238" y="3403600"/>
          <p14:tracePt t="17142" x="3433763" y="3424238"/>
          <p14:tracePt t="17159" x="3444875" y="3444875"/>
          <p14:tracePt t="17175" x="3454400" y="3454400"/>
          <p14:tracePt t="17192" x="3465513" y="3475038"/>
          <p14:tracePt t="17209" x="3465513" y="3484563"/>
          <p14:tracePt t="17226" x="3475038" y="3505200"/>
          <p14:tracePt t="17242" x="3475038" y="3516313"/>
          <p14:tracePt t="17259" x="3475038" y="3525838"/>
          <p14:tracePt t="17284" x="3475038" y="3546475"/>
          <p14:tracePt t="17308" x="3475038" y="3556000"/>
          <p14:tracePt t="17337" x="3475038" y="3567113"/>
          <p14:tracePt t="17454" x="3484563" y="3567113"/>
          <p14:tracePt t="17466" x="3484563" y="3556000"/>
          <p14:tracePt t="17504" x="3484563" y="3546475"/>
          <p14:tracePt t="17525" x="3484563" y="3536950"/>
          <p14:tracePt t="17552" x="3484563" y="3525838"/>
          <p14:tracePt t="17575" x="3495675" y="3525838"/>
          <p14:tracePt t="17592" x="3495675" y="3516313"/>
          <p14:tracePt t="17626" x="3495675" y="3505200"/>
          <p14:tracePt t="17668" x="3495675" y="3495675"/>
          <p14:tracePt t="17741" x="3505200" y="3495675"/>
          <p14:tracePt t="17750" x="3505200" y="3484563"/>
          <p14:tracePt t="17779" x="3516313" y="3484563"/>
          <p14:tracePt t="17800" x="3516313" y="3475038"/>
          <p14:tracePt t="17819" x="3525838" y="3465513"/>
          <p14:tracePt t="17835" x="3536950" y="3465513"/>
          <p14:tracePt t="17861" x="3546475" y="3465513"/>
          <p14:tracePt t="17880" x="3556000" y="3465513"/>
          <p14:tracePt t="17903" x="3567113" y="3465513"/>
          <p14:tracePt t="17920" x="3571875" y="3465513"/>
          <p14:tracePt t="17926" x="3571875" y="3475038"/>
          <p14:tracePt t="17942" x="3581400" y="3484563"/>
          <p14:tracePt t="17959" x="3581400" y="3495675"/>
          <p14:tracePt t="17975" x="3592513" y="3516313"/>
          <p14:tracePt t="17992" x="3592513" y="3536950"/>
          <p14:tracePt t="18009" x="3602038" y="3556000"/>
          <p14:tracePt t="18025" x="3602038" y="3576638"/>
          <p14:tracePt t="18042" x="3602038" y="3592513"/>
          <p14:tracePt t="18059" x="3602038" y="3602038"/>
          <p14:tracePt t="18075" x="3602038" y="3613150"/>
          <p14:tracePt t="18092" x="3602038" y="3622675"/>
          <p14:tracePt t="18109" x="3602038" y="3633788"/>
          <p14:tracePt t="18126" x="3592513" y="3633788"/>
          <p14:tracePt t="18142" x="3581400" y="3643313"/>
          <p14:tracePt t="18159" x="3581400" y="3652838"/>
          <p14:tracePt t="18175" x="3571875" y="3652838"/>
          <p14:tracePt t="18192" x="3567113" y="3652838"/>
          <p14:tracePt t="18212" x="3556000" y="3652838"/>
          <p14:tracePt t="18237" x="3556000" y="3663950"/>
          <p14:tracePt t="18244" x="3546475" y="3663950"/>
          <p14:tracePt t="18269" x="3546475" y="3673475"/>
          <p14:tracePt t="18276" x="3536950" y="3673475"/>
          <p14:tracePt t="18295" x="3525838" y="3673475"/>
          <p14:tracePt t="18310" x="3516313" y="3673475"/>
          <p14:tracePt t="18331" x="3516313" y="3684588"/>
          <p14:tracePt t="18354" x="3516313" y="3694113"/>
          <p14:tracePt t="18362" x="3505200" y="3694113"/>
          <p14:tracePt t="18377" x="3505200" y="3705225"/>
          <p14:tracePt t="18392" x="3505200" y="3714750"/>
          <p14:tracePt t="18424" x="3495675" y="3714750"/>
          <p14:tracePt t="18530" x="3505200" y="3705225"/>
          <p14:tracePt t="18560" x="3505200" y="3694113"/>
          <p14:tracePt t="18572" x="3516313" y="3694113"/>
          <p14:tracePt t="18588" x="3516313" y="3684588"/>
          <p14:tracePt t="18617" x="3525838" y="3684588"/>
          <p14:tracePt t="18633" x="3525838" y="3673475"/>
          <p14:tracePt t="18659" x="3536950" y="3673475"/>
          <p14:tracePt t="18706" x="3536950" y="3663950"/>
          <p14:tracePt t="18780" x="3546475" y="3663950"/>
          <p14:tracePt t="18874" x="3556000" y="3663950"/>
          <p14:tracePt t="18996" x="3567113" y="3663950"/>
          <p14:tracePt t="19054" x="3571875" y="3663950"/>
          <p14:tracePt t="19125" x="3581400" y="3663950"/>
          <p14:tracePt t="19166" x="3592513" y="3663950"/>
          <p14:tracePt t="19210" x="3602038" y="3663950"/>
          <p14:tracePt t="19253" x="3613150" y="3663950"/>
          <p14:tracePt t="19302" x="3622675" y="3663950"/>
          <p14:tracePt t="19353" x="3633788" y="3663950"/>
          <p14:tracePt t="19398" x="3633788" y="3652838"/>
          <p14:tracePt t="19420" x="3643313" y="3652838"/>
          <p14:tracePt t="19461" x="3643313" y="3643313"/>
          <p14:tracePt t="19521" x="3643313" y="3633788"/>
          <p14:tracePt t="19553" x="3652838" y="3633788"/>
          <p14:tracePt t="19599" x="3652838" y="3622675"/>
          <p14:tracePt t="19620" x="3663950" y="3622675"/>
          <p14:tracePt t="19663" x="3673475" y="3622675"/>
          <p14:tracePt t="19671" x="3684588" y="3622675"/>
          <p14:tracePt t="19690" x="3694113" y="3622675"/>
          <p14:tracePt t="19704" x="3705225" y="3622675"/>
          <p14:tracePt t="19729" x="3714750" y="3622675"/>
          <p14:tracePt t="19742" x="3724275" y="3622675"/>
          <p14:tracePt t="19759" x="3735388" y="3622675"/>
          <p14:tracePt t="19775" x="3744913" y="3622675"/>
          <p14:tracePt t="19792" x="3744913" y="3613150"/>
          <p14:tracePt t="19808" x="3751263" y="3613150"/>
          <p14:tracePt t="19825" x="3770313" y="3602038"/>
          <p14:tracePt t="19842" x="3790950" y="3602038"/>
          <p14:tracePt t="19859" x="3802063" y="3592513"/>
          <p14:tracePt t="19875" x="3832225" y="3581400"/>
          <p14:tracePt t="19892" x="3852863" y="3581400"/>
          <p14:tracePt t="19908" x="3873500" y="3581400"/>
          <p14:tracePt t="19925" x="3894138" y="3576638"/>
          <p14:tracePt t="19942" x="3924300" y="3576638"/>
          <p14:tracePt t="19959" x="3933825" y="3576638"/>
          <p14:tracePt t="19975" x="3949700" y="3576638"/>
          <p14:tracePt t="19992" x="3970338" y="3567113"/>
          <p14:tracePt t="20009" x="3979863" y="3567113"/>
          <p14:tracePt t="20025" x="4000500" y="3567113"/>
          <p14:tracePt t="20042" x="4010025" y="3567113"/>
          <p14:tracePt t="20059" x="4021138" y="3567113"/>
          <p14:tracePt t="20075" x="4030663" y="3556000"/>
          <p14:tracePt t="20092" x="4041775" y="3556000"/>
          <p14:tracePt t="20108" x="4051300" y="3556000"/>
          <p14:tracePt t="20126" x="4062413" y="3556000"/>
          <p14:tracePt t="20142" x="4081463" y="3556000"/>
          <p14:tracePt t="20159" x="4092575" y="3556000"/>
          <p14:tracePt t="20175" x="4102100" y="3556000"/>
          <p14:tracePt t="20192" x="4113213" y="3556000"/>
          <p14:tracePt t="20208" x="4127500" y="3556000"/>
          <p14:tracePt t="20225" x="4138613" y="3546475"/>
          <p14:tracePt t="20242" x="4148138" y="3546475"/>
          <p14:tracePt t="20259" x="4159250" y="3546475"/>
          <p14:tracePt t="20275" x="4179888" y="3546475"/>
          <p14:tracePt t="20292" x="4189413" y="3546475"/>
          <p14:tracePt t="20309" x="4198938" y="3546475"/>
          <p14:tracePt t="20325" x="4198938" y="3536950"/>
          <p14:tracePt t="20359" x="4210050" y="3536950"/>
          <p14:tracePt t="20428" x="4210050" y="3525838"/>
          <p14:tracePt t="20460" x="4210050" y="3516313"/>
          <p14:tracePt t="20506" x="4210050" y="3505200"/>
          <p14:tracePt t="20523" x="4198938" y="3505200"/>
          <p14:tracePt t="20564" x="4198938" y="3495675"/>
          <p14:tracePt t="20978" x="4198938" y="3484563"/>
          <p14:tracePt t="21443" x="4198938" y="3475038"/>
          <p14:tracePt t="21958" x="4189413" y="3475038"/>
          <p14:tracePt t="22014" x="4179888" y="3475038"/>
          <p14:tracePt t="22036" x="4179888" y="3465513"/>
          <p14:tracePt t="22386" x="4179888" y="3475038"/>
          <p14:tracePt t="22886" x="4168775" y="3475038"/>
          <p14:tracePt t="23012" x="4168775" y="3465513"/>
          <p14:tracePt t="23238" x="4159250" y="3465513"/>
          <p14:tracePt t="23321" x="4159250" y="3454400"/>
          <p14:tracePt t="24006" x="4159250" y="3444875"/>
          <p14:tracePt t="24846" x="4159250" y="3433763"/>
          <p14:tracePt t="24873" x="4159250" y="3424238"/>
          <p14:tracePt t="24899" x="4159250" y="3413125"/>
          <p14:tracePt t="24907" x="4148138" y="3413125"/>
          <p14:tracePt t="24925" x="4148138" y="3403600"/>
          <p14:tracePt t="24955" x="4148138" y="3398838"/>
          <p14:tracePt t="24975" x="4138613" y="3398838"/>
          <p14:tracePt t="24992" x="4138613" y="3387725"/>
          <p14:tracePt t="25009" x="4127500" y="3387725"/>
          <p14:tracePt t="25026" x="4127500" y="3378200"/>
          <p14:tracePt t="25042" x="4117975" y="3367088"/>
          <p14:tracePt t="25059" x="4113213" y="3357563"/>
          <p14:tracePt t="25075" x="4102100" y="3348038"/>
          <p14:tracePt t="25092" x="4081463" y="3327400"/>
          <p14:tracePt t="25108" x="4062413" y="3306763"/>
          <p14:tracePt t="25125" x="4030663" y="3286125"/>
          <p14:tracePt t="25142" x="4000500" y="3255963"/>
          <p14:tracePt t="25159" x="3949700" y="3198813"/>
          <p14:tracePt t="25175" x="3894138" y="3117850"/>
          <p14:tracePt t="25193" x="3832225" y="3021013"/>
          <p14:tracePt t="25209" x="3760788" y="2898775"/>
          <p14:tracePt t="25226" x="3694113" y="2751138"/>
          <p14:tracePt t="25242" x="3663950" y="2663825"/>
          <p14:tracePt t="25258" x="3643313" y="2592388"/>
          <p14:tracePt t="25275" x="3622675" y="2551113"/>
          <p14:tracePt t="25292" x="3602038" y="2509838"/>
          <p14:tracePt t="25308" x="3581400" y="2479675"/>
          <p14:tracePt t="25326" x="3571875" y="2454275"/>
          <p14:tracePt t="25358" x="3567113" y="2454275"/>
          <p14:tracePt t="25454" x="3567113" y="2465388"/>
          <p14:tracePt t="25516" x="3567113" y="2474913"/>
          <p14:tracePt t="25554" x="3567113" y="2479675"/>
          <p14:tracePt t="25578" x="3567113" y="2490788"/>
          <p14:tracePt t="25596" x="3571875" y="2500313"/>
          <p14:tracePt t="25609" x="3571875" y="2509838"/>
          <p14:tracePt t="25627" x="3581400" y="2520950"/>
          <p14:tracePt t="25642" x="3581400" y="2530475"/>
          <p14:tracePt t="25659" x="3581400" y="2541588"/>
          <p14:tracePt t="25675" x="3592513" y="2562225"/>
          <p14:tracePt t="25692" x="3613150" y="2581275"/>
          <p14:tracePt t="25708" x="3622675" y="2601913"/>
          <p14:tracePt t="25725" x="3633788" y="2622550"/>
          <p14:tracePt t="25742" x="3633788" y="2633663"/>
          <p14:tracePt t="25759" x="3643313" y="2652713"/>
          <p14:tracePt t="25775" x="3652838" y="2663825"/>
          <p14:tracePt t="25792" x="3652838" y="2668588"/>
          <p14:tracePt t="25809" x="3652838" y="2679700"/>
          <p14:tracePt t="25886" x="3643313" y="2679700"/>
          <p14:tracePt t="25900" x="3633788" y="2679700"/>
          <p14:tracePt t="25919" x="3622675" y="2679700"/>
          <p14:tracePt t="25942" x="3613150" y="2679700"/>
          <p14:tracePt t="25959" x="3571875" y="2679700"/>
          <p14:tracePt t="25975" x="3536950" y="2679700"/>
          <p14:tracePt t="25993" x="3505200" y="2679700"/>
          <p14:tracePt t="26009" x="3475038" y="2689225"/>
          <p14:tracePt t="26025" x="3454400" y="2689225"/>
          <p14:tracePt t="26042" x="3433763" y="2698750"/>
          <p14:tracePt t="26059" x="3413125" y="2698750"/>
          <p14:tracePt t="26075" x="3394075" y="2698750"/>
          <p14:tracePt t="26092" x="3378200" y="2698750"/>
          <p14:tracePt t="26108" x="3367088" y="2698750"/>
          <p14:tracePt t="26125" x="3357563" y="2698750"/>
          <p14:tracePt t="26142" x="3348038" y="2689225"/>
          <p14:tracePt t="26159" x="3336925" y="2679700"/>
          <p14:tracePt t="26175" x="3327400" y="2679700"/>
          <p14:tracePt t="26192" x="3316288" y="2668588"/>
          <p14:tracePt t="26209" x="3306763" y="2663825"/>
          <p14:tracePt t="26227" x="3295650" y="2663825"/>
          <p14:tracePt t="26268" x="3286125" y="2663825"/>
          <p14:tracePt t="26280" x="3286125" y="2652713"/>
          <p14:tracePt t="26302" x="3276600" y="2652713"/>
          <p14:tracePt t="26330" x="3265488" y="2652713"/>
          <p14:tracePt t="26361" x="3255963" y="2652713"/>
          <p14:tracePt t="26387" x="3244850" y="2652713"/>
          <p14:tracePt t="26403" x="3235325" y="2643188"/>
          <p14:tracePt t="26409" x="3224213" y="2643188"/>
          <p14:tracePt t="26426" x="3214688" y="2643188"/>
          <p14:tracePt t="26442" x="3205163" y="2633663"/>
          <p14:tracePt t="26459" x="3198813" y="2633663"/>
          <p14:tracePt t="26475" x="3179763" y="2633663"/>
          <p14:tracePt t="26496" x="3168650" y="2633663"/>
          <p14:tracePt t="26508" x="3159125" y="2633663"/>
          <p14:tracePt t="26525" x="3159125" y="2622550"/>
          <p14:tracePt t="26542" x="3148013" y="2613025"/>
          <p14:tracePt t="26559" x="3138488" y="2613025"/>
          <p14:tracePt t="26575" x="3127375" y="2601913"/>
          <p14:tracePt t="26594" x="3117850" y="2601913"/>
          <p14:tracePt t="26611" x="3117850" y="2592388"/>
          <p14:tracePt t="26626" x="3108325" y="2592388"/>
          <p14:tracePt t="26642" x="3097213" y="2581275"/>
          <p14:tracePt t="26659" x="3087688" y="2581275"/>
          <p14:tracePt t="26675" x="3076575" y="2571750"/>
          <p14:tracePt t="26692" x="3055938" y="2562225"/>
          <p14:tracePt t="26708" x="3046413" y="2562225"/>
          <p14:tracePt t="26725" x="3036888" y="2562225"/>
          <p14:tracePt t="26742" x="3016250" y="2562225"/>
          <p14:tracePt t="26759" x="3009900" y="2551113"/>
          <p14:tracePt t="26775" x="2990850" y="2551113"/>
          <p14:tracePt t="26793" x="2979738" y="2551113"/>
          <p14:tracePt t="26809" x="2970213" y="2551113"/>
          <p14:tracePt t="26826" x="2959100" y="2541588"/>
          <p14:tracePt t="26842" x="2949575" y="2541588"/>
          <p14:tracePt t="26906" x="2938463" y="2530475"/>
          <p14:tracePt t="26954" x="2928938" y="2530475"/>
          <p14:tracePt t="26970" x="2928938" y="2520950"/>
          <p14:tracePt t="26993" x="2919413" y="2520950"/>
          <p14:tracePt t="27019" x="2919413" y="2509838"/>
          <p14:tracePt t="27056" x="2919413" y="2500313"/>
          <p14:tracePt t="27079" x="2919413" y="2490788"/>
          <p14:tracePt t="27094" x="2908300" y="2490788"/>
          <p14:tracePt t="27109" x="2908300" y="2479675"/>
          <p14:tracePt t="27125" x="2908300" y="2474913"/>
          <p14:tracePt t="27154" x="2908300" y="2465388"/>
          <p14:tracePt t="27189" x="2908300" y="2454275"/>
          <p14:tracePt t="27226" x="2908300" y="2444750"/>
          <p14:tracePt t="27269" x="2908300" y="2433638"/>
          <p14:tracePt t="27316" x="2908300" y="2424113"/>
          <p14:tracePt t="27358" x="2908300" y="2413000"/>
          <p14:tracePt t="27430" x="2908300" y="2403475"/>
          <p14:tracePt t="27500" x="2919413" y="2403475"/>
          <p14:tracePt t="27517" x="2928938" y="2403475"/>
          <p14:tracePt t="27530" x="2938463" y="2403475"/>
          <p14:tracePt t="27546" x="2949575" y="2393950"/>
          <p14:tracePt t="27558" x="2959100" y="2393950"/>
          <p14:tracePt t="27575" x="2970213" y="2393950"/>
          <p14:tracePt t="27593" x="2979738" y="2393950"/>
          <p14:tracePt t="27609" x="3000375" y="2393950"/>
          <p14:tracePt t="27626" x="3009900" y="2403475"/>
          <p14:tracePt t="27642" x="3025775" y="2413000"/>
          <p14:tracePt t="27659" x="3036888" y="2424113"/>
          <p14:tracePt t="27675" x="3055938" y="2433638"/>
          <p14:tracePt t="27692" x="3067050" y="2433638"/>
          <p14:tracePt t="27708" x="3067050" y="2454275"/>
          <p14:tracePt t="27725" x="3076575" y="2465388"/>
          <p14:tracePt t="27742" x="3076575" y="2479675"/>
          <p14:tracePt t="27759" x="3076575" y="2490788"/>
          <p14:tracePt t="27775" x="3076575" y="2500313"/>
          <p14:tracePt t="27804" x="3076575" y="2509838"/>
          <p14:tracePt t="27818" x="3087688" y="2509838"/>
          <p14:tracePt t="27835" x="3087688" y="2520950"/>
          <p14:tracePt t="27851" x="3097213" y="2520950"/>
          <p14:tracePt t="27859" x="3097213" y="2530475"/>
          <p14:tracePt t="27876" x="3108325" y="2530475"/>
          <p14:tracePt t="27892" x="3117850" y="2530475"/>
          <p14:tracePt t="27909" x="3127375" y="2541588"/>
          <p14:tracePt t="27925" x="3138488" y="2551113"/>
          <p14:tracePt t="27942" x="3159125" y="2562225"/>
          <p14:tracePt t="27959" x="3168650" y="2571750"/>
          <p14:tracePt t="27975" x="3189288" y="2581275"/>
          <p14:tracePt t="27993" x="3205163" y="2581275"/>
          <p14:tracePt t="28009" x="3214688" y="2601913"/>
          <p14:tracePt t="28026" x="3235325" y="2613025"/>
          <p14:tracePt t="28042" x="3255963" y="2622550"/>
          <p14:tracePt t="28059" x="3265488" y="2633663"/>
          <p14:tracePt t="28075" x="3286125" y="2643188"/>
          <p14:tracePt t="28092" x="3295650" y="2652713"/>
          <p14:tracePt t="28108" x="3316288" y="2663825"/>
          <p14:tracePt t="28125" x="3327400" y="2668588"/>
          <p14:tracePt t="28142" x="3336925" y="2689225"/>
          <p14:tracePt t="28159" x="3357563" y="2698750"/>
          <p14:tracePt t="28175" x="3378200" y="2719388"/>
          <p14:tracePt t="28192" x="3394075" y="2740025"/>
          <p14:tracePt t="28209" x="3413125" y="2760663"/>
          <p14:tracePt t="28225" x="3433763" y="2790825"/>
          <p14:tracePt t="28242" x="3454400" y="2822575"/>
          <p14:tracePt t="28259" x="3475038" y="2841625"/>
          <p14:tracePt t="28275" x="3484563" y="2867025"/>
          <p14:tracePt t="28292" x="3516313" y="2898775"/>
          <p14:tracePt t="28308" x="3525838" y="2928938"/>
          <p14:tracePt t="28326" x="3556000" y="2979738"/>
          <p14:tracePt t="28342" x="3571875" y="3021013"/>
          <p14:tracePt t="28359" x="3581400" y="3046413"/>
          <p14:tracePt t="28375" x="3602038" y="3087688"/>
          <p14:tracePt t="28392" x="3613150" y="3108325"/>
          <p14:tracePt t="28409" x="3633788" y="3138488"/>
          <p14:tracePt t="28426" x="3652838" y="3168650"/>
          <p14:tracePt t="28442" x="3663950" y="3189288"/>
          <p14:tracePt t="28459" x="3684588" y="3209925"/>
          <p14:tracePt t="28475" x="3694113" y="3224213"/>
          <p14:tracePt t="28492" x="3705225" y="3244850"/>
          <p14:tracePt t="28508" x="3714750" y="3276600"/>
          <p14:tracePt t="28526" x="3714750" y="3295650"/>
          <p14:tracePt t="28542" x="3724275" y="3327400"/>
          <p14:tracePt t="28559" x="3724275" y="3348038"/>
          <p14:tracePt t="28575" x="3735388" y="3378200"/>
          <p14:tracePt t="28592" x="3735388" y="3413125"/>
          <p14:tracePt t="28609" x="3744913" y="3444875"/>
          <p14:tracePt t="28625" x="3744913" y="3475038"/>
          <p14:tracePt t="28642" x="3744913" y="3495675"/>
          <p14:tracePt t="28659" x="3751263" y="3516313"/>
          <p14:tracePt t="28663" x="3751263" y="3525838"/>
          <p14:tracePt t="28676" x="3751263" y="3536950"/>
          <p14:tracePt t="28692" x="3751263" y="3546475"/>
          <p14:tracePt t="28708" x="3751263" y="3567113"/>
          <p14:tracePt t="28725" x="3751263" y="3581400"/>
          <p14:tracePt t="28742" x="3751263" y="3592513"/>
          <p14:tracePt t="28759" x="3744913" y="3592513"/>
          <p14:tracePt t="28775" x="3714750" y="3592513"/>
          <p14:tracePt t="28792" x="3694113" y="3592513"/>
          <p14:tracePt t="28809" x="3684588" y="3592513"/>
          <p14:tracePt t="28826" x="3663950" y="3592513"/>
          <p14:tracePt t="28842" x="3652838" y="3592513"/>
          <p14:tracePt t="28858" x="3652838" y="3602038"/>
          <p14:tracePt t="28875" x="3652838" y="3633788"/>
          <p14:tracePt t="28892" x="3652838" y="3663950"/>
          <p14:tracePt t="28908" x="3652838" y="3694113"/>
          <p14:tracePt t="28925" x="3652838" y="3714750"/>
          <p14:tracePt t="28942" x="3652838" y="3744913"/>
          <p14:tracePt t="28959" x="3652838" y="3765550"/>
          <p14:tracePt t="28975" x="3663950" y="3790950"/>
          <p14:tracePt t="28992" x="3663950" y="3822700"/>
          <p14:tracePt t="29009" x="3663950" y="3862388"/>
          <p14:tracePt t="29025" x="3663950" y="3924300"/>
          <p14:tracePt t="29042" x="3663950" y="3970338"/>
          <p14:tracePt t="29059" x="3663950" y="4010025"/>
          <p14:tracePt t="29075" x="3663950" y="4062413"/>
          <p14:tracePt t="29092" x="3663950" y="4092575"/>
          <p14:tracePt t="29108" x="3663950" y="4102100"/>
          <p14:tracePt t="29125" x="3663950" y="4113213"/>
          <p14:tracePt t="29192" x="3684588" y="4113213"/>
          <p14:tracePt t="29213" x="3694113" y="4113213"/>
          <p14:tracePt t="29231" x="3705225" y="4113213"/>
          <p14:tracePt t="29243" x="3714750" y="4113213"/>
          <p14:tracePt t="29260" x="3724275" y="4113213"/>
          <p14:tracePt t="29275" x="3744913" y="4113213"/>
          <p14:tracePt t="29292" x="3760788" y="4113213"/>
          <p14:tracePt t="29308" x="3781425" y="4113213"/>
          <p14:tracePt t="29326" x="3802063" y="4122738"/>
          <p14:tracePt t="29342" x="3832225" y="4133850"/>
          <p14:tracePt t="29359" x="3852863" y="4138613"/>
          <p14:tracePt t="29375" x="3873500" y="4168775"/>
          <p14:tracePt t="29392" x="3903663" y="4198938"/>
          <p14:tracePt t="29409" x="3933825" y="4251325"/>
          <p14:tracePt t="29425" x="3949700" y="4281488"/>
          <p14:tracePt t="29442" x="3970338" y="4302125"/>
          <p14:tracePt t="29460" x="3979863" y="4327525"/>
          <p14:tracePt t="29475" x="4000500" y="4367213"/>
          <p14:tracePt t="29492" x="4010025" y="4398963"/>
          <p14:tracePt t="29508" x="4030663" y="4429125"/>
          <p14:tracePt t="29526" x="4041775" y="4438650"/>
          <p14:tracePt t="29542" x="4051300" y="4449763"/>
          <p14:tracePt t="29559" x="4062413" y="4449763"/>
          <p14:tracePt t="29575" x="4071938" y="4449763"/>
          <p14:tracePt t="29593" x="4081463" y="4449763"/>
          <p14:tracePt t="29609" x="4092575" y="4449763"/>
          <p14:tracePt t="29626" x="4102100" y="4449763"/>
          <p14:tracePt t="29642" x="4113213" y="4449763"/>
          <p14:tracePt t="29659" x="4117975" y="4438650"/>
          <p14:tracePt t="29675" x="4117975" y="4429125"/>
          <p14:tracePt t="29700" x="4117975" y="4419600"/>
          <p14:tracePt t="29711" x="4117975" y="4408488"/>
          <p14:tracePt t="29729" x="4113213" y="4408488"/>
          <p14:tracePt t="29761" x="4102100" y="4408488"/>
          <p14:tracePt t="29775" x="4092575" y="4398963"/>
          <p14:tracePt t="29793" x="4081463" y="4398963"/>
          <p14:tracePt t="29809" x="4062413" y="4398963"/>
          <p14:tracePt t="29826" x="4051300" y="4398963"/>
          <p14:tracePt t="29842" x="4041775" y="4398963"/>
          <p14:tracePt t="29859" x="4030663" y="4398963"/>
          <p14:tracePt t="29890" x="4021138" y="4398963"/>
          <p14:tracePt t="29925" x="4010025" y="4398963"/>
          <p14:tracePt t="29936" x="4000500" y="4398963"/>
          <p14:tracePt t="29960" x="3990975" y="4398963"/>
          <p14:tracePt t="30103" x="3979863" y="4398963"/>
          <p14:tracePt t="30175" x="3979863" y="4387850"/>
          <p14:tracePt t="30209" x="3979863" y="4378325"/>
          <p14:tracePt t="30364" x="3970338" y="4378325"/>
          <p14:tracePt t="30398" x="3970338" y="4367213"/>
          <p14:tracePt t="30417" x="3959225" y="4367213"/>
          <p14:tracePt t="30445" x="3949700" y="4367213"/>
          <p14:tracePt t="30463" x="3938588" y="4367213"/>
          <p14:tracePt t="30484" x="3938588" y="4357688"/>
          <p14:tracePt t="30501" x="3933825" y="4357688"/>
          <p14:tracePt t="30508" x="3933825" y="4348163"/>
          <p14:tracePt t="30526" x="3933825" y="4337050"/>
          <p14:tracePt t="30543" x="3924300" y="4337050"/>
          <p14:tracePt t="30559" x="3924300" y="4327525"/>
          <p14:tracePt t="30609" x="3924300" y="4316413"/>
          <p14:tracePt t="30667" x="3924300" y="4311650"/>
          <p14:tracePt t="30736" x="3924300" y="4302125"/>
          <p14:tracePt t="30750" x="3933825" y="4302125"/>
          <p14:tracePt t="30773" x="3938588" y="4302125"/>
          <p14:tracePt t="30794" x="3949700" y="4302125"/>
          <p14:tracePt t="30829" x="3959225" y="4302125"/>
          <p14:tracePt t="30853" x="3970338" y="4302125"/>
          <p14:tracePt t="30876" x="3979863" y="4302125"/>
          <p14:tracePt t="30893" x="3990975" y="4302125"/>
          <p14:tracePt t="30911" x="4000500" y="4302125"/>
          <p14:tracePt t="30933" x="4010025" y="4302125"/>
          <p14:tracePt t="30952" x="4021138" y="4302125"/>
          <p14:tracePt t="30975" x="4030663" y="4302125"/>
          <p14:tracePt t="31006" x="4041775" y="4302125"/>
          <p14:tracePt t="31061" x="4051300" y="4302125"/>
          <p14:tracePt t="31096" x="4062413" y="4302125"/>
          <p14:tracePt t="31132" x="4071938" y="4302125"/>
          <p14:tracePt t="31157" x="4081463" y="4302125"/>
          <p14:tracePt t="31172" x="4092575" y="4302125"/>
          <p14:tracePt t="31189" x="4102100" y="4302125"/>
          <p14:tracePt t="31202" x="4113213" y="4302125"/>
          <p14:tracePt t="31225" x="4117975" y="4291013"/>
          <p14:tracePt t="31244" x="4127500" y="4291013"/>
          <p14:tracePt t="31269" x="4138613" y="4291013"/>
          <p14:tracePt t="31300" x="4148138" y="4291013"/>
          <p14:tracePt t="31320" x="4159250" y="4291013"/>
          <p14:tracePt t="31343" x="4168775" y="4291013"/>
          <p14:tracePt t="31359" x="4168775" y="4281488"/>
          <p14:tracePt t="31375" x="4179888" y="4281488"/>
          <p14:tracePt t="31393" x="4189413" y="4281488"/>
          <p14:tracePt t="31409" x="4198938" y="4281488"/>
          <p14:tracePt t="31426" x="4210050" y="4281488"/>
          <p14:tracePt t="31442" x="4219575" y="4281488"/>
          <p14:tracePt t="31459" x="4230688" y="4281488"/>
          <p14:tracePt t="31476" x="4240213" y="4281488"/>
          <p14:tracePt t="31492" x="4251325" y="4281488"/>
          <p14:tracePt t="31508" x="4270375" y="4281488"/>
          <p14:tracePt t="31526" x="4281488" y="4281488"/>
          <p14:tracePt t="31542" x="4295775" y="4281488"/>
          <p14:tracePt t="31559" x="4316413" y="4281488"/>
          <p14:tracePt t="31575" x="4327525" y="4281488"/>
          <p14:tracePt t="31593" x="4348163" y="4281488"/>
          <p14:tracePt t="31609" x="4357688" y="4281488"/>
          <p14:tracePt t="31625" x="4367213" y="4281488"/>
          <p14:tracePt t="31642" x="4378325" y="4281488"/>
          <p14:tracePt t="31659" x="4387850" y="4281488"/>
          <p14:tracePt t="31675" x="4398963" y="4281488"/>
          <p14:tracePt t="31692" x="4408488" y="4270375"/>
          <p14:tracePt t="31708" x="4429125" y="4270375"/>
          <p14:tracePt t="31726" x="4438650" y="4270375"/>
          <p14:tracePt t="31729" x="4449763" y="4270375"/>
          <p14:tracePt t="31742" x="4459288" y="4270375"/>
          <p14:tracePt t="31761" x="4470400" y="4270375"/>
          <p14:tracePt t="31778" x="4479925" y="4270375"/>
          <p14:tracePt t="31792" x="4484688" y="4270375"/>
          <p14:tracePt t="31809" x="4495800" y="4270375"/>
          <p14:tracePt t="31825" x="4505325" y="4270375"/>
          <p14:tracePt t="31842" x="4516438" y="4270375"/>
          <p14:tracePt t="31859" x="4525963" y="4270375"/>
          <p14:tracePt t="31929" x="4537075" y="4270375"/>
          <p14:tracePt t="31963" x="4546600" y="4270375"/>
          <p14:tracePt t="32004" x="4556125" y="4270375"/>
          <p14:tracePt t="32028" x="4567238" y="4270375"/>
          <p14:tracePt t="32051" x="4576763" y="4270375"/>
          <p14:tracePt t="32071" x="4587875" y="4270375"/>
          <p14:tracePt t="32104" x="4597400" y="4270375"/>
          <p14:tracePt t="32125" x="4608513" y="4270375"/>
          <p14:tracePt t="32144" x="4618038" y="4270375"/>
          <p14:tracePt t="32172" x="4627563" y="4270375"/>
          <p14:tracePt t="32201" x="4638675" y="4270375"/>
          <p14:tracePt t="32226" x="4648200" y="4270375"/>
          <p14:tracePt t="32237" x="4648200" y="4260850"/>
          <p14:tracePt t="32254" x="4659313" y="4260850"/>
          <p14:tracePt t="32291" x="4664075" y="4260850"/>
          <p14:tracePt t="32322" x="4673600" y="4260850"/>
          <p14:tracePt t="32346" x="4684713" y="4260850"/>
          <p14:tracePt t="32369" x="4694238" y="4260850"/>
          <p14:tracePt t="32392" x="4705350" y="4260850"/>
          <p14:tracePt t="32417" x="4714875" y="4260850"/>
          <p14:tracePt t="32424" x="4724400" y="4260850"/>
          <p14:tracePt t="32446" x="4735513" y="4260850"/>
          <p14:tracePt t="32463" x="4745038" y="4260850"/>
          <p14:tracePt t="32484" x="4756150" y="4260850"/>
          <p14:tracePt t="32501" x="4765675" y="4260850"/>
          <p14:tracePt t="32519" x="4776788" y="4260850"/>
          <p14:tracePt t="32536" x="4786313" y="4260850"/>
          <p14:tracePt t="32556" x="4795838" y="4260850"/>
          <p14:tracePt t="32587" x="4806950" y="4260850"/>
          <p14:tracePt t="32601" x="4816475" y="4260850"/>
          <p14:tracePt t="32621" x="4827588" y="4260850"/>
          <p14:tracePt t="32638" x="4837113" y="4260850"/>
          <p14:tracePt t="32664" x="4848225" y="4260850"/>
          <p14:tracePt t="32688" x="4852988" y="4260850"/>
          <p14:tracePt t="32721" x="4862513" y="4260850"/>
          <p14:tracePt t="32741" x="4873625" y="4260850"/>
          <p14:tracePt t="32769" x="4883150" y="4260850"/>
          <p14:tracePt t="32788" x="4894263" y="4260850"/>
          <p14:tracePt t="32809" x="4903788" y="4260850"/>
          <p14:tracePt t="32828" x="4913313" y="4260850"/>
          <p14:tracePt t="32846" x="4924425" y="4260850"/>
          <p14:tracePt t="32879" x="4933950" y="4260850"/>
          <p14:tracePt t="32906" x="4945063" y="4260850"/>
          <p14:tracePt t="32952" x="4954588" y="4260850"/>
          <p14:tracePt t="33021" x="4965700" y="4260850"/>
          <p14:tracePt t="33059" x="4975225" y="4260850"/>
          <p14:tracePt t="33180" x="4984750" y="4260850"/>
          <p14:tracePt t="33303" x="4995863" y="4260850"/>
          <p14:tracePt t="33459" x="5005388" y="4260850"/>
          <p14:tracePt t="33520" x="5016500" y="4260850"/>
          <p14:tracePt t="33575" x="5026025" y="4260850"/>
          <p14:tracePt t="33614" x="5030788" y="4260850"/>
          <p14:tracePt t="33670" x="5041900" y="4260850"/>
          <p14:tracePt t="33717" x="5051425" y="4260850"/>
          <p14:tracePt t="33777" x="5062538" y="4260850"/>
          <p14:tracePt t="33806" x="5072063" y="4270375"/>
          <p14:tracePt t="33838" x="5081588" y="4270375"/>
          <p14:tracePt t="33869" x="5092700" y="4270375"/>
          <p14:tracePt t="33913" x="5102225" y="4270375"/>
          <p14:tracePt t="33983" x="5113338" y="4270375"/>
          <p14:tracePt t="34030" x="5122863" y="4270375"/>
          <p14:tracePt t="34063" x="5133975" y="4270375"/>
          <p14:tracePt t="34086" x="5143500" y="4270375"/>
          <p14:tracePt t="34109" x="5153025" y="4270375"/>
          <p14:tracePt t="34129" x="5164138" y="4270375"/>
          <p14:tracePt t="34142" x="5173663" y="4270375"/>
          <p14:tracePt t="34162" x="5184775" y="4270375"/>
          <p14:tracePt t="34175" x="5194300" y="4270375"/>
          <p14:tracePt t="34195" x="5205413" y="4270375"/>
          <p14:tracePt t="34209" x="5210175" y="4270375"/>
          <p14:tracePt t="34226" x="5219700" y="4270375"/>
          <p14:tracePt t="34242" x="5230813" y="4270375"/>
          <p14:tracePt t="34259" x="5240338" y="4270375"/>
          <p14:tracePt t="34275" x="5260975" y="4270375"/>
          <p14:tracePt t="34292" x="5270500" y="4270375"/>
          <p14:tracePt t="34309" x="5281613" y="4270375"/>
          <p14:tracePt t="34326" x="5291138" y="4270375"/>
          <p14:tracePt t="34342" x="5311775" y="4270375"/>
          <p14:tracePt t="34359" x="5322888" y="4270375"/>
          <p14:tracePt t="34375" x="5341938" y="4270375"/>
          <p14:tracePt t="34393" x="5353050" y="4281488"/>
          <p14:tracePt t="34409" x="5362575" y="4291013"/>
          <p14:tracePt t="34425" x="5373688" y="4302125"/>
          <p14:tracePt t="34442" x="5394325" y="4311650"/>
          <p14:tracePt t="34459" x="5419725" y="4311650"/>
          <p14:tracePt t="34475" x="5438775" y="4311650"/>
          <p14:tracePt t="34492" x="5459413" y="4311650"/>
          <p14:tracePt t="34508" x="5491163" y="4311650"/>
          <p14:tracePt t="34526" x="5521325" y="4311650"/>
          <p14:tracePt t="34542" x="5551488" y="4311650"/>
          <p14:tracePt t="34559" x="5572125" y="4311650"/>
          <p14:tracePt t="34575" x="5597525" y="4311650"/>
          <p14:tracePt t="34593" x="5627688" y="4311650"/>
          <p14:tracePt t="34609" x="5668963" y="4311650"/>
          <p14:tracePt t="34625" x="5719763" y="4311650"/>
          <p14:tracePt t="34629" x="5751513" y="4311650"/>
          <p14:tracePt t="34642" x="5765800" y="4311650"/>
          <p14:tracePt t="34659" x="5786438" y="4311650"/>
          <p14:tracePt t="34676" x="5837238" y="4311650"/>
          <p14:tracePt t="34692" x="5857875" y="4316413"/>
          <p14:tracePt t="34709" x="5878513" y="4327525"/>
          <p14:tracePt t="34726" x="5888038" y="4337050"/>
          <p14:tracePt t="34742" x="5899150" y="4348163"/>
          <p14:tracePt t="34759" x="5899150" y="4357688"/>
          <p14:tracePt t="34775" x="5899150" y="4378325"/>
          <p14:tracePt t="34794" x="5899150" y="4387850"/>
          <p14:tracePt t="34829" x="5908675" y="4387850"/>
          <p14:tracePt t="34941" x="5908675" y="4398963"/>
          <p14:tracePt t="35030" x="5899150" y="4398963"/>
          <p14:tracePt t="35240" x="5908675" y="4398963"/>
          <p14:tracePt t="35948" x="5908675" y="4387850"/>
          <p14:tracePt t="36092" x="5908675" y="4378325"/>
          <p14:tracePt t="36254" x="5908675" y="4367213"/>
          <p14:tracePt t="36303" x="5908675" y="4357688"/>
          <p14:tracePt t="36588" x="5899150" y="4357688"/>
          <p14:tracePt t="36657" x="5888038" y="4357688"/>
          <p14:tracePt t="36687" x="5878513" y="4357688"/>
          <p14:tracePt t="36701" x="5878513" y="4348163"/>
          <p14:tracePt t="36728" x="5867400" y="4337050"/>
          <p14:tracePt t="36746" x="5857875" y="4337050"/>
          <p14:tracePt t="36767" x="5848350" y="4327525"/>
          <p14:tracePt t="36785" x="5837238" y="4327525"/>
          <p14:tracePt t="36800" x="5827713" y="4327525"/>
          <p14:tracePt t="36802" x="5827713" y="4316413"/>
          <p14:tracePt t="36825" x="5816600" y="4316413"/>
          <p14:tracePt t="36854" x="5807075" y="4311650"/>
          <p14:tracePt t="36880" x="5795963" y="4311650"/>
          <p14:tracePt t="36896" x="5795963" y="4302125"/>
          <p14:tracePt t="36918" x="5786438" y="4302125"/>
          <p14:tracePt t="36945" x="5776913" y="4302125"/>
          <p14:tracePt t="36983" x="5765800" y="4302125"/>
          <p14:tracePt t="36996" x="5761038" y="4302125"/>
          <p14:tracePt t="37023" x="5751513" y="4302125"/>
          <p14:tracePt t="37029" x="5740400" y="4302125"/>
          <p14:tracePt t="37050" x="5730875" y="4302125"/>
          <p14:tracePt t="37067" x="5719763" y="4302125"/>
          <p14:tracePt t="37084" x="5710238" y="4302125"/>
          <p14:tracePt t="37100" x="5699125" y="4302125"/>
          <p14:tracePt t="37114" x="5689600" y="4302125"/>
          <p14:tracePt t="37128" x="5680075" y="4302125"/>
          <p14:tracePt t="37142" x="5668963" y="4302125"/>
          <p14:tracePt t="37159" x="5659438" y="4302125"/>
          <p14:tracePt t="37175" x="5638800" y="4302125"/>
          <p14:tracePt t="37193" x="5608638" y="4302125"/>
          <p14:tracePt t="37209" x="5588000" y="4302125"/>
          <p14:tracePt t="37225" x="5576888" y="4302125"/>
          <p14:tracePt t="37242" x="5572125" y="4302125"/>
          <p14:tracePt t="37259" x="5551488" y="4302125"/>
          <p14:tracePt t="37275" x="5530850" y="4302125"/>
          <p14:tracePt t="37292" x="5510213" y="4302125"/>
          <p14:tracePt t="37309" x="5491163" y="4302125"/>
          <p14:tracePt t="37326" x="5480050" y="4302125"/>
          <p14:tracePt t="37342" x="5470525" y="4302125"/>
          <p14:tracePt t="37359" x="5459413" y="4291013"/>
          <p14:tracePt t="37376" x="5449888" y="4291013"/>
          <p14:tracePt t="37393" x="5438775" y="4291013"/>
          <p14:tracePt t="37409" x="5429250" y="4281488"/>
          <p14:tracePt t="37426" x="5419725" y="4281488"/>
          <p14:tracePt t="37442" x="5408613" y="4281488"/>
          <p14:tracePt t="37460" x="5399088" y="4281488"/>
          <p14:tracePt t="37477" x="5394325" y="4281488"/>
          <p14:tracePt t="37492" x="5383213" y="4281488"/>
          <p14:tracePt t="37509" x="5383213" y="4270375"/>
          <p14:tracePt t="37526" x="5373688" y="4270375"/>
          <p14:tracePt t="37542" x="5353050" y="4270375"/>
          <p14:tracePt t="37559" x="5341938" y="4270375"/>
          <p14:tracePt t="37575" x="5322888" y="4260850"/>
          <p14:tracePt t="37593" x="5311775" y="4260850"/>
          <p14:tracePt t="37611" x="5302250" y="4260850"/>
          <p14:tracePt t="37635" x="5291138" y="4251325"/>
          <p14:tracePt t="37676" x="5281613" y="4251325"/>
          <p14:tracePt t="37841" x="5281613" y="4240213"/>
          <p14:tracePt t="38528" x="5270500" y="4240213"/>
          <p14:tracePt t="38567" x="5260975" y="4240213"/>
          <p14:tracePt t="38626" x="5251450" y="4240213"/>
          <p14:tracePt t="38667" x="5240338" y="4240213"/>
          <p14:tracePt t="38704" x="5230813" y="4240213"/>
          <p14:tracePt t="38789" x="5230813" y="4251325"/>
          <p14:tracePt t="38906" x="5219700" y="4251325"/>
          <p14:tracePt t="39003" x="5210175" y="4251325"/>
          <p14:tracePt t="39040" x="5205413" y="4251325"/>
          <p14:tracePt t="39071" x="5194300" y="4251325"/>
          <p14:tracePt t="39101" x="5184775" y="4260850"/>
          <p14:tracePt t="39123" x="5173663" y="4260850"/>
          <p14:tracePt t="39153" x="5164138" y="4260850"/>
          <p14:tracePt t="39168" x="5153025" y="4260850"/>
          <p14:tracePt t="39175" x="5143500" y="4260850"/>
          <p14:tracePt t="39194" x="5133975" y="4270375"/>
          <p14:tracePt t="39211" x="5122863" y="4270375"/>
          <p14:tracePt t="39239" x="5113338" y="4270375"/>
          <p14:tracePt t="39254" x="5102225" y="4270375"/>
          <p14:tracePt t="39275" x="5092700" y="4270375"/>
          <p14:tracePt t="39294" x="5081588" y="4270375"/>
          <p14:tracePt t="39309" x="5072063" y="4270375"/>
          <p14:tracePt t="39326" x="5062538" y="4270375"/>
          <p14:tracePt t="39342" x="5051425" y="4270375"/>
          <p14:tracePt t="39359" x="5041900" y="4270375"/>
          <p14:tracePt t="39375" x="5041900" y="4281488"/>
          <p14:tracePt t="39393" x="5030788" y="4281488"/>
          <p14:tracePt t="39411" x="5026025" y="4281488"/>
          <p14:tracePt t="39427" x="5026025" y="4291013"/>
          <p14:tracePt t="39442" x="5016500" y="4291013"/>
          <p14:tracePt t="39459" x="5005388" y="4291013"/>
          <p14:tracePt t="39475" x="5005388" y="4302125"/>
          <p14:tracePt t="39492" x="4995863" y="4311650"/>
          <p14:tracePt t="39519" x="4995863" y="4316413"/>
          <p14:tracePt t="39576" x="4995863" y="4327525"/>
          <p14:tracePt t="39612" x="5005388" y="4327525"/>
          <p14:tracePt t="39636" x="5016500" y="4327525"/>
          <p14:tracePt t="39653" x="5026025" y="4327525"/>
          <p14:tracePt t="39670" x="5030788" y="4327525"/>
          <p14:tracePt t="39685" x="5041900" y="4327525"/>
          <p14:tracePt t="39708" x="5051425" y="4327525"/>
          <p14:tracePt t="39726" x="5062538" y="4327525"/>
          <p14:tracePt t="39742" x="5081588" y="4316413"/>
          <p14:tracePt t="39759" x="5092700" y="4316413"/>
          <p14:tracePt t="39775" x="5102225" y="4316413"/>
          <p14:tracePt t="39793" x="5113338" y="4316413"/>
          <p14:tracePt t="39809" x="5122863" y="4316413"/>
          <p14:tracePt t="39826" x="5133975" y="4316413"/>
          <p14:tracePt t="39842" x="5143500" y="4311650"/>
          <p14:tracePt t="39859" x="5153025" y="4311650"/>
          <p14:tracePt t="39875" x="5173663" y="4311650"/>
          <p14:tracePt t="39892" x="5184775" y="4311650"/>
          <p14:tracePt t="39909" x="5194300" y="4311650"/>
          <p14:tracePt t="39926" x="5205413" y="4311650"/>
          <p14:tracePt t="39942" x="5219700" y="4311650"/>
          <p14:tracePt t="39959" x="5240338" y="4311650"/>
          <p14:tracePt t="39975" x="5260975" y="4311650"/>
          <p14:tracePt t="39993" x="5270500" y="4311650"/>
          <p14:tracePt t="40008" x="5302250" y="4311650"/>
          <p14:tracePt t="40026" x="5322888" y="4311650"/>
          <p14:tracePt t="40042" x="5341938" y="4311650"/>
          <p14:tracePt t="40059" x="5362575" y="4311650"/>
          <p14:tracePt t="40075" x="5373688" y="4311650"/>
          <p14:tracePt t="40092" x="5383213" y="4311650"/>
          <p14:tracePt t="40108" x="5394325" y="4311650"/>
          <p14:tracePt t="40125" x="5399088" y="4311650"/>
          <p14:tracePt t="40142" x="5408613" y="4311650"/>
          <p14:tracePt t="40179" x="5419725" y="4311650"/>
          <p14:tracePt t="40253" x="5429250" y="4311650"/>
          <p14:tracePt t="40388" x="5438775" y="4311650"/>
          <p14:tracePt t="40618" x="5438775" y="4302125"/>
          <p14:tracePt t="40792" x="5438775" y="4291013"/>
          <p14:tracePt t="41080" x="5449888" y="4291013"/>
          <p14:tracePt t="41550" x="5449888" y="4281488"/>
          <p14:tracePt t="42578" x="5459413" y="4281488"/>
          <p14:tracePt t="42652" x="5470525" y="4281488"/>
          <p14:tracePt t="42704" x="5480050" y="4281488"/>
          <p14:tracePt t="42878" x="5480050" y="4270375"/>
          <p14:tracePt t="42905" x="5470525" y="4270375"/>
          <p14:tracePt t="42924" x="5459413" y="4270375"/>
          <p14:tracePt t="42949" x="5449888" y="4270375"/>
          <p14:tracePt t="42974" x="5438775" y="4270375"/>
          <p14:tracePt t="42989" x="5429250" y="4270375"/>
          <p14:tracePt t="43011" x="5419725" y="4270375"/>
          <p14:tracePt t="43026" x="5408613" y="4270375"/>
          <p14:tracePt t="43042" x="5394325" y="4281488"/>
          <p14:tracePt t="43059" x="5383213" y="4281488"/>
          <p14:tracePt t="43075" x="5362575" y="4291013"/>
          <p14:tracePt t="43093" x="5353050" y="4291013"/>
          <p14:tracePt t="43112" x="5341938" y="4291013"/>
          <p14:tracePt t="43126" x="5332413" y="4291013"/>
          <p14:tracePt t="43142" x="5322888" y="4291013"/>
          <p14:tracePt t="43159" x="5311775" y="4291013"/>
          <p14:tracePt t="43196" x="5302250" y="4291013"/>
          <p14:tracePt t="43375" x="5311775" y="4291013"/>
          <p14:tracePt t="43462" x="5322888" y="4291013"/>
          <p14:tracePt t="43822" x="5332413" y="4291013"/>
          <p14:tracePt t="44644" x="5341938" y="4291013"/>
          <p14:tracePt t="45290" x="5341938" y="4281488"/>
          <p14:tracePt t="45734" x="5332413" y="4281488"/>
          <p14:tracePt t="46170" x="5341938" y="4281488"/>
          <p14:tracePt t="46253" x="5353050" y="4281488"/>
          <p14:tracePt t="46305" x="5353050" y="4291013"/>
          <p14:tracePt t="46315" x="5362575" y="4291013"/>
          <p14:tracePt t="46455" x="5373688" y="4291013"/>
          <p14:tracePt t="46754" x="5383213" y="4291013"/>
          <p14:tracePt t="46923" x="5394325" y="4291013"/>
          <p14:tracePt t="47300" x="5383213" y="4291013"/>
          <p14:tracePt t="47312" x="5383213" y="4281488"/>
          <p14:tracePt t="47326" x="5373688" y="4281488"/>
          <p14:tracePt t="47345" x="5362575" y="4281488"/>
          <p14:tracePt t="47359" x="5353050" y="4281488"/>
          <p14:tracePt t="47375" x="5341938" y="4281488"/>
          <p14:tracePt t="47393" x="5332413" y="4270375"/>
          <p14:tracePt t="47408" x="5322888" y="4270375"/>
          <p14:tracePt t="47425" x="5311775" y="4270375"/>
          <p14:tracePt t="47442" x="5302250" y="4270375"/>
          <p14:tracePt t="47459" x="5291138" y="4270375"/>
          <p14:tracePt t="47477" x="5281613" y="4270375"/>
          <p14:tracePt t="47566" x="5270500" y="4270375"/>
          <p14:tracePt t="47594" x="5260975" y="4270375"/>
          <p14:tracePt t="47612" x="5251450" y="4270375"/>
          <p14:tracePt t="47630" x="5240338" y="4270375"/>
          <p14:tracePt t="47658" x="5230813" y="4270375"/>
          <p14:tracePt t="47708" x="5219700" y="4270375"/>
          <p14:tracePt t="47755" x="5210175" y="4270375"/>
          <p14:tracePt t="47768" x="5210175" y="4281488"/>
          <p14:tracePt t="47824" x="5210175" y="4291013"/>
          <p14:tracePt t="47839" x="5205413" y="4291013"/>
          <p14:tracePt t="47859" x="5205413" y="4302125"/>
          <p14:tracePt t="47894" x="5194300" y="4302125"/>
          <p14:tracePt t="47901" x="5194300" y="4311650"/>
          <p14:tracePt t="47975" x="5194300" y="4316413"/>
          <p14:tracePt t="48036" x="5194300" y="4327525"/>
          <p14:tracePt t="48068" x="5194300" y="4337050"/>
          <p14:tracePt t="48091" x="5194300" y="4348163"/>
          <p14:tracePt t="48117" x="5194300" y="4357688"/>
          <p14:tracePt t="48135" x="5194300" y="4367213"/>
          <p14:tracePt t="48151" x="5194300" y="4378325"/>
          <p14:tracePt t="48159" x="5194300" y="4387850"/>
          <p14:tracePt t="48175" x="5184775" y="4398963"/>
          <p14:tracePt t="48193" x="5164138" y="4419600"/>
          <p14:tracePt t="48209" x="5153025" y="4429125"/>
          <p14:tracePt t="48225" x="5143500" y="4438650"/>
          <p14:tracePt t="48242" x="5133975" y="4449763"/>
          <p14:tracePt t="48259" x="5113338" y="4470400"/>
          <p14:tracePt t="48275" x="5102225" y="4479925"/>
          <p14:tracePt t="48292" x="5081588" y="4491038"/>
          <p14:tracePt t="48308" x="5081588" y="4500563"/>
          <p14:tracePt t="48326" x="5072063" y="4500563"/>
          <p14:tracePt t="48342" x="5062538" y="4500563"/>
          <p14:tracePt t="48361" x="5062538" y="4505325"/>
          <p14:tracePt t="48376" x="5051425" y="4505325"/>
          <p14:tracePt t="48396" x="5051425" y="4516438"/>
          <p14:tracePt t="48418" x="5041900" y="4516438"/>
          <p14:tracePt t="48443" x="5030788" y="4525963"/>
          <p14:tracePt t="48460" x="5026025" y="4525963"/>
          <p14:tracePt t="48475" x="5016500" y="4537075"/>
          <p14:tracePt t="48492" x="5005388" y="4546600"/>
          <p14:tracePt t="48508" x="4995863" y="4556125"/>
          <p14:tracePt t="48526" x="4984750" y="4567238"/>
          <p14:tracePt t="48542" x="4965700" y="4567238"/>
          <p14:tracePt t="48559" x="4954588" y="4567238"/>
          <p14:tracePt t="48575" x="4945063" y="4576763"/>
          <p14:tracePt t="48593" x="4933950" y="4576763"/>
          <p14:tracePt t="48608" x="4913313" y="4576763"/>
          <p14:tracePt t="48628" x="4903788" y="4576763"/>
          <p14:tracePt t="48680" x="4894263" y="4576763"/>
          <p14:tracePt t="48968" x="4903788" y="4576763"/>
          <p14:tracePt t="49022" x="4913313" y="4576763"/>
          <p14:tracePt t="49058" x="4924425" y="4576763"/>
          <p14:tracePt t="49077" x="4924425" y="4567238"/>
          <p14:tracePt t="49129" x="4933950" y="4567238"/>
          <p14:tracePt t="49136" x="4933950" y="4556125"/>
          <p14:tracePt t="49180" x="4933950" y="4546600"/>
          <p14:tracePt t="49247" x="4933950" y="4537075"/>
          <p14:tracePt t="49314" x="4924425" y="4537075"/>
          <p14:tracePt t="49402" x="4913313" y="4537075"/>
          <p14:tracePt t="49422" x="4913313" y="4525963"/>
          <p14:tracePt t="49588" x="4903788" y="4525963"/>
          <p14:tracePt t="49652" x="4894263" y="4525963"/>
          <p14:tracePt t="49678" x="4894263" y="4516438"/>
          <p14:tracePt t="49684" x="4883150" y="4516438"/>
          <p14:tracePt t="49709" x="4873625" y="4516438"/>
          <p14:tracePt t="49726" x="4862513" y="4516438"/>
          <p14:tracePt t="49742" x="4852988" y="4516438"/>
          <p14:tracePt t="49759" x="4848225" y="4516438"/>
          <p14:tracePt t="49775" x="4837113" y="4516438"/>
          <p14:tracePt t="49792" x="4827588" y="4516438"/>
          <p14:tracePt t="49808" x="4816475" y="4516438"/>
          <p14:tracePt t="49826" x="4806950" y="4516438"/>
          <p14:tracePt t="49854" x="4806950" y="4505325"/>
          <p14:tracePt t="49860" x="4795838" y="4505325"/>
          <p14:tracePt t="49924" x="4786313" y="4505325"/>
          <p14:tracePt t="49957" x="4786313" y="4500563"/>
          <p14:tracePt t="50070" x="4776788" y="4500563"/>
          <p14:tracePt t="50094" x="4765675" y="4491038"/>
          <p14:tracePt t="50116" x="4756150" y="4491038"/>
          <p14:tracePt t="50122" x="4756150" y="4479925"/>
          <p14:tracePt t="50127" x="4745038" y="4479925"/>
          <p14:tracePt t="50145" x="4735513" y="4479925"/>
          <p14:tracePt t="50159" x="4705350" y="4470400"/>
          <p14:tracePt t="50175" x="4673600" y="4449763"/>
          <p14:tracePt t="50193" x="4638675" y="4438650"/>
          <p14:tracePt t="50209" x="4597400" y="4408488"/>
          <p14:tracePt t="50225" x="4556125" y="4378325"/>
          <p14:tracePt t="50242" x="4505325" y="4337050"/>
          <p14:tracePt t="50259" x="4459288" y="4316413"/>
          <p14:tracePt t="50275" x="4398963" y="4281488"/>
          <p14:tracePt t="50292" x="4357688" y="4260850"/>
          <p14:tracePt t="50308" x="4316413" y="4219575"/>
          <p14:tracePt t="50326" x="4291013" y="4198938"/>
          <p14:tracePt t="50342" x="4270375" y="4179888"/>
          <p14:tracePt t="50359" x="4251325" y="4159250"/>
          <p14:tracePt t="50375" x="4219575" y="4138613"/>
          <p14:tracePt t="50392" x="4189413" y="4113213"/>
          <p14:tracePt t="50409" x="4159250" y="4102100"/>
          <p14:tracePt t="50426" x="4113213" y="4102100"/>
          <p14:tracePt t="50442" x="4021138" y="4113213"/>
          <p14:tracePt t="50459" x="3949700" y="4133850"/>
          <p14:tracePt t="50475" x="3894138" y="4159250"/>
          <p14:tracePt t="50492" x="3822700" y="4189413"/>
          <p14:tracePt t="50508" x="3770313" y="4210050"/>
          <p14:tracePt t="50526" x="3705225" y="4230688"/>
          <p14:tracePt t="50542" x="3652838" y="4230688"/>
          <p14:tracePt t="50558" x="3622675" y="4230688"/>
          <p14:tracePt t="50575" x="3592513" y="4210050"/>
          <p14:tracePt t="50578" x="3581400" y="4189413"/>
          <p14:tracePt t="50592" x="3571875" y="4189413"/>
          <p14:tracePt t="50608" x="3567113" y="4179888"/>
          <p14:tracePt t="50625" x="3546475" y="4168775"/>
          <p14:tracePt t="50641" x="3516313" y="4159250"/>
          <p14:tracePt t="50659" x="3484563" y="4159250"/>
          <p14:tracePt t="50675" x="3454400" y="4148138"/>
          <p14:tracePt t="50693" x="3424238" y="4138613"/>
          <p14:tracePt t="50709" x="3382963" y="4122738"/>
          <p14:tracePt t="50726" x="3357563" y="4113213"/>
          <p14:tracePt t="50742" x="3327400" y="4102100"/>
          <p14:tracePt t="50759" x="3306763" y="4092575"/>
          <p14:tracePt t="50775" x="3265488" y="4071938"/>
          <p14:tracePt t="50793" x="3224213" y="4071938"/>
          <p14:tracePt t="50808" x="3189288" y="4071938"/>
          <p14:tracePt t="50825" x="3159125" y="4071938"/>
          <p14:tracePt t="50842" x="3127375" y="4071938"/>
          <p14:tracePt t="50859" x="3108325" y="4081463"/>
          <p14:tracePt t="50875" x="3097213" y="4081463"/>
          <p14:tracePt t="50892" x="3087688" y="4081463"/>
          <p14:tracePt t="50908" x="3076575" y="4081463"/>
          <p14:tracePt t="50926" x="3067050" y="4081463"/>
          <p14:tracePt t="50942" x="3055938" y="4081463"/>
          <p14:tracePt t="50981" x="3046413" y="4081463"/>
          <p14:tracePt t="50994" x="3036888" y="4092575"/>
          <p14:tracePt t="51020" x="3025775" y="4102100"/>
          <p14:tracePt t="51039" x="3016250" y="4102100"/>
          <p14:tracePt t="51054" x="3009900" y="4102100"/>
          <p14:tracePt t="51088" x="3000375" y="4102100"/>
          <p14:tracePt t="51109" x="2990850" y="4102100"/>
          <p14:tracePt t="51126" x="2979738" y="4102100"/>
          <p14:tracePt t="51144" x="2970213" y="4113213"/>
          <p14:tracePt t="51168" x="2959100" y="4113213"/>
          <p14:tracePt t="51177" x="2949575" y="4113213"/>
          <p14:tracePt t="51203" x="2938463" y="4113213"/>
          <p14:tracePt t="51226" x="2928938" y="4113213"/>
          <p14:tracePt t="51292" x="2928938" y="4122738"/>
          <p14:tracePt t="51313" x="2928938" y="4133850"/>
          <p14:tracePt t="51326" x="2928938" y="4138613"/>
          <p14:tracePt t="51345" x="2928938" y="4148138"/>
          <p14:tracePt t="51359" x="2928938" y="4159250"/>
          <p14:tracePt t="51375" x="2938463" y="4168775"/>
          <p14:tracePt t="51393" x="2938463" y="4198938"/>
          <p14:tracePt t="51408" x="2938463" y="4210050"/>
          <p14:tracePt t="51425" x="2938463" y="4219575"/>
          <p14:tracePt t="51442" x="2938463" y="4240213"/>
          <p14:tracePt t="51459" x="2938463" y="4260850"/>
          <p14:tracePt t="51475" x="2938463" y="4281488"/>
          <p14:tracePt t="51492" x="2928938" y="4291013"/>
          <p14:tracePt t="51508" x="2928938" y="4316413"/>
          <p14:tracePt t="51526" x="2919413" y="4337050"/>
          <p14:tracePt t="51542" x="2908300" y="4378325"/>
          <p14:tracePt t="51559" x="2898775" y="4419600"/>
          <p14:tracePt t="51562" x="2887663" y="4459288"/>
          <p14:tracePt t="51575" x="2887663" y="4470400"/>
          <p14:tracePt t="51593" x="2878138" y="4491038"/>
          <p14:tracePt t="51609" x="2867025" y="4505325"/>
          <p14:tracePt t="51626" x="2847975" y="4525963"/>
          <p14:tracePt t="51642" x="2836863" y="4525963"/>
          <p14:tracePt t="51659" x="2832100" y="4537075"/>
          <p14:tracePt t="51675" x="2822575" y="4546600"/>
          <p14:tracePt t="51692" x="2822575" y="4556125"/>
          <p14:tracePt t="51708" x="2811463" y="4567238"/>
          <p14:tracePt t="51727" x="2811463" y="4576763"/>
          <p14:tracePt t="51791" x="2822575" y="4576763"/>
          <p14:tracePt t="51812" x="2832100" y="4576763"/>
          <p14:tracePt t="51819" x="2836863" y="4576763"/>
          <p14:tracePt t="51826" x="2847975" y="4576763"/>
          <p14:tracePt t="51842" x="2857500" y="4576763"/>
          <p14:tracePt t="51859" x="2867025" y="4576763"/>
          <p14:tracePt t="51876" x="2887663" y="4576763"/>
          <p14:tracePt t="51892" x="2928938" y="4576763"/>
          <p14:tracePt t="51908" x="2959100" y="4576763"/>
          <p14:tracePt t="51926" x="2990850" y="4576763"/>
          <p14:tracePt t="51942" x="3016250" y="4567238"/>
          <p14:tracePt t="51959" x="3046413" y="4556125"/>
          <p14:tracePt t="51976" x="3076575" y="4556125"/>
          <p14:tracePt t="51993" x="3108325" y="4546600"/>
          <p14:tracePt t="52008" x="3138488" y="4546600"/>
          <p14:tracePt t="52025" x="3159125" y="4546600"/>
          <p14:tracePt t="52042" x="3189288" y="4537075"/>
          <p14:tracePt t="52059" x="3214688" y="4537075"/>
          <p14:tracePt t="52075" x="3255963" y="4537075"/>
          <p14:tracePt t="52092" x="3276600" y="4537075"/>
          <p14:tracePt t="52108" x="3306763" y="4537075"/>
          <p14:tracePt t="52126" x="3327400" y="4537075"/>
          <p14:tracePt t="52142" x="3357563" y="4537075"/>
          <p14:tracePt t="52159" x="3378200" y="4537075"/>
          <p14:tracePt t="52175" x="3413125" y="4537075"/>
          <p14:tracePt t="52192" x="3433763" y="4537075"/>
          <p14:tracePt t="52208" x="3465513" y="4537075"/>
          <p14:tracePt t="52225" x="3495675" y="4537075"/>
          <p14:tracePt t="52241" x="3516313" y="4537075"/>
          <p14:tracePt t="52259" x="3536950" y="4537075"/>
          <p14:tracePt t="52275" x="3567113" y="4537075"/>
          <p14:tracePt t="52292" x="3592513" y="4537075"/>
          <p14:tracePt t="52308" x="3602038" y="4537075"/>
          <p14:tracePt t="52326" x="3633788" y="4537075"/>
          <p14:tracePt t="52342" x="3643313" y="4537075"/>
          <p14:tracePt t="52359" x="3663950" y="4537075"/>
          <p14:tracePt t="52375" x="3673475" y="4537075"/>
          <p14:tracePt t="52392" x="3684588" y="4537075"/>
          <p14:tracePt t="52409" x="3694113" y="4537075"/>
          <p14:tracePt t="52428" x="3705225" y="4525963"/>
          <p14:tracePt t="52452" x="3714750" y="4525963"/>
          <p14:tracePt t="52485" x="3724275" y="4525963"/>
          <p14:tracePt t="52539" x="3735388" y="4525963"/>
          <p14:tracePt t="52569" x="3744913" y="4525963"/>
          <p14:tracePt t="52641" x="3751263" y="4525963"/>
          <p14:tracePt t="52704" x="3760788" y="4525963"/>
          <p14:tracePt t="52757" x="3760788" y="4516438"/>
          <p14:tracePt t="52832" x="3770313" y="4516438"/>
          <p14:tracePt t="52890" x="3781425" y="4516438"/>
          <p14:tracePt t="52923" x="3781425" y="4505325"/>
          <p14:tracePt t="52937" x="3790950" y="4505325"/>
          <p14:tracePt t="52960" x="3802063" y="4505325"/>
          <p14:tracePt t="53000" x="3811588" y="4505325"/>
          <p14:tracePt t="53022" x="3811588" y="4500563"/>
          <p14:tracePt t="53036" x="3822700" y="4500563"/>
          <p14:tracePt t="53055" x="3832225" y="4500563"/>
          <p14:tracePt t="53073" x="3841750" y="4500563"/>
          <p14:tracePt t="53097" x="3852863" y="4500563"/>
          <p14:tracePt t="53139" x="3862388" y="4500563"/>
          <p14:tracePt t="53164" x="3862388" y="4491038"/>
          <p14:tracePt t="53171" x="3873500" y="4491038"/>
          <p14:tracePt t="53208" x="3883025" y="4491038"/>
          <p14:tracePt t="53233" x="3894138" y="4491038"/>
          <p14:tracePt t="53267" x="3903663" y="4491038"/>
          <p14:tracePt t="53289" x="3913188" y="4491038"/>
          <p14:tracePt t="53323" x="3924300" y="4491038"/>
          <p14:tracePt t="53346" x="3933825" y="4491038"/>
          <p14:tracePt t="53372" x="3938588" y="4491038"/>
          <p14:tracePt t="53393" x="3949700" y="4491038"/>
          <p14:tracePt t="53417" x="3959225" y="4491038"/>
          <p14:tracePt t="53438" x="3970338" y="4491038"/>
          <p14:tracePt t="53469" x="3979863" y="4491038"/>
          <p14:tracePt t="53492" x="3990975" y="4491038"/>
          <p14:tracePt t="53519" x="4000500" y="4491038"/>
          <p14:tracePt t="53541" x="4010025" y="4491038"/>
          <p14:tracePt t="53567" x="4021138" y="4491038"/>
          <p14:tracePt t="53592" x="4030663" y="4491038"/>
          <p14:tracePt t="53606" x="4041775" y="4491038"/>
          <p14:tracePt t="53626" x="4051300" y="4491038"/>
          <p14:tracePt t="53644" x="4062413" y="4491038"/>
          <p14:tracePt t="53662" x="4071938" y="4491038"/>
          <p14:tracePt t="53678" x="4081463" y="4491038"/>
          <p14:tracePt t="53692" x="4092575" y="4491038"/>
          <p14:tracePt t="53709" x="4102100" y="4491038"/>
          <p14:tracePt t="53726" x="4117975" y="4500563"/>
          <p14:tracePt t="53742" x="4127500" y="4500563"/>
          <p14:tracePt t="53759" x="4148138" y="4500563"/>
          <p14:tracePt t="53775" x="4168775" y="4500563"/>
          <p14:tracePt t="53792" x="4189413" y="4505325"/>
          <p14:tracePt t="53808" x="4210050" y="4505325"/>
          <p14:tracePt t="53825" x="4230688" y="4505325"/>
          <p14:tracePt t="53841" x="4251325" y="4505325"/>
          <p14:tracePt t="53859" x="4270375" y="4516438"/>
          <p14:tracePt t="53875" x="4291013" y="4516438"/>
          <p14:tracePt t="53892" x="4306888" y="4516438"/>
          <p14:tracePt t="53908" x="4327525" y="4516438"/>
          <p14:tracePt t="53926" x="4348163" y="4516438"/>
          <p14:tracePt t="53942" x="4367213" y="4516438"/>
          <p14:tracePt t="53959" x="4378325" y="4516438"/>
          <p14:tracePt t="53975" x="4398963" y="4516438"/>
          <p14:tracePt t="53993" x="4408488" y="4516438"/>
          <p14:tracePt t="54009" x="4419600" y="4516438"/>
          <p14:tracePt t="54025" x="4429125" y="4516438"/>
          <p14:tracePt t="54042" x="4449763" y="4516438"/>
          <p14:tracePt t="54059" x="4459288" y="4516438"/>
          <p14:tracePt t="54075" x="4484688" y="4516438"/>
          <p14:tracePt t="54092" x="4505325" y="4516438"/>
          <p14:tracePt t="54109" x="4525963" y="4516438"/>
          <p14:tracePt t="54126" x="4546600" y="4525963"/>
          <p14:tracePt t="54142" x="4567238" y="4525963"/>
          <p14:tracePt t="54159" x="4587875" y="4525963"/>
          <p14:tracePt t="54175" x="4597400" y="4525963"/>
          <p14:tracePt t="54193" x="4608513" y="4525963"/>
          <p14:tracePt t="54208" x="4627563" y="4525963"/>
          <p14:tracePt t="54225" x="4638675" y="4537075"/>
          <p14:tracePt t="54242" x="4648200" y="4537075"/>
          <p14:tracePt t="54259" x="4659313" y="4537075"/>
          <p14:tracePt t="54275" x="4664075" y="4537075"/>
          <p14:tracePt t="54292" x="4673600" y="4537075"/>
          <p14:tracePt t="54308" x="4684713" y="4537075"/>
          <p14:tracePt t="54326" x="4694238" y="4537075"/>
          <p14:tracePt t="54342" x="4694238" y="4546600"/>
          <p14:tracePt t="54358" x="4705350" y="4546600"/>
          <p14:tracePt t="54379" x="4714875" y="4546600"/>
          <p14:tracePt t="54414" x="4724400" y="4546600"/>
          <p14:tracePt t="54476" x="4724400" y="4556125"/>
          <p14:tracePt t="54508" x="4735513" y="4556125"/>
          <p14:tracePt t="54594" x="4745038" y="4556125"/>
          <p14:tracePt t="54642" x="4756150" y="4556125"/>
          <p14:tracePt t="54731" x="4765675" y="4556125"/>
          <p14:tracePt t="54844" x="4776788" y="4556125"/>
          <p14:tracePt t="55001" x="4776788" y="4567238"/>
          <p14:tracePt t="55053" x="4786313" y="4567238"/>
          <p14:tracePt t="55217" x="4795838" y="4567238"/>
          <p14:tracePt t="55606" x="4806950" y="4567238"/>
          <p14:tracePt t="55647" x="4806950" y="4576763"/>
          <p14:tracePt t="55664" x="4816475" y="4576763"/>
          <p14:tracePt t="55701" x="4827588" y="4576763"/>
          <p14:tracePt t="55719" x="4837113" y="4576763"/>
          <p14:tracePt t="55739" x="4848225" y="4576763"/>
          <p14:tracePt t="55763" x="4852988" y="4576763"/>
          <p14:tracePt t="55785" x="4862513" y="4576763"/>
          <p14:tracePt t="55814" x="4873625" y="4576763"/>
          <p14:tracePt t="55838" x="4883150" y="4576763"/>
          <p14:tracePt t="55871" x="4894263" y="4576763"/>
          <p14:tracePt t="55918" x="4903788" y="4576763"/>
          <p14:tracePt t="56035" x="4913313" y="4576763"/>
          <p14:tracePt t="56127" x="4924425" y="4576763"/>
          <p14:tracePt t="56134" x="4924425" y="4587875"/>
          <p14:tracePt t="56218" x="4933950" y="4587875"/>
          <p14:tracePt t="56296" x="4945063" y="4587875"/>
          <p14:tracePt t="57036" x="4933950" y="4587875"/>
          <p14:tracePt t="57147" x="4924425" y="4587875"/>
          <p14:tracePt t="57502" x="4913313" y="4587875"/>
          <p14:tracePt t="57527" x="4903788" y="4587875"/>
          <p14:tracePt t="57538" x="4903788" y="4597400"/>
          <p14:tracePt t="57557" x="4894263" y="4597400"/>
          <p14:tracePt t="57578" x="4883150" y="4608513"/>
          <p14:tracePt t="57616" x="4873625" y="4618038"/>
          <p14:tracePt t="57639" x="4862513" y="4618038"/>
          <p14:tracePt t="57655" x="4862513" y="4627563"/>
          <p14:tracePt t="57665" x="4852988" y="4627563"/>
          <p14:tracePt t="57688" x="4852988" y="4638675"/>
          <p14:tracePt t="57703" x="4848225" y="4638675"/>
          <p14:tracePt t="57721" x="4837113" y="4648200"/>
          <p14:tracePt t="57742" x="4827588" y="4648200"/>
          <p14:tracePt t="57759" x="4816475" y="4659313"/>
          <p14:tracePt t="57775" x="4806950" y="4659313"/>
          <p14:tracePt t="57793" x="4786313" y="4668838"/>
          <p14:tracePt t="57809" x="4765675" y="4679950"/>
          <p14:tracePt t="57825" x="4745038" y="4684713"/>
          <p14:tracePt t="57842" x="4714875" y="4705350"/>
          <p14:tracePt t="57859" x="4694238" y="4714875"/>
          <p14:tracePt t="57875" x="4659313" y="4724400"/>
          <p14:tracePt t="57892" x="4627563" y="4735513"/>
          <p14:tracePt t="57909" x="4587875" y="4745038"/>
          <p14:tracePt t="57926" x="4546600" y="4745038"/>
          <p14:tracePt t="57942" x="4484688" y="4745038"/>
          <p14:tracePt t="57959" x="4449763" y="4745038"/>
          <p14:tracePt t="57975" x="4408488" y="4745038"/>
          <p14:tracePt t="57993" x="4378325" y="4745038"/>
          <p14:tracePt t="58009" x="4357688" y="4745038"/>
          <p14:tracePt t="58025" x="4337050" y="4745038"/>
          <p14:tracePt t="58042" x="4306888" y="4745038"/>
          <p14:tracePt t="58059" x="4291013" y="4745038"/>
          <p14:tracePt t="58075" x="4270375" y="4745038"/>
          <p14:tracePt t="58092" x="4251325" y="4745038"/>
          <p14:tracePt t="58109" x="4230688" y="4745038"/>
          <p14:tracePt t="58126" x="4210050" y="4745038"/>
          <p14:tracePt t="58142" x="4198938" y="4735513"/>
          <p14:tracePt t="58159" x="4179888" y="4735513"/>
          <p14:tracePt t="58175" x="4168775" y="4724400"/>
          <p14:tracePt t="58192" x="4159250" y="4724400"/>
          <p14:tracePt t="58209" x="4148138" y="4724400"/>
          <p14:tracePt t="58225" x="4138613" y="4724400"/>
          <p14:tracePt t="58242" x="4127500" y="4714875"/>
          <p14:tracePt t="58260" x="4117975" y="4705350"/>
          <p14:tracePt t="58292" x="4113213" y="4694238"/>
          <p14:tracePt t="58309" x="4102100" y="4694238"/>
          <p14:tracePt t="58327" x="4102100" y="4684713"/>
          <p14:tracePt t="58342" x="4092575" y="4684713"/>
          <p14:tracePt t="58359" x="4081463" y="4679950"/>
          <p14:tracePt t="58401" x="4071938" y="4679950"/>
          <p14:tracePt t="58421" x="4062413" y="4679950"/>
          <p14:tracePt t="58441" x="4051300" y="4679950"/>
          <p14:tracePt t="58465" x="4041775" y="4679950"/>
          <p14:tracePt t="58563" x="4041775" y="4668838"/>
          <p14:tracePt t="58622" x="4051300" y="4668838"/>
          <p14:tracePt t="58637" x="4062413" y="4668838"/>
          <p14:tracePt t="58643" x="4071938" y="4668838"/>
          <p14:tracePt t="58660" x="4081463" y="4668838"/>
          <p14:tracePt t="58675" x="4092575" y="4668838"/>
          <p14:tracePt t="58692" x="4102100" y="4668838"/>
          <p14:tracePt t="58709" x="4117975" y="4679950"/>
          <p14:tracePt t="58726" x="4127500" y="4679950"/>
          <p14:tracePt t="58742" x="4138613" y="4679950"/>
          <p14:tracePt t="58759" x="4148138" y="4679950"/>
          <p14:tracePt t="58775" x="4159250" y="4679950"/>
          <p14:tracePt t="58793" x="4168775" y="4679950"/>
          <p14:tracePt t="58809" x="4179888" y="4679950"/>
          <p14:tracePt t="58825" x="4189413" y="4668838"/>
          <p14:tracePt t="58842" x="4198938" y="4668838"/>
          <p14:tracePt t="58859" x="4210050" y="4668838"/>
          <p14:tracePt t="58878" x="4219575" y="4668838"/>
          <p14:tracePt t="58892" x="4219575" y="4659313"/>
          <p14:tracePt t="58909" x="4230688" y="4659313"/>
          <p14:tracePt t="59276" x="4230688" y="4668838"/>
          <p14:tracePt t="59286" x="4219575" y="4668838"/>
          <p14:tracePt t="59311" x="4210050" y="4668838"/>
          <p14:tracePt t="59331" x="4210050" y="4679950"/>
          <p14:tracePt t="59341" x="4198938" y="4679950"/>
          <p14:tracePt t="59390" x="4198938" y="4684713"/>
          <p14:tracePt t="59414" x="4198938" y="4694238"/>
          <p14:tracePt t="59426" x="4189413" y="4694238"/>
          <p14:tracePt t="59454" x="4189413" y="4705350"/>
          <p14:tracePt t="59593" x="4189413" y="4714875"/>
          <p14:tracePt t="59608" x="4198938" y="4714875"/>
          <p14:tracePt t="59632" x="4210050" y="4714875"/>
          <p14:tracePt t="59648" x="4219575" y="4714875"/>
          <p14:tracePt t="59661" x="4230688" y="4714875"/>
          <p14:tracePt t="59667" x="4240213" y="4714875"/>
          <p14:tracePt t="59676" x="4251325" y="4714875"/>
          <p14:tracePt t="59692" x="4260850" y="4714875"/>
          <p14:tracePt t="59709" x="4270375" y="4714875"/>
          <p14:tracePt t="59726" x="4291013" y="4705350"/>
          <p14:tracePt t="59742" x="4306888" y="4705350"/>
          <p14:tracePt t="59759" x="4316413" y="4694238"/>
          <p14:tracePt t="59775" x="4337050" y="4694238"/>
          <p14:tracePt t="59793" x="4348163" y="4684713"/>
          <p14:tracePt t="59809" x="4357688" y="4679950"/>
          <p14:tracePt t="59825" x="4378325" y="4679950"/>
          <p14:tracePt t="59842" x="4387850" y="4679950"/>
          <p14:tracePt t="59859" x="4408488" y="4679950"/>
          <p14:tracePt t="59875" x="4429125" y="4684713"/>
          <p14:tracePt t="59892" x="4449763" y="4694238"/>
          <p14:tracePt t="59908" x="4459288" y="4705350"/>
          <p14:tracePt t="59926" x="4484688" y="4714875"/>
          <p14:tracePt t="59942" x="4505325" y="4724400"/>
          <p14:tracePt t="59959" x="4537075" y="4745038"/>
          <p14:tracePt t="59975" x="4597400" y="4786313"/>
          <p14:tracePt t="59993" x="4638675" y="4837113"/>
          <p14:tracePt t="60008" x="4705350" y="4924425"/>
          <p14:tracePt t="60025" x="4756150" y="4975225"/>
          <p14:tracePt t="60042" x="4816475" y="5037138"/>
          <p14:tracePt t="60059" x="4852988" y="5072063"/>
          <p14:tracePt t="60075" x="4883150" y="5102225"/>
          <p14:tracePt t="60092" x="4903788" y="5133975"/>
          <p14:tracePt t="62378" x="0" y="0"/>
        </p14:tracePtLst>
      </p14:laserTraceLst>
    </p:ext>
  </p:extLst>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5">
            <a:alphaModFix/>
          </a:blip>
          <a:stretch>
            <a:fillRect/>
          </a:stretch>
        </a:blipFill>
        <a:effectLst/>
      </p:bgPr>
    </p:bg>
    <p:spTree>
      <p:nvGrpSpPr>
        <p:cNvPr id="1" name="Shape 2483"/>
        <p:cNvGrpSpPr/>
        <p:nvPr/>
      </p:nvGrpSpPr>
      <p:grpSpPr>
        <a:xfrm>
          <a:off x="0" y="0"/>
          <a:ext cx="0" cy="0"/>
          <a:chOff x="0" y="0"/>
          <a:chExt cx="0" cy="0"/>
        </a:xfrm>
      </p:grpSpPr>
      <p:sp>
        <p:nvSpPr>
          <p:cNvPr id="2484" name="Google Shape;2484;p57"/>
          <p:cNvSpPr/>
          <p:nvPr/>
        </p:nvSpPr>
        <p:spPr>
          <a:xfrm flipH="1">
            <a:off x="6374950" y="1345601"/>
            <a:ext cx="860585" cy="714090"/>
          </a:xfrm>
          <a:custGeom>
            <a:avLst/>
            <a:gdLst/>
            <a:ahLst/>
            <a:cxnLst/>
            <a:rect l="l" t="t" r="r" b="b"/>
            <a:pathLst>
              <a:path w="110793" h="91933" extrusionOk="0">
                <a:moveTo>
                  <a:pt x="50743" y="6275"/>
                </a:moveTo>
                <a:cubicBezTo>
                  <a:pt x="53200" y="6275"/>
                  <a:pt x="56857" y="7419"/>
                  <a:pt x="59430" y="8276"/>
                </a:cubicBezTo>
                <a:cubicBezTo>
                  <a:pt x="59393" y="8455"/>
                  <a:pt x="59374" y="8636"/>
                  <a:pt x="59374" y="8815"/>
                </a:cubicBezTo>
                <a:cubicBezTo>
                  <a:pt x="57073" y="8172"/>
                  <a:pt x="54732" y="7731"/>
                  <a:pt x="52420" y="7679"/>
                </a:cubicBezTo>
                <a:cubicBezTo>
                  <a:pt x="52191" y="7535"/>
                  <a:pt x="51975" y="7387"/>
                  <a:pt x="51744" y="7243"/>
                </a:cubicBezTo>
                <a:cubicBezTo>
                  <a:pt x="51131" y="6867"/>
                  <a:pt x="50503" y="6708"/>
                  <a:pt x="49899" y="6708"/>
                </a:cubicBezTo>
                <a:cubicBezTo>
                  <a:pt x="49727" y="6708"/>
                  <a:pt x="49555" y="6719"/>
                  <a:pt x="49387" y="6743"/>
                </a:cubicBezTo>
                <a:cubicBezTo>
                  <a:pt x="49259" y="6667"/>
                  <a:pt x="49139" y="6623"/>
                  <a:pt x="49022" y="6623"/>
                </a:cubicBezTo>
                <a:cubicBezTo>
                  <a:pt x="48943" y="6623"/>
                  <a:pt x="48867" y="6647"/>
                  <a:pt x="48795" y="6691"/>
                </a:cubicBezTo>
                <a:cubicBezTo>
                  <a:pt x="49263" y="6395"/>
                  <a:pt x="49940" y="6275"/>
                  <a:pt x="50743" y="6275"/>
                </a:cubicBezTo>
                <a:close/>
                <a:moveTo>
                  <a:pt x="80740" y="16318"/>
                </a:moveTo>
                <a:lnTo>
                  <a:pt x="80740" y="16318"/>
                </a:lnTo>
                <a:cubicBezTo>
                  <a:pt x="84017" y="17727"/>
                  <a:pt x="87121" y="19182"/>
                  <a:pt x="90214" y="20887"/>
                </a:cubicBezTo>
                <a:cubicBezTo>
                  <a:pt x="92648" y="22231"/>
                  <a:pt x="95072" y="23584"/>
                  <a:pt x="97381" y="25064"/>
                </a:cubicBezTo>
                <a:cubicBezTo>
                  <a:pt x="95116" y="23708"/>
                  <a:pt x="92687" y="22528"/>
                  <a:pt x="90386" y="21443"/>
                </a:cubicBezTo>
                <a:cubicBezTo>
                  <a:pt x="87382" y="20027"/>
                  <a:pt x="84293" y="18730"/>
                  <a:pt x="81188" y="17466"/>
                </a:cubicBezTo>
                <a:cubicBezTo>
                  <a:pt x="81068" y="17066"/>
                  <a:pt x="80916" y="16686"/>
                  <a:pt x="80740" y="16318"/>
                </a:cubicBezTo>
                <a:close/>
                <a:moveTo>
                  <a:pt x="83589" y="25417"/>
                </a:moveTo>
                <a:lnTo>
                  <a:pt x="83589" y="25417"/>
                </a:lnTo>
                <a:cubicBezTo>
                  <a:pt x="86362" y="26565"/>
                  <a:pt x="89878" y="27965"/>
                  <a:pt x="92883" y="29734"/>
                </a:cubicBezTo>
                <a:cubicBezTo>
                  <a:pt x="91459" y="29509"/>
                  <a:pt x="90022" y="29221"/>
                  <a:pt x="88591" y="28874"/>
                </a:cubicBezTo>
                <a:cubicBezTo>
                  <a:pt x="88399" y="28802"/>
                  <a:pt x="88202" y="28726"/>
                  <a:pt x="88006" y="28650"/>
                </a:cubicBezTo>
                <a:cubicBezTo>
                  <a:pt x="86554" y="27553"/>
                  <a:pt x="85081" y="26477"/>
                  <a:pt x="83589" y="25417"/>
                </a:cubicBezTo>
                <a:close/>
                <a:moveTo>
                  <a:pt x="20022" y="28573"/>
                </a:moveTo>
                <a:cubicBezTo>
                  <a:pt x="21687" y="28573"/>
                  <a:pt x="23488" y="29394"/>
                  <a:pt x="25108" y="30374"/>
                </a:cubicBezTo>
                <a:cubicBezTo>
                  <a:pt x="25688" y="31262"/>
                  <a:pt x="26332" y="32135"/>
                  <a:pt x="27017" y="32979"/>
                </a:cubicBezTo>
                <a:cubicBezTo>
                  <a:pt x="26949" y="32942"/>
                  <a:pt x="26873" y="32899"/>
                  <a:pt x="26801" y="32859"/>
                </a:cubicBezTo>
                <a:cubicBezTo>
                  <a:pt x="24384" y="31514"/>
                  <a:pt x="21199" y="30130"/>
                  <a:pt x="17918" y="29322"/>
                </a:cubicBezTo>
                <a:cubicBezTo>
                  <a:pt x="18086" y="29073"/>
                  <a:pt x="18338" y="28885"/>
                  <a:pt x="18683" y="28774"/>
                </a:cubicBezTo>
                <a:cubicBezTo>
                  <a:pt x="19115" y="28634"/>
                  <a:pt x="19562" y="28573"/>
                  <a:pt x="20022" y="28573"/>
                </a:cubicBezTo>
                <a:close/>
                <a:moveTo>
                  <a:pt x="20775" y="36552"/>
                </a:moveTo>
                <a:cubicBezTo>
                  <a:pt x="21299" y="36800"/>
                  <a:pt x="21799" y="37048"/>
                  <a:pt x="22263" y="37288"/>
                </a:cubicBezTo>
                <a:cubicBezTo>
                  <a:pt x="22183" y="37572"/>
                  <a:pt x="22119" y="37856"/>
                  <a:pt x="22063" y="38140"/>
                </a:cubicBezTo>
                <a:cubicBezTo>
                  <a:pt x="21603" y="37604"/>
                  <a:pt x="21175" y="37076"/>
                  <a:pt x="20775" y="36552"/>
                </a:cubicBezTo>
                <a:close/>
                <a:moveTo>
                  <a:pt x="29277" y="41930"/>
                </a:moveTo>
                <a:lnTo>
                  <a:pt x="29277" y="41930"/>
                </a:lnTo>
                <a:cubicBezTo>
                  <a:pt x="30378" y="42705"/>
                  <a:pt x="31414" y="43542"/>
                  <a:pt x="32386" y="44430"/>
                </a:cubicBezTo>
                <a:cubicBezTo>
                  <a:pt x="31710" y="44526"/>
                  <a:pt x="31070" y="44766"/>
                  <a:pt x="30526" y="45106"/>
                </a:cubicBezTo>
                <a:cubicBezTo>
                  <a:pt x="29946" y="44066"/>
                  <a:pt x="29505" y="43001"/>
                  <a:pt x="29277" y="41930"/>
                </a:cubicBezTo>
                <a:close/>
                <a:moveTo>
                  <a:pt x="11292" y="34587"/>
                </a:moveTo>
                <a:cubicBezTo>
                  <a:pt x="12905" y="38401"/>
                  <a:pt x="16042" y="42149"/>
                  <a:pt x="18174" y="44350"/>
                </a:cubicBezTo>
                <a:cubicBezTo>
                  <a:pt x="18270" y="44450"/>
                  <a:pt x="18374" y="44554"/>
                  <a:pt x="18474" y="44658"/>
                </a:cubicBezTo>
                <a:cubicBezTo>
                  <a:pt x="17710" y="44942"/>
                  <a:pt x="17078" y="45466"/>
                  <a:pt x="16733" y="46166"/>
                </a:cubicBezTo>
                <a:cubicBezTo>
                  <a:pt x="16077" y="45618"/>
                  <a:pt x="15337" y="45387"/>
                  <a:pt x="14621" y="45387"/>
                </a:cubicBezTo>
                <a:cubicBezTo>
                  <a:pt x="12788" y="45387"/>
                  <a:pt x="11112" y="46911"/>
                  <a:pt x="11361" y="48635"/>
                </a:cubicBezTo>
                <a:cubicBezTo>
                  <a:pt x="9872" y="45282"/>
                  <a:pt x="9040" y="41753"/>
                  <a:pt x="9195" y="38072"/>
                </a:cubicBezTo>
                <a:cubicBezTo>
                  <a:pt x="9280" y="36111"/>
                  <a:pt x="10088" y="35051"/>
                  <a:pt x="11292" y="34587"/>
                </a:cubicBezTo>
                <a:close/>
                <a:moveTo>
                  <a:pt x="71694" y="42469"/>
                </a:moveTo>
                <a:lnTo>
                  <a:pt x="71694" y="42469"/>
                </a:lnTo>
                <a:cubicBezTo>
                  <a:pt x="72497" y="42633"/>
                  <a:pt x="73310" y="42781"/>
                  <a:pt x="74122" y="42918"/>
                </a:cubicBezTo>
                <a:cubicBezTo>
                  <a:pt x="77167" y="44783"/>
                  <a:pt x="80104" y="46766"/>
                  <a:pt x="82957" y="48859"/>
                </a:cubicBezTo>
                <a:cubicBezTo>
                  <a:pt x="82728" y="48831"/>
                  <a:pt x="82497" y="48807"/>
                  <a:pt x="82272" y="48775"/>
                </a:cubicBezTo>
                <a:cubicBezTo>
                  <a:pt x="81516" y="48679"/>
                  <a:pt x="80760" y="48555"/>
                  <a:pt x="80008" y="48427"/>
                </a:cubicBezTo>
                <a:cubicBezTo>
                  <a:pt x="78911" y="47831"/>
                  <a:pt x="77823" y="47223"/>
                  <a:pt x="76739" y="46611"/>
                </a:cubicBezTo>
                <a:cubicBezTo>
                  <a:pt x="75075" y="45219"/>
                  <a:pt x="73394" y="43834"/>
                  <a:pt x="71694" y="42469"/>
                </a:cubicBezTo>
                <a:close/>
                <a:moveTo>
                  <a:pt x="98873" y="50120"/>
                </a:moveTo>
                <a:cubicBezTo>
                  <a:pt x="99269" y="51124"/>
                  <a:pt x="99529" y="52140"/>
                  <a:pt x="99617" y="53156"/>
                </a:cubicBezTo>
                <a:cubicBezTo>
                  <a:pt x="99053" y="52153"/>
                  <a:pt x="98397" y="51164"/>
                  <a:pt x="97673" y="50192"/>
                </a:cubicBezTo>
                <a:lnTo>
                  <a:pt x="97673" y="50192"/>
                </a:lnTo>
                <a:cubicBezTo>
                  <a:pt x="97780" y="50199"/>
                  <a:pt x="97889" y="50203"/>
                  <a:pt x="97996" y="50203"/>
                </a:cubicBezTo>
                <a:cubicBezTo>
                  <a:pt x="98297" y="50203"/>
                  <a:pt x="98589" y="50175"/>
                  <a:pt x="98873" y="50120"/>
                </a:cubicBezTo>
                <a:close/>
                <a:moveTo>
                  <a:pt x="40269" y="55789"/>
                </a:moveTo>
                <a:cubicBezTo>
                  <a:pt x="41144" y="56349"/>
                  <a:pt x="42025" y="56906"/>
                  <a:pt x="42906" y="57466"/>
                </a:cubicBezTo>
                <a:cubicBezTo>
                  <a:pt x="43946" y="58962"/>
                  <a:pt x="44994" y="60439"/>
                  <a:pt x="46074" y="61859"/>
                </a:cubicBezTo>
                <a:cubicBezTo>
                  <a:pt x="44001" y="59867"/>
                  <a:pt x="41981" y="57830"/>
                  <a:pt x="39957" y="55797"/>
                </a:cubicBezTo>
                <a:cubicBezTo>
                  <a:pt x="40060" y="55797"/>
                  <a:pt x="40164" y="55793"/>
                  <a:pt x="40269" y="55789"/>
                </a:cubicBezTo>
                <a:close/>
                <a:moveTo>
                  <a:pt x="57753" y="48007"/>
                </a:moveTo>
                <a:lnTo>
                  <a:pt x="57753" y="48007"/>
                </a:lnTo>
                <a:cubicBezTo>
                  <a:pt x="59162" y="48567"/>
                  <a:pt x="60602" y="49111"/>
                  <a:pt x="62054" y="49640"/>
                </a:cubicBezTo>
                <a:cubicBezTo>
                  <a:pt x="66556" y="52604"/>
                  <a:pt x="71165" y="55429"/>
                  <a:pt x="75699" y="58046"/>
                </a:cubicBezTo>
                <a:cubicBezTo>
                  <a:pt x="76783" y="58670"/>
                  <a:pt x="78611" y="59623"/>
                  <a:pt x="80784" y="60587"/>
                </a:cubicBezTo>
                <a:cubicBezTo>
                  <a:pt x="82449" y="62083"/>
                  <a:pt x="84265" y="63804"/>
                  <a:pt x="85125" y="65744"/>
                </a:cubicBezTo>
                <a:cubicBezTo>
                  <a:pt x="83757" y="65556"/>
                  <a:pt x="82416" y="65168"/>
                  <a:pt x="81100" y="64672"/>
                </a:cubicBezTo>
                <a:cubicBezTo>
                  <a:pt x="74370" y="60947"/>
                  <a:pt x="68156" y="56474"/>
                  <a:pt x="61879" y="52076"/>
                </a:cubicBezTo>
                <a:cubicBezTo>
                  <a:pt x="60594" y="50676"/>
                  <a:pt x="59206" y="49324"/>
                  <a:pt x="57753" y="48007"/>
                </a:cubicBezTo>
                <a:close/>
                <a:moveTo>
                  <a:pt x="58690" y="67497"/>
                </a:moveTo>
                <a:cubicBezTo>
                  <a:pt x="62311" y="69802"/>
                  <a:pt x="65919" y="72114"/>
                  <a:pt x="69505" y="74455"/>
                </a:cubicBezTo>
                <a:cubicBezTo>
                  <a:pt x="69521" y="74479"/>
                  <a:pt x="69533" y="74503"/>
                  <a:pt x="69548" y="74527"/>
                </a:cubicBezTo>
                <a:cubicBezTo>
                  <a:pt x="68076" y="73630"/>
                  <a:pt x="66648" y="72775"/>
                  <a:pt x="65284" y="72010"/>
                </a:cubicBezTo>
                <a:cubicBezTo>
                  <a:pt x="63587" y="71062"/>
                  <a:pt x="61827" y="70193"/>
                  <a:pt x="60038" y="69353"/>
                </a:cubicBezTo>
                <a:cubicBezTo>
                  <a:pt x="59594" y="68721"/>
                  <a:pt x="59142" y="68101"/>
                  <a:pt x="58690" y="67497"/>
                </a:cubicBezTo>
                <a:close/>
                <a:moveTo>
                  <a:pt x="30729" y="77800"/>
                </a:moveTo>
                <a:cubicBezTo>
                  <a:pt x="34134" y="80208"/>
                  <a:pt x="37656" y="82513"/>
                  <a:pt x="41240" y="84742"/>
                </a:cubicBezTo>
                <a:cubicBezTo>
                  <a:pt x="37235" y="83349"/>
                  <a:pt x="33743" y="80681"/>
                  <a:pt x="30729" y="77800"/>
                </a:cubicBezTo>
                <a:close/>
                <a:moveTo>
                  <a:pt x="50300" y="1"/>
                </a:moveTo>
                <a:cubicBezTo>
                  <a:pt x="47687" y="1"/>
                  <a:pt x="45246" y="557"/>
                  <a:pt x="43441" y="2138"/>
                </a:cubicBezTo>
                <a:cubicBezTo>
                  <a:pt x="40832" y="4418"/>
                  <a:pt x="41004" y="6967"/>
                  <a:pt x="42425" y="9319"/>
                </a:cubicBezTo>
                <a:cubicBezTo>
                  <a:pt x="39384" y="7820"/>
                  <a:pt x="36391" y="6263"/>
                  <a:pt x="33506" y="4590"/>
                </a:cubicBezTo>
                <a:cubicBezTo>
                  <a:pt x="32866" y="4218"/>
                  <a:pt x="32222" y="4058"/>
                  <a:pt x="31614" y="4058"/>
                </a:cubicBezTo>
                <a:cubicBezTo>
                  <a:pt x="28862" y="4058"/>
                  <a:pt x="26849" y="7367"/>
                  <a:pt x="29065" y="9364"/>
                </a:cubicBezTo>
                <a:cubicBezTo>
                  <a:pt x="30686" y="10824"/>
                  <a:pt x="32394" y="12172"/>
                  <a:pt x="34162" y="13445"/>
                </a:cubicBezTo>
                <a:cubicBezTo>
                  <a:pt x="32682" y="14130"/>
                  <a:pt x="32122" y="15482"/>
                  <a:pt x="32394" y="16918"/>
                </a:cubicBezTo>
                <a:cubicBezTo>
                  <a:pt x="32410" y="17002"/>
                  <a:pt x="32439" y="17082"/>
                  <a:pt x="32454" y="17166"/>
                </a:cubicBezTo>
                <a:cubicBezTo>
                  <a:pt x="31482" y="16970"/>
                  <a:pt x="30498" y="16854"/>
                  <a:pt x="29510" y="16854"/>
                </a:cubicBezTo>
                <a:cubicBezTo>
                  <a:pt x="29438" y="16854"/>
                  <a:pt x="29366" y="16854"/>
                  <a:pt x="29294" y="16858"/>
                </a:cubicBezTo>
                <a:cubicBezTo>
                  <a:pt x="25996" y="16914"/>
                  <a:pt x="23900" y="18715"/>
                  <a:pt x="23032" y="20975"/>
                </a:cubicBezTo>
                <a:cubicBezTo>
                  <a:pt x="22347" y="21391"/>
                  <a:pt x="21855" y="21995"/>
                  <a:pt x="21747" y="22736"/>
                </a:cubicBezTo>
                <a:cubicBezTo>
                  <a:pt x="21095" y="22643"/>
                  <a:pt x="20443" y="22595"/>
                  <a:pt x="19795" y="22591"/>
                </a:cubicBezTo>
                <a:cubicBezTo>
                  <a:pt x="17458" y="22591"/>
                  <a:pt x="15154" y="23244"/>
                  <a:pt x="12988" y="24833"/>
                </a:cubicBezTo>
                <a:cubicBezTo>
                  <a:pt x="11472" y="25945"/>
                  <a:pt x="10668" y="27297"/>
                  <a:pt x="10380" y="28781"/>
                </a:cubicBezTo>
                <a:cubicBezTo>
                  <a:pt x="7627" y="29210"/>
                  <a:pt x="5226" y="30518"/>
                  <a:pt x="3690" y="33182"/>
                </a:cubicBezTo>
                <a:cubicBezTo>
                  <a:pt x="0" y="39588"/>
                  <a:pt x="2541" y="47491"/>
                  <a:pt x="6759" y="54305"/>
                </a:cubicBezTo>
                <a:cubicBezTo>
                  <a:pt x="5222" y="54873"/>
                  <a:pt x="4118" y="56369"/>
                  <a:pt x="4711" y="57758"/>
                </a:cubicBezTo>
                <a:cubicBezTo>
                  <a:pt x="7111" y="63375"/>
                  <a:pt x="13573" y="67237"/>
                  <a:pt x="19562" y="70585"/>
                </a:cubicBezTo>
                <a:cubicBezTo>
                  <a:pt x="20967" y="72446"/>
                  <a:pt x="22456" y="74247"/>
                  <a:pt x="23952" y="75963"/>
                </a:cubicBezTo>
                <a:cubicBezTo>
                  <a:pt x="28561" y="81249"/>
                  <a:pt x="34843" y="87395"/>
                  <a:pt x="42877" y="88943"/>
                </a:cubicBezTo>
                <a:cubicBezTo>
                  <a:pt x="43045" y="88975"/>
                  <a:pt x="43221" y="88991"/>
                  <a:pt x="43397" y="88991"/>
                </a:cubicBezTo>
                <a:cubicBezTo>
                  <a:pt x="44354" y="88991"/>
                  <a:pt x="45322" y="88518"/>
                  <a:pt x="45538" y="87687"/>
                </a:cubicBezTo>
                <a:cubicBezTo>
                  <a:pt x="45562" y="87595"/>
                  <a:pt x="45570" y="87499"/>
                  <a:pt x="45589" y="87406"/>
                </a:cubicBezTo>
                <a:cubicBezTo>
                  <a:pt x="47862" y="88775"/>
                  <a:pt x="50143" y="90127"/>
                  <a:pt x="52428" y="91464"/>
                </a:cubicBezTo>
                <a:cubicBezTo>
                  <a:pt x="52980" y="91792"/>
                  <a:pt x="53556" y="91932"/>
                  <a:pt x="54117" y="91932"/>
                </a:cubicBezTo>
                <a:cubicBezTo>
                  <a:pt x="55657" y="91932"/>
                  <a:pt x="57065" y="90856"/>
                  <a:pt x="57513" y="89611"/>
                </a:cubicBezTo>
                <a:cubicBezTo>
                  <a:pt x="58854" y="89940"/>
                  <a:pt x="60242" y="90147"/>
                  <a:pt x="61679" y="90204"/>
                </a:cubicBezTo>
                <a:cubicBezTo>
                  <a:pt x="61718" y="90204"/>
                  <a:pt x="61759" y="90208"/>
                  <a:pt x="61799" y="90208"/>
                </a:cubicBezTo>
                <a:cubicBezTo>
                  <a:pt x="62939" y="90208"/>
                  <a:pt x="64307" y="89587"/>
                  <a:pt x="64795" y="88723"/>
                </a:cubicBezTo>
                <a:cubicBezTo>
                  <a:pt x="64959" y="88435"/>
                  <a:pt x="65099" y="88143"/>
                  <a:pt x="65232" y="87846"/>
                </a:cubicBezTo>
                <a:cubicBezTo>
                  <a:pt x="69225" y="89599"/>
                  <a:pt x="73402" y="91015"/>
                  <a:pt x="77895" y="91800"/>
                </a:cubicBezTo>
                <a:cubicBezTo>
                  <a:pt x="78135" y="91844"/>
                  <a:pt x="78375" y="91864"/>
                  <a:pt x="78615" y="91864"/>
                </a:cubicBezTo>
                <a:cubicBezTo>
                  <a:pt x="80928" y="91864"/>
                  <a:pt x="83093" y="90007"/>
                  <a:pt x="82233" y="88115"/>
                </a:cubicBezTo>
                <a:lnTo>
                  <a:pt x="82233" y="88115"/>
                </a:lnTo>
                <a:cubicBezTo>
                  <a:pt x="86297" y="89748"/>
                  <a:pt x="90527" y="90887"/>
                  <a:pt x="94912" y="91048"/>
                </a:cubicBezTo>
                <a:cubicBezTo>
                  <a:pt x="94960" y="91048"/>
                  <a:pt x="95008" y="91052"/>
                  <a:pt x="95056" y="91052"/>
                </a:cubicBezTo>
                <a:cubicBezTo>
                  <a:pt x="97985" y="91052"/>
                  <a:pt x="99697" y="87678"/>
                  <a:pt x="97425" y="86014"/>
                </a:cubicBezTo>
                <a:cubicBezTo>
                  <a:pt x="95289" y="84450"/>
                  <a:pt x="93123" y="82909"/>
                  <a:pt x="90947" y="81381"/>
                </a:cubicBezTo>
                <a:cubicBezTo>
                  <a:pt x="93392" y="81273"/>
                  <a:pt x="95080" y="78456"/>
                  <a:pt x="93684" y="76716"/>
                </a:cubicBezTo>
                <a:lnTo>
                  <a:pt x="93684" y="76716"/>
                </a:lnTo>
                <a:cubicBezTo>
                  <a:pt x="94824" y="77059"/>
                  <a:pt x="95980" y="77379"/>
                  <a:pt x="97165" y="77667"/>
                </a:cubicBezTo>
                <a:cubicBezTo>
                  <a:pt x="97444" y="77732"/>
                  <a:pt x="97732" y="77763"/>
                  <a:pt x="98020" y="77763"/>
                </a:cubicBezTo>
                <a:cubicBezTo>
                  <a:pt x="100249" y="77763"/>
                  <a:pt x="102582" y="75896"/>
                  <a:pt x="101626" y="73966"/>
                </a:cubicBezTo>
                <a:cubicBezTo>
                  <a:pt x="99845" y="70374"/>
                  <a:pt x="97464" y="67148"/>
                  <a:pt x="94720" y="64151"/>
                </a:cubicBezTo>
                <a:lnTo>
                  <a:pt x="94720" y="64151"/>
                </a:lnTo>
                <a:cubicBezTo>
                  <a:pt x="95841" y="64312"/>
                  <a:pt x="96973" y="64432"/>
                  <a:pt x="98129" y="64476"/>
                </a:cubicBezTo>
                <a:lnTo>
                  <a:pt x="98277" y="64476"/>
                </a:lnTo>
                <a:cubicBezTo>
                  <a:pt x="100277" y="64476"/>
                  <a:pt x="101694" y="62995"/>
                  <a:pt x="101794" y="61435"/>
                </a:cubicBezTo>
                <a:cubicBezTo>
                  <a:pt x="101798" y="61407"/>
                  <a:pt x="101794" y="61383"/>
                  <a:pt x="101798" y="61359"/>
                </a:cubicBezTo>
                <a:cubicBezTo>
                  <a:pt x="103911" y="60707"/>
                  <a:pt x="105659" y="59434"/>
                  <a:pt x="106548" y="57285"/>
                </a:cubicBezTo>
                <a:cubicBezTo>
                  <a:pt x="109000" y="51364"/>
                  <a:pt x="104955" y="45071"/>
                  <a:pt x="100469" y="40009"/>
                </a:cubicBezTo>
                <a:cubicBezTo>
                  <a:pt x="99994" y="39173"/>
                  <a:pt x="99422" y="38373"/>
                  <a:pt x="98761" y="37612"/>
                </a:cubicBezTo>
                <a:lnTo>
                  <a:pt x="98761" y="37612"/>
                </a:lnTo>
                <a:cubicBezTo>
                  <a:pt x="99954" y="37744"/>
                  <a:pt x="101174" y="37828"/>
                  <a:pt x="102419" y="37856"/>
                </a:cubicBezTo>
                <a:cubicBezTo>
                  <a:pt x="102450" y="37856"/>
                  <a:pt x="102478" y="37860"/>
                  <a:pt x="102510" y="37860"/>
                </a:cubicBezTo>
                <a:cubicBezTo>
                  <a:pt x="104327" y="37860"/>
                  <a:pt x="105863" y="36608"/>
                  <a:pt x="106119" y="35175"/>
                </a:cubicBezTo>
                <a:cubicBezTo>
                  <a:pt x="108752" y="33999"/>
                  <a:pt x="110792" y="31699"/>
                  <a:pt x="110400" y="29210"/>
                </a:cubicBezTo>
                <a:cubicBezTo>
                  <a:pt x="109824" y="25540"/>
                  <a:pt x="106020" y="22864"/>
                  <a:pt x="102755" y="20667"/>
                </a:cubicBezTo>
                <a:cubicBezTo>
                  <a:pt x="97269" y="16970"/>
                  <a:pt x="91327" y="13781"/>
                  <a:pt x="85081" y="11068"/>
                </a:cubicBezTo>
                <a:cubicBezTo>
                  <a:pt x="77523" y="7783"/>
                  <a:pt x="69817" y="4678"/>
                  <a:pt x="61794" y="2246"/>
                </a:cubicBezTo>
                <a:cubicBezTo>
                  <a:pt x="58666" y="1293"/>
                  <a:pt x="54280" y="1"/>
                  <a:pt x="50300" y="1"/>
                </a:cubicBezTo>
                <a:close/>
              </a:path>
            </a:pathLst>
          </a:custGeom>
          <a:solidFill>
            <a:srgbClr val="FFFFFF">
              <a:alpha val="165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57"/>
          <p:cNvSpPr/>
          <p:nvPr/>
        </p:nvSpPr>
        <p:spPr>
          <a:xfrm flipH="1">
            <a:off x="6211675" y="3803176"/>
            <a:ext cx="860585" cy="714090"/>
          </a:xfrm>
          <a:custGeom>
            <a:avLst/>
            <a:gdLst/>
            <a:ahLst/>
            <a:cxnLst/>
            <a:rect l="l" t="t" r="r" b="b"/>
            <a:pathLst>
              <a:path w="110793" h="91933" extrusionOk="0">
                <a:moveTo>
                  <a:pt x="50743" y="6275"/>
                </a:moveTo>
                <a:cubicBezTo>
                  <a:pt x="53200" y="6275"/>
                  <a:pt x="56857" y="7419"/>
                  <a:pt x="59430" y="8276"/>
                </a:cubicBezTo>
                <a:cubicBezTo>
                  <a:pt x="59393" y="8455"/>
                  <a:pt x="59374" y="8636"/>
                  <a:pt x="59374" y="8815"/>
                </a:cubicBezTo>
                <a:cubicBezTo>
                  <a:pt x="57073" y="8172"/>
                  <a:pt x="54732" y="7731"/>
                  <a:pt x="52420" y="7679"/>
                </a:cubicBezTo>
                <a:cubicBezTo>
                  <a:pt x="52191" y="7535"/>
                  <a:pt x="51975" y="7387"/>
                  <a:pt x="51744" y="7243"/>
                </a:cubicBezTo>
                <a:cubicBezTo>
                  <a:pt x="51131" y="6867"/>
                  <a:pt x="50503" y="6708"/>
                  <a:pt x="49899" y="6708"/>
                </a:cubicBezTo>
                <a:cubicBezTo>
                  <a:pt x="49727" y="6708"/>
                  <a:pt x="49555" y="6719"/>
                  <a:pt x="49387" y="6743"/>
                </a:cubicBezTo>
                <a:cubicBezTo>
                  <a:pt x="49259" y="6667"/>
                  <a:pt x="49139" y="6623"/>
                  <a:pt x="49022" y="6623"/>
                </a:cubicBezTo>
                <a:cubicBezTo>
                  <a:pt x="48943" y="6623"/>
                  <a:pt x="48867" y="6647"/>
                  <a:pt x="48795" y="6691"/>
                </a:cubicBezTo>
                <a:cubicBezTo>
                  <a:pt x="49263" y="6395"/>
                  <a:pt x="49940" y="6275"/>
                  <a:pt x="50743" y="6275"/>
                </a:cubicBezTo>
                <a:close/>
                <a:moveTo>
                  <a:pt x="80740" y="16318"/>
                </a:moveTo>
                <a:lnTo>
                  <a:pt x="80740" y="16318"/>
                </a:lnTo>
                <a:cubicBezTo>
                  <a:pt x="84017" y="17727"/>
                  <a:pt x="87121" y="19182"/>
                  <a:pt x="90214" y="20887"/>
                </a:cubicBezTo>
                <a:cubicBezTo>
                  <a:pt x="92648" y="22231"/>
                  <a:pt x="95072" y="23584"/>
                  <a:pt x="97381" y="25064"/>
                </a:cubicBezTo>
                <a:cubicBezTo>
                  <a:pt x="95116" y="23708"/>
                  <a:pt x="92687" y="22528"/>
                  <a:pt x="90386" y="21443"/>
                </a:cubicBezTo>
                <a:cubicBezTo>
                  <a:pt x="87382" y="20027"/>
                  <a:pt x="84293" y="18730"/>
                  <a:pt x="81188" y="17466"/>
                </a:cubicBezTo>
                <a:cubicBezTo>
                  <a:pt x="81068" y="17066"/>
                  <a:pt x="80916" y="16686"/>
                  <a:pt x="80740" y="16318"/>
                </a:cubicBezTo>
                <a:close/>
                <a:moveTo>
                  <a:pt x="83589" y="25417"/>
                </a:moveTo>
                <a:lnTo>
                  <a:pt x="83589" y="25417"/>
                </a:lnTo>
                <a:cubicBezTo>
                  <a:pt x="86362" y="26565"/>
                  <a:pt x="89878" y="27965"/>
                  <a:pt x="92883" y="29734"/>
                </a:cubicBezTo>
                <a:cubicBezTo>
                  <a:pt x="91459" y="29509"/>
                  <a:pt x="90022" y="29221"/>
                  <a:pt x="88591" y="28874"/>
                </a:cubicBezTo>
                <a:cubicBezTo>
                  <a:pt x="88399" y="28802"/>
                  <a:pt x="88202" y="28726"/>
                  <a:pt x="88006" y="28650"/>
                </a:cubicBezTo>
                <a:cubicBezTo>
                  <a:pt x="86554" y="27553"/>
                  <a:pt x="85081" y="26477"/>
                  <a:pt x="83589" y="25417"/>
                </a:cubicBezTo>
                <a:close/>
                <a:moveTo>
                  <a:pt x="20022" y="28573"/>
                </a:moveTo>
                <a:cubicBezTo>
                  <a:pt x="21687" y="28573"/>
                  <a:pt x="23488" y="29394"/>
                  <a:pt x="25108" y="30374"/>
                </a:cubicBezTo>
                <a:cubicBezTo>
                  <a:pt x="25688" y="31262"/>
                  <a:pt x="26332" y="32135"/>
                  <a:pt x="27017" y="32979"/>
                </a:cubicBezTo>
                <a:cubicBezTo>
                  <a:pt x="26949" y="32942"/>
                  <a:pt x="26873" y="32899"/>
                  <a:pt x="26801" y="32859"/>
                </a:cubicBezTo>
                <a:cubicBezTo>
                  <a:pt x="24384" y="31514"/>
                  <a:pt x="21199" y="30130"/>
                  <a:pt x="17918" y="29322"/>
                </a:cubicBezTo>
                <a:cubicBezTo>
                  <a:pt x="18086" y="29073"/>
                  <a:pt x="18338" y="28885"/>
                  <a:pt x="18683" y="28774"/>
                </a:cubicBezTo>
                <a:cubicBezTo>
                  <a:pt x="19115" y="28634"/>
                  <a:pt x="19562" y="28573"/>
                  <a:pt x="20022" y="28573"/>
                </a:cubicBezTo>
                <a:close/>
                <a:moveTo>
                  <a:pt x="20775" y="36552"/>
                </a:moveTo>
                <a:cubicBezTo>
                  <a:pt x="21299" y="36800"/>
                  <a:pt x="21799" y="37048"/>
                  <a:pt x="22263" y="37288"/>
                </a:cubicBezTo>
                <a:cubicBezTo>
                  <a:pt x="22183" y="37572"/>
                  <a:pt x="22119" y="37856"/>
                  <a:pt x="22063" y="38140"/>
                </a:cubicBezTo>
                <a:cubicBezTo>
                  <a:pt x="21603" y="37604"/>
                  <a:pt x="21175" y="37076"/>
                  <a:pt x="20775" y="36552"/>
                </a:cubicBezTo>
                <a:close/>
                <a:moveTo>
                  <a:pt x="29277" y="41930"/>
                </a:moveTo>
                <a:lnTo>
                  <a:pt x="29277" y="41930"/>
                </a:lnTo>
                <a:cubicBezTo>
                  <a:pt x="30378" y="42705"/>
                  <a:pt x="31414" y="43542"/>
                  <a:pt x="32386" y="44430"/>
                </a:cubicBezTo>
                <a:cubicBezTo>
                  <a:pt x="31710" y="44526"/>
                  <a:pt x="31070" y="44766"/>
                  <a:pt x="30526" y="45106"/>
                </a:cubicBezTo>
                <a:cubicBezTo>
                  <a:pt x="29946" y="44066"/>
                  <a:pt x="29505" y="43001"/>
                  <a:pt x="29277" y="41930"/>
                </a:cubicBezTo>
                <a:close/>
                <a:moveTo>
                  <a:pt x="11292" y="34587"/>
                </a:moveTo>
                <a:cubicBezTo>
                  <a:pt x="12905" y="38401"/>
                  <a:pt x="16042" y="42149"/>
                  <a:pt x="18174" y="44350"/>
                </a:cubicBezTo>
                <a:cubicBezTo>
                  <a:pt x="18270" y="44450"/>
                  <a:pt x="18374" y="44554"/>
                  <a:pt x="18474" y="44658"/>
                </a:cubicBezTo>
                <a:cubicBezTo>
                  <a:pt x="17710" y="44942"/>
                  <a:pt x="17078" y="45466"/>
                  <a:pt x="16733" y="46166"/>
                </a:cubicBezTo>
                <a:cubicBezTo>
                  <a:pt x="16077" y="45618"/>
                  <a:pt x="15337" y="45387"/>
                  <a:pt x="14621" y="45387"/>
                </a:cubicBezTo>
                <a:cubicBezTo>
                  <a:pt x="12788" y="45387"/>
                  <a:pt x="11112" y="46911"/>
                  <a:pt x="11361" y="48635"/>
                </a:cubicBezTo>
                <a:cubicBezTo>
                  <a:pt x="9872" y="45282"/>
                  <a:pt x="9040" y="41753"/>
                  <a:pt x="9195" y="38072"/>
                </a:cubicBezTo>
                <a:cubicBezTo>
                  <a:pt x="9280" y="36111"/>
                  <a:pt x="10088" y="35051"/>
                  <a:pt x="11292" y="34587"/>
                </a:cubicBezTo>
                <a:close/>
                <a:moveTo>
                  <a:pt x="71694" y="42469"/>
                </a:moveTo>
                <a:lnTo>
                  <a:pt x="71694" y="42469"/>
                </a:lnTo>
                <a:cubicBezTo>
                  <a:pt x="72497" y="42633"/>
                  <a:pt x="73310" y="42781"/>
                  <a:pt x="74122" y="42918"/>
                </a:cubicBezTo>
                <a:cubicBezTo>
                  <a:pt x="77167" y="44783"/>
                  <a:pt x="80104" y="46766"/>
                  <a:pt x="82957" y="48859"/>
                </a:cubicBezTo>
                <a:cubicBezTo>
                  <a:pt x="82728" y="48831"/>
                  <a:pt x="82497" y="48807"/>
                  <a:pt x="82272" y="48775"/>
                </a:cubicBezTo>
                <a:cubicBezTo>
                  <a:pt x="81516" y="48679"/>
                  <a:pt x="80760" y="48555"/>
                  <a:pt x="80008" y="48427"/>
                </a:cubicBezTo>
                <a:cubicBezTo>
                  <a:pt x="78911" y="47831"/>
                  <a:pt x="77823" y="47223"/>
                  <a:pt x="76739" y="46611"/>
                </a:cubicBezTo>
                <a:cubicBezTo>
                  <a:pt x="75075" y="45219"/>
                  <a:pt x="73394" y="43834"/>
                  <a:pt x="71694" y="42469"/>
                </a:cubicBezTo>
                <a:close/>
                <a:moveTo>
                  <a:pt x="98873" y="50120"/>
                </a:moveTo>
                <a:cubicBezTo>
                  <a:pt x="99269" y="51124"/>
                  <a:pt x="99529" y="52140"/>
                  <a:pt x="99617" y="53156"/>
                </a:cubicBezTo>
                <a:cubicBezTo>
                  <a:pt x="99053" y="52153"/>
                  <a:pt x="98397" y="51164"/>
                  <a:pt x="97673" y="50192"/>
                </a:cubicBezTo>
                <a:lnTo>
                  <a:pt x="97673" y="50192"/>
                </a:lnTo>
                <a:cubicBezTo>
                  <a:pt x="97780" y="50199"/>
                  <a:pt x="97889" y="50203"/>
                  <a:pt x="97996" y="50203"/>
                </a:cubicBezTo>
                <a:cubicBezTo>
                  <a:pt x="98297" y="50203"/>
                  <a:pt x="98589" y="50175"/>
                  <a:pt x="98873" y="50120"/>
                </a:cubicBezTo>
                <a:close/>
                <a:moveTo>
                  <a:pt x="40269" y="55789"/>
                </a:moveTo>
                <a:cubicBezTo>
                  <a:pt x="41144" y="56349"/>
                  <a:pt x="42025" y="56906"/>
                  <a:pt x="42906" y="57466"/>
                </a:cubicBezTo>
                <a:cubicBezTo>
                  <a:pt x="43946" y="58962"/>
                  <a:pt x="44994" y="60439"/>
                  <a:pt x="46074" y="61859"/>
                </a:cubicBezTo>
                <a:cubicBezTo>
                  <a:pt x="44001" y="59867"/>
                  <a:pt x="41981" y="57830"/>
                  <a:pt x="39957" y="55797"/>
                </a:cubicBezTo>
                <a:cubicBezTo>
                  <a:pt x="40060" y="55797"/>
                  <a:pt x="40164" y="55793"/>
                  <a:pt x="40269" y="55789"/>
                </a:cubicBezTo>
                <a:close/>
                <a:moveTo>
                  <a:pt x="57753" y="48007"/>
                </a:moveTo>
                <a:lnTo>
                  <a:pt x="57753" y="48007"/>
                </a:lnTo>
                <a:cubicBezTo>
                  <a:pt x="59162" y="48567"/>
                  <a:pt x="60602" y="49111"/>
                  <a:pt x="62054" y="49640"/>
                </a:cubicBezTo>
                <a:cubicBezTo>
                  <a:pt x="66556" y="52604"/>
                  <a:pt x="71165" y="55429"/>
                  <a:pt x="75699" y="58046"/>
                </a:cubicBezTo>
                <a:cubicBezTo>
                  <a:pt x="76783" y="58670"/>
                  <a:pt x="78611" y="59623"/>
                  <a:pt x="80784" y="60587"/>
                </a:cubicBezTo>
                <a:cubicBezTo>
                  <a:pt x="82449" y="62083"/>
                  <a:pt x="84265" y="63804"/>
                  <a:pt x="85125" y="65744"/>
                </a:cubicBezTo>
                <a:cubicBezTo>
                  <a:pt x="83757" y="65556"/>
                  <a:pt x="82416" y="65168"/>
                  <a:pt x="81100" y="64672"/>
                </a:cubicBezTo>
                <a:cubicBezTo>
                  <a:pt x="74370" y="60947"/>
                  <a:pt x="68156" y="56474"/>
                  <a:pt x="61879" y="52076"/>
                </a:cubicBezTo>
                <a:cubicBezTo>
                  <a:pt x="60594" y="50676"/>
                  <a:pt x="59206" y="49324"/>
                  <a:pt x="57753" y="48007"/>
                </a:cubicBezTo>
                <a:close/>
                <a:moveTo>
                  <a:pt x="58690" y="67497"/>
                </a:moveTo>
                <a:cubicBezTo>
                  <a:pt x="62311" y="69802"/>
                  <a:pt x="65919" y="72114"/>
                  <a:pt x="69505" y="74455"/>
                </a:cubicBezTo>
                <a:cubicBezTo>
                  <a:pt x="69521" y="74479"/>
                  <a:pt x="69533" y="74503"/>
                  <a:pt x="69548" y="74527"/>
                </a:cubicBezTo>
                <a:cubicBezTo>
                  <a:pt x="68076" y="73630"/>
                  <a:pt x="66648" y="72775"/>
                  <a:pt x="65284" y="72010"/>
                </a:cubicBezTo>
                <a:cubicBezTo>
                  <a:pt x="63587" y="71062"/>
                  <a:pt x="61827" y="70193"/>
                  <a:pt x="60038" y="69353"/>
                </a:cubicBezTo>
                <a:cubicBezTo>
                  <a:pt x="59594" y="68721"/>
                  <a:pt x="59142" y="68101"/>
                  <a:pt x="58690" y="67497"/>
                </a:cubicBezTo>
                <a:close/>
                <a:moveTo>
                  <a:pt x="30729" y="77800"/>
                </a:moveTo>
                <a:cubicBezTo>
                  <a:pt x="34134" y="80208"/>
                  <a:pt x="37656" y="82513"/>
                  <a:pt x="41240" y="84742"/>
                </a:cubicBezTo>
                <a:cubicBezTo>
                  <a:pt x="37235" y="83349"/>
                  <a:pt x="33743" y="80681"/>
                  <a:pt x="30729" y="77800"/>
                </a:cubicBezTo>
                <a:close/>
                <a:moveTo>
                  <a:pt x="50300" y="1"/>
                </a:moveTo>
                <a:cubicBezTo>
                  <a:pt x="47687" y="1"/>
                  <a:pt x="45246" y="557"/>
                  <a:pt x="43441" y="2138"/>
                </a:cubicBezTo>
                <a:cubicBezTo>
                  <a:pt x="40832" y="4418"/>
                  <a:pt x="41004" y="6967"/>
                  <a:pt x="42425" y="9319"/>
                </a:cubicBezTo>
                <a:cubicBezTo>
                  <a:pt x="39384" y="7820"/>
                  <a:pt x="36391" y="6263"/>
                  <a:pt x="33506" y="4590"/>
                </a:cubicBezTo>
                <a:cubicBezTo>
                  <a:pt x="32866" y="4218"/>
                  <a:pt x="32222" y="4058"/>
                  <a:pt x="31614" y="4058"/>
                </a:cubicBezTo>
                <a:cubicBezTo>
                  <a:pt x="28862" y="4058"/>
                  <a:pt x="26849" y="7367"/>
                  <a:pt x="29065" y="9364"/>
                </a:cubicBezTo>
                <a:cubicBezTo>
                  <a:pt x="30686" y="10824"/>
                  <a:pt x="32394" y="12172"/>
                  <a:pt x="34162" y="13445"/>
                </a:cubicBezTo>
                <a:cubicBezTo>
                  <a:pt x="32682" y="14130"/>
                  <a:pt x="32122" y="15482"/>
                  <a:pt x="32394" y="16918"/>
                </a:cubicBezTo>
                <a:cubicBezTo>
                  <a:pt x="32410" y="17002"/>
                  <a:pt x="32439" y="17082"/>
                  <a:pt x="32454" y="17166"/>
                </a:cubicBezTo>
                <a:cubicBezTo>
                  <a:pt x="31482" y="16970"/>
                  <a:pt x="30498" y="16854"/>
                  <a:pt x="29510" y="16854"/>
                </a:cubicBezTo>
                <a:cubicBezTo>
                  <a:pt x="29438" y="16854"/>
                  <a:pt x="29366" y="16854"/>
                  <a:pt x="29294" y="16858"/>
                </a:cubicBezTo>
                <a:cubicBezTo>
                  <a:pt x="25996" y="16914"/>
                  <a:pt x="23900" y="18715"/>
                  <a:pt x="23032" y="20975"/>
                </a:cubicBezTo>
                <a:cubicBezTo>
                  <a:pt x="22347" y="21391"/>
                  <a:pt x="21855" y="21995"/>
                  <a:pt x="21747" y="22736"/>
                </a:cubicBezTo>
                <a:cubicBezTo>
                  <a:pt x="21095" y="22643"/>
                  <a:pt x="20443" y="22595"/>
                  <a:pt x="19795" y="22591"/>
                </a:cubicBezTo>
                <a:cubicBezTo>
                  <a:pt x="17458" y="22591"/>
                  <a:pt x="15154" y="23244"/>
                  <a:pt x="12988" y="24833"/>
                </a:cubicBezTo>
                <a:cubicBezTo>
                  <a:pt x="11472" y="25945"/>
                  <a:pt x="10668" y="27297"/>
                  <a:pt x="10380" y="28781"/>
                </a:cubicBezTo>
                <a:cubicBezTo>
                  <a:pt x="7627" y="29210"/>
                  <a:pt x="5226" y="30518"/>
                  <a:pt x="3690" y="33182"/>
                </a:cubicBezTo>
                <a:cubicBezTo>
                  <a:pt x="0" y="39588"/>
                  <a:pt x="2541" y="47491"/>
                  <a:pt x="6759" y="54305"/>
                </a:cubicBezTo>
                <a:cubicBezTo>
                  <a:pt x="5222" y="54873"/>
                  <a:pt x="4118" y="56369"/>
                  <a:pt x="4711" y="57758"/>
                </a:cubicBezTo>
                <a:cubicBezTo>
                  <a:pt x="7111" y="63375"/>
                  <a:pt x="13573" y="67237"/>
                  <a:pt x="19562" y="70585"/>
                </a:cubicBezTo>
                <a:cubicBezTo>
                  <a:pt x="20967" y="72446"/>
                  <a:pt x="22456" y="74247"/>
                  <a:pt x="23952" y="75963"/>
                </a:cubicBezTo>
                <a:cubicBezTo>
                  <a:pt x="28561" y="81249"/>
                  <a:pt x="34843" y="87395"/>
                  <a:pt x="42877" y="88943"/>
                </a:cubicBezTo>
                <a:cubicBezTo>
                  <a:pt x="43045" y="88975"/>
                  <a:pt x="43221" y="88991"/>
                  <a:pt x="43397" y="88991"/>
                </a:cubicBezTo>
                <a:cubicBezTo>
                  <a:pt x="44354" y="88991"/>
                  <a:pt x="45322" y="88518"/>
                  <a:pt x="45538" y="87687"/>
                </a:cubicBezTo>
                <a:cubicBezTo>
                  <a:pt x="45562" y="87595"/>
                  <a:pt x="45570" y="87499"/>
                  <a:pt x="45589" y="87406"/>
                </a:cubicBezTo>
                <a:cubicBezTo>
                  <a:pt x="47862" y="88775"/>
                  <a:pt x="50143" y="90127"/>
                  <a:pt x="52428" y="91464"/>
                </a:cubicBezTo>
                <a:cubicBezTo>
                  <a:pt x="52980" y="91792"/>
                  <a:pt x="53556" y="91932"/>
                  <a:pt x="54117" y="91932"/>
                </a:cubicBezTo>
                <a:cubicBezTo>
                  <a:pt x="55657" y="91932"/>
                  <a:pt x="57065" y="90856"/>
                  <a:pt x="57513" y="89611"/>
                </a:cubicBezTo>
                <a:cubicBezTo>
                  <a:pt x="58854" y="89940"/>
                  <a:pt x="60242" y="90147"/>
                  <a:pt x="61679" y="90204"/>
                </a:cubicBezTo>
                <a:cubicBezTo>
                  <a:pt x="61718" y="90204"/>
                  <a:pt x="61759" y="90208"/>
                  <a:pt x="61799" y="90208"/>
                </a:cubicBezTo>
                <a:cubicBezTo>
                  <a:pt x="62939" y="90208"/>
                  <a:pt x="64307" y="89587"/>
                  <a:pt x="64795" y="88723"/>
                </a:cubicBezTo>
                <a:cubicBezTo>
                  <a:pt x="64959" y="88435"/>
                  <a:pt x="65099" y="88143"/>
                  <a:pt x="65232" y="87846"/>
                </a:cubicBezTo>
                <a:cubicBezTo>
                  <a:pt x="69225" y="89599"/>
                  <a:pt x="73402" y="91015"/>
                  <a:pt x="77895" y="91800"/>
                </a:cubicBezTo>
                <a:cubicBezTo>
                  <a:pt x="78135" y="91844"/>
                  <a:pt x="78375" y="91864"/>
                  <a:pt x="78615" y="91864"/>
                </a:cubicBezTo>
                <a:cubicBezTo>
                  <a:pt x="80928" y="91864"/>
                  <a:pt x="83093" y="90007"/>
                  <a:pt x="82233" y="88115"/>
                </a:cubicBezTo>
                <a:lnTo>
                  <a:pt x="82233" y="88115"/>
                </a:lnTo>
                <a:cubicBezTo>
                  <a:pt x="86297" y="89748"/>
                  <a:pt x="90527" y="90887"/>
                  <a:pt x="94912" y="91048"/>
                </a:cubicBezTo>
                <a:cubicBezTo>
                  <a:pt x="94960" y="91048"/>
                  <a:pt x="95008" y="91052"/>
                  <a:pt x="95056" y="91052"/>
                </a:cubicBezTo>
                <a:cubicBezTo>
                  <a:pt x="97985" y="91052"/>
                  <a:pt x="99697" y="87678"/>
                  <a:pt x="97425" y="86014"/>
                </a:cubicBezTo>
                <a:cubicBezTo>
                  <a:pt x="95289" y="84450"/>
                  <a:pt x="93123" y="82909"/>
                  <a:pt x="90947" y="81381"/>
                </a:cubicBezTo>
                <a:cubicBezTo>
                  <a:pt x="93392" y="81273"/>
                  <a:pt x="95080" y="78456"/>
                  <a:pt x="93684" y="76716"/>
                </a:cubicBezTo>
                <a:lnTo>
                  <a:pt x="93684" y="76716"/>
                </a:lnTo>
                <a:cubicBezTo>
                  <a:pt x="94824" y="77059"/>
                  <a:pt x="95980" y="77379"/>
                  <a:pt x="97165" y="77667"/>
                </a:cubicBezTo>
                <a:cubicBezTo>
                  <a:pt x="97444" y="77732"/>
                  <a:pt x="97732" y="77763"/>
                  <a:pt x="98020" y="77763"/>
                </a:cubicBezTo>
                <a:cubicBezTo>
                  <a:pt x="100249" y="77763"/>
                  <a:pt x="102582" y="75896"/>
                  <a:pt x="101626" y="73966"/>
                </a:cubicBezTo>
                <a:cubicBezTo>
                  <a:pt x="99845" y="70374"/>
                  <a:pt x="97464" y="67148"/>
                  <a:pt x="94720" y="64151"/>
                </a:cubicBezTo>
                <a:lnTo>
                  <a:pt x="94720" y="64151"/>
                </a:lnTo>
                <a:cubicBezTo>
                  <a:pt x="95841" y="64312"/>
                  <a:pt x="96973" y="64432"/>
                  <a:pt x="98129" y="64476"/>
                </a:cubicBezTo>
                <a:lnTo>
                  <a:pt x="98277" y="64476"/>
                </a:lnTo>
                <a:cubicBezTo>
                  <a:pt x="100277" y="64476"/>
                  <a:pt x="101694" y="62995"/>
                  <a:pt x="101794" y="61435"/>
                </a:cubicBezTo>
                <a:cubicBezTo>
                  <a:pt x="101798" y="61407"/>
                  <a:pt x="101794" y="61383"/>
                  <a:pt x="101798" y="61359"/>
                </a:cubicBezTo>
                <a:cubicBezTo>
                  <a:pt x="103911" y="60707"/>
                  <a:pt x="105659" y="59434"/>
                  <a:pt x="106548" y="57285"/>
                </a:cubicBezTo>
                <a:cubicBezTo>
                  <a:pt x="109000" y="51364"/>
                  <a:pt x="104955" y="45071"/>
                  <a:pt x="100469" y="40009"/>
                </a:cubicBezTo>
                <a:cubicBezTo>
                  <a:pt x="99994" y="39173"/>
                  <a:pt x="99422" y="38373"/>
                  <a:pt x="98761" y="37612"/>
                </a:cubicBezTo>
                <a:lnTo>
                  <a:pt x="98761" y="37612"/>
                </a:lnTo>
                <a:cubicBezTo>
                  <a:pt x="99954" y="37744"/>
                  <a:pt x="101174" y="37828"/>
                  <a:pt x="102419" y="37856"/>
                </a:cubicBezTo>
                <a:cubicBezTo>
                  <a:pt x="102450" y="37856"/>
                  <a:pt x="102478" y="37860"/>
                  <a:pt x="102510" y="37860"/>
                </a:cubicBezTo>
                <a:cubicBezTo>
                  <a:pt x="104327" y="37860"/>
                  <a:pt x="105863" y="36608"/>
                  <a:pt x="106119" y="35175"/>
                </a:cubicBezTo>
                <a:cubicBezTo>
                  <a:pt x="108752" y="33999"/>
                  <a:pt x="110792" y="31699"/>
                  <a:pt x="110400" y="29210"/>
                </a:cubicBezTo>
                <a:cubicBezTo>
                  <a:pt x="109824" y="25540"/>
                  <a:pt x="106020" y="22864"/>
                  <a:pt x="102755" y="20667"/>
                </a:cubicBezTo>
                <a:cubicBezTo>
                  <a:pt x="97269" y="16970"/>
                  <a:pt x="91327" y="13781"/>
                  <a:pt x="85081" y="11068"/>
                </a:cubicBezTo>
                <a:cubicBezTo>
                  <a:pt x="77523" y="7783"/>
                  <a:pt x="69817" y="4678"/>
                  <a:pt x="61794" y="2246"/>
                </a:cubicBezTo>
                <a:cubicBezTo>
                  <a:pt x="58666" y="1293"/>
                  <a:pt x="54280" y="1"/>
                  <a:pt x="50300" y="1"/>
                </a:cubicBezTo>
                <a:close/>
              </a:path>
            </a:pathLst>
          </a:custGeom>
          <a:solidFill>
            <a:srgbClr val="FFFFFF">
              <a:alpha val="165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57"/>
          <p:cNvSpPr/>
          <p:nvPr/>
        </p:nvSpPr>
        <p:spPr>
          <a:xfrm flipH="1">
            <a:off x="7543150" y="2694051"/>
            <a:ext cx="860585" cy="714090"/>
          </a:xfrm>
          <a:custGeom>
            <a:avLst/>
            <a:gdLst/>
            <a:ahLst/>
            <a:cxnLst/>
            <a:rect l="l" t="t" r="r" b="b"/>
            <a:pathLst>
              <a:path w="110793" h="91933" extrusionOk="0">
                <a:moveTo>
                  <a:pt x="50743" y="6275"/>
                </a:moveTo>
                <a:cubicBezTo>
                  <a:pt x="53200" y="6275"/>
                  <a:pt x="56857" y="7419"/>
                  <a:pt x="59430" y="8276"/>
                </a:cubicBezTo>
                <a:cubicBezTo>
                  <a:pt x="59393" y="8455"/>
                  <a:pt x="59374" y="8636"/>
                  <a:pt x="59374" y="8815"/>
                </a:cubicBezTo>
                <a:cubicBezTo>
                  <a:pt x="57073" y="8172"/>
                  <a:pt x="54732" y="7731"/>
                  <a:pt x="52420" y="7679"/>
                </a:cubicBezTo>
                <a:cubicBezTo>
                  <a:pt x="52191" y="7535"/>
                  <a:pt x="51975" y="7387"/>
                  <a:pt x="51744" y="7243"/>
                </a:cubicBezTo>
                <a:cubicBezTo>
                  <a:pt x="51131" y="6867"/>
                  <a:pt x="50503" y="6708"/>
                  <a:pt x="49899" y="6708"/>
                </a:cubicBezTo>
                <a:cubicBezTo>
                  <a:pt x="49727" y="6708"/>
                  <a:pt x="49555" y="6719"/>
                  <a:pt x="49387" y="6743"/>
                </a:cubicBezTo>
                <a:cubicBezTo>
                  <a:pt x="49259" y="6667"/>
                  <a:pt x="49139" y="6623"/>
                  <a:pt x="49022" y="6623"/>
                </a:cubicBezTo>
                <a:cubicBezTo>
                  <a:pt x="48943" y="6623"/>
                  <a:pt x="48867" y="6647"/>
                  <a:pt x="48795" y="6691"/>
                </a:cubicBezTo>
                <a:cubicBezTo>
                  <a:pt x="49263" y="6395"/>
                  <a:pt x="49940" y="6275"/>
                  <a:pt x="50743" y="6275"/>
                </a:cubicBezTo>
                <a:close/>
                <a:moveTo>
                  <a:pt x="80740" y="16318"/>
                </a:moveTo>
                <a:lnTo>
                  <a:pt x="80740" y="16318"/>
                </a:lnTo>
                <a:cubicBezTo>
                  <a:pt x="84017" y="17727"/>
                  <a:pt x="87121" y="19182"/>
                  <a:pt x="90214" y="20887"/>
                </a:cubicBezTo>
                <a:cubicBezTo>
                  <a:pt x="92648" y="22231"/>
                  <a:pt x="95072" y="23584"/>
                  <a:pt x="97381" y="25064"/>
                </a:cubicBezTo>
                <a:cubicBezTo>
                  <a:pt x="95116" y="23708"/>
                  <a:pt x="92687" y="22528"/>
                  <a:pt x="90386" y="21443"/>
                </a:cubicBezTo>
                <a:cubicBezTo>
                  <a:pt x="87382" y="20027"/>
                  <a:pt x="84293" y="18730"/>
                  <a:pt x="81188" y="17466"/>
                </a:cubicBezTo>
                <a:cubicBezTo>
                  <a:pt x="81068" y="17066"/>
                  <a:pt x="80916" y="16686"/>
                  <a:pt x="80740" y="16318"/>
                </a:cubicBezTo>
                <a:close/>
                <a:moveTo>
                  <a:pt x="83589" y="25417"/>
                </a:moveTo>
                <a:lnTo>
                  <a:pt x="83589" y="25417"/>
                </a:lnTo>
                <a:cubicBezTo>
                  <a:pt x="86362" y="26565"/>
                  <a:pt x="89878" y="27965"/>
                  <a:pt x="92883" y="29734"/>
                </a:cubicBezTo>
                <a:cubicBezTo>
                  <a:pt x="91459" y="29509"/>
                  <a:pt x="90022" y="29221"/>
                  <a:pt x="88591" y="28874"/>
                </a:cubicBezTo>
                <a:cubicBezTo>
                  <a:pt x="88399" y="28802"/>
                  <a:pt x="88202" y="28726"/>
                  <a:pt x="88006" y="28650"/>
                </a:cubicBezTo>
                <a:cubicBezTo>
                  <a:pt x="86554" y="27553"/>
                  <a:pt x="85081" y="26477"/>
                  <a:pt x="83589" y="25417"/>
                </a:cubicBezTo>
                <a:close/>
                <a:moveTo>
                  <a:pt x="20022" y="28573"/>
                </a:moveTo>
                <a:cubicBezTo>
                  <a:pt x="21687" y="28573"/>
                  <a:pt x="23488" y="29394"/>
                  <a:pt x="25108" y="30374"/>
                </a:cubicBezTo>
                <a:cubicBezTo>
                  <a:pt x="25688" y="31262"/>
                  <a:pt x="26332" y="32135"/>
                  <a:pt x="27017" y="32979"/>
                </a:cubicBezTo>
                <a:cubicBezTo>
                  <a:pt x="26949" y="32942"/>
                  <a:pt x="26873" y="32899"/>
                  <a:pt x="26801" y="32859"/>
                </a:cubicBezTo>
                <a:cubicBezTo>
                  <a:pt x="24384" y="31514"/>
                  <a:pt x="21199" y="30130"/>
                  <a:pt x="17918" y="29322"/>
                </a:cubicBezTo>
                <a:cubicBezTo>
                  <a:pt x="18086" y="29073"/>
                  <a:pt x="18338" y="28885"/>
                  <a:pt x="18683" y="28774"/>
                </a:cubicBezTo>
                <a:cubicBezTo>
                  <a:pt x="19115" y="28634"/>
                  <a:pt x="19562" y="28573"/>
                  <a:pt x="20022" y="28573"/>
                </a:cubicBezTo>
                <a:close/>
                <a:moveTo>
                  <a:pt x="20775" y="36552"/>
                </a:moveTo>
                <a:cubicBezTo>
                  <a:pt x="21299" y="36800"/>
                  <a:pt x="21799" y="37048"/>
                  <a:pt x="22263" y="37288"/>
                </a:cubicBezTo>
                <a:cubicBezTo>
                  <a:pt x="22183" y="37572"/>
                  <a:pt x="22119" y="37856"/>
                  <a:pt x="22063" y="38140"/>
                </a:cubicBezTo>
                <a:cubicBezTo>
                  <a:pt x="21603" y="37604"/>
                  <a:pt x="21175" y="37076"/>
                  <a:pt x="20775" y="36552"/>
                </a:cubicBezTo>
                <a:close/>
                <a:moveTo>
                  <a:pt x="29277" y="41930"/>
                </a:moveTo>
                <a:lnTo>
                  <a:pt x="29277" y="41930"/>
                </a:lnTo>
                <a:cubicBezTo>
                  <a:pt x="30378" y="42705"/>
                  <a:pt x="31414" y="43542"/>
                  <a:pt x="32386" y="44430"/>
                </a:cubicBezTo>
                <a:cubicBezTo>
                  <a:pt x="31710" y="44526"/>
                  <a:pt x="31070" y="44766"/>
                  <a:pt x="30526" y="45106"/>
                </a:cubicBezTo>
                <a:cubicBezTo>
                  <a:pt x="29946" y="44066"/>
                  <a:pt x="29505" y="43001"/>
                  <a:pt x="29277" y="41930"/>
                </a:cubicBezTo>
                <a:close/>
                <a:moveTo>
                  <a:pt x="11292" y="34587"/>
                </a:moveTo>
                <a:cubicBezTo>
                  <a:pt x="12905" y="38401"/>
                  <a:pt x="16042" y="42149"/>
                  <a:pt x="18174" y="44350"/>
                </a:cubicBezTo>
                <a:cubicBezTo>
                  <a:pt x="18270" y="44450"/>
                  <a:pt x="18374" y="44554"/>
                  <a:pt x="18474" y="44658"/>
                </a:cubicBezTo>
                <a:cubicBezTo>
                  <a:pt x="17710" y="44942"/>
                  <a:pt x="17078" y="45466"/>
                  <a:pt x="16733" y="46166"/>
                </a:cubicBezTo>
                <a:cubicBezTo>
                  <a:pt x="16077" y="45618"/>
                  <a:pt x="15337" y="45387"/>
                  <a:pt x="14621" y="45387"/>
                </a:cubicBezTo>
                <a:cubicBezTo>
                  <a:pt x="12788" y="45387"/>
                  <a:pt x="11112" y="46911"/>
                  <a:pt x="11361" y="48635"/>
                </a:cubicBezTo>
                <a:cubicBezTo>
                  <a:pt x="9872" y="45282"/>
                  <a:pt x="9040" y="41753"/>
                  <a:pt x="9195" y="38072"/>
                </a:cubicBezTo>
                <a:cubicBezTo>
                  <a:pt x="9280" y="36111"/>
                  <a:pt x="10088" y="35051"/>
                  <a:pt x="11292" y="34587"/>
                </a:cubicBezTo>
                <a:close/>
                <a:moveTo>
                  <a:pt x="71694" y="42469"/>
                </a:moveTo>
                <a:lnTo>
                  <a:pt x="71694" y="42469"/>
                </a:lnTo>
                <a:cubicBezTo>
                  <a:pt x="72497" y="42633"/>
                  <a:pt x="73310" y="42781"/>
                  <a:pt x="74122" y="42918"/>
                </a:cubicBezTo>
                <a:cubicBezTo>
                  <a:pt x="77167" y="44783"/>
                  <a:pt x="80104" y="46766"/>
                  <a:pt x="82957" y="48859"/>
                </a:cubicBezTo>
                <a:cubicBezTo>
                  <a:pt x="82728" y="48831"/>
                  <a:pt x="82497" y="48807"/>
                  <a:pt x="82272" y="48775"/>
                </a:cubicBezTo>
                <a:cubicBezTo>
                  <a:pt x="81516" y="48679"/>
                  <a:pt x="80760" y="48555"/>
                  <a:pt x="80008" y="48427"/>
                </a:cubicBezTo>
                <a:cubicBezTo>
                  <a:pt x="78911" y="47831"/>
                  <a:pt x="77823" y="47223"/>
                  <a:pt x="76739" y="46611"/>
                </a:cubicBezTo>
                <a:cubicBezTo>
                  <a:pt x="75075" y="45219"/>
                  <a:pt x="73394" y="43834"/>
                  <a:pt x="71694" y="42469"/>
                </a:cubicBezTo>
                <a:close/>
                <a:moveTo>
                  <a:pt x="98873" y="50120"/>
                </a:moveTo>
                <a:cubicBezTo>
                  <a:pt x="99269" y="51124"/>
                  <a:pt x="99529" y="52140"/>
                  <a:pt x="99617" y="53156"/>
                </a:cubicBezTo>
                <a:cubicBezTo>
                  <a:pt x="99053" y="52153"/>
                  <a:pt x="98397" y="51164"/>
                  <a:pt x="97673" y="50192"/>
                </a:cubicBezTo>
                <a:lnTo>
                  <a:pt x="97673" y="50192"/>
                </a:lnTo>
                <a:cubicBezTo>
                  <a:pt x="97780" y="50199"/>
                  <a:pt x="97889" y="50203"/>
                  <a:pt x="97996" y="50203"/>
                </a:cubicBezTo>
                <a:cubicBezTo>
                  <a:pt x="98297" y="50203"/>
                  <a:pt x="98589" y="50175"/>
                  <a:pt x="98873" y="50120"/>
                </a:cubicBezTo>
                <a:close/>
                <a:moveTo>
                  <a:pt x="40269" y="55789"/>
                </a:moveTo>
                <a:cubicBezTo>
                  <a:pt x="41144" y="56349"/>
                  <a:pt x="42025" y="56906"/>
                  <a:pt x="42906" y="57466"/>
                </a:cubicBezTo>
                <a:cubicBezTo>
                  <a:pt x="43946" y="58962"/>
                  <a:pt x="44994" y="60439"/>
                  <a:pt x="46074" y="61859"/>
                </a:cubicBezTo>
                <a:cubicBezTo>
                  <a:pt x="44001" y="59867"/>
                  <a:pt x="41981" y="57830"/>
                  <a:pt x="39957" y="55797"/>
                </a:cubicBezTo>
                <a:cubicBezTo>
                  <a:pt x="40060" y="55797"/>
                  <a:pt x="40164" y="55793"/>
                  <a:pt x="40269" y="55789"/>
                </a:cubicBezTo>
                <a:close/>
                <a:moveTo>
                  <a:pt x="57753" y="48007"/>
                </a:moveTo>
                <a:lnTo>
                  <a:pt x="57753" y="48007"/>
                </a:lnTo>
                <a:cubicBezTo>
                  <a:pt x="59162" y="48567"/>
                  <a:pt x="60602" y="49111"/>
                  <a:pt x="62054" y="49640"/>
                </a:cubicBezTo>
                <a:cubicBezTo>
                  <a:pt x="66556" y="52604"/>
                  <a:pt x="71165" y="55429"/>
                  <a:pt x="75699" y="58046"/>
                </a:cubicBezTo>
                <a:cubicBezTo>
                  <a:pt x="76783" y="58670"/>
                  <a:pt x="78611" y="59623"/>
                  <a:pt x="80784" y="60587"/>
                </a:cubicBezTo>
                <a:cubicBezTo>
                  <a:pt x="82449" y="62083"/>
                  <a:pt x="84265" y="63804"/>
                  <a:pt x="85125" y="65744"/>
                </a:cubicBezTo>
                <a:cubicBezTo>
                  <a:pt x="83757" y="65556"/>
                  <a:pt x="82416" y="65168"/>
                  <a:pt x="81100" y="64672"/>
                </a:cubicBezTo>
                <a:cubicBezTo>
                  <a:pt x="74370" y="60947"/>
                  <a:pt x="68156" y="56474"/>
                  <a:pt x="61879" y="52076"/>
                </a:cubicBezTo>
                <a:cubicBezTo>
                  <a:pt x="60594" y="50676"/>
                  <a:pt x="59206" y="49324"/>
                  <a:pt x="57753" y="48007"/>
                </a:cubicBezTo>
                <a:close/>
                <a:moveTo>
                  <a:pt x="58690" y="67497"/>
                </a:moveTo>
                <a:cubicBezTo>
                  <a:pt x="62311" y="69802"/>
                  <a:pt x="65919" y="72114"/>
                  <a:pt x="69505" y="74455"/>
                </a:cubicBezTo>
                <a:cubicBezTo>
                  <a:pt x="69521" y="74479"/>
                  <a:pt x="69533" y="74503"/>
                  <a:pt x="69548" y="74527"/>
                </a:cubicBezTo>
                <a:cubicBezTo>
                  <a:pt x="68076" y="73630"/>
                  <a:pt x="66648" y="72775"/>
                  <a:pt x="65284" y="72010"/>
                </a:cubicBezTo>
                <a:cubicBezTo>
                  <a:pt x="63587" y="71062"/>
                  <a:pt x="61827" y="70193"/>
                  <a:pt x="60038" y="69353"/>
                </a:cubicBezTo>
                <a:cubicBezTo>
                  <a:pt x="59594" y="68721"/>
                  <a:pt x="59142" y="68101"/>
                  <a:pt x="58690" y="67497"/>
                </a:cubicBezTo>
                <a:close/>
                <a:moveTo>
                  <a:pt x="30729" y="77800"/>
                </a:moveTo>
                <a:cubicBezTo>
                  <a:pt x="34134" y="80208"/>
                  <a:pt x="37656" y="82513"/>
                  <a:pt x="41240" y="84742"/>
                </a:cubicBezTo>
                <a:cubicBezTo>
                  <a:pt x="37235" y="83349"/>
                  <a:pt x="33743" y="80681"/>
                  <a:pt x="30729" y="77800"/>
                </a:cubicBezTo>
                <a:close/>
                <a:moveTo>
                  <a:pt x="50300" y="1"/>
                </a:moveTo>
                <a:cubicBezTo>
                  <a:pt x="47687" y="1"/>
                  <a:pt x="45246" y="557"/>
                  <a:pt x="43441" y="2138"/>
                </a:cubicBezTo>
                <a:cubicBezTo>
                  <a:pt x="40832" y="4418"/>
                  <a:pt x="41004" y="6967"/>
                  <a:pt x="42425" y="9319"/>
                </a:cubicBezTo>
                <a:cubicBezTo>
                  <a:pt x="39384" y="7820"/>
                  <a:pt x="36391" y="6263"/>
                  <a:pt x="33506" y="4590"/>
                </a:cubicBezTo>
                <a:cubicBezTo>
                  <a:pt x="32866" y="4218"/>
                  <a:pt x="32222" y="4058"/>
                  <a:pt x="31614" y="4058"/>
                </a:cubicBezTo>
                <a:cubicBezTo>
                  <a:pt x="28862" y="4058"/>
                  <a:pt x="26849" y="7367"/>
                  <a:pt x="29065" y="9364"/>
                </a:cubicBezTo>
                <a:cubicBezTo>
                  <a:pt x="30686" y="10824"/>
                  <a:pt x="32394" y="12172"/>
                  <a:pt x="34162" y="13445"/>
                </a:cubicBezTo>
                <a:cubicBezTo>
                  <a:pt x="32682" y="14130"/>
                  <a:pt x="32122" y="15482"/>
                  <a:pt x="32394" y="16918"/>
                </a:cubicBezTo>
                <a:cubicBezTo>
                  <a:pt x="32410" y="17002"/>
                  <a:pt x="32439" y="17082"/>
                  <a:pt x="32454" y="17166"/>
                </a:cubicBezTo>
                <a:cubicBezTo>
                  <a:pt x="31482" y="16970"/>
                  <a:pt x="30498" y="16854"/>
                  <a:pt x="29510" y="16854"/>
                </a:cubicBezTo>
                <a:cubicBezTo>
                  <a:pt x="29438" y="16854"/>
                  <a:pt x="29366" y="16854"/>
                  <a:pt x="29294" y="16858"/>
                </a:cubicBezTo>
                <a:cubicBezTo>
                  <a:pt x="25996" y="16914"/>
                  <a:pt x="23900" y="18715"/>
                  <a:pt x="23032" y="20975"/>
                </a:cubicBezTo>
                <a:cubicBezTo>
                  <a:pt x="22347" y="21391"/>
                  <a:pt x="21855" y="21995"/>
                  <a:pt x="21747" y="22736"/>
                </a:cubicBezTo>
                <a:cubicBezTo>
                  <a:pt x="21095" y="22643"/>
                  <a:pt x="20443" y="22595"/>
                  <a:pt x="19795" y="22591"/>
                </a:cubicBezTo>
                <a:cubicBezTo>
                  <a:pt x="17458" y="22591"/>
                  <a:pt x="15154" y="23244"/>
                  <a:pt x="12988" y="24833"/>
                </a:cubicBezTo>
                <a:cubicBezTo>
                  <a:pt x="11472" y="25945"/>
                  <a:pt x="10668" y="27297"/>
                  <a:pt x="10380" y="28781"/>
                </a:cubicBezTo>
                <a:cubicBezTo>
                  <a:pt x="7627" y="29210"/>
                  <a:pt x="5226" y="30518"/>
                  <a:pt x="3690" y="33182"/>
                </a:cubicBezTo>
                <a:cubicBezTo>
                  <a:pt x="0" y="39588"/>
                  <a:pt x="2541" y="47491"/>
                  <a:pt x="6759" y="54305"/>
                </a:cubicBezTo>
                <a:cubicBezTo>
                  <a:pt x="5222" y="54873"/>
                  <a:pt x="4118" y="56369"/>
                  <a:pt x="4711" y="57758"/>
                </a:cubicBezTo>
                <a:cubicBezTo>
                  <a:pt x="7111" y="63375"/>
                  <a:pt x="13573" y="67237"/>
                  <a:pt x="19562" y="70585"/>
                </a:cubicBezTo>
                <a:cubicBezTo>
                  <a:pt x="20967" y="72446"/>
                  <a:pt x="22456" y="74247"/>
                  <a:pt x="23952" y="75963"/>
                </a:cubicBezTo>
                <a:cubicBezTo>
                  <a:pt x="28561" y="81249"/>
                  <a:pt x="34843" y="87395"/>
                  <a:pt x="42877" y="88943"/>
                </a:cubicBezTo>
                <a:cubicBezTo>
                  <a:pt x="43045" y="88975"/>
                  <a:pt x="43221" y="88991"/>
                  <a:pt x="43397" y="88991"/>
                </a:cubicBezTo>
                <a:cubicBezTo>
                  <a:pt x="44354" y="88991"/>
                  <a:pt x="45322" y="88518"/>
                  <a:pt x="45538" y="87687"/>
                </a:cubicBezTo>
                <a:cubicBezTo>
                  <a:pt x="45562" y="87595"/>
                  <a:pt x="45570" y="87499"/>
                  <a:pt x="45589" y="87406"/>
                </a:cubicBezTo>
                <a:cubicBezTo>
                  <a:pt x="47862" y="88775"/>
                  <a:pt x="50143" y="90127"/>
                  <a:pt x="52428" y="91464"/>
                </a:cubicBezTo>
                <a:cubicBezTo>
                  <a:pt x="52980" y="91792"/>
                  <a:pt x="53556" y="91932"/>
                  <a:pt x="54117" y="91932"/>
                </a:cubicBezTo>
                <a:cubicBezTo>
                  <a:pt x="55657" y="91932"/>
                  <a:pt x="57065" y="90856"/>
                  <a:pt x="57513" y="89611"/>
                </a:cubicBezTo>
                <a:cubicBezTo>
                  <a:pt x="58854" y="89940"/>
                  <a:pt x="60242" y="90147"/>
                  <a:pt x="61679" y="90204"/>
                </a:cubicBezTo>
                <a:cubicBezTo>
                  <a:pt x="61718" y="90204"/>
                  <a:pt x="61759" y="90208"/>
                  <a:pt x="61799" y="90208"/>
                </a:cubicBezTo>
                <a:cubicBezTo>
                  <a:pt x="62939" y="90208"/>
                  <a:pt x="64307" y="89587"/>
                  <a:pt x="64795" y="88723"/>
                </a:cubicBezTo>
                <a:cubicBezTo>
                  <a:pt x="64959" y="88435"/>
                  <a:pt x="65099" y="88143"/>
                  <a:pt x="65232" y="87846"/>
                </a:cubicBezTo>
                <a:cubicBezTo>
                  <a:pt x="69225" y="89599"/>
                  <a:pt x="73402" y="91015"/>
                  <a:pt x="77895" y="91800"/>
                </a:cubicBezTo>
                <a:cubicBezTo>
                  <a:pt x="78135" y="91844"/>
                  <a:pt x="78375" y="91864"/>
                  <a:pt x="78615" y="91864"/>
                </a:cubicBezTo>
                <a:cubicBezTo>
                  <a:pt x="80928" y="91864"/>
                  <a:pt x="83093" y="90007"/>
                  <a:pt x="82233" y="88115"/>
                </a:cubicBezTo>
                <a:lnTo>
                  <a:pt x="82233" y="88115"/>
                </a:lnTo>
                <a:cubicBezTo>
                  <a:pt x="86297" y="89748"/>
                  <a:pt x="90527" y="90887"/>
                  <a:pt x="94912" y="91048"/>
                </a:cubicBezTo>
                <a:cubicBezTo>
                  <a:pt x="94960" y="91048"/>
                  <a:pt x="95008" y="91052"/>
                  <a:pt x="95056" y="91052"/>
                </a:cubicBezTo>
                <a:cubicBezTo>
                  <a:pt x="97985" y="91052"/>
                  <a:pt x="99697" y="87678"/>
                  <a:pt x="97425" y="86014"/>
                </a:cubicBezTo>
                <a:cubicBezTo>
                  <a:pt x="95289" y="84450"/>
                  <a:pt x="93123" y="82909"/>
                  <a:pt x="90947" y="81381"/>
                </a:cubicBezTo>
                <a:cubicBezTo>
                  <a:pt x="93392" y="81273"/>
                  <a:pt x="95080" y="78456"/>
                  <a:pt x="93684" y="76716"/>
                </a:cubicBezTo>
                <a:lnTo>
                  <a:pt x="93684" y="76716"/>
                </a:lnTo>
                <a:cubicBezTo>
                  <a:pt x="94824" y="77059"/>
                  <a:pt x="95980" y="77379"/>
                  <a:pt x="97165" y="77667"/>
                </a:cubicBezTo>
                <a:cubicBezTo>
                  <a:pt x="97444" y="77732"/>
                  <a:pt x="97732" y="77763"/>
                  <a:pt x="98020" y="77763"/>
                </a:cubicBezTo>
                <a:cubicBezTo>
                  <a:pt x="100249" y="77763"/>
                  <a:pt x="102582" y="75896"/>
                  <a:pt x="101626" y="73966"/>
                </a:cubicBezTo>
                <a:cubicBezTo>
                  <a:pt x="99845" y="70374"/>
                  <a:pt x="97464" y="67148"/>
                  <a:pt x="94720" y="64151"/>
                </a:cubicBezTo>
                <a:lnTo>
                  <a:pt x="94720" y="64151"/>
                </a:lnTo>
                <a:cubicBezTo>
                  <a:pt x="95841" y="64312"/>
                  <a:pt x="96973" y="64432"/>
                  <a:pt x="98129" y="64476"/>
                </a:cubicBezTo>
                <a:lnTo>
                  <a:pt x="98277" y="64476"/>
                </a:lnTo>
                <a:cubicBezTo>
                  <a:pt x="100277" y="64476"/>
                  <a:pt x="101694" y="62995"/>
                  <a:pt x="101794" y="61435"/>
                </a:cubicBezTo>
                <a:cubicBezTo>
                  <a:pt x="101798" y="61407"/>
                  <a:pt x="101794" y="61383"/>
                  <a:pt x="101798" y="61359"/>
                </a:cubicBezTo>
                <a:cubicBezTo>
                  <a:pt x="103911" y="60707"/>
                  <a:pt x="105659" y="59434"/>
                  <a:pt x="106548" y="57285"/>
                </a:cubicBezTo>
                <a:cubicBezTo>
                  <a:pt x="109000" y="51364"/>
                  <a:pt x="104955" y="45071"/>
                  <a:pt x="100469" y="40009"/>
                </a:cubicBezTo>
                <a:cubicBezTo>
                  <a:pt x="99994" y="39173"/>
                  <a:pt x="99422" y="38373"/>
                  <a:pt x="98761" y="37612"/>
                </a:cubicBezTo>
                <a:lnTo>
                  <a:pt x="98761" y="37612"/>
                </a:lnTo>
                <a:cubicBezTo>
                  <a:pt x="99954" y="37744"/>
                  <a:pt x="101174" y="37828"/>
                  <a:pt x="102419" y="37856"/>
                </a:cubicBezTo>
                <a:cubicBezTo>
                  <a:pt x="102450" y="37856"/>
                  <a:pt x="102478" y="37860"/>
                  <a:pt x="102510" y="37860"/>
                </a:cubicBezTo>
                <a:cubicBezTo>
                  <a:pt x="104327" y="37860"/>
                  <a:pt x="105863" y="36608"/>
                  <a:pt x="106119" y="35175"/>
                </a:cubicBezTo>
                <a:cubicBezTo>
                  <a:pt x="108752" y="33999"/>
                  <a:pt x="110792" y="31699"/>
                  <a:pt x="110400" y="29210"/>
                </a:cubicBezTo>
                <a:cubicBezTo>
                  <a:pt x="109824" y="25540"/>
                  <a:pt x="106020" y="22864"/>
                  <a:pt x="102755" y="20667"/>
                </a:cubicBezTo>
                <a:cubicBezTo>
                  <a:pt x="97269" y="16970"/>
                  <a:pt x="91327" y="13781"/>
                  <a:pt x="85081" y="11068"/>
                </a:cubicBezTo>
                <a:cubicBezTo>
                  <a:pt x="77523" y="7783"/>
                  <a:pt x="69817" y="4678"/>
                  <a:pt x="61794" y="2246"/>
                </a:cubicBezTo>
                <a:cubicBezTo>
                  <a:pt x="58666" y="1293"/>
                  <a:pt x="54280" y="1"/>
                  <a:pt x="50300" y="1"/>
                </a:cubicBezTo>
                <a:close/>
              </a:path>
            </a:pathLst>
          </a:custGeom>
          <a:solidFill>
            <a:srgbClr val="FFFFFF">
              <a:alpha val="165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57"/>
          <p:cNvSpPr/>
          <p:nvPr/>
        </p:nvSpPr>
        <p:spPr>
          <a:xfrm flipH="1">
            <a:off x="5096825" y="2561739"/>
            <a:ext cx="860585" cy="714090"/>
          </a:xfrm>
          <a:custGeom>
            <a:avLst/>
            <a:gdLst/>
            <a:ahLst/>
            <a:cxnLst/>
            <a:rect l="l" t="t" r="r" b="b"/>
            <a:pathLst>
              <a:path w="110793" h="91933" extrusionOk="0">
                <a:moveTo>
                  <a:pt x="50743" y="6275"/>
                </a:moveTo>
                <a:cubicBezTo>
                  <a:pt x="53200" y="6275"/>
                  <a:pt x="56857" y="7419"/>
                  <a:pt x="59430" y="8276"/>
                </a:cubicBezTo>
                <a:cubicBezTo>
                  <a:pt x="59393" y="8455"/>
                  <a:pt x="59374" y="8636"/>
                  <a:pt x="59374" y="8815"/>
                </a:cubicBezTo>
                <a:cubicBezTo>
                  <a:pt x="57073" y="8172"/>
                  <a:pt x="54732" y="7731"/>
                  <a:pt x="52420" y="7679"/>
                </a:cubicBezTo>
                <a:cubicBezTo>
                  <a:pt x="52191" y="7535"/>
                  <a:pt x="51975" y="7387"/>
                  <a:pt x="51744" y="7243"/>
                </a:cubicBezTo>
                <a:cubicBezTo>
                  <a:pt x="51131" y="6867"/>
                  <a:pt x="50503" y="6708"/>
                  <a:pt x="49899" y="6708"/>
                </a:cubicBezTo>
                <a:cubicBezTo>
                  <a:pt x="49727" y="6708"/>
                  <a:pt x="49555" y="6719"/>
                  <a:pt x="49387" y="6743"/>
                </a:cubicBezTo>
                <a:cubicBezTo>
                  <a:pt x="49259" y="6667"/>
                  <a:pt x="49139" y="6623"/>
                  <a:pt x="49022" y="6623"/>
                </a:cubicBezTo>
                <a:cubicBezTo>
                  <a:pt x="48943" y="6623"/>
                  <a:pt x="48867" y="6647"/>
                  <a:pt x="48795" y="6691"/>
                </a:cubicBezTo>
                <a:cubicBezTo>
                  <a:pt x="49263" y="6395"/>
                  <a:pt x="49940" y="6275"/>
                  <a:pt x="50743" y="6275"/>
                </a:cubicBezTo>
                <a:close/>
                <a:moveTo>
                  <a:pt x="80740" y="16318"/>
                </a:moveTo>
                <a:lnTo>
                  <a:pt x="80740" y="16318"/>
                </a:lnTo>
                <a:cubicBezTo>
                  <a:pt x="84017" y="17727"/>
                  <a:pt x="87121" y="19182"/>
                  <a:pt x="90214" y="20887"/>
                </a:cubicBezTo>
                <a:cubicBezTo>
                  <a:pt x="92648" y="22231"/>
                  <a:pt x="95072" y="23584"/>
                  <a:pt x="97381" y="25064"/>
                </a:cubicBezTo>
                <a:cubicBezTo>
                  <a:pt x="95116" y="23708"/>
                  <a:pt x="92687" y="22528"/>
                  <a:pt x="90386" y="21443"/>
                </a:cubicBezTo>
                <a:cubicBezTo>
                  <a:pt x="87382" y="20027"/>
                  <a:pt x="84293" y="18730"/>
                  <a:pt x="81188" y="17466"/>
                </a:cubicBezTo>
                <a:cubicBezTo>
                  <a:pt x="81068" y="17066"/>
                  <a:pt x="80916" y="16686"/>
                  <a:pt x="80740" y="16318"/>
                </a:cubicBezTo>
                <a:close/>
                <a:moveTo>
                  <a:pt x="83589" y="25417"/>
                </a:moveTo>
                <a:lnTo>
                  <a:pt x="83589" y="25417"/>
                </a:lnTo>
                <a:cubicBezTo>
                  <a:pt x="86362" y="26565"/>
                  <a:pt x="89878" y="27965"/>
                  <a:pt x="92883" y="29734"/>
                </a:cubicBezTo>
                <a:cubicBezTo>
                  <a:pt x="91459" y="29509"/>
                  <a:pt x="90022" y="29221"/>
                  <a:pt x="88591" y="28874"/>
                </a:cubicBezTo>
                <a:cubicBezTo>
                  <a:pt x="88399" y="28802"/>
                  <a:pt x="88202" y="28726"/>
                  <a:pt x="88006" y="28650"/>
                </a:cubicBezTo>
                <a:cubicBezTo>
                  <a:pt x="86554" y="27553"/>
                  <a:pt x="85081" y="26477"/>
                  <a:pt x="83589" y="25417"/>
                </a:cubicBezTo>
                <a:close/>
                <a:moveTo>
                  <a:pt x="20022" y="28573"/>
                </a:moveTo>
                <a:cubicBezTo>
                  <a:pt x="21687" y="28573"/>
                  <a:pt x="23488" y="29394"/>
                  <a:pt x="25108" y="30374"/>
                </a:cubicBezTo>
                <a:cubicBezTo>
                  <a:pt x="25688" y="31262"/>
                  <a:pt x="26332" y="32135"/>
                  <a:pt x="27017" y="32979"/>
                </a:cubicBezTo>
                <a:cubicBezTo>
                  <a:pt x="26949" y="32942"/>
                  <a:pt x="26873" y="32899"/>
                  <a:pt x="26801" y="32859"/>
                </a:cubicBezTo>
                <a:cubicBezTo>
                  <a:pt x="24384" y="31514"/>
                  <a:pt x="21199" y="30130"/>
                  <a:pt x="17918" y="29322"/>
                </a:cubicBezTo>
                <a:cubicBezTo>
                  <a:pt x="18086" y="29073"/>
                  <a:pt x="18338" y="28885"/>
                  <a:pt x="18683" y="28774"/>
                </a:cubicBezTo>
                <a:cubicBezTo>
                  <a:pt x="19115" y="28634"/>
                  <a:pt x="19562" y="28573"/>
                  <a:pt x="20022" y="28573"/>
                </a:cubicBezTo>
                <a:close/>
                <a:moveTo>
                  <a:pt x="20775" y="36552"/>
                </a:moveTo>
                <a:cubicBezTo>
                  <a:pt x="21299" y="36800"/>
                  <a:pt x="21799" y="37048"/>
                  <a:pt x="22263" y="37288"/>
                </a:cubicBezTo>
                <a:cubicBezTo>
                  <a:pt x="22183" y="37572"/>
                  <a:pt x="22119" y="37856"/>
                  <a:pt x="22063" y="38140"/>
                </a:cubicBezTo>
                <a:cubicBezTo>
                  <a:pt x="21603" y="37604"/>
                  <a:pt x="21175" y="37076"/>
                  <a:pt x="20775" y="36552"/>
                </a:cubicBezTo>
                <a:close/>
                <a:moveTo>
                  <a:pt x="29277" y="41930"/>
                </a:moveTo>
                <a:lnTo>
                  <a:pt x="29277" y="41930"/>
                </a:lnTo>
                <a:cubicBezTo>
                  <a:pt x="30378" y="42705"/>
                  <a:pt x="31414" y="43542"/>
                  <a:pt x="32386" y="44430"/>
                </a:cubicBezTo>
                <a:cubicBezTo>
                  <a:pt x="31710" y="44526"/>
                  <a:pt x="31070" y="44766"/>
                  <a:pt x="30526" y="45106"/>
                </a:cubicBezTo>
                <a:cubicBezTo>
                  <a:pt x="29946" y="44066"/>
                  <a:pt x="29505" y="43001"/>
                  <a:pt x="29277" y="41930"/>
                </a:cubicBezTo>
                <a:close/>
                <a:moveTo>
                  <a:pt x="11292" y="34587"/>
                </a:moveTo>
                <a:cubicBezTo>
                  <a:pt x="12905" y="38401"/>
                  <a:pt x="16042" y="42149"/>
                  <a:pt x="18174" y="44350"/>
                </a:cubicBezTo>
                <a:cubicBezTo>
                  <a:pt x="18270" y="44450"/>
                  <a:pt x="18374" y="44554"/>
                  <a:pt x="18474" y="44658"/>
                </a:cubicBezTo>
                <a:cubicBezTo>
                  <a:pt x="17710" y="44942"/>
                  <a:pt x="17078" y="45466"/>
                  <a:pt x="16733" y="46166"/>
                </a:cubicBezTo>
                <a:cubicBezTo>
                  <a:pt x="16077" y="45618"/>
                  <a:pt x="15337" y="45387"/>
                  <a:pt x="14621" y="45387"/>
                </a:cubicBezTo>
                <a:cubicBezTo>
                  <a:pt x="12788" y="45387"/>
                  <a:pt x="11112" y="46911"/>
                  <a:pt x="11361" y="48635"/>
                </a:cubicBezTo>
                <a:cubicBezTo>
                  <a:pt x="9872" y="45282"/>
                  <a:pt x="9040" y="41753"/>
                  <a:pt x="9195" y="38072"/>
                </a:cubicBezTo>
                <a:cubicBezTo>
                  <a:pt x="9280" y="36111"/>
                  <a:pt x="10088" y="35051"/>
                  <a:pt x="11292" y="34587"/>
                </a:cubicBezTo>
                <a:close/>
                <a:moveTo>
                  <a:pt x="71694" y="42469"/>
                </a:moveTo>
                <a:lnTo>
                  <a:pt x="71694" y="42469"/>
                </a:lnTo>
                <a:cubicBezTo>
                  <a:pt x="72497" y="42633"/>
                  <a:pt x="73310" y="42781"/>
                  <a:pt x="74122" y="42918"/>
                </a:cubicBezTo>
                <a:cubicBezTo>
                  <a:pt x="77167" y="44783"/>
                  <a:pt x="80104" y="46766"/>
                  <a:pt x="82957" y="48859"/>
                </a:cubicBezTo>
                <a:cubicBezTo>
                  <a:pt x="82728" y="48831"/>
                  <a:pt x="82497" y="48807"/>
                  <a:pt x="82272" y="48775"/>
                </a:cubicBezTo>
                <a:cubicBezTo>
                  <a:pt x="81516" y="48679"/>
                  <a:pt x="80760" y="48555"/>
                  <a:pt x="80008" y="48427"/>
                </a:cubicBezTo>
                <a:cubicBezTo>
                  <a:pt x="78911" y="47831"/>
                  <a:pt x="77823" y="47223"/>
                  <a:pt x="76739" y="46611"/>
                </a:cubicBezTo>
                <a:cubicBezTo>
                  <a:pt x="75075" y="45219"/>
                  <a:pt x="73394" y="43834"/>
                  <a:pt x="71694" y="42469"/>
                </a:cubicBezTo>
                <a:close/>
                <a:moveTo>
                  <a:pt x="98873" y="50120"/>
                </a:moveTo>
                <a:cubicBezTo>
                  <a:pt x="99269" y="51124"/>
                  <a:pt x="99529" y="52140"/>
                  <a:pt x="99617" y="53156"/>
                </a:cubicBezTo>
                <a:cubicBezTo>
                  <a:pt x="99053" y="52153"/>
                  <a:pt x="98397" y="51164"/>
                  <a:pt x="97673" y="50192"/>
                </a:cubicBezTo>
                <a:lnTo>
                  <a:pt x="97673" y="50192"/>
                </a:lnTo>
                <a:cubicBezTo>
                  <a:pt x="97780" y="50199"/>
                  <a:pt x="97889" y="50203"/>
                  <a:pt x="97996" y="50203"/>
                </a:cubicBezTo>
                <a:cubicBezTo>
                  <a:pt x="98297" y="50203"/>
                  <a:pt x="98589" y="50175"/>
                  <a:pt x="98873" y="50120"/>
                </a:cubicBezTo>
                <a:close/>
                <a:moveTo>
                  <a:pt x="40269" y="55789"/>
                </a:moveTo>
                <a:cubicBezTo>
                  <a:pt x="41144" y="56349"/>
                  <a:pt x="42025" y="56906"/>
                  <a:pt x="42906" y="57466"/>
                </a:cubicBezTo>
                <a:cubicBezTo>
                  <a:pt x="43946" y="58962"/>
                  <a:pt x="44994" y="60439"/>
                  <a:pt x="46074" y="61859"/>
                </a:cubicBezTo>
                <a:cubicBezTo>
                  <a:pt x="44001" y="59867"/>
                  <a:pt x="41981" y="57830"/>
                  <a:pt x="39957" y="55797"/>
                </a:cubicBezTo>
                <a:cubicBezTo>
                  <a:pt x="40060" y="55797"/>
                  <a:pt x="40164" y="55793"/>
                  <a:pt x="40269" y="55789"/>
                </a:cubicBezTo>
                <a:close/>
                <a:moveTo>
                  <a:pt x="57753" y="48007"/>
                </a:moveTo>
                <a:lnTo>
                  <a:pt x="57753" y="48007"/>
                </a:lnTo>
                <a:cubicBezTo>
                  <a:pt x="59162" y="48567"/>
                  <a:pt x="60602" y="49111"/>
                  <a:pt x="62054" y="49640"/>
                </a:cubicBezTo>
                <a:cubicBezTo>
                  <a:pt x="66556" y="52604"/>
                  <a:pt x="71165" y="55429"/>
                  <a:pt x="75699" y="58046"/>
                </a:cubicBezTo>
                <a:cubicBezTo>
                  <a:pt x="76783" y="58670"/>
                  <a:pt x="78611" y="59623"/>
                  <a:pt x="80784" y="60587"/>
                </a:cubicBezTo>
                <a:cubicBezTo>
                  <a:pt x="82449" y="62083"/>
                  <a:pt x="84265" y="63804"/>
                  <a:pt x="85125" y="65744"/>
                </a:cubicBezTo>
                <a:cubicBezTo>
                  <a:pt x="83757" y="65556"/>
                  <a:pt x="82416" y="65168"/>
                  <a:pt x="81100" y="64672"/>
                </a:cubicBezTo>
                <a:cubicBezTo>
                  <a:pt x="74370" y="60947"/>
                  <a:pt x="68156" y="56474"/>
                  <a:pt x="61879" y="52076"/>
                </a:cubicBezTo>
                <a:cubicBezTo>
                  <a:pt x="60594" y="50676"/>
                  <a:pt x="59206" y="49324"/>
                  <a:pt x="57753" y="48007"/>
                </a:cubicBezTo>
                <a:close/>
                <a:moveTo>
                  <a:pt x="58690" y="67497"/>
                </a:moveTo>
                <a:cubicBezTo>
                  <a:pt x="62311" y="69802"/>
                  <a:pt x="65919" y="72114"/>
                  <a:pt x="69505" y="74455"/>
                </a:cubicBezTo>
                <a:cubicBezTo>
                  <a:pt x="69521" y="74479"/>
                  <a:pt x="69533" y="74503"/>
                  <a:pt x="69548" y="74527"/>
                </a:cubicBezTo>
                <a:cubicBezTo>
                  <a:pt x="68076" y="73630"/>
                  <a:pt x="66648" y="72775"/>
                  <a:pt x="65284" y="72010"/>
                </a:cubicBezTo>
                <a:cubicBezTo>
                  <a:pt x="63587" y="71062"/>
                  <a:pt x="61827" y="70193"/>
                  <a:pt x="60038" y="69353"/>
                </a:cubicBezTo>
                <a:cubicBezTo>
                  <a:pt x="59594" y="68721"/>
                  <a:pt x="59142" y="68101"/>
                  <a:pt x="58690" y="67497"/>
                </a:cubicBezTo>
                <a:close/>
                <a:moveTo>
                  <a:pt x="30729" y="77800"/>
                </a:moveTo>
                <a:cubicBezTo>
                  <a:pt x="34134" y="80208"/>
                  <a:pt x="37656" y="82513"/>
                  <a:pt x="41240" y="84742"/>
                </a:cubicBezTo>
                <a:cubicBezTo>
                  <a:pt x="37235" y="83349"/>
                  <a:pt x="33743" y="80681"/>
                  <a:pt x="30729" y="77800"/>
                </a:cubicBezTo>
                <a:close/>
                <a:moveTo>
                  <a:pt x="50300" y="1"/>
                </a:moveTo>
                <a:cubicBezTo>
                  <a:pt x="47687" y="1"/>
                  <a:pt x="45246" y="557"/>
                  <a:pt x="43441" y="2138"/>
                </a:cubicBezTo>
                <a:cubicBezTo>
                  <a:pt x="40832" y="4418"/>
                  <a:pt x="41004" y="6967"/>
                  <a:pt x="42425" y="9319"/>
                </a:cubicBezTo>
                <a:cubicBezTo>
                  <a:pt x="39384" y="7820"/>
                  <a:pt x="36391" y="6263"/>
                  <a:pt x="33506" y="4590"/>
                </a:cubicBezTo>
                <a:cubicBezTo>
                  <a:pt x="32866" y="4218"/>
                  <a:pt x="32222" y="4058"/>
                  <a:pt x="31614" y="4058"/>
                </a:cubicBezTo>
                <a:cubicBezTo>
                  <a:pt x="28862" y="4058"/>
                  <a:pt x="26849" y="7367"/>
                  <a:pt x="29065" y="9364"/>
                </a:cubicBezTo>
                <a:cubicBezTo>
                  <a:pt x="30686" y="10824"/>
                  <a:pt x="32394" y="12172"/>
                  <a:pt x="34162" y="13445"/>
                </a:cubicBezTo>
                <a:cubicBezTo>
                  <a:pt x="32682" y="14130"/>
                  <a:pt x="32122" y="15482"/>
                  <a:pt x="32394" y="16918"/>
                </a:cubicBezTo>
                <a:cubicBezTo>
                  <a:pt x="32410" y="17002"/>
                  <a:pt x="32439" y="17082"/>
                  <a:pt x="32454" y="17166"/>
                </a:cubicBezTo>
                <a:cubicBezTo>
                  <a:pt x="31482" y="16970"/>
                  <a:pt x="30498" y="16854"/>
                  <a:pt x="29510" y="16854"/>
                </a:cubicBezTo>
                <a:cubicBezTo>
                  <a:pt x="29438" y="16854"/>
                  <a:pt x="29366" y="16854"/>
                  <a:pt x="29294" y="16858"/>
                </a:cubicBezTo>
                <a:cubicBezTo>
                  <a:pt x="25996" y="16914"/>
                  <a:pt x="23900" y="18715"/>
                  <a:pt x="23032" y="20975"/>
                </a:cubicBezTo>
                <a:cubicBezTo>
                  <a:pt x="22347" y="21391"/>
                  <a:pt x="21855" y="21995"/>
                  <a:pt x="21747" y="22736"/>
                </a:cubicBezTo>
                <a:cubicBezTo>
                  <a:pt x="21095" y="22643"/>
                  <a:pt x="20443" y="22595"/>
                  <a:pt x="19795" y="22591"/>
                </a:cubicBezTo>
                <a:cubicBezTo>
                  <a:pt x="17458" y="22591"/>
                  <a:pt x="15154" y="23244"/>
                  <a:pt x="12988" y="24833"/>
                </a:cubicBezTo>
                <a:cubicBezTo>
                  <a:pt x="11472" y="25945"/>
                  <a:pt x="10668" y="27297"/>
                  <a:pt x="10380" y="28781"/>
                </a:cubicBezTo>
                <a:cubicBezTo>
                  <a:pt x="7627" y="29210"/>
                  <a:pt x="5226" y="30518"/>
                  <a:pt x="3690" y="33182"/>
                </a:cubicBezTo>
                <a:cubicBezTo>
                  <a:pt x="0" y="39588"/>
                  <a:pt x="2541" y="47491"/>
                  <a:pt x="6759" y="54305"/>
                </a:cubicBezTo>
                <a:cubicBezTo>
                  <a:pt x="5222" y="54873"/>
                  <a:pt x="4118" y="56369"/>
                  <a:pt x="4711" y="57758"/>
                </a:cubicBezTo>
                <a:cubicBezTo>
                  <a:pt x="7111" y="63375"/>
                  <a:pt x="13573" y="67237"/>
                  <a:pt x="19562" y="70585"/>
                </a:cubicBezTo>
                <a:cubicBezTo>
                  <a:pt x="20967" y="72446"/>
                  <a:pt x="22456" y="74247"/>
                  <a:pt x="23952" y="75963"/>
                </a:cubicBezTo>
                <a:cubicBezTo>
                  <a:pt x="28561" y="81249"/>
                  <a:pt x="34843" y="87395"/>
                  <a:pt x="42877" y="88943"/>
                </a:cubicBezTo>
                <a:cubicBezTo>
                  <a:pt x="43045" y="88975"/>
                  <a:pt x="43221" y="88991"/>
                  <a:pt x="43397" y="88991"/>
                </a:cubicBezTo>
                <a:cubicBezTo>
                  <a:pt x="44354" y="88991"/>
                  <a:pt x="45322" y="88518"/>
                  <a:pt x="45538" y="87687"/>
                </a:cubicBezTo>
                <a:cubicBezTo>
                  <a:pt x="45562" y="87595"/>
                  <a:pt x="45570" y="87499"/>
                  <a:pt x="45589" y="87406"/>
                </a:cubicBezTo>
                <a:cubicBezTo>
                  <a:pt x="47862" y="88775"/>
                  <a:pt x="50143" y="90127"/>
                  <a:pt x="52428" y="91464"/>
                </a:cubicBezTo>
                <a:cubicBezTo>
                  <a:pt x="52980" y="91792"/>
                  <a:pt x="53556" y="91932"/>
                  <a:pt x="54117" y="91932"/>
                </a:cubicBezTo>
                <a:cubicBezTo>
                  <a:pt x="55657" y="91932"/>
                  <a:pt x="57065" y="90856"/>
                  <a:pt x="57513" y="89611"/>
                </a:cubicBezTo>
                <a:cubicBezTo>
                  <a:pt x="58854" y="89940"/>
                  <a:pt x="60242" y="90147"/>
                  <a:pt x="61679" y="90204"/>
                </a:cubicBezTo>
                <a:cubicBezTo>
                  <a:pt x="61718" y="90204"/>
                  <a:pt x="61759" y="90208"/>
                  <a:pt x="61799" y="90208"/>
                </a:cubicBezTo>
                <a:cubicBezTo>
                  <a:pt x="62939" y="90208"/>
                  <a:pt x="64307" y="89587"/>
                  <a:pt x="64795" y="88723"/>
                </a:cubicBezTo>
                <a:cubicBezTo>
                  <a:pt x="64959" y="88435"/>
                  <a:pt x="65099" y="88143"/>
                  <a:pt x="65232" y="87846"/>
                </a:cubicBezTo>
                <a:cubicBezTo>
                  <a:pt x="69225" y="89599"/>
                  <a:pt x="73402" y="91015"/>
                  <a:pt x="77895" y="91800"/>
                </a:cubicBezTo>
                <a:cubicBezTo>
                  <a:pt x="78135" y="91844"/>
                  <a:pt x="78375" y="91864"/>
                  <a:pt x="78615" y="91864"/>
                </a:cubicBezTo>
                <a:cubicBezTo>
                  <a:pt x="80928" y="91864"/>
                  <a:pt x="83093" y="90007"/>
                  <a:pt x="82233" y="88115"/>
                </a:cubicBezTo>
                <a:lnTo>
                  <a:pt x="82233" y="88115"/>
                </a:lnTo>
                <a:cubicBezTo>
                  <a:pt x="86297" y="89748"/>
                  <a:pt x="90527" y="90887"/>
                  <a:pt x="94912" y="91048"/>
                </a:cubicBezTo>
                <a:cubicBezTo>
                  <a:pt x="94960" y="91048"/>
                  <a:pt x="95008" y="91052"/>
                  <a:pt x="95056" y="91052"/>
                </a:cubicBezTo>
                <a:cubicBezTo>
                  <a:pt x="97985" y="91052"/>
                  <a:pt x="99697" y="87678"/>
                  <a:pt x="97425" y="86014"/>
                </a:cubicBezTo>
                <a:cubicBezTo>
                  <a:pt x="95289" y="84450"/>
                  <a:pt x="93123" y="82909"/>
                  <a:pt x="90947" y="81381"/>
                </a:cubicBezTo>
                <a:cubicBezTo>
                  <a:pt x="93392" y="81273"/>
                  <a:pt x="95080" y="78456"/>
                  <a:pt x="93684" y="76716"/>
                </a:cubicBezTo>
                <a:lnTo>
                  <a:pt x="93684" y="76716"/>
                </a:lnTo>
                <a:cubicBezTo>
                  <a:pt x="94824" y="77059"/>
                  <a:pt x="95980" y="77379"/>
                  <a:pt x="97165" y="77667"/>
                </a:cubicBezTo>
                <a:cubicBezTo>
                  <a:pt x="97444" y="77732"/>
                  <a:pt x="97732" y="77763"/>
                  <a:pt x="98020" y="77763"/>
                </a:cubicBezTo>
                <a:cubicBezTo>
                  <a:pt x="100249" y="77763"/>
                  <a:pt x="102582" y="75896"/>
                  <a:pt x="101626" y="73966"/>
                </a:cubicBezTo>
                <a:cubicBezTo>
                  <a:pt x="99845" y="70374"/>
                  <a:pt x="97464" y="67148"/>
                  <a:pt x="94720" y="64151"/>
                </a:cubicBezTo>
                <a:lnTo>
                  <a:pt x="94720" y="64151"/>
                </a:lnTo>
                <a:cubicBezTo>
                  <a:pt x="95841" y="64312"/>
                  <a:pt x="96973" y="64432"/>
                  <a:pt x="98129" y="64476"/>
                </a:cubicBezTo>
                <a:lnTo>
                  <a:pt x="98277" y="64476"/>
                </a:lnTo>
                <a:cubicBezTo>
                  <a:pt x="100277" y="64476"/>
                  <a:pt x="101694" y="62995"/>
                  <a:pt x="101794" y="61435"/>
                </a:cubicBezTo>
                <a:cubicBezTo>
                  <a:pt x="101798" y="61407"/>
                  <a:pt x="101794" y="61383"/>
                  <a:pt x="101798" y="61359"/>
                </a:cubicBezTo>
                <a:cubicBezTo>
                  <a:pt x="103911" y="60707"/>
                  <a:pt x="105659" y="59434"/>
                  <a:pt x="106548" y="57285"/>
                </a:cubicBezTo>
                <a:cubicBezTo>
                  <a:pt x="109000" y="51364"/>
                  <a:pt x="104955" y="45071"/>
                  <a:pt x="100469" y="40009"/>
                </a:cubicBezTo>
                <a:cubicBezTo>
                  <a:pt x="99994" y="39173"/>
                  <a:pt x="99422" y="38373"/>
                  <a:pt x="98761" y="37612"/>
                </a:cubicBezTo>
                <a:lnTo>
                  <a:pt x="98761" y="37612"/>
                </a:lnTo>
                <a:cubicBezTo>
                  <a:pt x="99954" y="37744"/>
                  <a:pt x="101174" y="37828"/>
                  <a:pt x="102419" y="37856"/>
                </a:cubicBezTo>
                <a:cubicBezTo>
                  <a:pt x="102450" y="37856"/>
                  <a:pt x="102478" y="37860"/>
                  <a:pt x="102510" y="37860"/>
                </a:cubicBezTo>
                <a:cubicBezTo>
                  <a:pt x="104327" y="37860"/>
                  <a:pt x="105863" y="36608"/>
                  <a:pt x="106119" y="35175"/>
                </a:cubicBezTo>
                <a:cubicBezTo>
                  <a:pt x="108752" y="33999"/>
                  <a:pt x="110792" y="31699"/>
                  <a:pt x="110400" y="29210"/>
                </a:cubicBezTo>
                <a:cubicBezTo>
                  <a:pt x="109824" y="25540"/>
                  <a:pt x="106020" y="22864"/>
                  <a:pt x="102755" y="20667"/>
                </a:cubicBezTo>
                <a:cubicBezTo>
                  <a:pt x="97269" y="16970"/>
                  <a:pt x="91327" y="13781"/>
                  <a:pt x="85081" y="11068"/>
                </a:cubicBezTo>
                <a:cubicBezTo>
                  <a:pt x="77523" y="7783"/>
                  <a:pt x="69817" y="4678"/>
                  <a:pt x="61794" y="2246"/>
                </a:cubicBezTo>
                <a:cubicBezTo>
                  <a:pt x="58666" y="1293"/>
                  <a:pt x="54280" y="1"/>
                  <a:pt x="50300" y="1"/>
                </a:cubicBezTo>
                <a:close/>
              </a:path>
            </a:pathLst>
          </a:custGeom>
          <a:solidFill>
            <a:srgbClr val="FFFFFF">
              <a:alpha val="165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57"/>
          <p:cNvSpPr txBox="1"/>
          <p:nvPr/>
        </p:nvSpPr>
        <p:spPr>
          <a:xfrm>
            <a:off x="710250" y="457200"/>
            <a:ext cx="7723500" cy="40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dirty="0">
                <a:solidFill>
                  <a:srgbClr val="FFFFFF"/>
                </a:solidFill>
                <a:latin typeface="Sue Ellen Francisco"/>
                <a:ea typeface="Sue Ellen Francisco"/>
                <a:cs typeface="Sue Ellen Francisco"/>
                <a:sym typeface="Sue Ellen Francisco"/>
              </a:rPr>
              <a:t>OVERVIEW</a:t>
            </a:r>
            <a:endParaRPr sz="2500" dirty="0">
              <a:solidFill>
                <a:srgbClr val="FFFFFF"/>
              </a:solidFill>
              <a:latin typeface="Sue Ellen Francisco"/>
              <a:ea typeface="Sue Ellen Francisco"/>
              <a:cs typeface="Sue Ellen Francisco"/>
              <a:sym typeface="Sue Ellen Francisco"/>
            </a:endParaRPr>
          </a:p>
        </p:txBody>
      </p:sp>
      <p:sp>
        <p:nvSpPr>
          <p:cNvPr id="2489" name="Google Shape;2489;p57"/>
          <p:cNvSpPr/>
          <p:nvPr/>
        </p:nvSpPr>
        <p:spPr>
          <a:xfrm>
            <a:off x="6812964" y="2454236"/>
            <a:ext cx="1873830" cy="1193745"/>
          </a:xfrm>
          <a:custGeom>
            <a:avLst/>
            <a:gdLst/>
            <a:ahLst/>
            <a:cxnLst/>
            <a:rect l="l" t="t" r="r" b="b"/>
            <a:pathLst>
              <a:path w="60451" h="38511" extrusionOk="0">
                <a:moveTo>
                  <a:pt x="35353" y="1138"/>
                </a:moveTo>
                <a:cubicBezTo>
                  <a:pt x="37717" y="1138"/>
                  <a:pt x="40093" y="1651"/>
                  <a:pt x="42304" y="2671"/>
                </a:cubicBezTo>
                <a:cubicBezTo>
                  <a:pt x="51963" y="7168"/>
                  <a:pt x="56048" y="20659"/>
                  <a:pt x="49588" y="29400"/>
                </a:cubicBezTo>
                <a:cubicBezTo>
                  <a:pt x="44989" y="35635"/>
                  <a:pt x="35956" y="37267"/>
                  <a:pt x="28103" y="37267"/>
                </a:cubicBezTo>
                <a:cubicBezTo>
                  <a:pt x="26384" y="37267"/>
                  <a:pt x="24722" y="37189"/>
                  <a:pt x="23176" y="37063"/>
                </a:cubicBezTo>
                <a:cubicBezTo>
                  <a:pt x="12820" y="36208"/>
                  <a:pt x="3731" y="30540"/>
                  <a:pt x="1197" y="19994"/>
                </a:cubicBezTo>
                <a:cubicBezTo>
                  <a:pt x="1197" y="19994"/>
                  <a:pt x="1197" y="19994"/>
                  <a:pt x="1197" y="19962"/>
                </a:cubicBezTo>
                <a:cubicBezTo>
                  <a:pt x="3068" y="20116"/>
                  <a:pt x="4983" y="20181"/>
                  <a:pt x="6912" y="20181"/>
                </a:cubicBezTo>
                <a:cubicBezTo>
                  <a:pt x="10927" y="20181"/>
                  <a:pt x="15008" y="19903"/>
                  <a:pt x="18900" y="19582"/>
                </a:cubicBezTo>
                <a:cubicBezTo>
                  <a:pt x="19249" y="19551"/>
                  <a:pt x="19407" y="19297"/>
                  <a:pt x="19375" y="18980"/>
                </a:cubicBezTo>
                <a:cubicBezTo>
                  <a:pt x="19280" y="18410"/>
                  <a:pt x="19217" y="17967"/>
                  <a:pt x="19154" y="17524"/>
                </a:cubicBezTo>
                <a:cubicBezTo>
                  <a:pt x="19217" y="17460"/>
                  <a:pt x="19249" y="17397"/>
                  <a:pt x="19249" y="17302"/>
                </a:cubicBezTo>
                <a:cubicBezTo>
                  <a:pt x="19692" y="11665"/>
                  <a:pt x="22004" y="6535"/>
                  <a:pt x="26976" y="3494"/>
                </a:cubicBezTo>
                <a:cubicBezTo>
                  <a:pt x="29531" y="1920"/>
                  <a:pt x="32433" y="1138"/>
                  <a:pt x="35353" y="1138"/>
                </a:cubicBezTo>
                <a:close/>
                <a:moveTo>
                  <a:pt x="35387" y="1"/>
                </a:moveTo>
                <a:cubicBezTo>
                  <a:pt x="26188" y="1"/>
                  <a:pt x="18035" y="7907"/>
                  <a:pt x="18552" y="17302"/>
                </a:cubicBezTo>
                <a:cubicBezTo>
                  <a:pt x="18552" y="17365"/>
                  <a:pt x="18584" y="17429"/>
                  <a:pt x="18615" y="17492"/>
                </a:cubicBezTo>
                <a:cubicBezTo>
                  <a:pt x="18615" y="17809"/>
                  <a:pt x="18584" y="18125"/>
                  <a:pt x="18489" y="18252"/>
                </a:cubicBezTo>
                <a:cubicBezTo>
                  <a:pt x="18223" y="18594"/>
                  <a:pt x="17649" y="18663"/>
                  <a:pt x="17096" y="18663"/>
                </a:cubicBezTo>
                <a:cubicBezTo>
                  <a:pt x="16727" y="18663"/>
                  <a:pt x="16367" y="18632"/>
                  <a:pt x="16114" y="18632"/>
                </a:cubicBezTo>
                <a:cubicBezTo>
                  <a:pt x="14467" y="18695"/>
                  <a:pt x="12788" y="18759"/>
                  <a:pt x="11141" y="18790"/>
                </a:cubicBezTo>
                <a:cubicBezTo>
                  <a:pt x="7848" y="18885"/>
                  <a:pt x="4459" y="18727"/>
                  <a:pt x="1166" y="19075"/>
                </a:cubicBezTo>
                <a:cubicBezTo>
                  <a:pt x="849" y="19107"/>
                  <a:pt x="722" y="19360"/>
                  <a:pt x="754" y="19582"/>
                </a:cubicBezTo>
                <a:cubicBezTo>
                  <a:pt x="736" y="19581"/>
                  <a:pt x="719" y="19580"/>
                  <a:pt x="701" y="19580"/>
                </a:cubicBezTo>
                <a:cubicBezTo>
                  <a:pt x="365" y="19580"/>
                  <a:pt x="0" y="19860"/>
                  <a:pt x="121" y="20311"/>
                </a:cubicBezTo>
                <a:cubicBezTo>
                  <a:pt x="2116" y="28766"/>
                  <a:pt x="8545" y="34910"/>
                  <a:pt x="16874" y="37158"/>
                </a:cubicBezTo>
                <a:cubicBezTo>
                  <a:pt x="20241" y="38053"/>
                  <a:pt x="23973" y="38510"/>
                  <a:pt x="27743" y="38510"/>
                </a:cubicBezTo>
                <a:cubicBezTo>
                  <a:pt x="33051" y="38510"/>
                  <a:pt x="38432" y="37604"/>
                  <a:pt x="42969" y="35733"/>
                </a:cubicBezTo>
                <a:cubicBezTo>
                  <a:pt x="60450" y="28513"/>
                  <a:pt x="55003" y="1341"/>
                  <a:pt x="36540" y="42"/>
                </a:cubicBezTo>
                <a:cubicBezTo>
                  <a:pt x="36154" y="15"/>
                  <a:pt x="35770" y="1"/>
                  <a:pt x="353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57"/>
          <p:cNvSpPr/>
          <p:nvPr/>
        </p:nvSpPr>
        <p:spPr>
          <a:xfrm>
            <a:off x="6924714" y="3218072"/>
            <a:ext cx="106352" cy="90079"/>
          </a:xfrm>
          <a:custGeom>
            <a:avLst/>
            <a:gdLst/>
            <a:ahLst/>
            <a:cxnLst/>
            <a:rect l="l" t="t" r="r" b="b"/>
            <a:pathLst>
              <a:path w="3431" h="2906" extrusionOk="0">
                <a:moveTo>
                  <a:pt x="387" y="0"/>
                </a:moveTo>
                <a:cubicBezTo>
                  <a:pt x="200" y="0"/>
                  <a:pt x="1" y="170"/>
                  <a:pt x="94" y="357"/>
                </a:cubicBezTo>
                <a:cubicBezTo>
                  <a:pt x="569" y="1528"/>
                  <a:pt x="1963" y="2447"/>
                  <a:pt x="3103" y="2890"/>
                </a:cubicBezTo>
                <a:cubicBezTo>
                  <a:pt x="3127" y="2900"/>
                  <a:pt x="3150" y="2905"/>
                  <a:pt x="3172" y="2905"/>
                </a:cubicBezTo>
                <a:cubicBezTo>
                  <a:pt x="3348" y="2905"/>
                  <a:pt x="3430" y="2595"/>
                  <a:pt x="3261" y="2510"/>
                </a:cubicBezTo>
                <a:cubicBezTo>
                  <a:pt x="2691" y="2225"/>
                  <a:pt x="2153" y="1908"/>
                  <a:pt x="1709" y="1465"/>
                </a:cubicBezTo>
                <a:cubicBezTo>
                  <a:pt x="1266" y="1053"/>
                  <a:pt x="981" y="515"/>
                  <a:pt x="569" y="72"/>
                </a:cubicBezTo>
                <a:cubicBezTo>
                  <a:pt x="519" y="22"/>
                  <a:pt x="454" y="0"/>
                  <a:pt x="38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57"/>
          <p:cNvSpPr/>
          <p:nvPr/>
        </p:nvSpPr>
        <p:spPr>
          <a:xfrm>
            <a:off x="6933208" y="3171233"/>
            <a:ext cx="76409" cy="92094"/>
          </a:xfrm>
          <a:custGeom>
            <a:avLst/>
            <a:gdLst/>
            <a:ahLst/>
            <a:cxnLst/>
            <a:rect l="l" t="t" r="r" b="b"/>
            <a:pathLst>
              <a:path w="2465" h="2971" extrusionOk="0">
                <a:moveTo>
                  <a:pt x="334" y="0"/>
                </a:moveTo>
                <a:cubicBezTo>
                  <a:pt x="163" y="0"/>
                  <a:pt x="0" y="140"/>
                  <a:pt x="42" y="347"/>
                </a:cubicBezTo>
                <a:cubicBezTo>
                  <a:pt x="264" y="1329"/>
                  <a:pt x="1214" y="2311"/>
                  <a:pt x="1942" y="2913"/>
                </a:cubicBezTo>
                <a:cubicBezTo>
                  <a:pt x="1997" y="2953"/>
                  <a:pt x="2054" y="2971"/>
                  <a:pt x="2108" y="2971"/>
                </a:cubicBezTo>
                <a:cubicBezTo>
                  <a:pt x="2307" y="2971"/>
                  <a:pt x="2464" y="2738"/>
                  <a:pt x="2290" y="2564"/>
                </a:cubicBezTo>
                <a:cubicBezTo>
                  <a:pt x="1910" y="2216"/>
                  <a:pt x="1562" y="1836"/>
                  <a:pt x="1277" y="1424"/>
                </a:cubicBezTo>
                <a:cubicBezTo>
                  <a:pt x="992" y="1012"/>
                  <a:pt x="865" y="537"/>
                  <a:pt x="580" y="126"/>
                </a:cubicBezTo>
                <a:cubicBezTo>
                  <a:pt x="515" y="39"/>
                  <a:pt x="423" y="0"/>
                  <a:pt x="33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57"/>
          <p:cNvSpPr/>
          <p:nvPr/>
        </p:nvSpPr>
        <p:spPr>
          <a:xfrm>
            <a:off x="6969166" y="4457706"/>
            <a:ext cx="95689" cy="113978"/>
          </a:xfrm>
          <a:custGeom>
            <a:avLst/>
            <a:gdLst/>
            <a:ahLst/>
            <a:cxnLst/>
            <a:rect l="l" t="t" r="r" b="b"/>
            <a:pathLst>
              <a:path w="3087" h="3677" extrusionOk="0">
                <a:moveTo>
                  <a:pt x="2765" y="0"/>
                </a:moveTo>
                <a:cubicBezTo>
                  <a:pt x="2690" y="0"/>
                  <a:pt x="2614" y="33"/>
                  <a:pt x="2556" y="111"/>
                </a:cubicBezTo>
                <a:cubicBezTo>
                  <a:pt x="1827" y="1283"/>
                  <a:pt x="1130" y="2360"/>
                  <a:pt x="149" y="3341"/>
                </a:cubicBezTo>
                <a:cubicBezTo>
                  <a:pt x="1" y="3489"/>
                  <a:pt x="141" y="3676"/>
                  <a:pt x="300" y="3676"/>
                </a:cubicBezTo>
                <a:cubicBezTo>
                  <a:pt x="345" y="3676"/>
                  <a:pt x="392" y="3661"/>
                  <a:pt x="434" y="3626"/>
                </a:cubicBezTo>
                <a:cubicBezTo>
                  <a:pt x="1415" y="2708"/>
                  <a:pt x="2397" y="1599"/>
                  <a:pt x="2999" y="364"/>
                </a:cubicBezTo>
                <a:cubicBezTo>
                  <a:pt x="3087" y="167"/>
                  <a:pt x="2931" y="0"/>
                  <a:pt x="276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57"/>
          <p:cNvSpPr/>
          <p:nvPr/>
        </p:nvSpPr>
        <p:spPr>
          <a:xfrm>
            <a:off x="6978992" y="4387618"/>
            <a:ext cx="77060" cy="113358"/>
          </a:xfrm>
          <a:custGeom>
            <a:avLst/>
            <a:gdLst/>
            <a:ahLst/>
            <a:cxnLst/>
            <a:rect l="l" t="t" r="r" b="b"/>
            <a:pathLst>
              <a:path w="2486" h="3657" extrusionOk="0">
                <a:moveTo>
                  <a:pt x="2128" y="1"/>
                </a:moveTo>
                <a:cubicBezTo>
                  <a:pt x="2011" y="1"/>
                  <a:pt x="1897" y="67"/>
                  <a:pt x="1859" y="219"/>
                </a:cubicBezTo>
                <a:cubicBezTo>
                  <a:pt x="1510" y="1390"/>
                  <a:pt x="1003" y="2404"/>
                  <a:pt x="148" y="3322"/>
                </a:cubicBezTo>
                <a:cubicBezTo>
                  <a:pt x="0" y="3470"/>
                  <a:pt x="141" y="3657"/>
                  <a:pt x="300" y="3657"/>
                </a:cubicBezTo>
                <a:cubicBezTo>
                  <a:pt x="345" y="3657"/>
                  <a:pt x="392" y="3642"/>
                  <a:pt x="433" y="3607"/>
                </a:cubicBezTo>
                <a:cubicBezTo>
                  <a:pt x="1383" y="2752"/>
                  <a:pt x="2112" y="1612"/>
                  <a:pt x="2429" y="377"/>
                </a:cubicBezTo>
                <a:cubicBezTo>
                  <a:pt x="2486" y="149"/>
                  <a:pt x="2303" y="1"/>
                  <a:pt x="212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57"/>
          <p:cNvSpPr/>
          <p:nvPr/>
        </p:nvSpPr>
        <p:spPr>
          <a:xfrm>
            <a:off x="6011684" y="3078175"/>
            <a:ext cx="1238257" cy="1658366"/>
          </a:xfrm>
          <a:custGeom>
            <a:avLst/>
            <a:gdLst/>
            <a:ahLst/>
            <a:cxnLst/>
            <a:rect l="l" t="t" r="r" b="b"/>
            <a:pathLst>
              <a:path w="39947" h="53500" extrusionOk="0">
                <a:moveTo>
                  <a:pt x="19173" y="1"/>
                </a:moveTo>
                <a:cubicBezTo>
                  <a:pt x="19120" y="1"/>
                  <a:pt x="19063" y="8"/>
                  <a:pt x="19002" y="24"/>
                </a:cubicBezTo>
                <a:cubicBezTo>
                  <a:pt x="10547" y="2019"/>
                  <a:pt x="4403" y="8448"/>
                  <a:pt x="2154" y="16777"/>
                </a:cubicBezTo>
                <a:cubicBezTo>
                  <a:pt x="1" y="24884"/>
                  <a:pt x="381" y="35082"/>
                  <a:pt x="3580" y="42872"/>
                </a:cubicBezTo>
                <a:cubicBezTo>
                  <a:pt x="6606" y="50200"/>
                  <a:pt x="13139" y="53499"/>
                  <a:pt x="19803" y="53499"/>
                </a:cubicBezTo>
                <a:cubicBezTo>
                  <a:pt x="29035" y="53499"/>
                  <a:pt x="38517" y="47167"/>
                  <a:pt x="39271" y="36443"/>
                </a:cubicBezTo>
                <a:cubicBezTo>
                  <a:pt x="39946" y="27079"/>
                  <a:pt x="32287" y="18430"/>
                  <a:pt x="22903" y="18430"/>
                </a:cubicBezTo>
                <a:cubicBezTo>
                  <a:pt x="22607" y="18430"/>
                  <a:pt x="22310" y="18438"/>
                  <a:pt x="22011" y="18456"/>
                </a:cubicBezTo>
                <a:cubicBezTo>
                  <a:pt x="21916" y="18456"/>
                  <a:pt x="21884" y="18487"/>
                  <a:pt x="21821" y="18519"/>
                </a:cubicBezTo>
                <a:lnTo>
                  <a:pt x="21789" y="18519"/>
                </a:lnTo>
                <a:lnTo>
                  <a:pt x="21789" y="19057"/>
                </a:lnTo>
                <a:cubicBezTo>
                  <a:pt x="21821" y="19089"/>
                  <a:pt x="21916" y="19152"/>
                  <a:pt x="22011" y="19152"/>
                </a:cubicBezTo>
                <a:cubicBezTo>
                  <a:pt x="27648" y="19596"/>
                  <a:pt x="32778" y="21907"/>
                  <a:pt x="35819" y="26879"/>
                </a:cubicBezTo>
                <a:cubicBezTo>
                  <a:pt x="38669" y="31503"/>
                  <a:pt x="38922" y="37267"/>
                  <a:pt x="36642" y="42207"/>
                </a:cubicBezTo>
                <a:cubicBezTo>
                  <a:pt x="33640" y="48656"/>
                  <a:pt x="26628" y="52620"/>
                  <a:pt x="19688" y="52620"/>
                </a:cubicBezTo>
                <a:cubicBezTo>
                  <a:pt x="16234" y="52620"/>
                  <a:pt x="12797" y="51638"/>
                  <a:pt x="9882" y="49491"/>
                </a:cubicBezTo>
                <a:cubicBezTo>
                  <a:pt x="2313" y="43886"/>
                  <a:pt x="1553" y="31725"/>
                  <a:pt x="2250" y="23079"/>
                </a:cubicBezTo>
                <a:cubicBezTo>
                  <a:pt x="3105" y="12723"/>
                  <a:pt x="8773" y="3634"/>
                  <a:pt x="19319" y="1101"/>
                </a:cubicBezTo>
                <a:lnTo>
                  <a:pt x="19351" y="1101"/>
                </a:lnTo>
                <a:lnTo>
                  <a:pt x="19731" y="658"/>
                </a:lnTo>
                <a:cubicBezTo>
                  <a:pt x="19758" y="353"/>
                  <a:pt x="19545" y="1"/>
                  <a:pt x="1917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57"/>
          <p:cNvSpPr/>
          <p:nvPr/>
        </p:nvSpPr>
        <p:spPr>
          <a:xfrm>
            <a:off x="6596781" y="3098386"/>
            <a:ext cx="90358" cy="577514"/>
          </a:xfrm>
          <a:custGeom>
            <a:avLst/>
            <a:gdLst/>
            <a:ahLst/>
            <a:cxnLst/>
            <a:rect l="l" t="t" r="r" b="b"/>
            <a:pathLst>
              <a:path w="2915" h="18631" extrusionOk="0">
                <a:moveTo>
                  <a:pt x="922" y="1"/>
                </a:moveTo>
                <a:cubicBezTo>
                  <a:pt x="900" y="1"/>
                  <a:pt x="878" y="2"/>
                  <a:pt x="856" y="6"/>
                </a:cubicBezTo>
                <a:lnTo>
                  <a:pt x="444" y="449"/>
                </a:lnTo>
                <a:cubicBezTo>
                  <a:pt x="1" y="6213"/>
                  <a:pt x="381" y="12388"/>
                  <a:pt x="856" y="18152"/>
                </a:cubicBezTo>
                <a:cubicBezTo>
                  <a:pt x="885" y="18446"/>
                  <a:pt x="1105" y="18630"/>
                  <a:pt x="1390" y="18630"/>
                </a:cubicBezTo>
                <a:cubicBezTo>
                  <a:pt x="1412" y="18630"/>
                  <a:pt x="1435" y="18629"/>
                  <a:pt x="1458" y="18627"/>
                </a:cubicBezTo>
                <a:cubicBezTo>
                  <a:pt x="2028" y="18532"/>
                  <a:pt x="2471" y="18469"/>
                  <a:pt x="2914" y="18405"/>
                </a:cubicBezTo>
                <a:lnTo>
                  <a:pt x="2914" y="17867"/>
                </a:lnTo>
                <a:cubicBezTo>
                  <a:pt x="2598" y="17867"/>
                  <a:pt x="2313" y="17835"/>
                  <a:pt x="2186" y="17740"/>
                </a:cubicBezTo>
                <a:cubicBezTo>
                  <a:pt x="1584" y="17297"/>
                  <a:pt x="1806" y="15998"/>
                  <a:pt x="1774" y="15365"/>
                </a:cubicBezTo>
                <a:cubicBezTo>
                  <a:pt x="1743" y="13718"/>
                  <a:pt x="1679" y="12040"/>
                  <a:pt x="1648" y="10393"/>
                </a:cubicBezTo>
                <a:cubicBezTo>
                  <a:pt x="1553" y="7099"/>
                  <a:pt x="1679" y="3711"/>
                  <a:pt x="1363" y="417"/>
                </a:cubicBezTo>
                <a:cubicBezTo>
                  <a:pt x="1334" y="132"/>
                  <a:pt x="1126" y="1"/>
                  <a:pt x="92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57"/>
          <p:cNvSpPr/>
          <p:nvPr/>
        </p:nvSpPr>
        <p:spPr>
          <a:xfrm>
            <a:off x="6418539" y="3197272"/>
            <a:ext cx="98851" cy="71480"/>
          </a:xfrm>
          <a:custGeom>
            <a:avLst/>
            <a:gdLst/>
            <a:ahLst/>
            <a:cxnLst/>
            <a:rect l="l" t="t" r="r" b="b"/>
            <a:pathLst>
              <a:path w="3189" h="2306" extrusionOk="0">
                <a:moveTo>
                  <a:pt x="2802" y="0"/>
                </a:moveTo>
                <a:cubicBezTo>
                  <a:pt x="2773" y="0"/>
                  <a:pt x="2743" y="5"/>
                  <a:pt x="2711" y="14"/>
                </a:cubicBezTo>
                <a:cubicBezTo>
                  <a:pt x="1729" y="204"/>
                  <a:pt x="747" y="1154"/>
                  <a:pt x="145" y="1883"/>
                </a:cubicBezTo>
                <a:cubicBezTo>
                  <a:pt x="0" y="2076"/>
                  <a:pt x="150" y="2306"/>
                  <a:pt x="328" y="2306"/>
                </a:cubicBezTo>
                <a:cubicBezTo>
                  <a:pt x="383" y="2306"/>
                  <a:pt x="441" y="2284"/>
                  <a:pt x="494" y="2231"/>
                </a:cubicBezTo>
                <a:cubicBezTo>
                  <a:pt x="842" y="1851"/>
                  <a:pt x="1222" y="1503"/>
                  <a:pt x="1634" y="1218"/>
                </a:cubicBezTo>
                <a:cubicBezTo>
                  <a:pt x="2045" y="933"/>
                  <a:pt x="2521" y="806"/>
                  <a:pt x="2932" y="521"/>
                </a:cubicBezTo>
                <a:cubicBezTo>
                  <a:pt x="3188" y="350"/>
                  <a:pt x="3061" y="0"/>
                  <a:pt x="28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57"/>
          <p:cNvSpPr/>
          <p:nvPr/>
        </p:nvSpPr>
        <p:spPr>
          <a:xfrm>
            <a:off x="6374955" y="3189119"/>
            <a:ext cx="94325" cy="101796"/>
          </a:xfrm>
          <a:custGeom>
            <a:avLst/>
            <a:gdLst/>
            <a:ahLst/>
            <a:cxnLst/>
            <a:rect l="l" t="t" r="r" b="b"/>
            <a:pathLst>
              <a:path w="3043" h="3284" extrusionOk="0">
                <a:moveTo>
                  <a:pt x="2692" y="0"/>
                </a:moveTo>
                <a:cubicBezTo>
                  <a:pt x="2661" y="0"/>
                  <a:pt x="2629" y="7"/>
                  <a:pt x="2596" y="24"/>
                </a:cubicBezTo>
                <a:cubicBezTo>
                  <a:pt x="1393" y="499"/>
                  <a:pt x="506" y="1892"/>
                  <a:pt x="63" y="3032"/>
                </a:cubicBezTo>
                <a:cubicBezTo>
                  <a:pt x="0" y="3179"/>
                  <a:pt x="130" y="3283"/>
                  <a:pt x="263" y="3283"/>
                </a:cubicBezTo>
                <a:cubicBezTo>
                  <a:pt x="331" y="3283"/>
                  <a:pt x="400" y="3255"/>
                  <a:pt x="443" y="3191"/>
                </a:cubicBezTo>
                <a:cubicBezTo>
                  <a:pt x="728" y="2621"/>
                  <a:pt x="1045" y="2082"/>
                  <a:pt x="1488" y="1607"/>
                </a:cubicBezTo>
                <a:cubicBezTo>
                  <a:pt x="1900" y="1196"/>
                  <a:pt x="2406" y="879"/>
                  <a:pt x="2850" y="499"/>
                </a:cubicBezTo>
                <a:cubicBezTo>
                  <a:pt x="3043" y="333"/>
                  <a:pt x="2900" y="0"/>
                  <a:pt x="269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57"/>
          <p:cNvSpPr/>
          <p:nvPr/>
        </p:nvSpPr>
        <p:spPr>
          <a:xfrm>
            <a:off x="6149720" y="1210200"/>
            <a:ext cx="1237327" cy="1658335"/>
          </a:xfrm>
          <a:custGeom>
            <a:avLst/>
            <a:gdLst/>
            <a:ahLst/>
            <a:cxnLst/>
            <a:rect l="l" t="t" r="r" b="b"/>
            <a:pathLst>
              <a:path w="39917" h="53499" extrusionOk="0">
                <a:moveTo>
                  <a:pt x="20230" y="865"/>
                </a:moveTo>
                <a:cubicBezTo>
                  <a:pt x="23683" y="865"/>
                  <a:pt x="27120" y="1851"/>
                  <a:pt x="30036" y="4009"/>
                </a:cubicBezTo>
                <a:cubicBezTo>
                  <a:pt x="37636" y="9614"/>
                  <a:pt x="38396" y="21775"/>
                  <a:pt x="37700" y="30420"/>
                </a:cubicBezTo>
                <a:cubicBezTo>
                  <a:pt x="36844" y="40776"/>
                  <a:pt x="31176" y="49865"/>
                  <a:pt x="20630" y="52399"/>
                </a:cubicBezTo>
                <a:lnTo>
                  <a:pt x="20598" y="52399"/>
                </a:lnTo>
                <a:cubicBezTo>
                  <a:pt x="21042" y="46635"/>
                  <a:pt x="20693" y="40459"/>
                  <a:pt x="20218" y="34696"/>
                </a:cubicBezTo>
                <a:cubicBezTo>
                  <a:pt x="20191" y="34392"/>
                  <a:pt x="19994" y="34209"/>
                  <a:pt x="19714" y="34209"/>
                </a:cubicBezTo>
                <a:cubicBezTo>
                  <a:pt x="19672" y="34209"/>
                  <a:pt x="19629" y="34213"/>
                  <a:pt x="19585" y="34221"/>
                </a:cubicBezTo>
                <a:cubicBezTo>
                  <a:pt x="19046" y="34316"/>
                  <a:pt x="18603" y="34379"/>
                  <a:pt x="18160" y="34442"/>
                </a:cubicBezTo>
                <a:cubicBezTo>
                  <a:pt x="18096" y="34379"/>
                  <a:pt x="18033" y="34347"/>
                  <a:pt x="17938" y="34347"/>
                </a:cubicBezTo>
                <a:cubicBezTo>
                  <a:pt x="12301" y="33904"/>
                  <a:pt x="7139" y="31592"/>
                  <a:pt x="4099" y="26620"/>
                </a:cubicBezTo>
                <a:cubicBezTo>
                  <a:pt x="1280" y="21997"/>
                  <a:pt x="1027" y="16233"/>
                  <a:pt x="3307" y="11292"/>
                </a:cubicBezTo>
                <a:cubicBezTo>
                  <a:pt x="6288" y="4844"/>
                  <a:pt x="13293" y="865"/>
                  <a:pt x="20230" y="865"/>
                </a:cubicBezTo>
                <a:close/>
                <a:moveTo>
                  <a:pt x="20115" y="0"/>
                </a:moveTo>
                <a:cubicBezTo>
                  <a:pt x="10883" y="0"/>
                  <a:pt x="1401" y="6333"/>
                  <a:pt x="647" y="17056"/>
                </a:cubicBezTo>
                <a:cubicBezTo>
                  <a:pt x="1" y="26405"/>
                  <a:pt x="7657" y="35067"/>
                  <a:pt x="17091" y="35067"/>
                </a:cubicBezTo>
                <a:cubicBezTo>
                  <a:pt x="17372" y="35067"/>
                  <a:pt x="17654" y="35060"/>
                  <a:pt x="17938" y="35044"/>
                </a:cubicBezTo>
                <a:cubicBezTo>
                  <a:pt x="18001" y="35044"/>
                  <a:pt x="18065" y="35012"/>
                  <a:pt x="18096" y="34981"/>
                </a:cubicBezTo>
                <a:cubicBezTo>
                  <a:pt x="18445" y="34981"/>
                  <a:pt x="18761" y="35012"/>
                  <a:pt x="18856" y="35107"/>
                </a:cubicBezTo>
                <a:cubicBezTo>
                  <a:pt x="19458" y="35551"/>
                  <a:pt x="19236" y="36849"/>
                  <a:pt x="19268" y="37451"/>
                </a:cubicBezTo>
                <a:cubicBezTo>
                  <a:pt x="19300" y="39129"/>
                  <a:pt x="19363" y="40808"/>
                  <a:pt x="19426" y="42455"/>
                </a:cubicBezTo>
                <a:cubicBezTo>
                  <a:pt x="19490" y="45748"/>
                  <a:pt x="19363" y="49137"/>
                  <a:pt x="19680" y="52430"/>
                </a:cubicBezTo>
                <a:cubicBezTo>
                  <a:pt x="19708" y="52716"/>
                  <a:pt x="19917" y="52847"/>
                  <a:pt x="20143" y="52847"/>
                </a:cubicBezTo>
                <a:cubicBezTo>
                  <a:pt x="20168" y="52847"/>
                  <a:pt x="20193" y="52845"/>
                  <a:pt x="20218" y="52842"/>
                </a:cubicBezTo>
                <a:lnTo>
                  <a:pt x="20218" y="52842"/>
                </a:lnTo>
                <a:cubicBezTo>
                  <a:pt x="20191" y="53146"/>
                  <a:pt x="20404" y="53499"/>
                  <a:pt x="20754" y="53499"/>
                </a:cubicBezTo>
                <a:cubicBezTo>
                  <a:pt x="20805" y="53499"/>
                  <a:pt x="20859" y="53491"/>
                  <a:pt x="20915" y="53475"/>
                </a:cubicBezTo>
                <a:cubicBezTo>
                  <a:pt x="29402" y="51480"/>
                  <a:pt x="35546" y="45051"/>
                  <a:pt x="37763" y="36723"/>
                </a:cubicBezTo>
                <a:cubicBezTo>
                  <a:pt x="39916" y="28615"/>
                  <a:pt x="39568" y="18386"/>
                  <a:pt x="36338" y="10627"/>
                </a:cubicBezTo>
                <a:cubicBezTo>
                  <a:pt x="33311" y="3299"/>
                  <a:pt x="26778" y="0"/>
                  <a:pt x="201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57"/>
          <p:cNvSpPr/>
          <p:nvPr/>
        </p:nvSpPr>
        <p:spPr>
          <a:xfrm>
            <a:off x="6930356" y="2655881"/>
            <a:ext cx="93798" cy="101796"/>
          </a:xfrm>
          <a:custGeom>
            <a:avLst/>
            <a:gdLst/>
            <a:ahLst/>
            <a:cxnLst/>
            <a:rect l="l" t="t" r="r" b="b"/>
            <a:pathLst>
              <a:path w="3026" h="3284" extrusionOk="0">
                <a:moveTo>
                  <a:pt x="2763" y="0"/>
                </a:moveTo>
                <a:cubicBezTo>
                  <a:pt x="2698" y="0"/>
                  <a:pt x="2636" y="28"/>
                  <a:pt x="2604" y="93"/>
                </a:cubicBezTo>
                <a:cubicBezTo>
                  <a:pt x="2319" y="663"/>
                  <a:pt x="1971" y="1201"/>
                  <a:pt x="1559" y="1645"/>
                </a:cubicBezTo>
                <a:cubicBezTo>
                  <a:pt x="1116" y="2088"/>
                  <a:pt x="609" y="2373"/>
                  <a:pt x="166" y="2785"/>
                </a:cubicBezTo>
                <a:cubicBezTo>
                  <a:pt x="0" y="2950"/>
                  <a:pt x="123" y="3284"/>
                  <a:pt x="345" y="3284"/>
                </a:cubicBezTo>
                <a:cubicBezTo>
                  <a:pt x="378" y="3284"/>
                  <a:pt x="414" y="3276"/>
                  <a:pt x="451" y="3260"/>
                </a:cubicBezTo>
                <a:cubicBezTo>
                  <a:pt x="1622" y="2785"/>
                  <a:pt x="2509" y="1391"/>
                  <a:pt x="2984" y="251"/>
                </a:cubicBezTo>
                <a:cubicBezTo>
                  <a:pt x="3026" y="105"/>
                  <a:pt x="2889" y="0"/>
                  <a:pt x="276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57"/>
          <p:cNvSpPr/>
          <p:nvPr/>
        </p:nvSpPr>
        <p:spPr>
          <a:xfrm>
            <a:off x="6882370" y="2678014"/>
            <a:ext cx="97859" cy="71511"/>
          </a:xfrm>
          <a:custGeom>
            <a:avLst/>
            <a:gdLst/>
            <a:ahLst/>
            <a:cxnLst/>
            <a:rect l="l" t="t" r="r" b="b"/>
            <a:pathLst>
              <a:path w="3157" h="2307" extrusionOk="0">
                <a:moveTo>
                  <a:pt x="2844" y="1"/>
                </a:moveTo>
                <a:cubicBezTo>
                  <a:pt x="2793" y="1"/>
                  <a:pt x="2740" y="23"/>
                  <a:pt x="2695" y="76"/>
                </a:cubicBezTo>
                <a:cubicBezTo>
                  <a:pt x="2347" y="456"/>
                  <a:pt x="1967" y="804"/>
                  <a:pt x="1524" y="1089"/>
                </a:cubicBezTo>
                <a:cubicBezTo>
                  <a:pt x="1112" y="1374"/>
                  <a:pt x="637" y="1501"/>
                  <a:pt x="257" y="1786"/>
                </a:cubicBezTo>
                <a:cubicBezTo>
                  <a:pt x="1" y="1957"/>
                  <a:pt x="128" y="2307"/>
                  <a:pt x="387" y="2307"/>
                </a:cubicBezTo>
                <a:cubicBezTo>
                  <a:pt x="416" y="2307"/>
                  <a:pt x="446" y="2302"/>
                  <a:pt x="478" y="2292"/>
                </a:cubicBezTo>
                <a:cubicBezTo>
                  <a:pt x="1429" y="2102"/>
                  <a:pt x="2410" y="1152"/>
                  <a:pt x="3012" y="424"/>
                </a:cubicBezTo>
                <a:cubicBezTo>
                  <a:pt x="3157" y="231"/>
                  <a:pt x="3007" y="1"/>
                  <a:pt x="28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57"/>
          <p:cNvSpPr/>
          <p:nvPr/>
        </p:nvSpPr>
        <p:spPr>
          <a:xfrm>
            <a:off x="6334223" y="1375113"/>
            <a:ext cx="95596" cy="113978"/>
          </a:xfrm>
          <a:custGeom>
            <a:avLst/>
            <a:gdLst/>
            <a:ahLst/>
            <a:cxnLst/>
            <a:rect l="l" t="t" r="r" b="b"/>
            <a:pathLst>
              <a:path w="3084" h="3677" extrusionOk="0">
                <a:moveTo>
                  <a:pt x="2805" y="1"/>
                </a:moveTo>
                <a:cubicBezTo>
                  <a:pt x="2762" y="1"/>
                  <a:pt x="2717" y="15"/>
                  <a:pt x="2675" y="50"/>
                </a:cubicBezTo>
                <a:cubicBezTo>
                  <a:pt x="1662" y="969"/>
                  <a:pt x="680" y="2077"/>
                  <a:pt x="110" y="3312"/>
                </a:cubicBezTo>
                <a:cubicBezTo>
                  <a:pt x="1" y="3510"/>
                  <a:pt x="164" y="3677"/>
                  <a:pt x="328" y="3677"/>
                </a:cubicBezTo>
                <a:cubicBezTo>
                  <a:pt x="400" y="3677"/>
                  <a:pt x="473" y="3644"/>
                  <a:pt x="522" y="3566"/>
                </a:cubicBezTo>
                <a:cubicBezTo>
                  <a:pt x="1250" y="2394"/>
                  <a:pt x="1979" y="1317"/>
                  <a:pt x="2960" y="335"/>
                </a:cubicBezTo>
                <a:cubicBezTo>
                  <a:pt x="3084" y="187"/>
                  <a:pt x="2957" y="1"/>
                  <a:pt x="280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57"/>
          <p:cNvSpPr/>
          <p:nvPr/>
        </p:nvSpPr>
        <p:spPr>
          <a:xfrm>
            <a:off x="6342717" y="1445386"/>
            <a:ext cx="77990" cy="113761"/>
          </a:xfrm>
          <a:custGeom>
            <a:avLst/>
            <a:gdLst/>
            <a:ahLst/>
            <a:cxnLst/>
            <a:rect l="l" t="t" r="r" b="b"/>
            <a:pathLst>
              <a:path w="2516" h="3670" extrusionOk="0">
                <a:moveTo>
                  <a:pt x="2225" y="1"/>
                </a:moveTo>
                <a:cubicBezTo>
                  <a:pt x="2178" y="1"/>
                  <a:pt x="2129" y="19"/>
                  <a:pt x="2085" y="64"/>
                </a:cubicBezTo>
                <a:cubicBezTo>
                  <a:pt x="1135" y="919"/>
                  <a:pt x="375" y="2059"/>
                  <a:pt x="58" y="3294"/>
                </a:cubicBezTo>
                <a:cubicBezTo>
                  <a:pt x="1" y="3522"/>
                  <a:pt x="183" y="3670"/>
                  <a:pt x="366" y="3670"/>
                </a:cubicBezTo>
                <a:cubicBezTo>
                  <a:pt x="487" y="3670"/>
                  <a:pt x="609" y="3604"/>
                  <a:pt x="660" y="3452"/>
                </a:cubicBezTo>
                <a:cubicBezTo>
                  <a:pt x="1008" y="2249"/>
                  <a:pt x="1515" y="1235"/>
                  <a:pt x="2370" y="349"/>
                </a:cubicBezTo>
                <a:cubicBezTo>
                  <a:pt x="2516" y="203"/>
                  <a:pt x="2381" y="1"/>
                  <a:pt x="222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57"/>
          <p:cNvSpPr/>
          <p:nvPr/>
        </p:nvSpPr>
        <p:spPr>
          <a:xfrm>
            <a:off x="6006786" y="2889983"/>
            <a:ext cx="580211" cy="82918"/>
          </a:xfrm>
          <a:custGeom>
            <a:avLst/>
            <a:gdLst/>
            <a:ahLst/>
            <a:cxnLst/>
            <a:rect l="l" t="t" r="r" b="b"/>
            <a:pathLst>
              <a:path w="18718" h="2675" extrusionOk="0">
                <a:moveTo>
                  <a:pt x="12536" y="1"/>
                </a:moveTo>
                <a:cubicBezTo>
                  <a:pt x="8518" y="1"/>
                  <a:pt x="4435" y="264"/>
                  <a:pt x="539" y="585"/>
                </a:cubicBezTo>
                <a:cubicBezTo>
                  <a:pt x="191" y="617"/>
                  <a:pt x="1" y="870"/>
                  <a:pt x="64" y="1218"/>
                </a:cubicBezTo>
                <a:cubicBezTo>
                  <a:pt x="159" y="1757"/>
                  <a:pt x="222" y="2200"/>
                  <a:pt x="286" y="2643"/>
                </a:cubicBezTo>
                <a:lnTo>
                  <a:pt x="824" y="2675"/>
                </a:lnTo>
                <a:cubicBezTo>
                  <a:pt x="824" y="2358"/>
                  <a:pt x="856" y="2042"/>
                  <a:pt x="951" y="1915"/>
                </a:cubicBezTo>
                <a:cubicBezTo>
                  <a:pt x="1212" y="1579"/>
                  <a:pt x="1769" y="1518"/>
                  <a:pt x="2313" y="1518"/>
                </a:cubicBezTo>
                <a:cubicBezTo>
                  <a:pt x="2625" y="1518"/>
                  <a:pt x="2932" y="1538"/>
                  <a:pt x="3176" y="1538"/>
                </a:cubicBezTo>
                <a:cubicBezTo>
                  <a:pt x="3229" y="1538"/>
                  <a:pt x="3279" y="1537"/>
                  <a:pt x="3326" y="1535"/>
                </a:cubicBezTo>
                <a:cubicBezTo>
                  <a:pt x="4973" y="1472"/>
                  <a:pt x="6619" y="1440"/>
                  <a:pt x="8298" y="1377"/>
                </a:cubicBezTo>
                <a:cubicBezTo>
                  <a:pt x="11623" y="1313"/>
                  <a:pt x="14980" y="1440"/>
                  <a:pt x="18274" y="1123"/>
                </a:cubicBezTo>
                <a:cubicBezTo>
                  <a:pt x="18590" y="1092"/>
                  <a:pt x="18717" y="807"/>
                  <a:pt x="18685" y="585"/>
                </a:cubicBezTo>
                <a:lnTo>
                  <a:pt x="18242" y="205"/>
                </a:lnTo>
                <a:cubicBezTo>
                  <a:pt x="16374" y="61"/>
                  <a:pt x="14462" y="1"/>
                  <a:pt x="125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57"/>
          <p:cNvSpPr/>
          <p:nvPr/>
        </p:nvSpPr>
        <p:spPr>
          <a:xfrm>
            <a:off x="6390207" y="2661461"/>
            <a:ext cx="107344" cy="89986"/>
          </a:xfrm>
          <a:custGeom>
            <a:avLst/>
            <a:gdLst/>
            <a:ahLst/>
            <a:cxnLst/>
            <a:rect l="l" t="t" r="r" b="b"/>
            <a:pathLst>
              <a:path w="3463" h="2903" extrusionOk="0">
                <a:moveTo>
                  <a:pt x="309" y="0"/>
                </a:moveTo>
                <a:cubicBezTo>
                  <a:pt x="117" y="0"/>
                  <a:pt x="1" y="301"/>
                  <a:pt x="204" y="388"/>
                </a:cubicBezTo>
                <a:cubicBezTo>
                  <a:pt x="774" y="673"/>
                  <a:pt x="1313" y="1021"/>
                  <a:pt x="1756" y="1433"/>
                </a:cubicBezTo>
                <a:cubicBezTo>
                  <a:pt x="2199" y="1876"/>
                  <a:pt x="2516" y="2383"/>
                  <a:pt x="2896" y="2826"/>
                </a:cubicBezTo>
                <a:cubicBezTo>
                  <a:pt x="2949" y="2880"/>
                  <a:pt x="3020" y="2903"/>
                  <a:pt x="3091" y="2903"/>
                </a:cubicBezTo>
                <a:cubicBezTo>
                  <a:pt x="3274" y="2903"/>
                  <a:pt x="3462" y="2747"/>
                  <a:pt x="3371" y="2541"/>
                </a:cubicBezTo>
                <a:cubicBezTo>
                  <a:pt x="2896" y="1370"/>
                  <a:pt x="1503" y="451"/>
                  <a:pt x="363" y="8"/>
                </a:cubicBezTo>
                <a:cubicBezTo>
                  <a:pt x="344" y="3"/>
                  <a:pt x="327" y="0"/>
                  <a:pt x="3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57"/>
          <p:cNvSpPr/>
          <p:nvPr/>
        </p:nvSpPr>
        <p:spPr>
          <a:xfrm>
            <a:off x="6412743" y="2706998"/>
            <a:ext cx="76068" cy="91567"/>
          </a:xfrm>
          <a:custGeom>
            <a:avLst/>
            <a:gdLst/>
            <a:ahLst/>
            <a:cxnLst/>
            <a:rect l="l" t="t" r="r" b="b"/>
            <a:pathLst>
              <a:path w="2454" h="2954" extrusionOk="0">
                <a:moveTo>
                  <a:pt x="355" y="0"/>
                </a:moveTo>
                <a:cubicBezTo>
                  <a:pt x="157" y="0"/>
                  <a:pt x="0" y="227"/>
                  <a:pt x="174" y="376"/>
                </a:cubicBezTo>
                <a:cubicBezTo>
                  <a:pt x="554" y="724"/>
                  <a:pt x="902" y="1104"/>
                  <a:pt x="1187" y="1547"/>
                </a:cubicBezTo>
                <a:cubicBezTo>
                  <a:pt x="1472" y="1959"/>
                  <a:pt x="1599" y="2434"/>
                  <a:pt x="1884" y="2814"/>
                </a:cubicBezTo>
                <a:cubicBezTo>
                  <a:pt x="1949" y="2912"/>
                  <a:pt x="2041" y="2954"/>
                  <a:pt x="2129" y="2954"/>
                </a:cubicBezTo>
                <a:cubicBezTo>
                  <a:pt x="2297" y="2954"/>
                  <a:pt x="2453" y="2801"/>
                  <a:pt x="2391" y="2593"/>
                </a:cubicBezTo>
                <a:cubicBezTo>
                  <a:pt x="2201" y="1611"/>
                  <a:pt x="1251" y="661"/>
                  <a:pt x="522" y="59"/>
                </a:cubicBezTo>
                <a:cubicBezTo>
                  <a:pt x="467" y="18"/>
                  <a:pt x="409" y="0"/>
                  <a:pt x="3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57"/>
          <p:cNvSpPr/>
          <p:nvPr/>
        </p:nvSpPr>
        <p:spPr>
          <a:xfrm>
            <a:off x="6391106" y="2661461"/>
            <a:ext cx="106445" cy="89986"/>
          </a:xfrm>
          <a:custGeom>
            <a:avLst/>
            <a:gdLst/>
            <a:ahLst/>
            <a:cxnLst/>
            <a:rect l="l" t="t" r="r" b="b"/>
            <a:pathLst>
              <a:path w="3434" h="2903" extrusionOk="0">
                <a:moveTo>
                  <a:pt x="281" y="0"/>
                </a:moveTo>
                <a:cubicBezTo>
                  <a:pt x="93" y="0"/>
                  <a:pt x="1" y="301"/>
                  <a:pt x="175" y="388"/>
                </a:cubicBezTo>
                <a:cubicBezTo>
                  <a:pt x="745" y="673"/>
                  <a:pt x="1284" y="1021"/>
                  <a:pt x="1727" y="1433"/>
                </a:cubicBezTo>
                <a:cubicBezTo>
                  <a:pt x="2170" y="1876"/>
                  <a:pt x="2487" y="2383"/>
                  <a:pt x="2867" y="2826"/>
                </a:cubicBezTo>
                <a:cubicBezTo>
                  <a:pt x="2920" y="2880"/>
                  <a:pt x="2991" y="2903"/>
                  <a:pt x="3062" y="2903"/>
                </a:cubicBezTo>
                <a:cubicBezTo>
                  <a:pt x="3245" y="2903"/>
                  <a:pt x="3433" y="2747"/>
                  <a:pt x="3342" y="2541"/>
                </a:cubicBezTo>
                <a:cubicBezTo>
                  <a:pt x="2867" y="1370"/>
                  <a:pt x="1474" y="451"/>
                  <a:pt x="334" y="8"/>
                </a:cubicBezTo>
                <a:cubicBezTo>
                  <a:pt x="315" y="3"/>
                  <a:pt x="298" y="0"/>
                  <a:pt x="28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57"/>
          <p:cNvSpPr/>
          <p:nvPr/>
        </p:nvSpPr>
        <p:spPr>
          <a:xfrm>
            <a:off x="6412650" y="2706409"/>
            <a:ext cx="76161" cy="92156"/>
          </a:xfrm>
          <a:custGeom>
            <a:avLst/>
            <a:gdLst/>
            <a:ahLst/>
            <a:cxnLst/>
            <a:rect l="l" t="t" r="r" b="b"/>
            <a:pathLst>
              <a:path w="2457" h="2973" extrusionOk="0">
                <a:moveTo>
                  <a:pt x="369" y="1"/>
                </a:moveTo>
                <a:cubicBezTo>
                  <a:pt x="166" y="1"/>
                  <a:pt x="0" y="218"/>
                  <a:pt x="177" y="395"/>
                </a:cubicBezTo>
                <a:cubicBezTo>
                  <a:pt x="557" y="743"/>
                  <a:pt x="905" y="1123"/>
                  <a:pt x="1190" y="1566"/>
                </a:cubicBezTo>
                <a:cubicBezTo>
                  <a:pt x="1475" y="1947"/>
                  <a:pt x="1602" y="2422"/>
                  <a:pt x="1887" y="2833"/>
                </a:cubicBezTo>
                <a:cubicBezTo>
                  <a:pt x="1952" y="2931"/>
                  <a:pt x="2044" y="2973"/>
                  <a:pt x="2132" y="2973"/>
                </a:cubicBezTo>
                <a:cubicBezTo>
                  <a:pt x="2300" y="2973"/>
                  <a:pt x="2456" y="2820"/>
                  <a:pt x="2394" y="2612"/>
                </a:cubicBezTo>
                <a:cubicBezTo>
                  <a:pt x="2204" y="1630"/>
                  <a:pt x="1254" y="680"/>
                  <a:pt x="525" y="46"/>
                </a:cubicBezTo>
                <a:cubicBezTo>
                  <a:pt x="474" y="14"/>
                  <a:pt x="420" y="1"/>
                  <a:pt x="36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57"/>
          <p:cNvSpPr/>
          <p:nvPr/>
        </p:nvSpPr>
        <p:spPr>
          <a:xfrm>
            <a:off x="5181295" y="3266833"/>
            <a:ext cx="119774" cy="73557"/>
          </a:xfrm>
          <a:custGeom>
            <a:avLst/>
            <a:gdLst/>
            <a:ahLst/>
            <a:cxnLst/>
            <a:rect l="l" t="t" r="r" b="b"/>
            <a:pathLst>
              <a:path w="3864" h="2373" extrusionOk="0">
                <a:moveTo>
                  <a:pt x="279" y="1"/>
                </a:moveTo>
                <a:cubicBezTo>
                  <a:pt x="127" y="1"/>
                  <a:pt x="0" y="187"/>
                  <a:pt x="124" y="335"/>
                </a:cubicBezTo>
                <a:cubicBezTo>
                  <a:pt x="979" y="1285"/>
                  <a:pt x="2087" y="2045"/>
                  <a:pt x="3354" y="2362"/>
                </a:cubicBezTo>
                <a:cubicBezTo>
                  <a:pt x="3383" y="2369"/>
                  <a:pt x="3411" y="2373"/>
                  <a:pt x="3437" y="2373"/>
                </a:cubicBezTo>
                <a:cubicBezTo>
                  <a:pt x="3755" y="2373"/>
                  <a:pt x="3863" y="1877"/>
                  <a:pt x="3512" y="1760"/>
                </a:cubicBezTo>
                <a:cubicBezTo>
                  <a:pt x="2340" y="1412"/>
                  <a:pt x="1327" y="905"/>
                  <a:pt x="409" y="50"/>
                </a:cubicBezTo>
                <a:cubicBezTo>
                  <a:pt x="367" y="15"/>
                  <a:pt x="322" y="1"/>
                  <a:pt x="27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57"/>
          <p:cNvSpPr/>
          <p:nvPr/>
        </p:nvSpPr>
        <p:spPr>
          <a:xfrm>
            <a:off x="5110619" y="3257006"/>
            <a:ext cx="119433" cy="91040"/>
          </a:xfrm>
          <a:custGeom>
            <a:avLst/>
            <a:gdLst/>
            <a:ahLst/>
            <a:cxnLst/>
            <a:rect l="l" t="t" r="r" b="b"/>
            <a:pathLst>
              <a:path w="3853" h="2937" extrusionOk="0">
                <a:moveTo>
                  <a:pt x="279" y="1"/>
                </a:moveTo>
                <a:cubicBezTo>
                  <a:pt x="127" y="1"/>
                  <a:pt x="0" y="187"/>
                  <a:pt x="123" y="336"/>
                </a:cubicBezTo>
                <a:cubicBezTo>
                  <a:pt x="1042" y="1349"/>
                  <a:pt x="2150" y="2331"/>
                  <a:pt x="3385" y="2901"/>
                </a:cubicBezTo>
                <a:cubicBezTo>
                  <a:pt x="3430" y="2926"/>
                  <a:pt x="3473" y="2936"/>
                  <a:pt x="3513" y="2936"/>
                </a:cubicBezTo>
                <a:cubicBezTo>
                  <a:pt x="3728" y="2936"/>
                  <a:pt x="3852" y="2623"/>
                  <a:pt x="3639" y="2489"/>
                </a:cubicBezTo>
                <a:cubicBezTo>
                  <a:pt x="2467" y="1761"/>
                  <a:pt x="1390" y="1032"/>
                  <a:pt x="408" y="51"/>
                </a:cubicBezTo>
                <a:cubicBezTo>
                  <a:pt x="367" y="16"/>
                  <a:pt x="322" y="1"/>
                  <a:pt x="27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57"/>
          <p:cNvSpPr/>
          <p:nvPr/>
        </p:nvSpPr>
        <p:spPr>
          <a:xfrm>
            <a:off x="4735506" y="2321624"/>
            <a:ext cx="1873830" cy="1194334"/>
          </a:xfrm>
          <a:custGeom>
            <a:avLst/>
            <a:gdLst/>
            <a:ahLst/>
            <a:cxnLst/>
            <a:rect l="l" t="t" r="r" b="b"/>
            <a:pathLst>
              <a:path w="60451" h="38530" extrusionOk="0">
                <a:moveTo>
                  <a:pt x="32689" y="0"/>
                </a:moveTo>
                <a:cubicBezTo>
                  <a:pt x="27396" y="0"/>
                  <a:pt x="22029" y="915"/>
                  <a:pt x="17482" y="2800"/>
                </a:cubicBezTo>
                <a:cubicBezTo>
                  <a:pt x="0" y="10021"/>
                  <a:pt x="5447" y="37193"/>
                  <a:pt x="23910" y="38491"/>
                </a:cubicBezTo>
                <a:cubicBezTo>
                  <a:pt x="24281" y="38517"/>
                  <a:pt x="24650" y="38529"/>
                  <a:pt x="25018" y="38529"/>
                </a:cubicBezTo>
                <a:cubicBezTo>
                  <a:pt x="34236" y="38529"/>
                  <a:pt x="42416" y="30641"/>
                  <a:pt x="41898" y="21200"/>
                </a:cubicBezTo>
                <a:cubicBezTo>
                  <a:pt x="41898" y="21137"/>
                  <a:pt x="41867" y="21073"/>
                  <a:pt x="41835" y="21042"/>
                </a:cubicBezTo>
                <a:lnTo>
                  <a:pt x="41835" y="21010"/>
                </a:lnTo>
                <a:lnTo>
                  <a:pt x="41297" y="20978"/>
                </a:lnTo>
                <a:cubicBezTo>
                  <a:pt x="41233" y="21042"/>
                  <a:pt x="41202" y="21105"/>
                  <a:pt x="41202" y="21200"/>
                </a:cubicBezTo>
                <a:cubicBezTo>
                  <a:pt x="40758" y="26837"/>
                  <a:pt x="38446" y="31999"/>
                  <a:pt x="33474" y="35039"/>
                </a:cubicBezTo>
                <a:cubicBezTo>
                  <a:pt x="30926" y="36593"/>
                  <a:pt x="28030" y="37367"/>
                  <a:pt x="25117" y="37367"/>
                </a:cubicBezTo>
                <a:cubicBezTo>
                  <a:pt x="22746" y="37367"/>
                  <a:pt x="20364" y="36854"/>
                  <a:pt x="18147" y="35831"/>
                </a:cubicBezTo>
                <a:cubicBezTo>
                  <a:pt x="8488" y="31366"/>
                  <a:pt x="4371" y="17875"/>
                  <a:pt x="10863" y="9102"/>
                </a:cubicBezTo>
                <a:cubicBezTo>
                  <a:pt x="15462" y="2867"/>
                  <a:pt x="24473" y="1235"/>
                  <a:pt x="32336" y="1235"/>
                </a:cubicBezTo>
                <a:cubicBezTo>
                  <a:pt x="34057" y="1235"/>
                  <a:pt x="35722" y="1314"/>
                  <a:pt x="37275" y="1439"/>
                </a:cubicBezTo>
                <a:cubicBezTo>
                  <a:pt x="47630" y="2294"/>
                  <a:pt x="56720" y="7962"/>
                  <a:pt x="59253" y="18508"/>
                </a:cubicBezTo>
                <a:cubicBezTo>
                  <a:pt x="59253" y="18540"/>
                  <a:pt x="59253" y="18540"/>
                  <a:pt x="59253" y="18540"/>
                </a:cubicBezTo>
                <a:lnTo>
                  <a:pt x="59696" y="18920"/>
                </a:lnTo>
                <a:cubicBezTo>
                  <a:pt x="59714" y="18921"/>
                  <a:pt x="59732" y="18922"/>
                  <a:pt x="59750" y="18922"/>
                </a:cubicBezTo>
                <a:cubicBezTo>
                  <a:pt x="60085" y="18922"/>
                  <a:pt x="60450" y="18644"/>
                  <a:pt x="60330" y="18223"/>
                </a:cubicBezTo>
                <a:cubicBezTo>
                  <a:pt x="58335" y="9736"/>
                  <a:pt x="51906" y="3592"/>
                  <a:pt x="43577" y="1375"/>
                </a:cubicBezTo>
                <a:cubicBezTo>
                  <a:pt x="40202" y="466"/>
                  <a:pt x="36465" y="0"/>
                  <a:pt x="326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57"/>
          <p:cNvSpPr/>
          <p:nvPr/>
        </p:nvSpPr>
        <p:spPr>
          <a:xfrm>
            <a:off x="5180520" y="3266833"/>
            <a:ext cx="120549" cy="73557"/>
          </a:xfrm>
          <a:custGeom>
            <a:avLst/>
            <a:gdLst/>
            <a:ahLst/>
            <a:cxnLst/>
            <a:rect l="l" t="t" r="r" b="b"/>
            <a:pathLst>
              <a:path w="3889" h="2373" extrusionOk="0">
                <a:moveTo>
                  <a:pt x="300" y="1"/>
                </a:moveTo>
                <a:cubicBezTo>
                  <a:pt x="141" y="1"/>
                  <a:pt x="0" y="187"/>
                  <a:pt x="149" y="335"/>
                </a:cubicBezTo>
                <a:cubicBezTo>
                  <a:pt x="1004" y="1285"/>
                  <a:pt x="2112" y="2045"/>
                  <a:pt x="3379" y="2362"/>
                </a:cubicBezTo>
                <a:cubicBezTo>
                  <a:pt x="3408" y="2369"/>
                  <a:pt x="3436" y="2373"/>
                  <a:pt x="3462" y="2373"/>
                </a:cubicBezTo>
                <a:cubicBezTo>
                  <a:pt x="3780" y="2373"/>
                  <a:pt x="3888" y="1877"/>
                  <a:pt x="3537" y="1760"/>
                </a:cubicBezTo>
                <a:cubicBezTo>
                  <a:pt x="2365" y="1412"/>
                  <a:pt x="1320" y="905"/>
                  <a:pt x="434" y="50"/>
                </a:cubicBezTo>
                <a:cubicBezTo>
                  <a:pt x="392" y="15"/>
                  <a:pt x="345" y="1"/>
                  <a:pt x="30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57"/>
          <p:cNvSpPr/>
          <p:nvPr/>
        </p:nvSpPr>
        <p:spPr>
          <a:xfrm>
            <a:off x="5110619" y="3257006"/>
            <a:ext cx="119433" cy="91040"/>
          </a:xfrm>
          <a:custGeom>
            <a:avLst/>
            <a:gdLst/>
            <a:ahLst/>
            <a:cxnLst/>
            <a:rect l="l" t="t" r="r" b="b"/>
            <a:pathLst>
              <a:path w="3853" h="2937" extrusionOk="0">
                <a:moveTo>
                  <a:pt x="279" y="1"/>
                </a:moveTo>
                <a:cubicBezTo>
                  <a:pt x="127" y="1"/>
                  <a:pt x="0" y="187"/>
                  <a:pt x="123" y="336"/>
                </a:cubicBezTo>
                <a:cubicBezTo>
                  <a:pt x="1042" y="1317"/>
                  <a:pt x="2150" y="2299"/>
                  <a:pt x="3385" y="2901"/>
                </a:cubicBezTo>
                <a:cubicBezTo>
                  <a:pt x="3430" y="2926"/>
                  <a:pt x="3473" y="2936"/>
                  <a:pt x="3513" y="2936"/>
                </a:cubicBezTo>
                <a:cubicBezTo>
                  <a:pt x="3728" y="2936"/>
                  <a:pt x="3852" y="2623"/>
                  <a:pt x="3639" y="2489"/>
                </a:cubicBezTo>
                <a:cubicBezTo>
                  <a:pt x="2467" y="1761"/>
                  <a:pt x="1390" y="1032"/>
                  <a:pt x="408" y="51"/>
                </a:cubicBezTo>
                <a:cubicBezTo>
                  <a:pt x="367" y="16"/>
                  <a:pt x="322" y="1"/>
                  <a:pt x="27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57"/>
          <p:cNvSpPr txBox="1"/>
          <p:nvPr/>
        </p:nvSpPr>
        <p:spPr>
          <a:xfrm>
            <a:off x="620125" y="1529050"/>
            <a:ext cx="1828877" cy="260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dirty="0">
                <a:solidFill>
                  <a:srgbClr val="EA9999"/>
                </a:solidFill>
                <a:latin typeface="Sue Ellen Francisco"/>
                <a:ea typeface="Sue Ellen Francisco"/>
                <a:cs typeface="Sue Ellen Francisco"/>
                <a:sym typeface="Sue Ellen Francisco"/>
              </a:rPr>
              <a:t>CONST</a:t>
            </a:r>
            <a:r>
              <a:rPr lang="en" sz="1800" dirty="0">
                <a:solidFill>
                  <a:schemeClr val="accent1"/>
                </a:solidFill>
                <a:latin typeface="Sue Ellen Francisco"/>
                <a:ea typeface="Sue Ellen Francisco"/>
                <a:cs typeface="Sue Ellen Francisco"/>
                <a:sym typeface="Sue Ellen Francisco"/>
              </a:rPr>
              <a:t>R</a:t>
            </a:r>
            <a:r>
              <a:rPr lang="en" sz="1800" dirty="0">
                <a:solidFill>
                  <a:srgbClr val="EA9999"/>
                </a:solidFill>
                <a:latin typeface="Sue Ellen Francisco"/>
                <a:ea typeface="Sue Ellen Francisco"/>
                <a:cs typeface="Sue Ellen Francisco"/>
                <a:sym typeface="Sue Ellen Francisco"/>
              </a:rPr>
              <a:t>UCTING THE INTEGERS</a:t>
            </a:r>
            <a:endParaRPr sz="1800" dirty="0">
              <a:solidFill>
                <a:srgbClr val="EA9999"/>
              </a:solidFill>
              <a:latin typeface="Sue Ellen Francisco"/>
              <a:ea typeface="Sue Ellen Francisco"/>
              <a:cs typeface="Sue Ellen Francisco"/>
              <a:sym typeface="Sue Ellen Francisco"/>
            </a:endParaRPr>
          </a:p>
        </p:txBody>
      </p:sp>
      <p:sp>
        <p:nvSpPr>
          <p:cNvPr id="2514" name="Google Shape;2514;p57"/>
          <p:cNvSpPr txBox="1"/>
          <p:nvPr/>
        </p:nvSpPr>
        <p:spPr>
          <a:xfrm>
            <a:off x="620125" y="1997174"/>
            <a:ext cx="1670400" cy="648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bg1"/>
                </a:solidFill>
                <a:latin typeface="Barlow Semi Condensed Light"/>
                <a:ea typeface="Barlow Semi Condensed Light"/>
                <a:cs typeface="Barlow Semi Condensed Light"/>
                <a:sym typeface="Barlow Semi Condensed Light"/>
              </a:rPr>
              <a:t>Use equivalence relation to construct the Integers from the Natural Numbers</a:t>
            </a:r>
            <a:endParaRPr dirty="0">
              <a:solidFill>
                <a:schemeClr val="bg1"/>
              </a:solidFill>
              <a:latin typeface="Barlow Semi Condensed Light"/>
              <a:ea typeface="Barlow Semi Condensed Light"/>
              <a:cs typeface="Barlow Semi Condensed Light"/>
              <a:sym typeface="Barlow Semi Condensed Light"/>
            </a:endParaRPr>
          </a:p>
        </p:txBody>
      </p:sp>
      <p:sp>
        <p:nvSpPr>
          <p:cNvPr id="2515" name="Google Shape;2515;p57"/>
          <p:cNvSpPr txBox="1"/>
          <p:nvPr/>
        </p:nvSpPr>
        <p:spPr>
          <a:xfrm>
            <a:off x="620125" y="3414870"/>
            <a:ext cx="1950003" cy="260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dirty="0">
                <a:solidFill>
                  <a:srgbClr val="9FC5E8"/>
                </a:solidFill>
                <a:latin typeface="Sue Ellen Francisco"/>
                <a:ea typeface="Sue Ellen Francisco"/>
                <a:cs typeface="Sue Ellen Francisco"/>
                <a:sym typeface="Sue Ellen Francisco"/>
              </a:rPr>
              <a:t>EMERGENCE OF  IRRATIONAL NUMBERS</a:t>
            </a:r>
            <a:endParaRPr sz="1800" dirty="0">
              <a:solidFill>
                <a:srgbClr val="9FC5E8"/>
              </a:solidFill>
              <a:latin typeface="Sue Ellen Francisco"/>
              <a:ea typeface="Sue Ellen Francisco"/>
              <a:cs typeface="Sue Ellen Francisco"/>
              <a:sym typeface="Sue Ellen Francisco"/>
            </a:endParaRPr>
          </a:p>
        </p:txBody>
      </p:sp>
      <p:sp>
        <p:nvSpPr>
          <p:cNvPr id="2516" name="Google Shape;2516;p57"/>
          <p:cNvSpPr txBox="1"/>
          <p:nvPr/>
        </p:nvSpPr>
        <p:spPr>
          <a:xfrm>
            <a:off x="620125" y="3865795"/>
            <a:ext cx="2029264" cy="648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solidFill>
                  <a:schemeClr val="bg1"/>
                </a:solidFill>
                <a:latin typeface="Barlow Semi Condensed Light"/>
                <a:ea typeface="Barlow Semi Condensed Light"/>
                <a:cs typeface="Barlow Semi Condensed Light"/>
                <a:sym typeface="Barlow Semi Condensed Light"/>
              </a:rPr>
              <a:t>Observe how the Irrational numbers emerge as a consequence of the construction of the Reals</a:t>
            </a:r>
          </a:p>
        </p:txBody>
      </p:sp>
      <p:sp>
        <p:nvSpPr>
          <p:cNvPr id="2517" name="Google Shape;2517;p57"/>
          <p:cNvSpPr txBox="1"/>
          <p:nvPr/>
        </p:nvSpPr>
        <p:spPr>
          <a:xfrm>
            <a:off x="2834476" y="1529050"/>
            <a:ext cx="1737524" cy="260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dirty="0">
                <a:solidFill>
                  <a:srgbClr val="B6D7A8"/>
                </a:solidFill>
                <a:latin typeface="Sue Ellen Francisco"/>
                <a:ea typeface="Sue Ellen Francisco"/>
                <a:cs typeface="Sue Ellen Francisco"/>
                <a:sym typeface="Sue Ellen Francisco"/>
              </a:rPr>
              <a:t>CONSTRUCTING T</a:t>
            </a:r>
            <a:r>
              <a:rPr lang="en-US" sz="1800" dirty="0">
                <a:solidFill>
                  <a:srgbClr val="B6D7A8"/>
                </a:solidFill>
                <a:latin typeface="Sue Ellen Francisco"/>
                <a:ea typeface="Sue Ellen Francisco"/>
                <a:cs typeface="Sue Ellen Francisco"/>
                <a:sym typeface="Sue Ellen Francisco"/>
              </a:rPr>
              <a:t>HE</a:t>
            </a:r>
            <a:r>
              <a:rPr lang="en" sz="1800" dirty="0">
                <a:solidFill>
                  <a:srgbClr val="B6D7A8"/>
                </a:solidFill>
                <a:latin typeface="Sue Ellen Francisco"/>
                <a:ea typeface="Sue Ellen Francisco"/>
                <a:cs typeface="Sue Ellen Francisco"/>
                <a:sym typeface="Sue Ellen Francisco"/>
              </a:rPr>
              <a:t> RATIONAL NUMBERS</a:t>
            </a:r>
            <a:endParaRPr sz="1800" dirty="0">
              <a:solidFill>
                <a:srgbClr val="B6D7A8"/>
              </a:solidFill>
              <a:latin typeface="Sue Ellen Francisco"/>
              <a:ea typeface="Sue Ellen Francisco"/>
              <a:cs typeface="Sue Ellen Francisco"/>
              <a:sym typeface="Sue Ellen Francisco"/>
            </a:endParaRPr>
          </a:p>
        </p:txBody>
      </p:sp>
      <p:sp>
        <p:nvSpPr>
          <p:cNvPr id="2518" name="Google Shape;2518;p57"/>
          <p:cNvSpPr txBox="1"/>
          <p:nvPr/>
        </p:nvSpPr>
        <p:spPr>
          <a:xfrm>
            <a:off x="2834475" y="1994455"/>
            <a:ext cx="1773790" cy="648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bg1"/>
                </a:solidFill>
                <a:latin typeface="Barlow Semi Condensed Light"/>
                <a:ea typeface="Barlow Semi Condensed Light"/>
                <a:cs typeface="Barlow Semi Condensed Light"/>
                <a:sym typeface="Barlow Semi Condensed Light"/>
              </a:rPr>
              <a:t>Use equivalence relation to construct the Rational Numbers from the Integers</a:t>
            </a:r>
            <a:endParaRPr dirty="0">
              <a:solidFill>
                <a:schemeClr val="bg1"/>
              </a:solidFill>
              <a:latin typeface="Barlow Semi Condensed Light"/>
              <a:ea typeface="Barlow Semi Condensed Light"/>
              <a:cs typeface="Barlow Semi Condensed Light"/>
              <a:sym typeface="Barlow Semi Condensed Light"/>
            </a:endParaRPr>
          </a:p>
        </p:txBody>
      </p:sp>
      <p:sp>
        <p:nvSpPr>
          <p:cNvPr id="2519" name="Google Shape;2519;p57"/>
          <p:cNvSpPr txBox="1"/>
          <p:nvPr/>
        </p:nvSpPr>
        <p:spPr>
          <a:xfrm>
            <a:off x="2834476" y="3416432"/>
            <a:ext cx="1670400" cy="260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dirty="0">
                <a:solidFill>
                  <a:srgbClr val="D5A6BD"/>
                </a:solidFill>
                <a:latin typeface="Sue Ellen Francisco"/>
                <a:ea typeface="Sue Ellen Francisco"/>
                <a:cs typeface="Sue Ellen Francisco"/>
                <a:sym typeface="Sue Ellen Francisco"/>
              </a:rPr>
              <a:t>CONSTRUCTING THE REAL NUMBERS</a:t>
            </a:r>
            <a:endParaRPr sz="1800" dirty="0">
              <a:solidFill>
                <a:srgbClr val="D5A6BD"/>
              </a:solidFill>
              <a:latin typeface="Sue Ellen Francisco"/>
              <a:ea typeface="Sue Ellen Francisco"/>
              <a:cs typeface="Sue Ellen Francisco"/>
              <a:sym typeface="Sue Ellen Francisco"/>
            </a:endParaRPr>
          </a:p>
        </p:txBody>
      </p:sp>
      <p:sp>
        <p:nvSpPr>
          <p:cNvPr id="2520" name="Google Shape;2520;p57"/>
          <p:cNvSpPr txBox="1"/>
          <p:nvPr/>
        </p:nvSpPr>
        <p:spPr>
          <a:xfrm>
            <a:off x="2834475" y="3865795"/>
            <a:ext cx="1773789" cy="648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bg1"/>
                </a:solidFill>
                <a:latin typeface="Barlow Semi Condensed Light"/>
                <a:ea typeface="Barlow Semi Condensed Light"/>
                <a:cs typeface="Barlow Semi Condensed Light"/>
                <a:sym typeface="Barlow Semi Condensed Light"/>
              </a:rPr>
              <a:t>Use Dedekind cuts to construct the Real Numbers from the Rational Numbers</a:t>
            </a:r>
            <a:endParaRPr dirty="0">
              <a:solidFill>
                <a:schemeClr val="bg1"/>
              </a:solidFill>
              <a:latin typeface="Barlow Semi Condensed Light"/>
              <a:ea typeface="Barlow Semi Condensed Light"/>
              <a:cs typeface="Barlow Semi Condensed Light"/>
              <a:sym typeface="Barlow Semi Condensed Light"/>
            </a:endParaRPr>
          </a:p>
        </p:txBody>
      </p:sp>
      <p:sp>
        <p:nvSpPr>
          <p:cNvPr id="2521" name="Google Shape;2521;p57"/>
          <p:cNvSpPr txBox="1"/>
          <p:nvPr/>
        </p:nvSpPr>
        <p:spPr>
          <a:xfrm>
            <a:off x="6310450" y="1380750"/>
            <a:ext cx="882600" cy="6978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4700" dirty="0">
                <a:solidFill>
                  <a:srgbClr val="EA9999"/>
                </a:solidFill>
                <a:latin typeface="Sue Ellen Francisco"/>
                <a:ea typeface="Sue Ellen Francisco"/>
                <a:cs typeface="Sue Ellen Francisco"/>
                <a:sym typeface="Sue Ellen Francisco"/>
              </a:rPr>
              <a:t>1</a:t>
            </a:r>
            <a:endParaRPr sz="4700" dirty="0">
              <a:solidFill>
                <a:srgbClr val="EA9999"/>
              </a:solidFill>
              <a:latin typeface="Sue Ellen Francisco"/>
              <a:ea typeface="Sue Ellen Francisco"/>
              <a:cs typeface="Sue Ellen Francisco"/>
              <a:sym typeface="Sue Ellen Francisco"/>
            </a:endParaRPr>
          </a:p>
        </p:txBody>
      </p:sp>
      <p:sp>
        <p:nvSpPr>
          <p:cNvPr id="2522" name="Google Shape;2522;p57"/>
          <p:cNvSpPr txBox="1"/>
          <p:nvPr/>
        </p:nvSpPr>
        <p:spPr>
          <a:xfrm>
            <a:off x="6215463" y="3803175"/>
            <a:ext cx="830700" cy="6978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4700" dirty="0">
                <a:solidFill>
                  <a:srgbClr val="D5A6BD"/>
                </a:solidFill>
                <a:latin typeface="Sue Ellen Francisco"/>
                <a:ea typeface="Sue Ellen Francisco"/>
                <a:cs typeface="Sue Ellen Francisco"/>
                <a:sym typeface="Sue Ellen Francisco"/>
              </a:rPr>
              <a:t>3</a:t>
            </a:r>
            <a:endParaRPr sz="4700" dirty="0">
              <a:solidFill>
                <a:srgbClr val="D5A6BD"/>
              </a:solidFill>
              <a:latin typeface="Sue Ellen Francisco"/>
              <a:ea typeface="Sue Ellen Francisco"/>
              <a:cs typeface="Sue Ellen Francisco"/>
              <a:sym typeface="Sue Ellen Francisco"/>
            </a:endParaRPr>
          </a:p>
        </p:txBody>
      </p:sp>
      <p:sp>
        <p:nvSpPr>
          <p:cNvPr id="2523" name="Google Shape;2523;p57"/>
          <p:cNvSpPr txBox="1"/>
          <p:nvPr/>
        </p:nvSpPr>
        <p:spPr>
          <a:xfrm>
            <a:off x="7514288" y="2702200"/>
            <a:ext cx="830700" cy="6978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4700" dirty="0">
                <a:solidFill>
                  <a:srgbClr val="B6D7A8"/>
                </a:solidFill>
                <a:latin typeface="Sue Ellen Francisco"/>
                <a:ea typeface="Sue Ellen Francisco"/>
                <a:cs typeface="Sue Ellen Francisco"/>
                <a:sym typeface="Sue Ellen Francisco"/>
              </a:rPr>
              <a:t>2</a:t>
            </a:r>
            <a:endParaRPr sz="4700" dirty="0">
              <a:solidFill>
                <a:srgbClr val="B6D7A8"/>
              </a:solidFill>
              <a:latin typeface="Sue Ellen Francisco"/>
              <a:ea typeface="Sue Ellen Francisco"/>
              <a:cs typeface="Sue Ellen Francisco"/>
              <a:sym typeface="Sue Ellen Francisco"/>
            </a:endParaRPr>
          </a:p>
        </p:txBody>
      </p:sp>
      <p:sp>
        <p:nvSpPr>
          <p:cNvPr id="2524" name="Google Shape;2524;p57"/>
          <p:cNvSpPr txBox="1"/>
          <p:nvPr/>
        </p:nvSpPr>
        <p:spPr>
          <a:xfrm>
            <a:off x="5088788" y="2569888"/>
            <a:ext cx="830700" cy="6978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4700" dirty="0">
                <a:solidFill>
                  <a:srgbClr val="9FC5E8"/>
                </a:solidFill>
                <a:latin typeface="Sue Ellen Francisco"/>
                <a:ea typeface="Sue Ellen Francisco"/>
                <a:cs typeface="Sue Ellen Francisco"/>
                <a:sym typeface="Sue Ellen Francisco"/>
              </a:rPr>
              <a:t>4</a:t>
            </a:r>
            <a:endParaRPr sz="4700" dirty="0">
              <a:solidFill>
                <a:srgbClr val="9FC5E8"/>
              </a:solidFill>
              <a:latin typeface="Sue Ellen Francisco"/>
              <a:ea typeface="Sue Ellen Francisco"/>
              <a:cs typeface="Sue Ellen Francisco"/>
              <a:sym typeface="Sue Ellen Francisco"/>
            </a:endParaRPr>
          </a:p>
        </p:txBody>
      </p:sp>
      <p:pic>
        <p:nvPicPr>
          <p:cNvPr id="21" name="Audio 20">
            <a:extLst>
              <a:ext uri="{FF2B5EF4-FFF2-40B4-BE49-F238E27FC236}">
                <a16:creationId xmlns:a16="http://schemas.microsoft.com/office/drawing/2014/main" id="{1A041EAF-6930-12AE-45F1-F832A56C547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78800" y="41783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50752"/>
    </mc:Choice>
    <mc:Fallback xmlns="">
      <p:transition spd="slow" advTm="5075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1"/>
                </p:tgtEl>
              </p:cMediaNode>
            </p:audio>
          </p:childTnLst>
        </p:cTn>
      </p:par>
    </p:tnLst>
  </p:timing>
  <p:extLst>
    <p:ext uri="{3A86A75C-4F4B-4683-9AE1-C65F6400EC91}">
      <p14:laserTraceLst xmlns:p14="http://schemas.microsoft.com/office/powerpoint/2010/main">
        <p14:tracePtLst>
          <p14:tracePt t="28" x="2490788" y="1608138"/>
          <p14:tracePt t="209" x="2500313" y="1608138"/>
          <p14:tracePt t="243" x="2500313" y="1617663"/>
          <p14:tracePt t="329" x="2500313" y="1627188"/>
          <p14:tracePt t="368" x="2500313" y="1638300"/>
          <p14:tracePt t="425" x="2500313" y="1647825"/>
          <p14:tracePt t="1475" x="2479675" y="1576388"/>
          <p14:tracePt t="1498" x="2479675" y="1566863"/>
          <p14:tracePt t="1526" x="2479675" y="1562100"/>
          <p14:tracePt t="1551" x="2479675" y="1550988"/>
          <p14:tracePt t="1570" x="2479675" y="1541463"/>
          <p14:tracePt t="1598" x="2479675" y="1530350"/>
          <p14:tracePt t="1641" x="2479675" y="1520825"/>
          <p14:tracePt t="1701" x="2479675" y="1509713"/>
          <p14:tracePt t="1812" x="2479675" y="1500188"/>
          <p14:tracePt t="2010" x="2479675" y="1490663"/>
          <p14:tracePt t="2100" x="2479675" y="1479550"/>
          <p14:tracePt t="2156" x="2479675" y="1470025"/>
          <p14:tracePt t="2216" x="2479675" y="1458913"/>
          <p14:tracePt t="2242" x="2490788" y="1458913"/>
          <p14:tracePt t="2301" x="2490788" y="1449388"/>
          <p14:tracePt t="2361" x="2490788" y="1438275"/>
          <p14:tracePt t="2391" x="2490788" y="1428750"/>
          <p14:tracePt t="2423" x="2490788" y="1419225"/>
          <p14:tracePt t="2452" x="2490788" y="1408113"/>
          <p14:tracePt t="2493" x="2490788" y="1398588"/>
          <p14:tracePt t="2511" x="2490788" y="1387475"/>
          <p14:tracePt t="2539" x="2479675" y="1387475"/>
          <p14:tracePt t="2549" x="2479675" y="1377950"/>
          <p14:tracePt t="2576" x="2470150" y="1377950"/>
          <p14:tracePt t="2602" x="2465388" y="1377950"/>
          <p14:tracePt t="2620" x="2454275" y="1377950"/>
          <p14:tracePt t="2626" x="2444750" y="1377950"/>
          <p14:tracePt t="2642" x="2433638" y="1377950"/>
          <p14:tracePt t="2648" x="2424113" y="1377950"/>
          <p14:tracePt t="2668" x="2413000" y="1377950"/>
          <p14:tracePt t="2681" x="2403475" y="1377950"/>
          <p14:tracePt t="2699" x="2393950" y="1377950"/>
          <p14:tracePt t="2715" x="2373313" y="1373188"/>
          <p14:tracePt t="2731" x="2352675" y="1373188"/>
          <p14:tracePt t="2748" x="2332038" y="1373188"/>
          <p14:tracePt t="2764" x="2301875" y="1373188"/>
          <p14:tracePt t="2781" x="2276475" y="1377950"/>
          <p14:tracePt t="2798" x="2173288" y="1428750"/>
          <p14:tracePt t="2814" x="2046288" y="1509713"/>
          <p14:tracePt t="2831" x="1965325" y="1562100"/>
          <p14:tracePt t="2848" x="1878013" y="1608138"/>
          <p14:tracePt t="2865" x="1776413" y="1647825"/>
          <p14:tracePt t="2881" x="1698625" y="1679575"/>
          <p14:tracePt t="2899" x="1647825" y="1689100"/>
          <p14:tracePt t="2914" x="1576388" y="1698625"/>
          <p14:tracePt t="2931" x="1541463" y="1709738"/>
          <p14:tracePt t="2947" x="1500188" y="1709738"/>
          <p14:tracePt t="2965" x="1470025" y="1719263"/>
          <p14:tracePt t="2981" x="1458913" y="1719263"/>
          <p14:tracePt t="2998" x="1449388" y="1719263"/>
          <p14:tracePt t="3033" x="1438275" y="1719263"/>
          <p14:tracePt t="3058" x="1428750" y="1719263"/>
          <p14:tracePt t="3076" x="1419225" y="1719263"/>
          <p14:tracePt t="3186" x="1419225" y="1709738"/>
          <p14:tracePt t="3226" x="1428750" y="1709738"/>
          <p14:tracePt t="3248" x="1428750" y="1698625"/>
          <p14:tracePt t="3258" x="1438275" y="1698625"/>
          <p14:tracePt t="3289" x="1438275" y="1689100"/>
          <p14:tracePt t="3295" x="1449388" y="1689100"/>
          <p14:tracePt t="3317" x="1458913" y="1689100"/>
          <p14:tracePt t="3333" x="1470025" y="1689100"/>
          <p14:tracePt t="3348" x="1470025" y="1679575"/>
          <p14:tracePt t="3365" x="1479550" y="1679575"/>
          <p14:tracePt t="3382" x="1490663" y="1679575"/>
          <p14:tracePt t="3398" x="1500188" y="1679575"/>
          <p14:tracePt t="3414" x="1509713" y="1679575"/>
          <p14:tracePt t="3432" x="1520825" y="1679575"/>
          <p14:tracePt t="3448" x="1541463" y="1679575"/>
          <p14:tracePt t="3465" x="1555750" y="1679575"/>
          <p14:tracePt t="3481" x="1576388" y="1679575"/>
          <p14:tracePt t="3498" x="1597025" y="1698625"/>
          <p14:tracePt t="3515" x="1627188" y="1719263"/>
          <p14:tracePt t="3531" x="1647825" y="1739900"/>
          <p14:tracePt t="3548" x="1658938" y="1755775"/>
          <p14:tracePt t="3564" x="1679575" y="1765300"/>
          <p14:tracePt t="3581" x="1698625" y="1785938"/>
          <p14:tracePt t="3598" x="1719263" y="1806575"/>
          <p14:tracePt t="3614" x="1730375" y="1827213"/>
          <p14:tracePt t="3631" x="1744663" y="1847850"/>
          <p14:tracePt t="3648" x="1755775" y="1866900"/>
          <p14:tracePt t="3665" x="1765300" y="1878013"/>
          <p14:tracePt t="3681" x="1765300" y="1887538"/>
          <p14:tracePt t="3698" x="1776413" y="1887538"/>
          <p14:tracePt t="3723" x="1776413" y="1898650"/>
          <p14:tracePt t="3731" x="1785938" y="1898650"/>
          <p14:tracePt t="3750" x="1785938" y="1908175"/>
          <p14:tracePt t="3768" x="1785938" y="1919288"/>
          <p14:tracePt t="3802" x="1785938" y="1928813"/>
          <p14:tracePt t="3844" x="1785938" y="1933575"/>
          <p14:tracePt t="3876" x="1795463" y="1933575"/>
          <p14:tracePt t="3913" x="1795463" y="1944688"/>
          <p14:tracePt t="3972" x="1806575" y="1944688"/>
          <p14:tracePt t="4010" x="1816100" y="1933575"/>
          <p14:tracePt t="4016" x="1827213" y="1933575"/>
          <p14:tracePt t="4032" x="1827213" y="1928813"/>
          <p14:tracePt t="4048" x="1836738" y="1928813"/>
          <p14:tracePt t="4065" x="1857375" y="1908175"/>
          <p14:tracePt t="4081" x="1887538" y="1887538"/>
          <p14:tracePt t="4099" x="1933575" y="1847850"/>
          <p14:tracePt t="4115" x="1995488" y="1795463"/>
          <p14:tracePt t="4132" x="2046288" y="1755775"/>
          <p14:tracePt t="4148" x="2097088" y="1719263"/>
          <p14:tracePt t="4165" x="2152650" y="1668463"/>
          <p14:tracePt t="4181" x="2205038" y="1627188"/>
          <p14:tracePt t="4198" x="2255838" y="1597025"/>
          <p14:tracePt t="4214" x="2301875" y="1541463"/>
          <p14:tracePt t="4232" x="2352675" y="1500188"/>
          <p14:tracePt t="4248" x="2413000" y="1438275"/>
          <p14:tracePt t="4265" x="2465388" y="1398588"/>
          <p14:tracePt t="4281" x="2520950" y="1352550"/>
          <p14:tracePt t="4298" x="2571750" y="1311275"/>
          <p14:tracePt t="4314" x="2622550" y="1260475"/>
          <p14:tracePt t="4331" x="2652713" y="1219200"/>
          <p14:tracePt t="4348" x="2709863" y="1163638"/>
          <p14:tracePt t="4364" x="2751138" y="1122363"/>
          <p14:tracePt t="4381" x="2811463" y="1062038"/>
          <p14:tracePt t="4398" x="2857500" y="1004888"/>
          <p14:tracePt t="4414" x="2919413" y="933450"/>
          <p14:tracePt t="4431" x="2970213" y="882650"/>
          <p14:tracePt t="4448" x="3009900" y="841375"/>
          <p14:tracePt t="4465" x="3036888" y="806450"/>
          <p14:tracePt t="4481" x="3046413" y="785813"/>
          <p14:tracePt t="4499" x="3055938" y="765175"/>
          <p14:tracePt t="4515" x="3055938" y="755650"/>
          <p14:tracePt t="4531" x="3055938" y="744538"/>
          <p14:tracePt t="4548" x="3055938" y="723900"/>
          <p14:tracePt t="4565" x="3055938" y="704850"/>
          <p14:tracePt t="4581" x="3067050" y="693738"/>
          <p14:tracePt t="4598" x="3067050" y="684213"/>
          <p14:tracePt t="4614" x="3076575" y="663575"/>
          <p14:tracePt t="4632" x="3076575" y="652463"/>
          <p14:tracePt t="4649" x="3087688" y="642938"/>
          <p14:tracePt t="4665" x="3087688" y="627063"/>
          <p14:tracePt t="4681" x="3097213" y="617538"/>
          <p14:tracePt t="4698" x="3097213" y="596900"/>
          <p14:tracePt t="4715" x="3108325" y="596900"/>
          <p14:tracePt t="4731" x="3108325" y="587375"/>
          <p14:tracePt t="4748" x="3117850" y="566738"/>
          <p14:tracePt t="4764" x="3138488" y="546100"/>
          <p14:tracePt t="4781" x="3148013" y="515938"/>
          <p14:tracePt t="4799" x="3159125" y="504825"/>
          <p14:tracePt t="4814" x="3168650" y="484188"/>
          <p14:tracePt t="4831" x="3179763" y="474663"/>
          <p14:tracePt t="4848" x="3189288" y="465138"/>
          <p14:tracePt t="4865" x="3198813" y="438150"/>
          <p14:tracePt t="4881" x="3205163" y="419100"/>
          <p14:tracePt t="4899" x="3224213" y="398463"/>
          <p14:tracePt t="4915" x="3224213" y="387350"/>
          <p14:tracePt t="4931" x="3235325" y="377825"/>
          <p14:tracePt t="4991" x="3265488" y="327025"/>
          <p14:tracePt t="4998" x="3276600" y="327025"/>
          <p14:tracePt t="5015" x="3276600" y="315913"/>
          <p14:tracePt t="5085" x="3276600" y="306388"/>
          <p14:tracePt t="5167" x="3276600" y="295275"/>
          <p14:tracePt t="5281" x="3265488" y="295275"/>
          <p14:tracePt t="5299" x="3265488" y="306388"/>
          <p14:tracePt t="5315" x="3255963" y="315913"/>
          <p14:tracePt t="5332" x="3255963" y="336550"/>
          <p14:tracePt t="5348" x="3244850" y="347663"/>
          <p14:tracePt t="5365" x="3235325" y="366713"/>
          <p14:tracePt t="5381" x="3214688" y="387350"/>
          <p14:tracePt t="5398" x="3198813" y="419100"/>
          <p14:tracePt t="5414" x="3189288" y="438150"/>
          <p14:tracePt t="5432" x="3179763" y="458788"/>
          <p14:tracePt t="5449" x="3168650" y="465138"/>
          <p14:tracePt t="5465" x="3168650" y="474663"/>
          <p14:tracePt t="5481" x="3159125" y="484188"/>
          <p14:tracePt t="5501" x="3159125" y="495300"/>
          <p14:tracePt t="5525" x="3159125" y="504825"/>
          <p14:tracePt t="5531" x="3148013" y="504825"/>
          <p14:tracePt t="5548" x="3148013" y="515938"/>
          <p14:tracePt t="5575" x="3148013" y="525463"/>
          <p14:tracePt t="5581" x="3138488" y="525463"/>
          <p14:tracePt t="5598" x="3138488" y="536575"/>
          <p14:tracePt t="5614" x="3127375" y="546100"/>
          <p14:tracePt t="5632" x="3117850" y="555625"/>
          <p14:tracePt t="5648" x="3108325" y="576263"/>
          <p14:tracePt t="5665" x="3097213" y="596900"/>
          <p14:tracePt t="5681" x="3087688" y="617538"/>
          <p14:tracePt t="5698" x="3067050" y="638175"/>
          <p14:tracePt t="5715" x="3055938" y="642938"/>
          <p14:tracePt t="5732" x="3046413" y="652463"/>
          <p14:tracePt t="5748" x="3036888" y="663575"/>
          <p14:tracePt t="5765" x="3036888" y="673100"/>
          <p14:tracePt t="5781" x="3025775" y="673100"/>
          <p14:tracePt t="5798" x="3016250" y="673100"/>
          <p14:tracePt t="5814" x="3009900" y="684213"/>
          <p14:tracePt t="5832" x="3000375" y="693738"/>
          <p14:tracePt t="5848" x="2990850" y="704850"/>
          <p14:tracePt t="5866" x="2979738" y="714375"/>
          <p14:tracePt t="5882" x="2970213" y="735013"/>
          <p14:tracePt t="5898" x="2949575" y="744538"/>
          <p14:tracePt t="5914" x="2928938" y="755650"/>
          <p14:tracePt t="5932" x="2919413" y="765175"/>
          <p14:tracePt t="5948" x="2908300" y="776288"/>
          <p14:tracePt t="5965" x="2898775" y="785813"/>
          <p14:tracePt t="5969" x="2878138" y="795338"/>
          <p14:tracePt t="5997" x="2867025" y="806450"/>
          <p14:tracePt t="6003" x="2857500" y="806450"/>
          <p14:tracePt t="6027" x="2857500" y="815975"/>
          <p14:tracePt t="6146" x="2857500" y="827088"/>
          <p14:tracePt t="6186" x="2847975" y="827088"/>
          <p14:tracePt t="6211" x="2847975" y="831850"/>
          <p14:tracePt t="6241" x="2836863" y="831850"/>
          <p14:tracePt t="6292" x="2832100" y="841375"/>
          <p14:tracePt t="6378" x="2822575" y="841375"/>
          <p14:tracePt t="6667" x="2822575" y="852488"/>
          <p14:tracePt t="6695" x="2822575" y="862013"/>
          <p14:tracePt t="6712" x="2811463" y="873125"/>
          <p14:tracePt t="6725" x="2801938" y="882650"/>
          <p14:tracePt t="6733" x="2790825" y="893763"/>
          <p14:tracePt t="6748" x="2790825" y="903288"/>
          <p14:tracePt t="6766" x="2770188" y="923925"/>
          <p14:tracePt t="6781" x="2740025" y="944563"/>
          <p14:tracePt t="6798" x="2709863" y="965200"/>
          <p14:tracePt t="6814" x="2652713" y="995363"/>
          <p14:tracePt t="6831" x="2622550" y="1020763"/>
          <p14:tracePt t="6848" x="2592388" y="1041400"/>
          <p14:tracePt t="6865" x="2530475" y="1092200"/>
          <p14:tracePt t="6868" x="2520950" y="1112838"/>
          <p14:tracePt t="6881" x="2509838" y="1112838"/>
          <p14:tracePt t="6908" x="2509838" y="1122363"/>
          <p14:tracePt t="6916" x="2500313" y="1122363"/>
          <p14:tracePt t="7040" x="2500313" y="1112838"/>
          <p14:tracePt t="7078" x="2500313" y="1101725"/>
          <p14:tracePt t="7086" x="2509838" y="1101725"/>
          <p14:tracePt t="7125" x="2509838" y="1092200"/>
          <p14:tracePt t="7144" x="2520950" y="1092200"/>
          <p14:tracePt t="7174" x="2520950" y="1081088"/>
          <p14:tracePt t="7220" x="2520950" y="1071563"/>
          <p14:tracePt t="7379" x="2530475" y="1071563"/>
          <p14:tracePt t="7576" x="2530475" y="1081088"/>
          <p14:tracePt t="7600" x="2530475" y="1092200"/>
          <p14:tracePt t="7614" x="2530475" y="1101725"/>
          <p14:tracePt t="7632" x="2520950" y="1112838"/>
          <p14:tracePt t="7644" x="2520950" y="1122363"/>
          <p14:tracePt t="7663" x="2509838" y="1143000"/>
          <p14:tracePt t="7668" x="2500313" y="1143000"/>
          <p14:tracePt t="7681" x="2490788" y="1163638"/>
          <p14:tracePt t="7698" x="2470150" y="1184275"/>
          <p14:tracePt t="7714" x="2433638" y="1209675"/>
          <p14:tracePt t="7732" x="2403475" y="1230313"/>
          <p14:tracePt t="7748" x="2373313" y="1239838"/>
          <p14:tracePt t="7765" x="2362200" y="1260475"/>
          <p14:tracePt t="7781" x="2332038" y="1270000"/>
          <p14:tracePt t="7798" x="2301875" y="1281113"/>
          <p14:tracePt t="7815" x="2286000" y="1290638"/>
          <p14:tracePt t="7831" x="2255838" y="1301750"/>
          <p14:tracePt t="7848" x="2244725" y="1311275"/>
          <p14:tracePt t="7865" x="2235200" y="1311275"/>
          <p14:tracePt t="7896" x="2224088" y="1311275"/>
          <p14:tracePt t="8034" x="2224088" y="1322388"/>
          <p14:tracePt t="8158" x="2224088" y="1311275"/>
          <p14:tracePt t="8189" x="2224088" y="1301750"/>
          <p14:tracePt t="8209" x="2224088" y="1290638"/>
          <p14:tracePt t="8227" x="2235200" y="1290638"/>
          <p14:tracePt t="8244" x="2235200" y="1281113"/>
          <p14:tracePt t="8293" x="2244725" y="1281113"/>
          <p14:tracePt t="8326" x="2244725" y="1270000"/>
          <p14:tracePt t="8360" x="2255838" y="1270000"/>
          <p14:tracePt t="8389" x="2255838" y="1260475"/>
          <p14:tracePt t="8413" x="2265363" y="1260475"/>
          <p14:tracePt t="8457" x="2276475" y="1260475"/>
          <p14:tracePt t="8500" x="2276475" y="1250950"/>
          <p14:tracePt t="8675" x="2286000" y="1250950"/>
          <p14:tracePt t="8744" x="2286000" y="1239838"/>
          <p14:tracePt t="8787" x="2286000" y="1230313"/>
          <p14:tracePt t="8817" x="2286000" y="1219200"/>
          <p14:tracePt t="9146" x="2286000" y="1230313"/>
          <p14:tracePt t="9207" x="2290763" y="1230313"/>
          <p14:tracePt t="9835" x="2290763" y="1239838"/>
          <p14:tracePt t="9896" x="2290763" y="1250950"/>
          <p14:tracePt t="9991" x="2290763" y="1260475"/>
          <p14:tracePt t="10059" x="2290763" y="1270000"/>
          <p14:tracePt t="10444" x="2301875" y="1270000"/>
          <p14:tracePt t="10679" x="2311400" y="1270000"/>
          <p14:tracePt t="11733" x="2311400" y="1260475"/>
          <p14:tracePt t="11814" x="2322513" y="1260475"/>
          <p14:tracePt t="11876" x="2322513" y="1250950"/>
          <p14:tracePt t="11920" x="2332038" y="1250950"/>
          <p14:tracePt t="11949" x="2332038" y="1239838"/>
          <p14:tracePt t="11975" x="2341563" y="1239838"/>
          <p14:tracePt t="11999" x="2341563" y="1230313"/>
          <p14:tracePt t="12017" x="2352675" y="1230313"/>
          <p14:tracePt t="12053" x="2362200" y="1219200"/>
          <p14:tracePt t="12070" x="2373313" y="1219200"/>
          <p14:tracePt t="12106" x="2382838" y="1219200"/>
          <p14:tracePt t="12119" x="2382838" y="1209675"/>
          <p14:tracePt t="12144" x="2393950" y="1209675"/>
          <p14:tracePt t="12168" x="2403475" y="1209675"/>
          <p14:tracePt t="12218" x="2413000" y="1209675"/>
          <p14:tracePt t="12300" x="2413000" y="1198563"/>
          <p14:tracePt t="12731" x="2413000" y="1209675"/>
          <p14:tracePt t="12794" x="2413000" y="1219200"/>
          <p14:tracePt t="12827" x="2413000" y="1230313"/>
          <p14:tracePt t="12852" x="2413000" y="1239838"/>
          <p14:tracePt t="12876" x="2413000" y="1250950"/>
          <p14:tracePt t="12892" x="2413000" y="1260475"/>
          <p14:tracePt t="12907" x="2413000" y="1270000"/>
          <p14:tracePt t="12917" x="2413000" y="1281113"/>
          <p14:tracePt t="12937" x="2413000" y="1290638"/>
          <p14:tracePt t="12948" x="2413000" y="1301750"/>
          <p14:tracePt t="12967" x="2413000" y="1311275"/>
          <p14:tracePt t="12982" x="2413000" y="1322388"/>
          <p14:tracePt t="12998" x="2413000" y="1331913"/>
          <p14:tracePt t="13014" x="2413000" y="1341438"/>
          <p14:tracePt t="13031" x="2413000" y="1352550"/>
          <p14:tracePt t="13048" x="2413000" y="1362075"/>
          <p14:tracePt t="13065" x="2413000" y="1373188"/>
          <p14:tracePt t="13081" x="2413000" y="1387475"/>
          <p14:tracePt t="13098" x="2413000" y="1408113"/>
          <p14:tracePt t="13114" x="2413000" y="1438275"/>
          <p14:tracePt t="13131" x="2413000" y="1458913"/>
          <p14:tracePt t="13148" x="2413000" y="1490663"/>
          <p14:tracePt t="13165" x="2413000" y="1509713"/>
          <p14:tracePt t="13181" x="2413000" y="1550988"/>
          <p14:tracePt t="13198" x="2413000" y="1576388"/>
          <p14:tracePt t="13215" x="2403475" y="1608138"/>
          <p14:tracePt t="13231" x="2393950" y="1638300"/>
          <p14:tracePt t="13248" x="2362200" y="1679575"/>
          <p14:tracePt t="13265" x="2322513" y="1719263"/>
          <p14:tracePt t="13281" x="2290763" y="1744663"/>
          <p14:tracePt t="13298" x="2255838" y="1765300"/>
          <p14:tracePt t="13315" x="2224088" y="1776413"/>
          <p14:tracePt t="13331" x="2205038" y="1795463"/>
          <p14:tracePt t="13348" x="2193925" y="1806575"/>
          <p14:tracePt t="13364" x="2184400" y="1806575"/>
          <p14:tracePt t="13381" x="2173288" y="1827213"/>
          <p14:tracePt t="13398" x="2163763" y="1836738"/>
          <p14:tracePt t="13424" x="2163763" y="1847850"/>
          <p14:tracePt t="13441" x="2163763" y="1857375"/>
          <p14:tracePt t="13448" x="2163763" y="1866900"/>
          <p14:tracePt t="13465" x="2163763" y="1878013"/>
          <p14:tracePt t="13481" x="2163763" y="1887538"/>
          <p14:tracePt t="13498" x="2163763" y="1908175"/>
          <p14:tracePt t="13514" x="2163763" y="1919288"/>
          <p14:tracePt t="13532" x="2173288" y="1928813"/>
          <p14:tracePt t="13548" x="2173288" y="1933575"/>
          <p14:tracePt t="13593" x="2173288" y="1944688"/>
          <p14:tracePt t="13625" x="2173288" y="1954213"/>
          <p14:tracePt t="13706" x="2173288" y="1944688"/>
          <p14:tracePt t="13728" x="2173288" y="1933575"/>
          <p14:tracePt t="13768" x="2173288" y="1928813"/>
          <p14:tracePt t="13812" x="2173288" y="1919288"/>
          <p14:tracePt t="13848" x="2173288" y="1908175"/>
          <p14:tracePt t="13883" x="2173288" y="1898650"/>
          <p14:tracePt t="13911" x="2173288" y="1887538"/>
          <p14:tracePt t="13947" x="2173288" y="1878013"/>
          <p14:tracePt t="13953" x="2173288" y="1866900"/>
          <p14:tracePt t="13967" x="2173288" y="1857375"/>
          <p14:tracePt t="13995" x="2173288" y="1847850"/>
          <p14:tracePt t="14268" x="2163763" y="1847850"/>
          <p14:tracePt t="14290" x="2152650" y="1847850"/>
          <p14:tracePt t="14296" x="2152650" y="1836738"/>
          <p14:tracePt t="14308" x="2143125" y="1836738"/>
          <p14:tracePt t="14327" x="2133600" y="1836738"/>
          <p14:tracePt t="14343" x="2122488" y="1836738"/>
          <p14:tracePt t="14360" x="2112963" y="1836738"/>
          <p14:tracePt t="14381" x="2101850" y="1836738"/>
          <p14:tracePt t="14399" x="2097088" y="1836738"/>
          <p14:tracePt t="14415" x="2087563" y="1836738"/>
          <p14:tracePt t="14432" x="2076450" y="1836738"/>
          <p14:tracePt t="14448" x="2066925" y="1836738"/>
          <p14:tracePt t="14465" x="2046288" y="1836738"/>
          <p14:tracePt t="14481" x="2025650" y="1847850"/>
          <p14:tracePt t="14498" x="2016125" y="1857375"/>
          <p14:tracePt t="14515" x="1995488" y="1857375"/>
          <p14:tracePt t="14532" x="1984375" y="1857375"/>
          <p14:tracePt t="14548" x="1974850" y="1857375"/>
          <p14:tracePt t="14564" x="1954213" y="1857375"/>
          <p14:tracePt t="14581" x="1933575" y="1857375"/>
          <p14:tracePt t="14598" x="1919288" y="1847850"/>
          <p14:tracePt t="14614" x="1898650" y="1847850"/>
          <p14:tracePt t="14631" x="1887538" y="1847850"/>
          <p14:tracePt t="14648" x="1878013" y="1836738"/>
          <p14:tracePt t="14675" x="1866900" y="1836738"/>
          <p14:tracePt t="14692" x="1857375" y="1827213"/>
          <p14:tracePt t="14707" x="1847850" y="1827213"/>
          <p14:tracePt t="14714" x="1836738" y="1816100"/>
          <p14:tracePt t="14733" x="1827213" y="1816100"/>
          <p14:tracePt t="14748" x="1816100" y="1816100"/>
          <p14:tracePt t="14765" x="1795463" y="1816100"/>
          <p14:tracePt t="14781" x="1776413" y="1816100"/>
          <p14:tracePt t="14798" x="1744663" y="1816100"/>
          <p14:tracePt t="14814" x="1719263" y="1827213"/>
          <p14:tracePt t="14832" x="1689100" y="1847850"/>
          <p14:tracePt t="14848" x="1668463" y="1866900"/>
          <p14:tracePt t="14865" x="1647825" y="1866900"/>
          <p14:tracePt t="14881" x="1617663" y="1878013"/>
          <p14:tracePt t="14898" x="1597025" y="1878013"/>
          <p14:tracePt t="14914" x="1587500" y="1878013"/>
          <p14:tracePt t="14931" x="1576388" y="1878013"/>
          <p14:tracePt t="14964" x="1576388" y="1866900"/>
          <p14:tracePt t="14981" x="1576388" y="1857375"/>
          <p14:tracePt t="14998" x="1587500" y="1857375"/>
          <p14:tracePt t="15015" x="1597025" y="1847850"/>
          <p14:tracePt t="15032" x="1608138" y="1847850"/>
          <p14:tracePt t="15048" x="1617663" y="1836738"/>
          <p14:tracePt t="15158" x="1617663" y="1827213"/>
          <p14:tracePt t="15183" x="1627188" y="1827213"/>
          <p14:tracePt t="15211" x="1638300" y="1827213"/>
          <p14:tracePt t="15229" x="1647825" y="1827213"/>
          <p14:tracePt t="15244" x="1658938" y="1827213"/>
          <p14:tracePt t="15262" x="1668463" y="1827213"/>
          <p14:tracePt t="15268" x="1679575" y="1816100"/>
          <p14:tracePt t="15281" x="1689100" y="1816100"/>
          <p14:tracePt t="15299" x="1698625" y="1816100"/>
          <p14:tracePt t="15314" x="1719263" y="1806575"/>
          <p14:tracePt t="15332" x="1730375" y="1806575"/>
          <p14:tracePt t="15348" x="1744663" y="1806575"/>
          <p14:tracePt t="15365" x="1755775" y="1806575"/>
          <p14:tracePt t="15382" x="1765300" y="1806575"/>
          <p14:tracePt t="15400" x="1776413" y="1806575"/>
          <p14:tracePt t="15415" x="1776413" y="1795463"/>
          <p14:tracePt t="15432" x="1785938" y="1795463"/>
          <p14:tracePt t="15469" x="1795463" y="1795463"/>
          <p14:tracePt t="15520" x="1806575" y="1795463"/>
          <p14:tracePt t="15554" x="1806575" y="1785938"/>
          <p14:tracePt t="15575" x="1816100" y="1785938"/>
          <p14:tracePt t="15613" x="1827213" y="1785938"/>
          <p14:tracePt t="15644" x="1836738" y="1785938"/>
          <p14:tracePt t="15668" x="1847850" y="1785938"/>
          <p14:tracePt t="15696" x="1857375" y="1785938"/>
          <p14:tracePt t="15726" x="1866900" y="1785938"/>
          <p14:tracePt t="15743" x="1878013" y="1785938"/>
          <p14:tracePt t="15765" x="1887538" y="1785938"/>
          <p14:tracePt t="15785" x="1898650" y="1785938"/>
          <p14:tracePt t="15798" x="1908175" y="1785938"/>
          <p14:tracePt t="15823" x="1919288" y="1785938"/>
          <p14:tracePt t="15842" x="1924050" y="1785938"/>
          <p14:tracePt t="15859" x="1924050" y="1795463"/>
          <p14:tracePt t="15864" x="1933575" y="1795463"/>
          <p14:tracePt t="15898" x="1944688" y="1795463"/>
          <p14:tracePt t="15915" x="1954213" y="1795463"/>
          <p14:tracePt t="15932" x="1965325" y="1795463"/>
          <p14:tracePt t="15949" x="1965325" y="1806575"/>
          <p14:tracePt t="15965" x="1974850" y="1806575"/>
          <p14:tracePt t="15983" x="1984375" y="1806575"/>
          <p14:tracePt t="15998" x="1984375" y="1816100"/>
          <p14:tracePt t="16015" x="1995488" y="1816100"/>
          <p14:tracePt t="16032" x="2005013" y="1827213"/>
          <p14:tracePt t="16048" x="2025650" y="1836738"/>
          <p14:tracePt t="16065" x="2036763" y="1847850"/>
          <p14:tracePt t="16081" x="2036763" y="1857375"/>
          <p14:tracePt t="16099" x="2046288" y="1866900"/>
          <p14:tracePt t="16115" x="2046288" y="1878013"/>
          <p14:tracePt t="16132" x="2055813" y="1878013"/>
          <p14:tracePt t="16148" x="2055813" y="1887538"/>
          <p14:tracePt t="16165" x="2066925" y="1887538"/>
          <p14:tracePt t="16182" x="2066925" y="1898650"/>
          <p14:tracePt t="16200" x="2066925" y="1908175"/>
          <p14:tracePt t="16229" x="2066925" y="1919288"/>
          <p14:tracePt t="16298" x="2066925" y="1928813"/>
          <p14:tracePt t="16335" x="2066925" y="1933575"/>
          <p14:tracePt t="16369" x="2076450" y="1933575"/>
          <p14:tracePt t="16395" x="2076450" y="1944688"/>
          <p14:tracePt t="16497" x="2087563" y="1954213"/>
          <p14:tracePt t="16544" x="2087563" y="1965325"/>
          <p14:tracePt t="16649" x="2087563" y="1974850"/>
          <p14:tracePt t="16712" x="2087563" y="1984375"/>
          <p14:tracePt t="16772" x="2087563" y="1995488"/>
          <p14:tracePt t="16904" x="2087563" y="1984375"/>
          <p14:tracePt t="17136" x="2087563" y="1995488"/>
          <p14:tracePt t="17158" x="2087563" y="2005013"/>
          <p14:tracePt t="17180" x="2087563" y="2016125"/>
          <p14:tracePt t="17208" x="2097088" y="2016125"/>
          <p14:tracePt t="17225" x="2097088" y="2025650"/>
          <p14:tracePt t="17259" x="2101850" y="2036763"/>
          <p14:tracePt t="17315" x="2101850" y="2046288"/>
          <p14:tracePt t="17332" x="2112963" y="2046288"/>
          <p14:tracePt t="17419" x="2122488" y="2046288"/>
          <p14:tracePt t="17519" x="2133600" y="2046288"/>
          <p14:tracePt t="17674" x="2133600" y="2055813"/>
          <p14:tracePt t="17704" x="2133600" y="2066925"/>
          <p14:tracePt t="17732" x="2143125" y="2066925"/>
          <p14:tracePt t="17765" x="2143125" y="2076450"/>
          <p14:tracePt t="17797" x="2143125" y="2087563"/>
          <p14:tracePt t="17820" x="2143125" y="2097088"/>
          <p14:tracePt t="17842" x="2143125" y="2108200"/>
          <p14:tracePt t="17928" x="2143125" y="2112963"/>
          <p14:tracePt t="17960" x="2143125" y="2122488"/>
          <p14:tracePt t="17966" x="2152650" y="2122488"/>
          <p14:tracePt t="17994" x="2152650" y="2133600"/>
          <p14:tracePt t="18047" x="2152650" y="2143125"/>
          <p14:tracePt t="18110" x="2152650" y="2152650"/>
          <p14:tracePt t="18248" x="2152650" y="2163763"/>
          <p14:tracePt t="18308" x="2152650" y="2173288"/>
          <p14:tracePt t="18388" x="2163763" y="2173288"/>
          <p14:tracePt t="18447" x="2173288" y="2173288"/>
          <p14:tracePt t="18462" x="2173288" y="2184400"/>
          <p14:tracePt t="18493" x="2184400" y="2184400"/>
          <p14:tracePt t="18534" x="2184400" y="2193925"/>
          <p14:tracePt t="18547" x="2193925" y="2193925"/>
          <p14:tracePt t="18614" x="2205038" y="2193925"/>
          <p14:tracePt t="18672" x="2214563" y="2193925"/>
          <p14:tracePt t="18751" x="2214563" y="2205038"/>
          <p14:tracePt t="18768" x="2224088" y="2205038"/>
          <p14:tracePt t="18787" x="2224088" y="2214563"/>
          <p14:tracePt t="18818" x="2224088" y="2224088"/>
          <p14:tracePt t="18891" x="2235200" y="2224088"/>
          <p14:tracePt t="18957" x="2244725" y="2224088"/>
          <p14:tracePt t="19052" x="2255838" y="2224088"/>
          <p14:tracePt t="19298" x="2265363" y="2224088"/>
          <p14:tracePt t="19516" x="2265363" y="2235200"/>
          <p14:tracePt t="19562" x="2265363" y="2244725"/>
          <p14:tracePt t="19594" x="2265363" y="2255838"/>
          <p14:tracePt t="19623" x="2265363" y="2265363"/>
          <p14:tracePt t="19648" x="2265363" y="2276475"/>
          <p14:tracePt t="19694" x="2265363" y="2286000"/>
          <p14:tracePt t="19704" x="2276475" y="2286000"/>
          <p14:tracePt t="19727" x="2276475" y="2295525"/>
          <p14:tracePt t="19757" x="2276475" y="2301875"/>
          <p14:tracePt t="19785" x="2276475" y="2311400"/>
          <p14:tracePt t="19806" x="2276475" y="2322513"/>
          <p14:tracePt t="19834" x="2276475" y="2332038"/>
          <p14:tracePt t="19858" x="2276475" y="2341563"/>
          <p14:tracePt t="19893" x="2276475" y="2352675"/>
          <p14:tracePt t="19921" x="2276475" y="2362200"/>
          <p14:tracePt t="19957" x="2276475" y="2373313"/>
          <p14:tracePt t="20009" x="2276475" y="2382838"/>
          <p14:tracePt t="20045" x="2276475" y="2393950"/>
          <p14:tracePt t="20078" x="2276475" y="2403475"/>
          <p14:tracePt t="20098" x="2276475" y="2413000"/>
          <p14:tracePt t="20124" x="2276475" y="2424113"/>
          <p14:tracePt t="20137" x="2276475" y="2433638"/>
          <p14:tracePt t="20158" x="2276475" y="2444750"/>
          <p14:tracePt t="20165" x="2276475" y="2454275"/>
          <p14:tracePt t="20198" x="2276475" y="2465388"/>
          <p14:tracePt t="20237" x="2276475" y="2474913"/>
          <p14:tracePt t="20294" x="2276475" y="2465388"/>
          <p14:tracePt t="20417" x="2276475" y="2474913"/>
          <p14:tracePt t="20480" x="2286000" y="2474913"/>
          <p14:tracePt t="20494" x="2286000" y="2479675"/>
          <p14:tracePt t="20515" x="2286000" y="2490788"/>
          <p14:tracePt t="20543" x="2286000" y="2500313"/>
          <p14:tracePt t="20560" x="2286000" y="2509838"/>
          <p14:tracePt t="20637" x="2276475" y="2500313"/>
          <p14:tracePt t="20652" x="2276475" y="2490788"/>
          <p14:tracePt t="20665" x="2265363" y="2490788"/>
          <p14:tracePt t="20681" x="2265363" y="2479675"/>
          <p14:tracePt t="20699" x="2255838" y="2465388"/>
          <p14:tracePt t="20715" x="2235200" y="2433638"/>
          <p14:tracePt t="20732" x="2214563" y="2413000"/>
          <p14:tracePt t="20748" x="2193925" y="2373313"/>
          <p14:tracePt t="20765" x="2163763" y="2322513"/>
          <p14:tracePt t="20781" x="2133600" y="2286000"/>
          <p14:tracePt t="20798" x="2101850" y="2224088"/>
          <p14:tracePt t="20814" x="2087563" y="2184400"/>
          <p14:tracePt t="20832" x="2076450" y="2163763"/>
          <p14:tracePt t="20848" x="2066925" y="2143125"/>
          <p14:tracePt t="20865" x="2055813" y="2122488"/>
          <p14:tracePt t="20881" x="2055813" y="2112963"/>
          <p14:tracePt t="20898" x="2055813" y="2108200"/>
          <p14:tracePt t="20923" x="2055813" y="2097088"/>
          <p14:tracePt t="20931" x="2055813" y="2087563"/>
          <p14:tracePt t="20952" x="2055813" y="2076450"/>
          <p14:tracePt t="20967" x="2055813" y="2066925"/>
          <p14:tracePt t="20981" x="2055813" y="2055813"/>
          <p14:tracePt t="20998" x="2055813" y="2046288"/>
          <p14:tracePt t="21015" x="2055813" y="2016125"/>
          <p14:tracePt t="21032" x="2055813" y="1974850"/>
          <p14:tracePt t="21048" x="2066925" y="1944688"/>
          <p14:tracePt t="21105" x="2076450" y="1944688"/>
          <p14:tracePt t="21120" x="2076450" y="1954213"/>
          <p14:tracePt t="21126" x="2087563" y="1954213"/>
          <p14:tracePt t="21136" x="2087563" y="1965325"/>
          <p14:tracePt t="21148" x="2087563" y="1974850"/>
          <p14:tracePt t="21166" x="2097088" y="1984375"/>
          <p14:tracePt t="21181" x="2101850" y="1995488"/>
          <p14:tracePt t="21198" x="2122488" y="2016125"/>
          <p14:tracePt t="21214" x="2133600" y="2036763"/>
          <p14:tracePt t="21232" x="2133600" y="2046288"/>
          <p14:tracePt t="21248" x="2143125" y="2055813"/>
          <p14:tracePt t="21265" x="2152650" y="2066925"/>
          <p14:tracePt t="21281" x="2152650" y="2076450"/>
          <p14:tracePt t="21298" x="2163763" y="2087563"/>
          <p14:tracePt t="21315" x="2173288" y="2108200"/>
          <p14:tracePt t="21331" x="2184400" y="2112963"/>
          <p14:tracePt t="21348" x="2193925" y="2133600"/>
          <p14:tracePt t="21365" x="2193925" y="2152650"/>
          <p14:tracePt t="21381" x="2205038" y="2173288"/>
          <p14:tracePt t="21398" x="2224088" y="2205038"/>
          <p14:tracePt t="21414" x="2244725" y="2235200"/>
          <p14:tracePt t="21432" x="2265363" y="2276475"/>
          <p14:tracePt t="21448" x="2286000" y="2295525"/>
          <p14:tracePt t="21465" x="2301875" y="2322513"/>
          <p14:tracePt t="21481" x="2311400" y="2332038"/>
          <p14:tracePt t="21499" x="2341563" y="2352675"/>
          <p14:tracePt t="21515" x="2341563" y="2362200"/>
          <p14:tracePt t="21531" x="2352675" y="2373313"/>
          <p14:tracePt t="21548" x="2352675" y="2382838"/>
          <p14:tracePt t="21565" x="2352675" y="2393950"/>
          <p14:tracePt t="21598" x="2352675" y="2403475"/>
          <p14:tracePt t="21625" x="2352675" y="2413000"/>
          <p14:tracePt t="21795" x="2362200" y="2413000"/>
          <p14:tracePt t="21825" x="2362200" y="2424113"/>
          <p14:tracePt t="21963" x="2362200" y="2433638"/>
          <p14:tracePt t="22003" x="2362200" y="2444750"/>
          <p14:tracePt t="22029" x="2362200" y="2454275"/>
          <p14:tracePt t="22053" x="2362200" y="2465388"/>
          <p14:tracePt t="22062" x="2362200" y="2474913"/>
          <p14:tracePt t="22082" x="2362200" y="2490788"/>
          <p14:tracePt t="22099" x="2362200" y="2500313"/>
          <p14:tracePt t="22114" x="2352675" y="2520950"/>
          <p14:tracePt t="22132" x="2341563" y="2530475"/>
          <p14:tracePt t="22148" x="2341563" y="2551113"/>
          <p14:tracePt t="22165" x="2341563" y="2562225"/>
          <p14:tracePt t="22181" x="2332038" y="2562225"/>
          <p14:tracePt t="22198" x="2322513" y="2562225"/>
          <p14:tracePt t="22215" x="2311400" y="2562225"/>
          <p14:tracePt t="22232" x="2311400" y="2551113"/>
          <p14:tracePt t="22248" x="2301875" y="2551113"/>
          <p14:tracePt t="22265" x="2301875" y="2541588"/>
          <p14:tracePt t="22281" x="2290763" y="2541588"/>
          <p14:tracePt t="22298" x="2286000" y="2541588"/>
          <p14:tracePt t="22331" x="2276475" y="2541588"/>
          <p14:tracePt t="22362" x="2265363" y="2541588"/>
          <p14:tracePt t="22376" x="2255838" y="2541588"/>
          <p14:tracePt t="22394" x="2244725" y="2541588"/>
          <p14:tracePt t="22400" x="2235200" y="2541588"/>
          <p14:tracePt t="22426" x="2224088" y="2541588"/>
          <p14:tracePt t="22448" x="2214563" y="2541588"/>
          <p14:tracePt t="22465" x="2205038" y="2541588"/>
          <p14:tracePt t="22482" x="2193925" y="2541588"/>
          <p14:tracePt t="22524" x="2184400" y="2541588"/>
          <p14:tracePt t="22548" x="2173288" y="2541588"/>
          <p14:tracePt t="22566" x="2173288" y="2551113"/>
          <p14:tracePt t="22581" x="2163763" y="2551113"/>
          <p14:tracePt t="22598" x="2152650" y="2551113"/>
          <p14:tracePt t="22615" x="2152650" y="2562225"/>
          <p14:tracePt t="22660" x="2152650" y="2571750"/>
          <p14:tracePt t="22681" x="2152650" y="2581275"/>
          <p14:tracePt t="22709" x="2152650" y="2592388"/>
          <p14:tracePt t="22726" x="2152650" y="2601913"/>
          <p14:tracePt t="22792" x="2152650" y="2613025"/>
          <p14:tracePt t="22838" x="2152650" y="2622550"/>
          <p14:tracePt t="22895" x="2152650" y="2633663"/>
          <p14:tracePt t="22926" x="2143125" y="2633663"/>
          <p14:tracePt t="22945" x="2143125" y="2643188"/>
          <p14:tracePt t="22960" x="2133600" y="2643188"/>
          <p14:tracePt t="22982" x="2122488" y="2643188"/>
          <p14:tracePt t="22999" x="2112963" y="2643188"/>
          <p14:tracePt t="23016" x="2101850" y="2643188"/>
          <p14:tracePt t="23034" x="2097088" y="2643188"/>
          <p14:tracePt t="23048" x="2087563" y="2643188"/>
          <p14:tracePt t="23065" x="2087563" y="2633663"/>
          <p14:tracePt t="23081" x="2066925" y="2613025"/>
          <p14:tracePt t="23099" x="2046288" y="2571750"/>
          <p14:tracePt t="23114" x="2016125" y="2520950"/>
          <p14:tracePt t="23131" x="1995488" y="2465388"/>
          <p14:tracePt t="23148" x="1974850" y="2382838"/>
          <p14:tracePt t="23165" x="1974850" y="2322513"/>
          <p14:tracePt t="23181" x="1974850" y="2244725"/>
          <p14:tracePt t="23198" x="1965325" y="2184400"/>
          <p14:tracePt t="23215" x="1944688" y="2112963"/>
          <p14:tracePt t="23232" x="1924050" y="2055813"/>
          <p14:tracePt t="23248" x="1898650" y="1974850"/>
          <p14:tracePt t="23265" x="1878013" y="1898650"/>
          <p14:tracePt t="23281" x="1857375" y="1847850"/>
          <p14:tracePt t="23298" x="1847850" y="1795463"/>
          <p14:tracePt t="23315" x="1827213" y="1744663"/>
          <p14:tracePt t="23332" x="1816100" y="1709738"/>
          <p14:tracePt t="23348" x="1795463" y="1679575"/>
          <p14:tracePt t="23365" x="1776413" y="1638300"/>
          <p14:tracePt t="23381" x="1755775" y="1608138"/>
          <p14:tracePt t="23398" x="1719263" y="1566863"/>
          <p14:tracePt t="23414" x="1698625" y="1541463"/>
          <p14:tracePt t="23432" x="1689100" y="1500188"/>
          <p14:tracePt t="23448" x="1689100" y="1470025"/>
          <p14:tracePt t="23465" x="1689100" y="1458913"/>
          <p14:tracePt t="23481" x="1689100" y="1449388"/>
          <p14:tracePt t="23499" x="1689100" y="1438275"/>
          <p14:tracePt t="23515" x="1689100" y="1428750"/>
          <p14:tracePt t="23532" x="1689100" y="1419225"/>
          <p14:tracePt t="23548" x="1698625" y="1419225"/>
          <p14:tracePt t="23566" x="1709738" y="1419225"/>
          <p14:tracePt t="23582" x="1719263" y="1408113"/>
          <p14:tracePt t="23598" x="1730375" y="1408113"/>
          <p14:tracePt t="23615" x="1735138" y="1398588"/>
          <p14:tracePt t="23632" x="1744663" y="1398588"/>
          <p14:tracePt t="23648" x="1765300" y="1387475"/>
          <p14:tracePt t="23665" x="1776413" y="1387475"/>
          <p14:tracePt t="23681" x="1785938" y="1387475"/>
          <p14:tracePt t="23699" x="1806575" y="1387475"/>
          <p14:tracePt t="23715" x="1816100" y="1387475"/>
          <p14:tracePt t="23732" x="1827213" y="1387475"/>
          <p14:tracePt t="23748" x="1836738" y="1387475"/>
          <p14:tracePt t="23785" x="1847850" y="1377950"/>
          <p14:tracePt t="23798" x="1857375" y="1373188"/>
          <p14:tracePt t="23829" x="1866900" y="1362075"/>
          <p14:tracePt t="23846" x="1866900" y="1352550"/>
          <p14:tracePt t="23860" x="1878013" y="1341438"/>
          <p14:tracePt t="23876" x="1887538" y="1341438"/>
          <p14:tracePt t="23884" x="1887538" y="1331913"/>
          <p14:tracePt t="23901" x="1898650" y="1322388"/>
          <p14:tracePt t="23915" x="1898650" y="1311275"/>
          <p14:tracePt t="23932" x="1908175" y="1301750"/>
          <p14:tracePt t="23993" x="1919288" y="1301750"/>
          <p14:tracePt t="24050" x="1924050" y="1301750"/>
          <p14:tracePt t="24063" x="1924050" y="1311275"/>
          <p14:tracePt t="24078" x="1933575" y="1311275"/>
          <p14:tracePt t="24093" x="1933575" y="1322388"/>
          <p14:tracePt t="24110" x="1933575" y="1331913"/>
          <p14:tracePt t="24116" x="1944688" y="1331913"/>
          <p14:tracePt t="24132" x="1944688" y="1341438"/>
          <p14:tracePt t="24148" x="1954213" y="1341438"/>
          <p14:tracePt t="24165" x="1954213" y="1352550"/>
          <p14:tracePt t="24181" x="1965325" y="1362075"/>
          <p14:tracePt t="24198" x="1984375" y="1373188"/>
          <p14:tracePt t="24214" x="1995488" y="1377950"/>
          <p14:tracePt t="24232" x="2005013" y="1387475"/>
          <p14:tracePt t="24248" x="2016125" y="1387475"/>
          <p14:tracePt t="24265" x="2025650" y="1398588"/>
          <p14:tracePt t="24281" x="2036763" y="1408113"/>
          <p14:tracePt t="24298" x="2046288" y="1419225"/>
          <p14:tracePt t="24315" x="2055813" y="1428750"/>
          <p14:tracePt t="24331" x="2066925" y="1438275"/>
          <p14:tracePt t="24348" x="2087563" y="1449388"/>
          <p14:tracePt t="24365" x="2097088" y="1458913"/>
          <p14:tracePt t="24381" x="2112963" y="1470025"/>
          <p14:tracePt t="24398" x="2133600" y="1470025"/>
          <p14:tracePt t="24414" x="2143125" y="1470025"/>
          <p14:tracePt t="24432" x="2163763" y="1470025"/>
          <p14:tracePt t="24448" x="2193925" y="1470025"/>
          <p14:tracePt t="24464" x="2214563" y="1470025"/>
          <p14:tracePt t="24481" x="2255838" y="1458913"/>
          <p14:tracePt t="24498" x="2301875" y="1428750"/>
          <p14:tracePt t="24514" x="2341563" y="1419225"/>
          <p14:tracePt t="24531" x="2403475" y="1398588"/>
          <p14:tracePt t="24547" x="2433638" y="1387475"/>
          <p14:tracePt t="24565" x="2470150" y="1387475"/>
          <p14:tracePt t="24581" x="2479675" y="1387475"/>
          <p14:tracePt t="24598" x="2490788" y="1387475"/>
          <p14:tracePt t="24614" x="2500313" y="1387475"/>
          <p14:tracePt t="24632" x="2509838" y="1387475"/>
          <p14:tracePt t="24648" x="2520950" y="1387475"/>
          <p14:tracePt t="24664" x="2530475" y="1387475"/>
          <p14:tracePt t="24681" x="2551113" y="1387475"/>
          <p14:tracePt t="24698" x="2562225" y="1387475"/>
          <p14:tracePt t="24714" x="2581275" y="1387475"/>
          <p14:tracePt t="24731" x="2601913" y="1387475"/>
          <p14:tracePt t="24747" x="2622550" y="1377950"/>
          <p14:tracePt t="24765" x="2633663" y="1377950"/>
          <p14:tracePt t="24789" x="2652713" y="1377950"/>
          <p14:tracePt t="24814" x="2659063" y="1387475"/>
          <p14:tracePt t="24824" x="2668588" y="1387475"/>
          <p14:tracePt t="24833" x="2689225" y="1387475"/>
          <p14:tracePt t="24848" x="2698750" y="1398588"/>
          <p14:tracePt t="24865" x="2740025" y="1398588"/>
          <p14:tracePt t="24881" x="2760663" y="1398588"/>
          <p14:tracePt t="24899" x="2790825" y="1398588"/>
          <p14:tracePt t="24915" x="2801938" y="1408113"/>
          <p14:tracePt t="24931" x="2811463" y="1419225"/>
          <p14:tracePt t="24948" x="2822575" y="1428750"/>
          <p14:tracePt t="24965" x="2832100" y="1438275"/>
          <p14:tracePt t="24982" x="2847975" y="1449388"/>
          <p14:tracePt t="24998" x="2908300" y="1458913"/>
          <p14:tracePt t="25014" x="2979738" y="1458913"/>
          <p14:tracePt t="25032" x="3016250" y="1470025"/>
          <p14:tracePt t="25049" x="3087688" y="1470025"/>
          <p14:tracePt t="25065" x="3159125" y="1470025"/>
          <p14:tracePt t="25081" x="3205163" y="1470025"/>
          <p14:tracePt t="25099" x="3244850" y="1470025"/>
          <p14:tracePt t="25114" x="3306763" y="1470025"/>
          <p14:tracePt t="25131" x="3327400" y="1470025"/>
          <p14:tracePt t="25148" x="3348038" y="1490663"/>
          <p14:tracePt t="25166" x="3357563" y="1509713"/>
          <p14:tracePt t="25181" x="3367088" y="1530350"/>
          <p14:tracePt t="25198" x="3367088" y="1550988"/>
          <p14:tracePt t="25214" x="3378200" y="1562100"/>
          <p14:tracePt t="25232" x="3378200" y="1566863"/>
          <p14:tracePt t="25248" x="3382963" y="1576388"/>
          <p14:tracePt t="25265" x="3382963" y="1587500"/>
          <p14:tracePt t="25315" x="3382963" y="1597025"/>
          <p14:tracePt t="25393" x="3382963" y="1608138"/>
          <p14:tracePt t="25413" x="3382963" y="1617663"/>
          <p14:tracePt t="25433" x="3382963" y="1627188"/>
          <p14:tracePt t="25574" x="3382963" y="1638300"/>
          <p14:tracePt t="25643" x="3378200" y="1638300"/>
          <p14:tracePt t="25671" x="3378200" y="1647825"/>
          <p14:tracePt t="25818" x="3378200" y="1658938"/>
          <p14:tracePt t="25856" x="3378200" y="1668463"/>
          <p14:tracePt t="25875" x="3378200" y="1679575"/>
          <p14:tracePt t="25893" x="3378200" y="1689100"/>
          <p14:tracePt t="25910" x="3378200" y="1698625"/>
          <p14:tracePt t="25916" x="3378200" y="1709738"/>
          <p14:tracePt t="25933" x="3378200" y="1719263"/>
          <p14:tracePt t="25949" x="3378200" y="1730375"/>
          <p14:tracePt t="25966" x="3378200" y="1739900"/>
          <p14:tracePt t="25983" x="3367088" y="1744663"/>
          <p14:tracePt t="25999" x="3367088" y="1765300"/>
          <p14:tracePt t="26015" x="3367088" y="1776413"/>
          <p14:tracePt t="26032" x="3367088" y="1785938"/>
          <p14:tracePt t="26048" x="3357563" y="1785938"/>
          <p14:tracePt t="26065" x="3357563" y="1795463"/>
          <p14:tracePt t="26142" x="3367088" y="1795463"/>
          <p14:tracePt t="26165" x="3378200" y="1795463"/>
          <p14:tracePt t="26182" x="3378200" y="1785938"/>
          <p14:tracePt t="26198" x="3394075" y="1776413"/>
          <p14:tracePt t="26214" x="3403600" y="1765300"/>
          <p14:tracePt t="26232" x="3424238" y="1755775"/>
          <p14:tracePt t="26248" x="3444875" y="1755775"/>
          <p14:tracePt t="26265" x="3465513" y="1744663"/>
          <p14:tracePt t="26281" x="3495675" y="1744663"/>
          <p14:tracePt t="26299" x="3525838" y="1739900"/>
          <p14:tracePt t="26314" x="3567113" y="1730375"/>
          <p14:tracePt t="26331" x="3592513" y="1730375"/>
          <p14:tracePt t="26348" x="3633788" y="1709738"/>
          <p14:tracePt t="26366" x="3652838" y="1698625"/>
          <p14:tracePt t="26381" x="3673475" y="1679575"/>
          <p14:tracePt t="26398" x="3694113" y="1658938"/>
          <p14:tracePt t="26414" x="3724275" y="1617663"/>
          <p14:tracePt t="26432" x="3744913" y="1587500"/>
          <p14:tracePt t="26448" x="3770313" y="1550988"/>
          <p14:tracePt t="26465" x="3781425" y="1530350"/>
          <p14:tracePt t="26481" x="3811588" y="1500188"/>
          <p14:tracePt t="26499" x="3832225" y="1490663"/>
          <p14:tracePt t="26515" x="3862388" y="1479550"/>
          <p14:tracePt t="26532" x="3894138" y="1449388"/>
          <p14:tracePt t="26548" x="3924300" y="1428750"/>
          <p14:tracePt t="26565" x="3938588" y="1408113"/>
          <p14:tracePt t="26582" x="3938588" y="1387475"/>
          <p14:tracePt t="26598" x="3949700" y="1377950"/>
          <p14:tracePt t="26615" x="3949700" y="1373188"/>
          <p14:tracePt t="26632" x="3949700" y="1362075"/>
          <p14:tracePt t="26648" x="3949700" y="1352550"/>
          <p14:tracePt t="26665" x="3959225" y="1331913"/>
          <p14:tracePt t="26681" x="3970338" y="1311275"/>
          <p14:tracePt t="26699" x="3979863" y="1290638"/>
          <p14:tracePt t="26714" x="3979863" y="1281113"/>
          <p14:tracePt t="26731" x="3990975" y="1281113"/>
          <p14:tracePt t="26748" x="3990975" y="1270000"/>
          <p14:tracePt t="26788" x="4000500" y="1250950"/>
          <p14:tracePt t="26794" x="4010025" y="1250950"/>
          <p14:tracePt t="26810" x="4010025" y="1239838"/>
          <p14:tracePt t="26896" x="4021138" y="1239838"/>
          <p14:tracePt t="26911" x="4030663" y="1230313"/>
          <p14:tracePt t="26928" x="4030663" y="1219200"/>
          <p14:tracePt t="26946" x="4041775" y="1209675"/>
          <p14:tracePt t="26964" x="4041775" y="1198563"/>
          <p14:tracePt t="26969" x="4051300" y="1198563"/>
          <p14:tracePt t="27058" x="4051300" y="1209675"/>
          <p14:tracePt t="27084" x="4051300" y="1219200"/>
          <p14:tracePt t="27095" x="4051300" y="1230313"/>
          <p14:tracePt t="27115" x="4051300" y="1239838"/>
          <p14:tracePt t="27126" x="4051300" y="1250950"/>
          <p14:tracePt t="27145" x="4051300" y="1260475"/>
          <p14:tracePt t="27151" x="4051300" y="1270000"/>
          <p14:tracePt t="27168" x="4051300" y="1281113"/>
          <p14:tracePt t="27182" x="4051300" y="1290638"/>
          <p14:tracePt t="27199" x="4051300" y="1311275"/>
          <p14:tracePt t="27214" x="4051300" y="1341438"/>
          <p14:tracePt t="27232" x="4051300" y="1362075"/>
          <p14:tracePt t="27248" x="4051300" y="1377950"/>
          <p14:tracePt t="27265" x="4051300" y="1398588"/>
          <p14:tracePt t="27281" x="4041775" y="1419225"/>
          <p14:tracePt t="27299" x="4021138" y="1449388"/>
          <p14:tracePt t="27315" x="4010025" y="1470025"/>
          <p14:tracePt t="27332" x="4000500" y="1490663"/>
          <p14:tracePt t="27348" x="3979863" y="1520825"/>
          <p14:tracePt t="27365" x="3970338" y="1550988"/>
          <p14:tracePt t="27381" x="3949700" y="1576388"/>
          <p14:tracePt t="27398" x="3938588" y="1597025"/>
          <p14:tracePt t="27415" x="3924300" y="1627188"/>
          <p14:tracePt t="27432" x="3913188" y="1647825"/>
          <p14:tracePt t="27448" x="3883025" y="1689100"/>
          <p14:tracePt t="27465" x="3862388" y="1709738"/>
          <p14:tracePt t="27481" x="3852863" y="1730375"/>
          <p14:tracePt t="27499" x="3832225" y="1744663"/>
          <p14:tracePt t="27515" x="3822700" y="1755775"/>
          <p14:tracePt t="27531" x="3811588" y="1765300"/>
          <p14:tracePt t="27548" x="3802063" y="1776413"/>
          <p14:tracePt t="27565" x="3790950" y="1785938"/>
          <p14:tracePt t="27593" x="3781425" y="1785938"/>
          <p14:tracePt t="27614" x="3770313" y="1785938"/>
          <p14:tracePt t="27635" x="3770313" y="1795463"/>
          <p14:tracePt t="27648" x="3760788" y="1795463"/>
          <p14:tracePt t="27666" x="3751263" y="1795463"/>
          <p14:tracePt t="27693" x="3744913" y="1795463"/>
          <p14:tracePt t="27728" x="3735388" y="1795463"/>
          <p14:tracePt t="27744" x="3735388" y="1806575"/>
          <p14:tracePt t="27761" x="3724275" y="1806575"/>
          <p14:tracePt t="27845" x="3714750" y="1806575"/>
          <p14:tracePt t="27891" x="3705225" y="1806575"/>
          <p14:tracePt t="27946" x="3694113" y="1806575"/>
          <p14:tracePt t="27965" x="3684588" y="1806575"/>
          <p14:tracePt t="27982" x="3673475" y="1806575"/>
          <p14:tracePt t="28000" x="3663950" y="1806575"/>
          <p14:tracePt t="28027" x="3652838" y="1806575"/>
          <p14:tracePt t="28048" x="3643313" y="1806575"/>
          <p14:tracePt t="28068" x="3633788" y="1806575"/>
          <p14:tracePt t="28087" x="3622675" y="1795463"/>
          <p14:tracePt t="28099" x="3613150" y="1795463"/>
          <p14:tracePt t="28115" x="3602038" y="1795463"/>
          <p14:tracePt t="28133" x="3592513" y="1795463"/>
          <p14:tracePt t="28148" x="3581400" y="1795463"/>
          <p14:tracePt t="28168" x="3571875" y="1785938"/>
          <p14:tracePt t="28181" x="3567113" y="1785938"/>
          <p14:tracePt t="28198" x="3556000" y="1776413"/>
          <p14:tracePt t="28215" x="3546475" y="1776413"/>
          <p14:tracePt t="28232" x="3536950" y="1765300"/>
          <p14:tracePt t="28248" x="3525838" y="1755775"/>
          <p14:tracePt t="28285" x="3516313" y="1755775"/>
          <p14:tracePt t="28293" x="3516313" y="1744663"/>
          <p14:tracePt t="28320" x="3516313" y="1739900"/>
          <p14:tracePt t="28438" x="3505200" y="1739900"/>
          <p14:tracePt t="28462" x="3495675" y="1739900"/>
          <p14:tracePt t="28475" x="3484563" y="1739900"/>
          <p14:tracePt t="28482" x="3484563" y="1744663"/>
          <p14:tracePt t="28499" x="3475038" y="1744663"/>
          <p14:tracePt t="28515" x="3465513" y="1755775"/>
          <p14:tracePt t="28532" x="3454400" y="1765300"/>
          <p14:tracePt t="28548" x="3444875" y="1776413"/>
          <p14:tracePt t="28565" x="3424238" y="1785938"/>
          <p14:tracePt t="28581" x="3403600" y="1795463"/>
          <p14:tracePt t="28598" x="3382963" y="1806575"/>
          <p14:tracePt t="28615" x="3382963" y="1816100"/>
          <p14:tracePt t="28674" x="3394075" y="1816100"/>
          <p14:tracePt t="28683" x="3403600" y="1816100"/>
          <p14:tracePt t="28699" x="3413125" y="1816100"/>
          <p14:tracePt t="28718" x="3424238" y="1816100"/>
          <p14:tracePt t="28732" x="3433763" y="1816100"/>
          <p14:tracePt t="28750" x="3444875" y="1816100"/>
          <p14:tracePt t="28765" x="3444875" y="1827213"/>
          <p14:tracePt t="28782" x="3454400" y="1827213"/>
          <p14:tracePt t="28798" x="3454400" y="1836738"/>
          <p14:tracePt t="28816" x="3454400" y="1847850"/>
          <p14:tracePt t="28831" x="3454400" y="1857375"/>
          <p14:tracePt t="28848" x="3454400" y="1866900"/>
          <p14:tracePt t="28865" x="3454400" y="1878013"/>
          <p14:tracePt t="28881" x="3454400" y="1887538"/>
          <p14:tracePt t="28920" x="3444875" y="1887538"/>
          <p14:tracePt t="28974" x="3444875" y="1898650"/>
          <p14:tracePt t="28995" x="3444875" y="1908175"/>
          <p14:tracePt t="29069" x="3444875" y="1919288"/>
          <p14:tracePt t="29135" x="3444875" y="1928813"/>
          <p14:tracePt t="29262" x="3444875" y="1933575"/>
          <p14:tracePt t="29403" x="3444875" y="1944688"/>
          <p14:tracePt t="29555" x="3444875" y="1933575"/>
          <p14:tracePt t="29636" x="3444875" y="1928813"/>
          <p14:tracePt t="29733" x="3444875" y="1933575"/>
          <p14:tracePt t="29744" x="3433763" y="1933575"/>
          <p14:tracePt t="29766" x="3433763" y="1944688"/>
          <p14:tracePt t="29791" x="3433763" y="1954213"/>
          <p14:tracePt t="29818" x="3433763" y="1965325"/>
          <p14:tracePt t="29850" x="3433763" y="1974850"/>
          <p14:tracePt t="29892" x="3433763" y="1984375"/>
          <p14:tracePt t="29961" x="3433763" y="1995488"/>
          <p14:tracePt t="29997" x="3433763" y="2005013"/>
          <p14:tracePt t="30027" x="3433763" y="2016125"/>
          <p14:tracePt t="30040" x="3433763" y="2025650"/>
          <p14:tracePt t="30059" x="3433763" y="2036763"/>
          <p14:tracePt t="30075" x="3433763" y="2046288"/>
          <p14:tracePt t="30081" x="3433763" y="2055813"/>
          <p14:tracePt t="30099" x="3433763" y="2066925"/>
          <p14:tracePt t="30114" x="3433763" y="2087563"/>
          <p14:tracePt t="30132" x="3424238" y="2108200"/>
          <p14:tracePt t="30148" x="3424238" y="2112963"/>
          <p14:tracePt t="30165" x="3413125" y="2133600"/>
          <p14:tracePt t="30181" x="3413125" y="2143125"/>
          <p14:tracePt t="30199" x="3413125" y="2152650"/>
          <p14:tracePt t="30215" x="3403600" y="2163763"/>
          <p14:tracePt t="30232" x="3403600" y="2173288"/>
          <p14:tracePt t="30253" x="3403600" y="2184400"/>
          <p14:tracePt t="30286" x="3403600" y="2193925"/>
          <p14:tracePt t="30328" x="3394075" y="2193925"/>
          <p14:tracePt t="30333" x="3394075" y="2205038"/>
          <p14:tracePt t="30360" x="3394075" y="2214563"/>
          <p14:tracePt t="30366" x="3382963" y="2214563"/>
          <p14:tracePt t="30393" x="3382963" y="2224088"/>
          <p14:tracePt t="30413" x="3382963" y="2235200"/>
          <p14:tracePt t="30427" x="3378200" y="2235200"/>
          <p14:tracePt t="30443" x="3378200" y="2244725"/>
          <p14:tracePt t="30465" x="3378200" y="2255838"/>
          <p14:tracePt t="30481" x="3367088" y="2255838"/>
          <p14:tracePt t="30499" x="3367088" y="2276475"/>
          <p14:tracePt t="30515" x="3357563" y="2286000"/>
          <p14:tracePt t="30532" x="3357563" y="2295525"/>
          <p14:tracePt t="30548" x="3357563" y="2301875"/>
          <p14:tracePt t="30565" x="3357563" y="2322513"/>
          <p14:tracePt t="30581" x="3357563" y="2341563"/>
          <p14:tracePt t="30598" x="3357563" y="2362200"/>
          <p14:tracePt t="30614" x="3357563" y="2382838"/>
          <p14:tracePt t="30632" x="3357563" y="2403475"/>
          <p14:tracePt t="30648" x="3357563" y="2424113"/>
          <p14:tracePt t="30665" x="3348038" y="2454275"/>
          <p14:tracePt t="30681" x="3336925" y="2500313"/>
          <p14:tracePt t="30699" x="3327400" y="2571750"/>
          <p14:tracePt t="30715" x="3327400" y="2613025"/>
          <p14:tracePt t="30732" x="3316288" y="2663825"/>
          <p14:tracePt t="30748" x="3306763" y="2698750"/>
          <p14:tracePt t="30765" x="3306763" y="2730500"/>
          <p14:tracePt t="30781" x="3295650" y="2770188"/>
          <p14:tracePt t="30798" x="3295650" y="2790825"/>
          <p14:tracePt t="30814" x="3295650" y="2832100"/>
          <p14:tracePt t="30832" x="3286125" y="2857500"/>
          <p14:tracePt t="30848" x="3286125" y="2878138"/>
          <p14:tracePt t="30865" x="3286125" y="2908300"/>
          <p14:tracePt t="30881" x="3286125" y="2919413"/>
          <p14:tracePt t="30899" x="3286125" y="2938463"/>
          <p14:tracePt t="30915" x="3286125" y="2959100"/>
          <p14:tracePt t="30932" x="3276600" y="2979738"/>
          <p14:tracePt t="30948" x="3276600" y="2990850"/>
          <p14:tracePt t="31006" x="3276600" y="3000375"/>
          <p14:tracePt t="31031" x="3265488" y="3000375"/>
          <p14:tracePt t="31154" x="3265488" y="2990850"/>
          <p14:tracePt t="31191" x="3265488" y="2979738"/>
          <p14:tracePt t="31210" x="3265488" y="2970213"/>
          <p14:tracePt t="31228" x="3265488" y="2959100"/>
          <p14:tracePt t="31244" x="3265488" y="2949575"/>
          <p14:tracePt t="31259" x="3265488" y="2938463"/>
          <p14:tracePt t="31281" x="3265488" y="2928938"/>
          <p14:tracePt t="31299" x="3265488" y="2919413"/>
          <p14:tracePt t="31315" x="3265488" y="2908300"/>
          <p14:tracePt t="31332" x="3265488" y="2887663"/>
          <p14:tracePt t="31348" x="3265488" y="2878138"/>
          <p14:tracePt t="31365" x="3255963" y="2867025"/>
          <p14:tracePt t="31381" x="3255963" y="2857500"/>
          <p14:tracePt t="31398" x="3244850" y="2847975"/>
          <p14:tracePt t="31414" x="3235325" y="2847975"/>
          <p14:tracePt t="31432" x="3235325" y="2841625"/>
          <p14:tracePt t="31448" x="3224213" y="2841625"/>
          <p14:tracePt t="31465" x="3214688" y="2832100"/>
          <p14:tracePt t="31481" x="3205163" y="2832100"/>
          <p14:tracePt t="31498" x="3198813" y="2832100"/>
          <p14:tracePt t="31515" x="3189288" y="2832100"/>
          <p14:tracePt t="31534" x="3179763" y="2832100"/>
          <p14:tracePt t="31551" x="3168650" y="2832100"/>
          <p14:tracePt t="31674" x="3168650" y="2822575"/>
          <p14:tracePt t="31699" x="3159125" y="2822575"/>
          <p14:tracePt t="31979" x="3159125" y="2832100"/>
          <p14:tracePt t="32029" x="3159125" y="2841625"/>
          <p14:tracePt t="32068" x="3159125" y="2847975"/>
          <p14:tracePt t="32076" x="3148013" y="2847975"/>
          <p14:tracePt t="32119" x="3148013" y="2857500"/>
          <p14:tracePt t="32328" x="3148013" y="2867025"/>
          <p14:tracePt t="32519" x="3148013" y="2878138"/>
          <p14:tracePt t="32917" x="3148013" y="2867025"/>
          <p14:tracePt t="33161" x="3148013" y="2878138"/>
          <p14:tracePt t="33182" x="3148013" y="2887663"/>
          <p14:tracePt t="33190" x="3148013" y="2898775"/>
          <p14:tracePt t="33198" x="3148013" y="2908300"/>
          <p14:tracePt t="33214" x="3148013" y="2919413"/>
          <p14:tracePt t="33232" x="3138488" y="2949575"/>
          <p14:tracePt t="33248" x="3138488" y="2990850"/>
          <p14:tracePt t="33265" x="3138488" y="3030538"/>
          <p14:tracePt t="33281" x="3138488" y="3046413"/>
          <p14:tracePt t="33299" x="3138488" y="3076575"/>
          <p14:tracePt t="33315" x="3138488" y="3108325"/>
          <p14:tracePt t="33331" x="3148013" y="3127375"/>
          <p14:tracePt t="33348" x="3168650" y="3148013"/>
          <p14:tracePt t="33365" x="3168650" y="3159125"/>
          <p14:tracePt t="33381" x="3179763" y="3159125"/>
          <p14:tracePt t="33398" x="3189288" y="3159125"/>
          <p14:tracePt t="33656" x="3189288" y="3148013"/>
          <p14:tracePt t="33698" x="3189288" y="3138488"/>
          <p14:tracePt t="33740" x="3189288" y="3127375"/>
          <p14:tracePt t="33881" x="3189288" y="3117850"/>
          <p14:tracePt t="34235" x="3189288" y="3108325"/>
          <p14:tracePt t="34269" x="3198813" y="3108325"/>
          <p14:tracePt t="34281" x="3198813" y="3097213"/>
          <p14:tracePt t="34318" x="3205163" y="3097213"/>
          <p14:tracePt t="34408" x="3214688" y="3097213"/>
          <p14:tracePt t="34428" x="3214688" y="3087688"/>
          <p14:tracePt t="34733" x="3214688" y="3097213"/>
          <p14:tracePt t="34781" x="3214688" y="3108325"/>
          <p14:tracePt t="34978" x="3214688" y="3097213"/>
          <p14:tracePt t="34996" x="3224213" y="3097213"/>
          <p14:tracePt t="35011" x="3224213" y="3087688"/>
          <p14:tracePt t="35041" x="3224213" y="3076575"/>
          <p14:tracePt t="35057" x="3235325" y="3076575"/>
          <p14:tracePt t="35065" x="3235325" y="3067050"/>
          <p14:tracePt t="35082" x="3244850" y="3067050"/>
          <p14:tracePt t="35099" x="3244850" y="3055938"/>
          <p14:tracePt t="35115" x="3265488" y="3030538"/>
          <p14:tracePt t="35131" x="3276600" y="3021013"/>
          <p14:tracePt t="35148" x="3286125" y="3009900"/>
          <p14:tracePt t="35165" x="3306763" y="3000375"/>
          <p14:tracePt t="35181" x="3306763" y="2990850"/>
          <p14:tracePt t="35198" x="3327400" y="2970213"/>
          <p14:tracePt t="35214" x="3348038" y="2949575"/>
          <p14:tracePt t="35232" x="3378200" y="2919413"/>
          <p14:tracePt t="35248" x="3394075" y="2908300"/>
          <p14:tracePt t="35265" x="3424238" y="2887663"/>
          <p14:tracePt t="35281" x="3444875" y="2867025"/>
          <p14:tracePt t="35299" x="3475038" y="2857500"/>
          <p14:tracePt t="35314" x="3516313" y="2841625"/>
          <p14:tracePt t="35331" x="3546475" y="2832100"/>
          <p14:tracePt t="35348" x="3571875" y="2832100"/>
          <p14:tracePt t="35365" x="3602038" y="2841625"/>
          <p14:tracePt t="35381" x="3643313" y="2867025"/>
          <p14:tracePt t="35398" x="3694113" y="2908300"/>
          <p14:tracePt t="35414" x="3770313" y="2979738"/>
          <p14:tracePt t="35433" x="3811588" y="3030538"/>
          <p14:tracePt t="35448" x="3862388" y="3076575"/>
          <p14:tracePt t="35465" x="3903663" y="3087688"/>
          <p14:tracePt t="35481" x="3933825" y="3087688"/>
          <p14:tracePt t="35499" x="3959225" y="3087688"/>
          <p14:tracePt t="35515" x="4000500" y="3087688"/>
          <p14:tracePt t="35531" x="4041775" y="3087688"/>
          <p14:tracePt t="35548" x="4081463" y="3087688"/>
          <p14:tracePt t="35565" x="4117975" y="3076575"/>
          <p14:tracePt t="35581" x="4159250" y="3076575"/>
          <p14:tracePt t="35599" x="4189413" y="3076575"/>
          <p14:tracePt t="35615" x="4230688" y="3067050"/>
          <p14:tracePt t="35632" x="4251325" y="3067050"/>
          <p14:tracePt t="35648" x="4295775" y="3067050"/>
          <p14:tracePt t="35665" x="4337050" y="3067050"/>
          <p14:tracePt t="35681" x="4367213" y="3067050"/>
          <p14:tracePt t="35699" x="4419600" y="3067050"/>
          <p14:tracePt t="35714" x="4470400" y="3067050"/>
          <p14:tracePt t="35731" x="4495800" y="3067050"/>
          <p14:tracePt t="35748" x="4537075" y="3067050"/>
          <p14:tracePt t="35765" x="4567238" y="3076575"/>
          <p14:tracePt t="35781" x="4597400" y="3076575"/>
          <p14:tracePt t="35798" x="4638675" y="3087688"/>
          <p14:tracePt t="35814" x="4664075" y="3097213"/>
          <p14:tracePt t="35832" x="4684713" y="3097213"/>
          <p14:tracePt t="35848" x="4714875" y="3108325"/>
          <p14:tracePt t="35865" x="4745038" y="3108325"/>
          <p14:tracePt t="35881" x="4756150" y="3117850"/>
          <p14:tracePt t="35899" x="4765675" y="3117850"/>
          <p14:tracePt t="35915" x="4765675" y="3127375"/>
          <p14:tracePt t="36001" x="4776788" y="3127375"/>
          <p14:tracePt t="36027" x="4786313" y="3127375"/>
          <p14:tracePt t="36041" x="4786313" y="3117850"/>
          <p14:tracePt t="36049" x="4795838" y="3117850"/>
          <p14:tracePt t="36077" x="4806950" y="3108325"/>
          <p14:tracePt t="36093" x="4816475" y="3108325"/>
          <p14:tracePt t="36100" x="4827588" y="3108325"/>
          <p14:tracePt t="36115" x="4827588" y="3097213"/>
          <p14:tracePt t="36131" x="4848225" y="3097213"/>
          <p14:tracePt t="36148" x="4883150" y="3097213"/>
          <p14:tracePt t="36165" x="4913313" y="3097213"/>
          <p14:tracePt t="36181" x="4945063" y="3097213"/>
          <p14:tracePt t="36198" x="4965700" y="3097213"/>
          <p14:tracePt t="36215" x="4975225" y="3108325"/>
          <p14:tracePt t="36232" x="4984750" y="3117850"/>
          <p14:tracePt t="36248" x="4984750" y="3138488"/>
          <p14:tracePt t="36265" x="4984750" y="3159125"/>
          <p14:tracePt t="36281" x="4984750" y="3168650"/>
          <p14:tracePt t="36298" x="4975225" y="3179763"/>
          <p14:tracePt t="36315" x="4965700" y="3198813"/>
          <p14:tracePt t="36331" x="4945063" y="3214688"/>
          <p14:tracePt t="36348" x="4924425" y="3244850"/>
          <p14:tracePt t="36365" x="4894263" y="3286125"/>
          <p14:tracePt t="36381" x="4873625" y="3306763"/>
          <p14:tracePt t="36398" x="4852988" y="3336925"/>
          <p14:tracePt t="36414" x="4848225" y="3357563"/>
          <p14:tracePt t="36432" x="4837113" y="3387725"/>
          <p14:tracePt t="36448" x="4837113" y="3413125"/>
          <p14:tracePt t="36465" x="4827588" y="3444875"/>
          <p14:tracePt t="36481" x="4816475" y="3465513"/>
          <p14:tracePt t="36499" x="4806950" y="3484563"/>
          <p14:tracePt t="36515" x="4795838" y="3516313"/>
          <p14:tracePt t="36532" x="4786313" y="3546475"/>
          <p14:tracePt t="36549" x="4776788" y="3581400"/>
          <p14:tracePt t="36566" x="4765675" y="3613150"/>
          <p14:tracePt t="36581" x="4745038" y="3652838"/>
          <p14:tracePt t="36598" x="4735513" y="3673475"/>
          <p14:tracePt t="36615" x="4724400" y="3705225"/>
          <p14:tracePt t="36632" x="4724400" y="3724275"/>
          <p14:tracePt t="36648" x="4705350" y="3744913"/>
          <p14:tracePt t="36665" x="4694238" y="3756025"/>
          <p14:tracePt t="36681" x="4684713" y="3770313"/>
          <p14:tracePt t="36698" x="4664075" y="3781425"/>
          <p14:tracePt t="36715" x="4648200" y="3790950"/>
          <p14:tracePt t="36731" x="4627563" y="3802063"/>
          <p14:tracePt t="36748" x="4618038" y="3811588"/>
          <p14:tracePt t="36765" x="4608513" y="3822700"/>
          <p14:tracePt t="36781" x="4587875" y="3822700"/>
          <p14:tracePt t="36823" x="4567238" y="3822700"/>
          <p14:tracePt t="36832" x="4567238" y="3832225"/>
          <p14:tracePt t="36841" x="4556125" y="3841750"/>
          <p14:tracePt t="36849" x="4546600" y="3841750"/>
          <p14:tracePt t="36853" x="4546600" y="3852863"/>
          <p14:tracePt t="36868" x="4537075" y="3852863"/>
          <p14:tracePt t="36909" x="4525963" y="3852863"/>
          <p14:tracePt t="36926" x="4516438" y="3852863"/>
          <p14:tracePt t="36936" x="4516438" y="3862388"/>
          <p14:tracePt t="36948" x="4505325" y="3862388"/>
          <p14:tracePt t="36966" x="4505325" y="3873500"/>
          <p14:tracePt t="36981" x="4495800" y="3894138"/>
          <p14:tracePt t="36998" x="4484688" y="3903663"/>
          <p14:tracePt t="37015" x="4479925" y="3913188"/>
          <p14:tracePt t="37033" x="4470400" y="3924300"/>
          <p14:tracePt t="37048" x="4459288" y="3924300"/>
          <p14:tracePt t="37065" x="4459288" y="3933825"/>
          <p14:tracePt t="37081" x="4449763" y="3933825"/>
          <p14:tracePt t="37101" x="4438650" y="3933825"/>
          <p14:tracePt t="37123" x="4438650" y="3924300"/>
          <p14:tracePt t="37132" x="4429125" y="3924300"/>
          <p14:tracePt t="37149" x="4429125" y="3913188"/>
          <p14:tracePt t="37166" x="4429125" y="3903663"/>
          <p14:tracePt t="37182" x="4429125" y="3894138"/>
          <p14:tracePt t="37219" x="4429125" y="3883025"/>
          <p14:tracePt t="37312" x="4429125" y="3894138"/>
          <p14:tracePt t="37326" x="4419600" y="3894138"/>
          <p14:tracePt t="37456" x="4419600" y="3883025"/>
          <p14:tracePt t="37492" x="4419600" y="3873500"/>
          <p14:tracePt t="37522" x="4419600" y="3862388"/>
          <p14:tracePt t="37534" x="4429125" y="3852863"/>
          <p14:tracePt t="37560" x="4429125" y="3841750"/>
          <p14:tracePt t="37581" x="4438650" y="3841750"/>
          <p14:tracePt t="37599" x="4438650" y="3832225"/>
          <p14:tracePt t="37645" x="4438650" y="3822700"/>
          <p14:tracePt t="37650" x="4449763" y="3822700"/>
          <p14:tracePt t="37729" x="4459288" y="3822700"/>
          <p14:tracePt t="37745" x="4459288" y="3811588"/>
          <p14:tracePt t="37917" x="4470400" y="3811588"/>
          <p14:tracePt t="37997" x="4479925" y="3811588"/>
          <p14:tracePt t="38127" x="4484688" y="3811588"/>
          <p14:tracePt t="38135" x="4484688" y="3802063"/>
          <p14:tracePt t="38276" x="4484688" y="3811588"/>
          <p14:tracePt t="38315" x="4484688" y="3822700"/>
          <p14:tracePt t="38344" x="4484688" y="3832225"/>
          <p14:tracePt t="38377" x="4484688" y="3841750"/>
          <p14:tracePt t="38444" x="4484688" y="3852863"/>
          <p14:tracePt t="38461" x="4484688" y="3862388"/>
          <p14:tracePt t="38535" x="4484688" y="3852863"/>
          <p14:tracePt t="38548" x="4484688" y="3841750"/>
          <p14:tracePt t="38650" x="4484688" y="3852863"/>
          <p14:tracePt t="38681" x="4484688" y="3862388"/>
          <p14:tracePt t="38829" x="4484688" y="3873500"/>
          <p14:tracePt t="38860" x="4484688" y="3883025"/>
          <p14:tracePt t="38874" x="4479925" y="3883025"/>
          <p14:tracePt t="38933" x="4479925" y="3894138"/>
          <p14:tracePt t="39056" x="4479925" y="3883025"/>
          <p14:tracePt t="39583" x="4470400" y="3883025"/>
          <p14:tracePt t="39618" x="4470400" y="3873500"/>
          <p14:tracePt t="39766" x="4470400" y="3883025"/>
          <p14:tracePt t="39796" x="4459288" y="3894138"/>
          <p14:tracePt t="39817" x="4459288" y="3903663"/>
          <p14:tracePt t="39836" x="4459288" y="3913188"/>
          <p14:tracePt t="39865" x="4459288" y="3924300"/>
          <p14:tracePt t="39891" x="4449763" y="3933825"/>
          <p14:tracePt t="39909" x="4449763" y="3944938"/>
          <p14:tracePt t="39929" x="4449763" y="3949700"/>
          <p14:tracePt t="39934" x="4438650" y="3949700"/>
          <p14:tracePt t="39948" x="4438650" y="3959225"/>
          <p14:tracePt t="39966" x="4438650" y="3970338"/>
          <p14:tracePt t="39985" x="4429125" y="3970338"/>
          <p14:tracePt t="40045" x="4419600" y="3970338"/>
          <p14:tracePt t="40069" x="4419600" y="3979863"/>
          <p14:tracePt t="40078" x="4408488" y="3979863"/>
          <p14:tracePt t="40092" x="4408488" y="3990975"/>
          <p14:tracePt t="40159" x="4408488" y="4000500"/>
          <p14:tracePt t="40182" x="4408488" y="4010025"/>
          <p14:tracePt t="40198" x="4398963" y="4010025"/>
          <p14:tracePt t="40215" x="4398963" y="4021138"/>
          <p14:tracePt t="40232" x="4387850" y="4030663"/>
          <p14:tracePt t="40248" x="4387850" y="4041775"/>
          <p14:tracePt t="40291" x="4387850" y="4051300"/>
          <p14:tracePt t="40343" x="4387850" y="4062413"/>
          <p14:tracePt t="40403" x="4387850" y="4071938"/>
          <p14:tracePt t="40443" x="4387850" y="4081463"/>
          <p14:tracePt t="40475" x="4387850" y="4092575"/>
          <p14:tracePt t="40500" x="4387850" y="4102100"/>
          <p14:tracePt t="40532" x="4387850" y="4113213"/>
          <p14:tracePt t="40560" x="4387850" y="4122738"/>
          <p14:tracePt t="40593" x="4387850" y="4133850"/>
          <p14:tracePt t="40610" x="4378325" y="4133850"/>
          <p14:tracePt t="40880" x="4378325" y="4122738"/>
          <p14:tracePt t="40964" x="4387850" y="4122738"/>
          <p14:tracePt t="41008" x="4398963" y="4122738"/>
          <p14:tracePt t="41234" x="4398963" y="4113213"/>
          <p14:tracePt t="41243" x="4387850" y="4113213"/>
          <p14:tracePt t="41290" x="4387850" y="4102100"/>
          <p14:tracePt t="41397" x="4387850" y="4092575"/>
          <p14:tracePt t="41605" x="4398963" y="4092575"/>
          <p14:tracePt t="41658" x="4398963" y="4102100"/>
          <p14:tracePt t="41723" x="4398963" y="4113213"/>
          <p14:tracePt t="41744" x="4398963" y="4122738"/>
          <p14:tracePt t="41761" x="4398963" y="4133850"/>
          <p14:tracePt t="41794" x="4398963" y="4138613"/>
          <p14:tracePt t="41832" x="4398963" y="4148138"/>
          <p14:tracePt t="41870" x="4398963" y="4159250"/>
          <p14:tracePt t="41887" x="4398963" y="4168775"/>
          <p14:tracePt t="41897" x="4398963" y="4179888"/>
          <p14:tracePt t="41906" x="4398963" y="4189413"/>
          <p14:tracePt t="41918" x="4387850" y="4198938"/>
          <p14:tracePt t="41934" x="4387850" y="4210050"/>
          <p14:tracePt t="41948" x="4378325" y="4219575"/>
          <p14:tracePt t="41965" x="4367213" y="4240213"/>
          <p14:tracePt t="41982" x="4357688" y="4270375"/>
          <p14:tracePt t="41999" x="4348163" y="4291013"/>
          <p14:tracePt t="42481" x="3413125" y="5026025"/>
          <p14:tracePt t="42802" x="2097088" y="5122863"/>
          <p14:tracePt t="42815" x="2097088" y="5113338"/>
          <p14:tracePt t="42833" x="2097088" y="5072063"/>
          <p14:tracePt t="42849" x="2097088" y="4984750"/>
          <p14:tracePt t="42866" x="2097088" y="4924425"/>
          <p14:tracePt t="42881" x="2101850" y="4827588"/>
          <p14:tracePt t="42900" x="2112963" y="4756150"/>
          <p14:tracePt t="42916" x="2122488" y="4668838"/>
          <p14:tracePt t="42933" x="2143125" y="4608513"/>
          <p14:tracePt t="42948" x="2163763" y="4556125"/>
          <p14:tracePt t="42966" x="2173288" y="4516438"/>
          <p14:tracePt t="42981" x="2193925" y="4470400"/>
          <p14:tracePt t="42999" x="2205038" y="4438650"/>
          <p14:tracePt t="43015" x="2224088" y="4398963"/>
          <p14:tracePt t="43033" x="2244725" y="4357688"/>
          <p14:tracePt t="43050" x="2255838" y="4327525"/>
          <p14:tracePt t="43065" x="2286000" y="4311650"/>
          <p14:tracePt t="43082" x="2290763" y="4302125"/>
          <p14:tracePt t="43100" x="2301875" y="4302125"/>
          <p14:tracePt t="43116" x="2311400" y="4302125"/>
          <p14:tracePt t="43176" x="2322513" y="4302125"/>
          <p14:tracePt t="43189" x="2322513" y="4291013"/>
          <p14:tracePt t="43205" x="2322513" y="4281488"/>
          <p14:tracePt t="43216" x="2332038" y="4270375"/>
          <p14:tracePt t="43233" x="2332038" y="4260850"/>
          <p14:tracePt t="43249" x="2341563" y="4240213"/>
          <p14:tracePt t="43266" x="2352675" y="4219575"/>
          <p14:tracePt t="43281" x="2362200" y="4189413"/>
          <p14:tracePt t="43300" x="2373313" y="4168775"/>
          <p14:tracePt t="43316" x="2373313" y="4159250"/>
          <p14:tracePt t="43333" x="2382838" y="4159250"/>
          <p14:tracePt t="43455" x="2373313" y="4159250"/>
          <p14:tracePt t="43491" x="2373313" y="4148138"/>
          <p14:tracePt t="43505" x="2373313" y="4138613"/>
          <p14:tracePt t="43521" x="2373313" y="4133850"/>
          <p14:tracePt t="43536" x="2373313" y="4122738"/>
          <p14:tracePt t="43553" x="2373313" y="4113213"/>
          <p14:tracePt t="43571" x="2373313" y="4102100"/>
          <p14:tracePt t="43582" x="2373313" y="4092575"/>
          <p14:tracePt t="43601" x="2373313" y="4081463"/>
          <p14:tracePt t="43640" x="2373313" y="4071938"/>
          <p14:tracePt t="43835" x="2382838" y="4071938"/>
          <p14:tracePt t="43875" x="2393950" y="4071938"/>
          <p14:tracePt t="43891" x="2403475" y="4071938"/>
          <p14:tracePt t="43904" x="2413000" y="4071938"/>
          <p14:tracePt t="43920" x="2413000" y="4062413"/>
          <p14:tracePt t="43933" x="2424113" y="4062413"/>
          <p14:tracePt t="43949" x="2454275" y="4051300"/>
          <p14:tracePt t="43966" x="2465388" y="4041775"/>
          <p14:tracePt t="43982" x="2479675" y="4030663"/>
          <p14:tracePt t="43999" x="2490788" y="4021138"/>
          <p14:tracePt t="44015" x="2509838" y="3990975"/>
          <p14:tracePt t="44034" x="2520950" y="3979863"/>
          <p14:tracePt t="44049" x="2530475" y="3949700"/>
          <p14:tracePt t="44066" x="2541588" y="3944938"/>
          <p14:tracePt t="44083" x="2551113" y="3933825"/>
          <p14:tracePt t="44100" x="2562225" y="3924300"/>
          <p14:tracePt t="44116" x="2562225" y="3913188"/>
          <p14:tracePt t="44133" x="2562225" y="3903663"/>
          <p14:tracePt t="44155" x="2562225" y="3894138"/>
          <p14:tracePt t="44167" x="2562225" y="3883025"/>
          <p14:tracePt t="44181" x="2562225" y="3873500"/>
          <p14:tracePt t="44199" x="2562225" y="3862388"/>
          <p14:tracePt t="44215" x="2562225" y="3852863"/>
          <p14:tracePt t="44233" x="2562225" y="3832225"/>
          <p14:tracePt t="44249" x="2562225" y="3811588"/>
          <p14:tracePt t="44266" x="2562225" y="3770313"/>
          <p14:tracePt t="44281" x="2562225" y="3744913"/>
          <p14:tracePt t="44299" x="2562225" y="3694113"/>
          <p14:tracePt t="44316" x="2562225" y="3663950"/>
          <p14:tracePt t="44333" x="2571750" y="3643313"/>
          <p14:tracePt t="44349" x="2571750" y="3622675"/>
          <p14:tracePt t="44368" x="2571750" y="3613150"/>
          <p14:tracePt t="44399" x="2571750" y="3602038"/>
          <p14:tracePt t="44416" x="2571750" y="3592513"/>
          <p14:tracePt t="44433" x="2571750" y="3581400"/>
          <p14:tracePt t="44448" x="2571750" y="3567113"/>
          <p14:tracePt t="44466" x="2562225" y="3546475"/>
          <p14:tracePt t="44481" x="2541588" y="3525838"/>
          <p14:tracePt t="44500" x="2520950" y="3495675"/>
          <p14:tracePt t="44514" x="2500313" y="3475038"/>
          <p14:tracePt t="44533" x="2490788" y="3465513"/>
          <p14:tracePt t="44550" x="2479675" y="3454400"/>
          <p14:tracePt t="44567" x="2479675" y="3444875"/>
          <p14:tracePt t="44581" x="2470150" y="3413125"/>
          <p14:tracePt t="44600" x="2465388" y="3387725"/>
          <p14:tracePt t="44616" x="2433638" y="3357563"/>
          <p14:tracePt t="44633" x="2403475" y="3336925"/>
          <p14:tracePt t="44649" x="2382838" y="3327400"/>
          <p14:tracePt t="44666" x="2373313" y="3306763"/>
          <p14:tracePt t="44683" x="2352675" y="3295650"/>
          <p14:tracePt t="44700" x="2332038" y="3276600"/>
          <p14:tracePt t="44716" x="2311400" y="3265488"/>
          <p14:tracePt t="44731" x="2290763" y="3255963"/>
          <p14:tracePt t="44748" x="2276475" y="3244850"/>
          <p14:tracePt t="44766" x="2255838" y="3224213"/>
          <p14:tracePt t="44781" x="2224088" y="3209925"/>
          <p14:tracePt t="44798" x="2214563" y="3198813"/>
          <p14:tracePt t="44827" x="2205038" y="3179763"/>
          <p14:tracePt t="44851" x="2205038" y="3168650"/>
          <p14:tracePt t="44889" x="2205038" y="3159125"/>
          <p14:tracePt t="45122" x="2205038" y="3168650"/>
          <p14:tracePt t="45147" x="2205038" y="3179763"/>
          <p14:tracePt t="45172" x="2205038" y="3189288"/>
          <p14:tracePt t="45189" x="2205038" y="3198813"/>
          <p14:tracePt t="45199" x="2205038" y="3209925"/>
          <p14:tracePt t="45217" x="2205038" y="3214688"/>
          <p14:tracePt t="45234" x="2205038" y="3224213"/>
          <p14:tracePt t="45248" x="2193925" y="3235325"/>
          <p14:tracePt t="45266" x="2193925" y="3244850"/>
          <p14:tracePt t="45281" x="2184400" y="3255963"/>
          <p14:tracePt t="45300" x="2184400" y="3265488"/>
          <p14:tracePt t="45316" x="2173288" y="3276600"/>
          <p14:tracePt t="45333" x="2163763" y="3286125"/>
          <p14:tracePt t="45349" x="2152650" y="3295650"/>
          <p14:tracePt t="45366" x="2143125" y="3316288"/>
          <p14:tracePt t="45381" x="2143125" y="3327400"/>
          <p14:tracePt t="45398" x="2133600" y="3336925"/>
          <p14:tracePt t="45415" x="2122488" y="3336925"/>
          <p14:tracePt t="45433" x="2112963" y="3348038"/>
          <p14:tracePt t="45449" x="2097088" y="3357563"/>
          <p14:tracePt t="45467" x="2097088" y="3367088"/>
          <p14:tracePt t="45483" x="2087563" y="3378200"/>
          <p14:tracePt t="45499" x="2076450" y="3378200"/>
          <p14:tracePt t="45529" x="2066925" y="3378200"/>
          <p14:tracePt t="45537" x="2066925" y="3387725"/>
          <p14:tracePt t="45567" x="2055813" y="3387725"/>
          <p14:tracePt t="45573" x="2055813" y="3398838"/>
          <p14:tracePt t="45593" x="2055813" y="3403600"/>
          <p14:tracePt t="45699" x="2055813" y="3398838"/>
          <p14:tracePt t="45827" x="2055813" y="3387725"/>
          <p14:tracePt t="45867" x="2055813" y="3378200"/>
          <p14:tracePt t="45904" x="2055813" y="3367088"/>
          <p14:tracePt t="45945" x="2055813" y="3357563"/>
          <p14:tracePt t="46004" x="2066925" y="3357563"/>
          <p14:tracePt t="46034" x="2066925" y="3348038"/>
          <p14:tracePt t="46073" x="2066925" y="3336925"/>
          <p14:tracePt t="46141" x="2066925" y="3327400"/>
          <p14:tracePt t="46184" x="2066925" y="3316288"/>
          <p14:tracePt t="46198" x="2076450" y="3316288"/>
          <p14:tracePt t="46217" x="2076450" y="3306763"/>
          <p14:tracePt t="46251" x="2087563" y="3306763"/>
          <p14:tracePt t="46297" x="2087563" y="3295650"/>
          <p14:tracePt t="46378" x="2097088" y="3295650"/>
          <p14:tracePt t="46424" x="2097088" y="3286125"/>
          <p14:tracePt t="46455" x="2097088" y="3276600"/>
          <p14:tracePt t="46469" x="2101850" y="3276600"/>
          <p14:tracePt t="46488" x="2101850" y="3265488"/>
          <p14:tracePt t="46504" x="2112963" y="3255963"/>
          <p14:tracePt t="46518" x="2112963" y="3244850"/>
          <p14:tracePt t="46525" x="2122488" y="3244850"/>
          <p14:tracePt t="46531" x="2122488" y="3224213"/>
          <p14:tracePt t="46549" x="2133600" y="3214688"/>
          <p14:tracePt t="46566" x="2143125" y="3189288"/>
          <p14:tracePt t="46581" x="2173288" y="3148013"/>
          <p14:tracePt t="46599" x="2184400" y="3127375"/>
          <p14:tracePt t="46615" x="2205038" y="3097213"/>
          <p14:tracePt t="46634" x="2214563" y="3076575"/>
          <p14:tracePt t="46649" x="2224088" y="3067050"/>
          <p14:tracePt t="46666" x="2224088" y="3055938"/>
          <p14:tracePt t="46681" x="2235200" y="3055938"/>
          <p14:tracePt t="46774" x="2235200" y="3067050"/>
          <p14:tracePt t="46812" x="2235200" y="3076575"/>
          <p14:tracePt t="46826" x="2235200" y="3087688"/>
          <p14:tracePt t="46855" x="2235200" y="3097213"/>
          <p14:tracePt t="46874" x="2224088" y="3108325"/>
          <p14:tracePt t="46902" x="2224088" y="3117850"/>
          <p14:tracePt t="46944" x="2224088" y="3127375"/>
          <p14:tracePt t="46970" x="2214563" y="3127375"/>
          <p14:tracePt t="47277" x="2214563" y="3138488"/>
          <p14:tracePt t="47403" x="2214563" y="3148013"/>
          <p14:tracePt t="47507" x="2205038" y="3148013"/>
          <p14:tracePt t="47570" x="2205038" y="3159125"/>
          <p14:tracePt t="47635" x="2205038" y="3168650"/>
          <p14:tracePt t="47717" x="2193925" y="3168650"/>
          <p14:tracePt t="47723" x="2193925" y="3179763"/>
          <p14:tracePt t="47757" x="2193925" y="3189288"/>
          <p14:tracePt t="47790" x="2193925" y="3198813"/>
          <p14:tracePt t="47823" x="2193925" y="3209925"/>
          <p14:tracePt t="48033" x="2193925" y="3214688"/>
          <p14:tracePt t="48055" x="2193925" y="3224213"/>
          <p14:tracePt t="48072" x="2193925" y="3235325"/>
          <p14:tracePt t="48078" x="2193925" y="3244850"/>
          <p14:tracePt t="48091" x="2193925" y="3255963"/>
          <p14:tracePt t="48105" x="2193925" y="3265488"/>
          <p14:tracePt t="48115" x="2193925" y="3276600"/>
          <p14:tracePt t="48133" x="2184400" y="3286125"/>
          <p14:tracePt t="48149" x="2184400" y="3316288"/>
          <p14:tracePt t="48166" x="2184400" y="3336925"/>
          <p14:tracePt t="48183" x="2184400" y="3367088"/>
          <p14:tracePt t="48200" x="2173288" y="3403600"/>
          <p14:tracePt t="48215" x="2173288" y="3424238"/>
          <p14:tracePt t="48233" x="2173288" y="3444875"/>
          <p14:tracePt t="48342" x="2173288" y="3433763"/>
          <p14:tracePt t="48357" x="2173288" y="3424238"/>
          <p14:tracePt t="48370" x="2173288" y="3413125"/>
          <p14:tracePt t="48389" x="2163763" y="3413125"/>
          <p14:tracePt t="48475" x="2163763" y="3403600"/>
          <p14:tracePt t="48491" x="2163763" y="3398838"/>
          <p14:tracePt t="48502" x="2163763" y="3387725"/>
          <p14:tracePt t="48521" x="2163763" y="3378200"/>
          <p14:tracePt t="48536" x="2163763" y="3367088"/>
          <p14:tracePt t="48548" x="2163763" y="3357563"/>
          <p14:tracePt t="48566" x="2163763" y="3348038"/>
          <p14:tracePt t="48581" x="2163763" y="3327400"/>
          <p14:tracePt t="48599" x="2173288" y="3306763"/>
          <p14:tracePt t="48616" x="2184400" y="3295650"/>
          <p14:tracePt t="48633" x="2193925" y="3286125"/>
          <p14:tracePt t="48649" x="2205038" y="3276600"/>
          <p14:tracePt t="48666" x="2205038" y="3265488"/>
          <p14:tracePt t="48681" x="2214563" y="3255963"/>
          <p14:tracePt t="48699" x="2224088" y="3255963"/>
          <p14:tracePt t="48715" x="2235200" y="3244850"/>
          <p14:tracePt t="48733" x="2244725" y="3235325"/>
          <p14:tracePt t="48748" x="2255838" y="3235325"/>
          <p14:tracePt t="48766" x="2265363" y="3224213"/>
          <p14:tracePt t="48782" x="2276475" y="3224213"/>
          <p14:tracePt t="48800" x="2286000" y="3214688"/>
          <p14:tracePt t="48816" x="2290763" y="3209925"/>
          <p14:tracePt t="48833" x="2301875" y="3209925"/>
          <p14:tracePt t="48848" x="2311400" y="3209925"/>
          <p14:tracePt t="48866" x="2322513" y="3198813"/>
          <p14:tracePt t="48881" x="2332038" y="3198813"/>
          <p14:tracePt t="48900" x="2341563" y="3198813"/>
          <p14:tracePt t="48921" x="2352675" y="3198813"/>
          <p14:tracePt t="48934" x="2352675" y="3209925"/>
          <p14:tracePt t="48948" x="2362200" y="3209925"/>
          <p14:tracePt t="48966" x="2373313" y="3209925"/>
          <p14:tracePt t="48982" x="2382838" y="3214688"/>
          <p14:tracePt t="48999" x="2382838" y="3224213"/>
          <p14:tracePt t="49015" x="2393950" y="3224213"/>
          <p14:tracePt t="49033" x="2403475" y="3235325"/>
          <p14:tracePt t="49051" x="2413000" y="3244850"/>
          <p14:tracePt t="49069" x="2424113" y="3255963"/>
          <p14:tracePt t="49083" x="2433638" y="3255963"/>
          <p14:tracePt t="49101" x="2444750" y="3255963"/>
          <p14:tracePt t="49119" x="2454275" y="3265488"/>
          <p14:tracePt t="49152" x="2454275" y="3276600"/>
          <p14:tracePt t="49159" x="2465388" y="3276600"/>
          <p14:tracePt t="49189" x="2470150" y="3276600"/>
          <p14:tracePt t="49210" x="2479675" y="3276600"/>
          <p14:tracePt t="49233" x="2490788" y="3276600"/>
          <p14:tracePt t="49249" x="2500313" y="3265488"/>
          <p14:tracePt t="49266" x="2509838" y="3265488"/>
          <p14:tracePt t="49281" x="2520950" y="3255963"/>
          <p14:tracePt t="49300" x="2530475" y="3255963"/>
          <p14:tracePt t="49334" x="2530475" y="3265488"/>
          <p14:tracePt t="49349" x="2530475" y="3276600"/>
          <p14:tracePt t="49366" x="2530475" y="3286125"/>
          <p14:tracePt t="49381" x="2530475" y="3306763"/>
          <p14:tracePt t="49399" x="2541588" y="3336925"/>
          <p14:tracePt t="49415" x="2541588" y="3398838"/>
          <p14:tracePt t="49434" x="2551113" y="3444875"/>
          <p14:tracePt t="49449" x="2571750" y="3484563"/>
          <p14:tracePt t="49466" x="2581275" y="3484563"/>
          <p14:tracePt t="49482" x="2601913" y="3475038"/>
          <p14:tracePt t="49499" x="2633663" y="3424238"/>
          <p14:tracePt t="49516" x="2679700" y="3327400"/>
          <p14:tracePt t="49533" x="2730500" y="3224213"/>
          <p14:tracePt t="49548" x="2790825" y="3046413"/>
          <p14:tracePt t="49566" x="2836863" y="2878138"/>
          <p14:tracePt t="49581" x="2919413" y="2633663"/>
          <p14:tracePt t="49599" x="2979738" y="2474913"/>
          <p14:tracePt t="49615" x="3055938" y="2276475"/>
          <p14:tracePt t="49633" x="3148013" y="2097088"/>
          <p14:tracePt t="49648" x="3214688" y="1944688"/>
          <p14:tracePt t="49666" x="3276600" y="1795463"/>
          <p14:tracePt t="49681" x="3348038" y="1587500"/>
          <p14:tracePt t="49700" x="3413125" y="1362075"/>
          <p14:tracePt t="49716" x="3475038" y="1163638"/>
          <p14:tracePt t="49733" x="3556000" y="882650"/>
          <p14:tracePt t="49749" x="3652838" y="566738"/>
          <p14:tracePt t="49767" x="3724275" y="315913"/>
        </p14:tracePtLst>
      </p14:laserTraceLst>
    </p:ext>
  </p:extLst>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5">
            <a:alphaModFix/>
          </a:blip>
          <a:stretch>
            <a:fillRect/>
          </a:stretch>
        </a:blipFill>
        <a:effectLst/>
      </p:bgPr>
    </p:bg>
    <p:spTree>
      <p:nvGrpSpPr>
        <p:cNvPr id="1" name="Shape 624">
          <a:extLst>
            <a:ext uri="{FF2B5EF4-FFF2-40B4-BE49-F238E27FC236}">
              <a16:creationId xmlns:a16="http://schemas.microsoft.com/office/drawing/2014/main" id="{BF9DA755-F503-248D-C067-6C944518FFB4}"/>
            </a:ext>
          </a:extLst>
        </p:cNvPr>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626" name="Google Shape;626;p28">
                <a:extLst>
                  <a:ext uri="{FF2B5EF4-FFF2-40B4-BE49-F238E27FC236}">
                    <a16:creationId xmlns:a16="http://schemas.microsoft.com/office/drawing/2014/main" id="{7B9E933A-7AFE-CE5D-BE04-9D767DAD3F83}"/>
                  </a:ext>
                </a:extLst>
              </p:cNvPr>
              <p:cNvSpPr txBox="1"/>
              <p:nvPr/>
            </p:nvSpPr>
            <p:spPr>
              <a:xfrm>
                <a:off x="642860" y="595266"/>
                <a:ext cx="7895400" cy="3179400"/>
              </a:xfrm>
              <a:prstGeom prst="rect">
                <a:avLst/>
              </a:prstGeom>
              <a:noFill/>
              <a:ln>
                <a:noFill/>
              </a:ln>
            </p:spPr>
            <p:txBody>
              <a:bodyPr spcFirstLastPara="1" wrap="square" lIns="91425" tIns="91425" rIns="91425" bIns="91425" anchor="t" anchorCtr="0">
                <a:noAutofit/>
              </a:bodyPr>
              <a:lstStyle/>
              <a:p>
                <a:pPr lvl="0">
                  <a:lnSpc>
                    <a:spcPct val="115000"/>
                  </a:lnSpc>
                </a:pPr>
                <a:r>
                  <a:rPr lang="en-US" dirty="0">
                    <a:solidFill>
                      <a:srgbClr val="FFFFFF"/>
                    </a:solidFill>
                    <a:latin typeface="Barlow Semi Condensed Light"/>
                    <a:ea typeface="Barlow Semi Condensed Light"/>
                    <a:cs typeface="Barlow Semi Condensed Light"/>
                    <a:sym typeface="Barlow Semi Condensed Light"/>
                  </a:rPr>
                  <a:t>The construction of the </a:t>
                </a:r>
                <a:r>
                  <a:rPr lang="en-US" b="1" dirty="0">
                    <a:solidFill>
                      <a:srgbClr val="D5A6BD"/>
                    </a:solidFill>
                    <a:latin typeface="Barlow Semi Condensed Light"/>
                    <a:ea typeface="Barlow Semi Condensed Light"/>
                    <a:cs typeface="Barlow Semi Condensed Light"/>
                    <a:sym typeface="Barlow Semi Condensed Light"/>
                  </a:rPr>
                  <a:t>Real Numbers </a:t>
                </a:r>
                <a:r>
                  <a:rPr lang="en-US" dirty="0">
                    <a:solidFill>
                      <a:srgbClr val="FFFFFF"/>
                    </a:solidFill>
                    <a:latin typeface="Barlow Semi Condensed Light"/>
                    <a:ea typeface="Barlow Semi Condensed Light"/>
                    <a:cs typeface="Barlow Semi Condensed Light"/>
                    <a:sym typeface="Barlow Semi Condensed Light"/>
                  </a:rPr>
                  <a:t>from </a:t>
                </a:r>
                <a:r>
                  <a:rPr lang="en-US" b="1" dirty="0">
                    <a:solidFill>
                      <a:srgbClr val="F9CB9C"/>
                    </a:solidFill>
                    <a:latin typeface="Barlow Semi Condensed Light"/>
                    <a:ea typeface="Barlow Semi Condensed Light"/>
                    <a:cs typeface="Barlow Semi Condensed Light"/>
                    <a:sym typeface="Barlow Semi Condensed Light"/>
                  </a:rPr>
                  <a:t>Dedekind cuts </a:t>
                </a:r>
                <a:r>
                  <a:rPr lang="en-US" dirty="0">
                    <a:solidFill>
                      <a:schemeClr val="bg1"/>
                    </a:solidFill>
                    <a:latin typeface="Barlow Semi Condensed Light"/>
                    <a:ea typeface="Barlow Semi Condensed Light"/>
                    <a:cs typeface="Barlow Semi Condensed Light"/>
                    <a:sym typeface="Barlow Semi Condensed Light"/>
                  </a:rPr>
                  <a:t>of </a:t>
                </a:r>
                <a14:m>
                  <m:oMath xmlns:m="http://schemas.openxmlformats.org/officeDocument/2006/math">
                    <m:r>
                      <a:rPr lang="en-US" i="1" smtClean="0">
                        <a:solidFill>
                          <a:srgbClr val="B6D7A8"/>
                        </a:solidFill>
                        <a:latin typeface="Cambria Math" panose="02040503050406030204" pitchFamily="18" charset="0"/>
                        <a:ea typeface="Cambria Math" panose="02040503050406030204" pitchFamily="18" charset="0"/>
                        <a:cs typeface="Barlow Semi Condensed Light"/>
                        <a:sym typeface="Barlow Semi Condensed Light"/>
                      </a:rPr>
                      <m:t>ℚ</m:t>
                    </m:r>
                  </m:oMath>
                </a14:m>
                <a:r>
                  <a:rPr lang="en-US" dirty="0">
                    <a:solidFill>
                      <a:srgbClr val="FFFFFF"/>
                    </a:solidFill>
                    <a:latin typeface="Barlow Semi Condensed Light"/>
                    <a:ea typeface="Barlow Semi Condensed Light"/>
                    <a:cs typeface="Barlow Semi Condensed Light"/>
                    <a:sym typeface="Barlow Semi Condensed Light"/>
                  </a:rPr>
                  <a:t> is very straight forward, as the </a:t>
                </a:r>
                <a:r>
                  <a:rPr lang="en-US" b="1" dirty="0">
                    <a:solidFill>
                      <a:srgbClr val="D5A6BD"/>
                    </a:solidFill>
                    <a:latin typeface="Barlow Semi Condensed Light"/>
                    <a:ea typeface="Barlow Semi Condensed Light"/>
                    <a:cs typeface="Barlow Semi Condensed Light"/>
                    <a:sym typeface="Barlow Semi Condensed Light"/>
                  </a:rPr>
                  <a:t>Real Numbers </a:t>
                </a:r>
                <a:r>
                  <a:rPr lang="en-US" dirty="0">
                    <a:solidFill>
                      <a:srgbClr val="FFFFFF"/>
                    </a:solidFill>
                    <a:latin typeface="Barlow Semi Condensed Light"/>
                    <a:ea typeface="Barlow Semi Condensed Light"/>
                    <a:cs typeface="Barlow Semi Condensed Light"/>
                    <a:sym typeface="Barlow Semi Condensed Light"/>
                  </a:rPr>
                  <a:t>are simply the set of all  </a:t>
                </a:r>
                <a:r>
                  <a:rPr lang="en-US" b="1" dirty="0">
                    <a:solidFill>
                      <a:srgbClr val="F9CB9C"/>
                    </a:solidFill>
                    <a:latin typeface="Barlow Semi Condensed Light"/>
                    <a:ea typeface="Barlow Semi Condensed Light"/>
                    <a:cs typeface="Barlow Semi Condensed Light"/>
                    <a:sym typeface="Barlow Semi Condensed Light"/>
                  </a:rPr>
                  <a:t>Dedekind cuts </a:t>
                </a:r>
                <a:r>
                  <a:rPr lang="en-US" dirty="0">
                    <a:solidFill>
                      <a:schemeClr val="bg1"/>
                    </a:solidFill>
                    <a:latin typeface="Barlow Semi Condensed Light"/>
                    <a:ea typeface="Barlow Semi Condensed Light"/>
                    <a:cs typeface="Barlow Semi Condensed Light"/>
                    <a:sym typeface="Barlow Semi Condensed Light"/>
                  </a:rPr>
                  <a:t>of </a:t>
                </a:r>
                <a14:m>
                  <m:oMath xmlns:m="http://schemas.openxmlformats.org/officeDocument/2006/math">
                    <m:r>
                      <a:rPr lang="en-US" i="1">
                        <a:solidFill>
                          <a:srgbClr val="B6D7A8"/>
                        </a:solidFill>
                        <a:latin typeface="Cambria Math" panose="02040503050406030204" pitchFamily="18" charset="0"/>
                        <a:ea typeface="Cambria Math" panose="02040503050406030204" pitchFamily="18" charset="0"/>
                        <a:cs typeface="Barlow Semi Condensed Light"/>
                        <a:sym typeface="Barlow Semi Condensed Light"/>
                      </a:rPr>
                      <m:t>ℚ</m:t>
                    </m:r>
                  </m:oMath>
                </a14:m>
                <a:r>
                  <a:rPr lang="en-US" dirty="0">
                    <a:solidFill>
                      <a:srgbClr val="FFFFFF"/>
                    </a:solidFill>
                    <a:latin typeface="Barlow Semi Condensed Light"/>
                    <a:ea typeface="Barlow Semi Condensed Light"/>
                    <a:cs typeface="Barlow Semi Condensed Light"/>
                    <a:sym typeface="Barlow Semi Condensed Light"/>
                  </a:rPr>
                  <a:t>.</a:t>
                </a:r>
              </a:p>
              <a:p>
                <a:pPr lvl="0">
                  <a:lnSpc>
                    <a:spcPct val="115000"/>
                  </a:lnSpc>
                </a:pPr>
                <a:endParaRPr lang="en-US" dirty="0">
                  <a:solidFill>
                    <a:srgbClr val="FFFFFF"/>
                  </a:solidFill>
                  <a:latin typeface="Barlow Semi Condensed Light"/>
                  <a:ea typeface="Barlow Semi Condensed Light"/>
                  <a:cs typeface="Barlow Semi Condensed Light"/>
                  <a:sym typeface="Barlow Semi Condensed Light"/>
                </a:endParaRPr>
              </a:p>
              <a:p>
                <a:pPr lvl="0">
                  <a:lnSpc>
                    <a:spcPct val="115000"/>
                  </a:lnSpc>
                </a:pPr>
                <a:r>
                  <a:rPr lang="en-US" dirty="0">
                    <a:solidFill>
                      <a:srgbClr val="FFFFFF"/>
                    </a:solidFill>
                    <a:latin typeface="Barlow Semi Condensed Light"/>
                    <a:ea typeface="Barlow Semi Condensed Light"/>
                    <a:cs typeface="Barlow Semi Condensed Light"/>
                    <a:sym typeface="Barlow Semi Condensed Light"/>
                  </a:rPr>
                  <a:t>Why this works: Firstly, despite that the rational numbers are dense in </a:t>
                </a:r>
                <a14:m>
                  <m:oMath xmlns:m="http://schemas.openxmlformats.org/officeDocument/2006/math">
                    <m:r>
                      <a:rPr lang="en-US" i="1" smtClean="0">
                        <a:solidFill>
                          <a:srgbClr val="D5A6BD"/>
                        </a:solidFill>
                        <a:latin typeface="Cambria Math" panose="02040503050406030204" pitchFamily="18" charset="0"/>
                        <a:ea typeface="Cambria Math" panose="02040503050406030204" pitchFamily="18" charset="0"/>
                        <a:cs typeface="Barlow Semi Condensed Light"/>
                        <a:sym typeface="Barlow Semi Condensed Light"/>
                      </a:rPr>
                      <m:t>ℝ</m:t>
                    </m:r>
                  </m:oMath>
                </a14:m>
                <a:r>
                  <a:rPr lang="en-US" dirty="0">
                    <a:solidFill>
                      <a:srgbClr val="FFFFFF"/>
                    </a:solidFill>
                    <a:latin typeface="Barlow Semi Condensed Light"/>
                    <a:ea typeface="Barlow Semi Condensed Light"/>
                    <a:cs typeface="Barlow Semi Condensed Light"/>
                    <a:sym typeface="Barlow Semi Condensed Light"/>
                  </a:rPr>
                  <a:t> we know that </a:t>
                </a:r>
                <a:r>
                  <a:rPr lang="en-US" b="1" dirty="0">
                    <a:solidFill>
                      <a:srgbClr val="B6D7A8"/>
                    </a:solidFill>
                    <a:latin typeface="Barlow Semi Condensed Light"/>
                    <a:ea typeface="Barlow Semi Condensed Light"/>
                    <a:cs typeface="Barlow Semi Condensed Light"/>
                    <a:sym typeface="Barlow Semi Condensed Light"/>
                  </a:rPr>
                  <a:t>Rational Numbers </a:t>
                </a:r>
                <a:r>
                  <a:rPr lang="en-US" dirty="0">
                    <a:solidFill>
                      <a:srgbClr val="FFFFFF"/>
                    </a:solidFill>
                    <a:latin typeface="Barlow Semi Condensed Light"/>
                    <a:ea typeface="Barlow Semi Condensed Light"/>
                    <a:cs typeface="Barlow Semi Condensed Light"/>
                    <a:sym typeface="Barlow Semi Condensed Light"/>
                  </a:rPr>
                  <a:t>have gaps because we can create sets of </a:t>
                </a:r>
                <a:r>
                  <a:rPr lang="en-US" b="1" dirty="0">
                    <a:solidFill>
                      <a:srgbClr val="B6D7A8"/>
                    </a:solidFill>
                    <a:latin typeface="Barlow Semi Condensed Light"/>
                    <a:ea typeface="Barlow Semi Condensed Light"/>
                    <a:cs typeface="Barlow Semi Condensed Light"/>
                    <a:sym typeface="Barlow Semi Condensed Light"/>
                  </a:rPr>
                  <a:t>rational numbers </a:t>
                </a:r>
                <a:r>
                  <a:rPr lang="en-US" dirty="0">
                    <a:solidFill>
                      <a:srgbClr val="FFFFFF"/>
                    </a:solidFill>
                    <a:latin typeface="Barlow Semi Condensed Light"/>
                    <a:ea typeface="Barlow Semi Condensed Light"/>
                    <a:cs typeface="Barlow Semi Condensed Light"/>
                    <a:sym typeface="Barlow Semi Condensed Light"/>
                  </a:rPr>
                  <a:t>that are bounded above but have no least upper bound. Typically, a least upper bound is either contained in or just outside of the set, but if we are only using the </a:t>
                </a:r>
                <a:r>
                  <a:rPr lang="en-US" dirty="0" err="1">
                    <a:solidFill>
                      <a:srgbClr val="FFFFFF"/>
                    </a:solidFill>
                    <a:latin typeface="Barlow Semi Condensed Light"/>
                    <a:ea typeface="Barlow Semi Condensed Light"/>
                    <a:cs typeface="Barlow Semi Condensed Light"/>
                    <a:sym typeface="Barlow Semi Condensed Light"/>
                  </a:rPr>
                  <a:t>Rationals</a:t>
                </a:r>
                <a:r>
                  <a:rPr lang="en-US" dirty="0">
                    <a:solidFill>
                      <a:srgbClr val="FFFFFF"/>
                    </a:solidFill>
                    <a:latin typeface="Barlow Semi Condensed Light"/>
                    <a:ea typeface="Barlow Semi Condensed Light"/>
                    <a:cs typeface="Barlow Semi Condensed Light"/>
                    <a:sym typeface="Barlow Semi Condensed Light"/>
                  </a:rPr>
                  <a:t> then it is possible to make set where it appears the least upper bound is missing. For example, if we take the set:</a:t>
                </a:r>
              </a:p>
              <a:p>
                <a:pPr lvl="0">
                  <a:lnSpc>
                    <a:spcPct val="115000"/>
                  </a:lnSpc>
                </a:pPr>
                <a:endParaRPr lang="en-US" b="0" i="1" dirty="0">
                  <a:solidFill>
                    <a:srgbClr val="FFFFFF"/>
                  </a:solidFill>
                  <a:latin typeface="Cambria Math" panose="02040503050406030204" pitchFamily="18" charset="0"/>
                  <a:ea typeface="Barlow Semi Condensed Light"/>
                  <a:cs typeface="Barlow Semi Condensed Light"/>
                  <a:sym typeface="Barlow Semi Condensed Light"/>
                </a:endParaRPr>
              </a:p>
              <a:p>
                <a:pPr lvl="0">
                  <a:lnSpc>
                    <a:spcPct val="115000"/>
                  </a:lnSpc>
                </a:pPr>
                <a14:m>
                  <m:oMathPara xmlns:m="http://schemas.openxmlformats.org/officeDocument/2006/math">
                    <m:oMathParaPr>
                      <m:jc m:val="centerGroup"/>
                    </m:oMathParaPr>
                    <m:oMath xmlns:m="http://schemas.openxmlformats.org/officeDocument/2006/math">
                      <m:r>
                        <a:rPr lang="en-US" b="0" i="1" smtClean="0">
                          <a:solidFill>
                            <a:schemeClr val="accent5"/>
                          </a:solidFill>
                          <a:latin typeface="Cambria Math" panose="02040503050406030204" pitchFamily="18" charset="0"/>
                          <a:ea typeface="Barlow Semi Condensed Light"/>
                          <a:cs typeface="Barlow Semi Condensed Light"/>
                          <a:sym typeface="Barlow Semi Condensed Light"/>
                        </a:rPr>
                        <m:t>𝐴</m:t>
                      </m:r>
                      <m:r>
                        <a:rPr lang="en-US" b="0" i="1" smtClean="0">
                          <a:solidFill>
                            <a:srgbClr val="FFFFFF"/>
                          </a:solidFill>
                          <a:latin typeface="Cambria Math" panose="02040503050406030204" pitchFamily="18" charset="0"/>
                          <a:ea typeface="Barlow Semi Condensed Light"/>
                          <a:cs typeface="Barlow Semi Condensed Light"/>
                          <a:sym typeface="Barlow Semi Condensed Light"/>
                        </a:rPr>
                        <m:t>=</m:t>
                      </m:r>
                      <m:d>
                        <m:dPr>
                          <m:begChr m:val="{"/>
                          <m:endChr m:val="|"/>
                          <m:ctrlPr>
                            <a:rPr lang="en-US" b="0" i="1" smtClean="0">
                              <a:solidFill>
                                <a:srgbClr val="FFFFFF"/>
                              </a:solidFill>
                              <a:latin typeface="Cambria Math" panose="02040503050406030204" pitchFamily="18" charset="0"/>
                              <a:ea typeface="Barlow Semi Condensed Light"/>
                              <a:cs typeface="Barlow Semi Condensed Light"/>
                              <a:sym typeface="Barlow Semi Condensed Light"/>
                            </a:rPr>
                          </m:ctrlPr>
                        </m:dPr>
                        <m:e>
                          <m:r>
                            <a:rPr lang="en-US" b="0" i="1" smtClean="0">
                              <a:solidFill>
                                <a:srgbClr val="FFFFFF"/>
                              </a:solidFill>
                              <a:latin typeface="Cambria Math" panose="02040503050406030204" pitchFamily="18" charset="0"/>
                              <a:ea typeface="Barlow Semi Condensed Light"/>
                              <a:cs typeface="Barlow Semi Condensed Light"/>
                              <a:sym typeface="Barlow Semi Condensed Light"/>
                            </a:rPr>
                            <m:t>𝑥</m:t>
                          </m:r>
                          <m:r>
                            <a:rPr lang="en-US" b="0" i="1" smtClean="0">
                              <a:solidFill>
                                <a:srgbClr val="FFFFFF"/>
                              </a:solidFill>
                              <a:latin typeface="Cambria Math" panose="02040503050406030204" pitchFamily="18" charset="0"/>
                              <a:ea typeface="Barlow Semi Condensed Light"/>
                              <a:cs typeface="Barlow Semi Condensed Light"/>
                              <a:sym typeface="Barlow Semi Condensed Light"/>
                            </a:rPr>
                            <m:t>∈</m:t>
                          </m:r>
                          <m:r>
                            <a:rPr lang="en-US" i="1">
                              <a:solidFill>
                                <a:srgbClr val="B6D7A8"/>
                              </a:solidFill>
                              <a:latin typeface="Cambria Math" panose="02040503050406030204" pitchFamily="18" charset="0"/>
                              <a:ea typeface="Cambria Math" panose="02040503050406030204" pitchFamily="18" charset="0"/>
                              <a:cs typeface="Barlow Semi Condensed Light"/>
                              <a:sym typeface="Barlow Semi Condensed Light"/>
                            </a:rPr>
                            <m:t>ℚ</m:t>
                          </m:r>
                          <m:r>
                            <a:rPr lang="en-US" b="0" i="1" smtClean="0">
                              <a:solidFill>
                                <a:srgbClr val="B6D7A8"/>
                              </a:solidFill>
                              <a:latin typeface="Cambria Math" panose="02040503050406030204" pitchFamily="18" charset="0"/>
                              <a:ea typeface="Cambria Math" panose="02040503050406030204" pitchFamily="18" charset="0"/>
                              <a:cs typeface="Barlow Semi Condensed Light"/>
                              <a:sym typeface="Barlow Semi Condensed Light"/>
                            </a:rPr>
                            <m:t> </m:t>
                          </m:r>
                        </m:e>
                      </m:d>
                      <m:r>
                        <a:rPr lang="en-US" b="0" i="1" smtClean="0">
                          <a:solidFill>
                            <a:schemeClr val="bg1"/>
                          </a:solidFill>
                          <a:latin typeface="Cambria Math" panose="02040503050406030204" pitchFamily="18" charset="0"/>
                          <a:ea typeface="Cambria Math" panose="02040503050406030204" pitchFamily="18" charset="0"/>
                          <a:cs typeface="Barlow Semi Condensed Light"/>
                          <a:sym typeface="Barlow Semi Condensed Light"/>
                        </a:rPr>
                        <m:t> </m:t>
                      </m:r>
                      <m:sSup>
                        <m:sSupPr>
                          <m:ctrlPr>
                            <a:rPr lang="en-US" b="0" i="1" smtClean="0">
                              <a:solidFill>
                                <a:schemeClr val="bg1"/>
                              </a:solidFill>
                              <a:latin typeface="Cambria Math" panose="02040503050406030204" pitchFamily="18" charset="0"/>
                              <a:ea typeface="Cambria Math" panose="02040503050406030204" pitchFamily="18" charset="0"/>
                              <a:cs typeface="Barlow Semi Condensed Light"/>
                              <a:sym typeface="Barlow Semi Condensed Light"/>
                            </a:rPr>
                          </m:ctrlPr>
                        </m:sSupPr>
                        <m:e>
                          <m:r>
                            <a:rPr lang="en-US" b="0" i="1" smtClean="0">
                              <a:solidFill>
                                <a:schemeClr val="bg1"/>
                              </a:solidFill>
                              <a:latin typeface="Cambria Math" panose="02040503050406030204" pitchFamily="18" charset="0"/>
                              <a:ea typeface="Cambria Math" panose="02040503050406030204" pitchFamily="18" charset="0"/>
                              <a:cs typeface="Barlow Semi Condensed Light"/>
                              <a:sym typeface="Barlow Semi Condensed Light"/>
                            </a:rPr>
                            <m:t>𝑥</m:t>
                          </m:r>
                        </m:e>
                        <m:sup>
                          <m:r>
                            <a:rPr lang="en-US" b="0" i="1" smtClean="0">
                              <a:solidFill>
                                <a:schemeClr val="bg1"/>
                              </a:solidFill>
                              <a:latin typeface="Cambria Math" panose="02040503050406030204" pitchFamily="18" charset="0"/>
                              <a:ea typeface="Cambria Math" panose="02040503050406030204" pitchFamily="18" charset="0"/>
                              <a:cs typeface="Barlow Semi Condensed Light"/>
                              <a:sym typeface="Barlow Semi Condensed Light"/>
                            </a:rPr>
                            <m:t>2</m:t>
                          </m:r>
                        </m:sup>
                      </m:sSup>
                      <m:r>
                        <a:rPr lang="en-US" b="0" i="1" smtClean="0">
                          <a:solidFill>
                            <a:schemeClr val="bg1"/>
                          </a:solidFill>
                          <a:latin typeface="Cambria Math" panose="02040503050406030204" pitchFamily="18" charset="0"/>
                          <a:ea typeface="Cambria Math" panose="02040503050406030204" pitchFamily="18" charset="0"/>
                          <a:cs typeface="Barlow Semi Condensed Light"/>
                          <a:sym typeface="Barlow Semi Condensed Light"/>
                        </a:rPr>
                        <m:t>&lt;2 </m:t>
                      </m:r>
                      <m:r>
                        <m:rPr>
                          <m:sty m:val="p"/>
                        </m:rPr>
                        <a:rPr lang="en-US" b="0" i="0" smtClean="0">
                          <a:solidFill>
                            <a:schemeClr val="bg1"/>
                          </a:solidFill>
                          <a:latin typeface="Cambria Math" panose="02040503050406030204" pitchFamily="18" charset="0"/>
                          <a:ea typeface="Cambria Math" panose="02040503050406030204" pitchFamily="18" charset="0"/>
                          <a:cs typeface="Barlow Semi Condensed Light"/>
                          <a:sym typeface="Barlow Semi Condensed Light"/>
                        </a:rPr>
                        <m:t>or</m:t>
                      </m:r>
                      <m:r>
                        <a:rPr lang="en-US" b="0" i="1" smtClean="0">
                          <a:solidFill>
                            <a:schemeClr val="bg1"/>
                          </a:solidFill>
                          <a:latin typeface="Cambria Math" panose="02040503050406030204" pitchFamily="18" charset="0"/>
                          <a:ea typeface="Cambria Math" panose="02040503050406030204" pitchFamily="18" charset="0"/>
                          <a:cs typeface="Barlow Semi Condensed Light"/>
                          <a:sym typeface="Barlow Semi Condensed Light"/>
                        </a:rPr>
                        <m:t> </m:t>
                      </m:r>
                      <m:r>
                        <a:rPr lang="en-US" b="0" i="1" smtClean="0">
                          <a:solidFill>
                            <a:schemeClr val="bg1"/>
                          </a:solidFill>
                          <a:latin typeface="Cambria Math" panose="02040503050406030204" pitchFamily="18" charset="0"/>
                          <a:ea typeface="Cambria Math" panose="02040503050406030204" pitchFamily="18" charset="0"/>
                          <a:cs typeface="Barlow Semi Condensed Light"/>
                          <a:sym typeface="Barlow Semi Condensed Light"/>
                        </a:rPr>
                        <m:t>𝑥</m:t>
                      </m:r>
                      <m:r>
                        <a:rPr lang="en-US" b="0" i="1" smtClean="0">
                          <a:solidFill>
                            <a:schemeClr val="bg1"/>
                          </a:solidFill>
                          <a:latin typeface="Cambria Math" panose="02040503050406030204" pitchFamily="18" charset="0"/>
                          <a:ea typeface="Cambria Math" panose="02040503050406030204" pitchFamily="18" charset="0"/>
                          <a:cs typeface="Barlow Semi Condensed Light"/>
                          <a:sym typeface="Barlow Semi Condensed Light"/>
                        </a:rPr>
                        <m:t>&lt;0}</m:t>
                      </m:r>
                    </m:oMath>
                  </m:oMathPara>
                </a14:m>
                <a:endParaRPr lang="en-US" dirty="0">
                  <a:solidFill>
                    <a:srgbClr val="FFFFFF"/>
                  </a:solidFill>
                  <a:latin typeface="Barlow Semi Condensed Light"/>
                  <a:ea typeface="Barlow Semi Condensed Light"/>
                  <a:cs typeface="Barlow Semi Condensed Light"/>
                  <a:sym typeface="Barlow Semi Condensed Light"/>
                </a:endParaRPr>
              </a:p>
              <a:p>
                <a:pPr lvl="0">
                  <a:lnSpc>
                    <a:spcPct val="115000"/>
                  </a:lnSpc>
                </a:pPr>
                <a:endParaRPr lang="en-US" dirty="0">
                  <a:solidFill>
                    <a:srgbClr val="FFFFFF"/>
                  </a:solidFill>
                  <a:latin typeface="Barlow Semi Condensed Light"/>
                  <a:ea typeface="Barlow Semi Condensed Light"/>
                  <a:cs typeface="Barlow Semi Condensed Light"/>
                  <a:sym typeface="Barlow Semi Condensed Light"/>
                </a:endParaRPr>
              </a:p>
              <a:p>
                <a:pPr lvl="0">
                  <a:lnSpc>
                    <a:spcPct val="115000"/>
                  </a:lnSpc>
                </a:pPr>
                <a:r>
                  <a:rPr lang="en-US" dirty="0">
                    <a:solidFill>
                      <a:srgbClr val="FFFFFF"/>
                    </a:solidFill>
                    <a:latin typeface="Barlow Semi Condensed Light"/>
                    <a:ea typeface="Barlow Semi Condensed Light"/>
                    <a:cs typeface="Barlow Semi Condensed Light"/>
                    <a:sym typeface="Barlow Semi Condensed Light"/>
                  </a:rPr>
                  <a:t>Its probably easier to picture which numbers are </a:t>
                </a:r>
                <a:r>
                  <a:rPr lang="en-US" dirty="0">
                    <a:solidFill>
                      <a:srgbClr val="DD7E6B"/>
                    </a:solidFill>
                    <a:latin typeface="Barlow Semi Condensed Light"/>
                    <a:ea typeface="Barlow Semi Condensed Light"/>
                    <a:cs typeface="Barlow Semi Condensed Light"/>
                    <a:sym typeface="Barlow Semi Condensed Light"/>
                  </a:rPr>
                  <a:t>not</a:t>
                </a:r>
                <a:r>
                  <a:rPr lang="en-US" dirty="0">
                    <a:solidFill>
                      <a:srgbClr val="FFFFFF"/>
                    </a:solidFill>
                    <a:latin typeface="Barlow Semi Condensed Light"/>
                    <a:ea typeface="Barlow Semi Condensed Light"/>
                    <a:cs typeface="Barlow Semi Condensed Light"/>
                    <a:sym typeface="Barlow Semi Condensed Light"/>
                  </a:rPr>
                  <a:t> in this </a:t>
                </a:r>
                <a:r>
                  <a:rPr lang="en-US" dirty="0">
                    <a:solidFill>
                      <a:schemeClr val="accent5"/>
                    </a:solidFill>
                    <a:latin typeface="Barlow Semi Condensed Light"/>
                    <a:ea typeface="Barlow Semi Condensed Light"/>
                    <a:cs typeface="Barlow Semi Condensed Light"/>
                    <a:sym typeface="Barlow Semi Condensed Light"/>
                  </a:rPr>
                  <a:t>set</a:t>
                </a:r>
                <a:r>
                  <a:rPr lang="en-US" dirty="0">
                    <a:solidFill>
                      <a:srgbClr val="FFFFFF"/>
                    </a:solidFill>
                    <a:latin typeface="Barlow Semi Condensed Light"/>
                    <a:ea typeface="Barlow Semi Condensed Light"/>
                    <a:cs typeface="Barlow Semi Condensed Light"/>
                    <a:sym typeface="Barlow Semi Condensed Light"/>
                  </a:rPr>
                  <a:t>. That would be every number that is both non-negative and whose square is greater than or equal to </a:t>
                </a:r>
                <a14:m>
                  <m:oMath xmlns:m="http://schemas.openxmlformats.org/officeDocument/2006/math">
                    <m:r>
                      <a:rPr lang="en-US" i="1">
                        <a:solidFill>
                          <a:schemeClr val="bg1"/>
                        </a:solidFill>
                        <a:latin typeface="Cambria Math" panose="02040503050406030204" pitchFamily="18" charset="0"/>
                        <a:ea typeface="Cambria Math" panose="02040503050406030204" pitchFamily="18" charset="0"/>
                        <a:cs typeface="Barlow Semi Condensed Light"/>
                        <a:sym typeface="Barlow Semi Condensed Light"/>
                      </a:rPr>
                      <m:t>2</m:t>
                    </m:r>
                  </m:oMath>
                </a14:m>
                <a:r>
                  <a:rPr lang="en-US" dirty="0">
                    <a:solidFill>
                      <a:srgbClr val="FFFFFF"/>
                    </a:solidFill>
                    <a:latin typeface="Barlow Semi Condensed Light"/>
                    <a:ea typeface="Barlow Semi Condensed Light"/>
                    <a:cs typeface="Barlow Semi Condensed Light"/>
                    <a:sym typeface="Barlow Semi Condensed Light"/>
                  </a:rPr>
                  <a:t>. That means this is a </a:t>
                </a:r>
                <a:r>
                  <a:rPr lang="en-US" dirty="0">
                    <a:solidFill>
                      <a:schemeClr val="accent5"/>
                    </a:solidFill>
                    <a:latin typeface="Barlow Semi Condensed Light"/>
                    <a:ea typeface="Barlow Semi Condensed Light"/>
                    <a:cs typeface="Barlow Semi Condensed Light"/>
                    <a:sym typeface="Barlow Semi Condensed Light"/>
                  </a:rPr>
                  <a:t>set</a:t>
                </a:r>
                <a:r>
                  <a:rPr lang="en-US" dirty="0">
                    <a:solidFill>
                      <a:srgbClr val="FFFFFF"/>
                    </a:solidFill>
                    <a:latin typeface="Barlow Semi Condensed Light"/>
                    <a:ea typeface="Barlow Semi Condensed Light"/>
                    <a:cs typeface="Barlow Semi Condensed Light"/>
                    <a:sym typeface="Barlow Semi Condensed Light"/>
                  </a:rPr>
                  <a:t> of every number less than the square root of </a:t>
                </a:r>
                <a14:m>
                  <m:oMath xmlns:m="http://schemas.openxmlformats.org/officeDocument/2006/math">
                    <m:r>
                      <a:rPr lang="en-US" i="1">
                        <a:solidFill>
                          <a:schemeClr val="bg1"/>
                        </a:solidFill>
                        <a:latin typeface="Cambria Math" panose="02040503050406030204" pitchFamily="18" charset="0"/>
                        <a:ea typeface="Cambria Math" panose="02040503050406030204" pitchFamily="18" charset="0"/>
                        <a:cs typeface="Barlow Semi Condensed Light"/>
                        <a:sym typeface="Barlow Semi Condensed Light"/>
                      </a:rPr>
                      <m:t>2</m:t>
                    </m:r>
                  </m:oMath>
                </a14:m>
                <a:r>
                  <a:rPr lang="en-US" dirty="0">
                    <a:solidFill>
                      <a:srgbClr val="FFFFFF"/>
                    </a:solidFill>
                    <a:latin typeface="Barlow Semi Condensed Light"/>
                    <a:ea typeface="Barlow Semi Condensed Light"/>
                    <a:cs typeface="Barlow Semi Condensed Light"/>
                    <a:sym typeface="Barlow Semi Condensed Light"/>
                  </a:rPr>
                  <a:t>. However, we clearly have a problem as square root of </a:t>
                </a:r>
                <a14:m>
                  <m:oMath xmlns:m="http://schemas.openxmlformats.org/officeDocument/2006/math">
                    <m:r>
                      <a:rPr lang="en-US" i="1" smtClean="0">
                        <a:solidFill>
                          <a:schemeClr val="bg1"/>
                        </a:solidFill>
                        <a:latin typeface="Cambria Math" panose="02040503050406030204" pitchFamily="18" charset="0"/>
                        <a:ea typeface="Cambria Math" panose="02040503050406030204" pitchFamily="18" charset="0"/>
                        <a:cs typeface="Barlow Semi Condensed Light"/>
                        <a:sym typeface="Barlow Semi Condensed Light"/>
                      </a:rPr>
                      <m:t>2</m:t>
                    </m:r>
                  </m:oMath>
                </a14:m>
                <a:r>
                  <a:rPr lang="en-US" dirty="0">
                    <a:solidFill>
                      <a:srgbClr val="FFFFFF"/>
                    </a:solidFill>
                    <a:latin typeface="Barlow Semi Condensed Light"/>
                    <a:ea typeface="Barlow Semi Condensed Light"/>
                    <a:cs typeface="Barlow Semi Condensed Light"/>
                    <a:sym typeface="Barlow Semi Condensed Light"/>
                  </a:rPr>
                  <a:t> is not in </a:t>
                </a:r>
                <a14:m>
                  <m:oMath xmlns:m="http://schemas.openxmlformats.org/officeDocument/2006/math">
                    <m:r>
                      <a:rPr lang="en-US" i="1" smtClean="0">
                        <a:solidFill>
                          <a:srgbClr val="B6D7A8"/>
                        </a:solidFill>
                        <a:latin typeface="Cambria Math" panose="02040503050406030204" pitchFamily="18" charset="0"/>
                        <a:ea typeface="Cambria Math" panose="02040503050406030204" pitchFamily="18" charset="0"/>
                        <a:cs typeface="Barlow Semi Condensed Light"/>
                        <a:sym typeface="Barlow Semi Condensed Light"/>
                      </a:rPr>
                      <m:t>ℚ</m:t>
                    </m:r>
                  </m:oMath>
                </a14:m>
                <a:r>
                  <a:rPr lang="en-US" dirty="0">
                    <a:solidFill>
                      <a:srgbClr val="FFFFFF"/>
                    </a:solidFill>
                    <a:latin typeface="Barlow Semi Condensed Light"/>
                    <a:ea typeface="Barlow Semi Condensed Light"/>
                    <a:cs typeface="Barlow Semi Condensed Light"/>
                    <a:sym typeface="Barlow Semi Condensed Light"/>
                  </a:rPr>
                  <a:t>. The square root of </a:t>
                </a:r>
                <a14:m>
                  <m:oMath xmlns:m="http://schemas.openxmlformats.org/officeDocument/2006/math">
                    <m:r>
                      <a:rPr lang="en-US" i="1">
                        <a:solidFill>
                          <a:schemeClr val="bg1"/>
                        </a:solidFill>
                        <a:latin typeface="Cambria Math" panose="02040503050406030204" pitchFamily="18" charset="0"/>
                        <a:ea typeface="Cambria Math" panose="02040503050406030204" pitchFamily="18" charset="0"/>
                        <a:cs typeface="Barlow Semi Condensed Light"/>
                        <a:sym typeface="Barlow Semi Condensed Light"/>
                      </a:rPr>
                      <m:t>2</m:t>
                    </m:r>
                  </m:oMath>
                </a14:m>
                <a:r>
                  <a:rPr lang="en-US" dirty="0">
                    <a:solidFill>
                      <a:srgbClr val="FFFFFF"/>
                    </a:solidFill>
                    <a:latin typeface="Barlow Semi Condensed Light"/>
                    <a:ea typeface="Barlow Semi Condensed Light"/>
                    <a:cs typeface="Barlow Semi Condensed Light"/>
                    <a:sym typeface="Barlow Semi Condensed Light"/>
                  </a:rPr>
                  <a:t> should be the least upper bound but if we just look at </a:t>
                </a:r>
                <a14:m>
                  <m:oMath xmlns:m="http://schemas.openxmlformats.org/officeDocument/2006/math">
                    <m:r>
                      <a:rPr lang="en-US" i="1">
                        <a:solidFill>
                          <a:srgbClr val="B6D7A8"/>
                        </a:solidFill>
                        <a:latin typeface="Cambria Math" panose="02040503050406030204" pitchFamily="18" charset="0"/>
                        <a:ea typeface="Cambria Math" panose="02040503050406030204" pitchFamily="18" charset="0"/>
                        <a:cs typeface="Barlow Semi Condensed Light"/>
                        <a:sym typeface="Barlow Semi Condensed Light"/>
                      </a:rPr>
                      <m:t>ℚ</m:t>
                    </m:r>
                  </m:oMath>
                </a14:m>
                <a:r>
                  <a:rPr lang="en-US" dirty="0">
                    <a:solidFill>
                      <a:srgbClr val="FFFFFF"/>
                    </a:solidFill>
                    <a:latin typeface="Barlow Semi Condensed Light"/>
                    <a:ea typeface="Barlow Semi Condensed Light"/>
                    <a:cs typeface="Barlow Semi Condensed Light"/>
                    <a:sym typeface="Barlow Semi Condensed Light"/>
                  </a:rPr>
                  <a:t> then it seems there is a gap.</a:t>
                </a:r>
              </a:p>
            </p:txBody>
          </p:sp>
        </mc:Choice>
        <mc:Fallback>
          <p:sp>
            <p:nvSpPr>
              <p:cNvPr id="626" name="Google Shape;626;p28">
                <a:extLst>
                  <a:ext uri="{FF2B5EF4-FFF2-40B4-BE49-F238E27FC236}">
                    <a16:creationId xmlns:a16="http://schemas.microsoft.com/office/drawing/2014/main" id="{7B9E933A-7AFE-CE5D-BE04-9D767DAD3F83}"/>
                  </a:ext>
                </a:extLst>
              </p:cNvPr>
              <p:cNvSpPr txBox="1">
                <a:spLocks noRot="1" noChangeAspect="1" noMove="1" noResize="1" noEditPoints="1" noAdjustHandles="1" noChangeArrowheads="1" noChangeShapeType="1" noTextEdit="1"/>
              </p:cNvSpPr>
              <p:nvPr/>
            </p:nvSpPr>
            <p:spPr>
              <a:xfrm>
                <a:off x="642860" y="595266"/>
                <a:ext cx="7895400" cy="3179400"/>
              </a:xfrm>
              <a:prstGeom prst="rect">
                <a:avLst/>
              </a:prstGeom>
              <a:blipFill>
                <a:blip r:embed="rId6"/>
                <a:stretch>
                  <a:fillRect l="-321" r="-161" b="-13546"/>
                </a:stretch>
              </a:blipFill>
              <a:ln>
                <a:noFill/>
              </a:ln>
            </p:spPr>
            <p:txBody>
              <a:bodyPr/>
              <a:lstStyle/>
              <a:p>
                <a:r>
                  <a:rPr lang="en-US">
                    <a:noFill/>
                  </a:rPr>
                  <a:t> </a:t>
                </a:r>
              </a:p>
            </p:txBody>
          </p:sp>
        </mc:Fallback>
      </mc:AlternateContent>
      <p:sp>
        <p:nvSpPr>
          <p:cNvPr id="625" name="Google Shape;625;p28">
            <a:extLst>
              <a:ext uri="{FF2B5EF4-FFF2-40B4-BE49-F238E27FC236}">
                <a16:creationId xmlns:a16="http://schemas.microsoft.com/office/drawing/2014/main" id="{11591ADC-9E9D-07A5-8B61-CD717380C63F}"/>
              </a:ext>
            </a:extLst>
          </p:cNvPr>
          <p:cNvSpPr txBox="1"/>
          <p:nvPr/>
        </p:nvSpPr>
        <p:spPr>
          <a:xfrm>
            <a:off x="710250" y="264735"/>
            <a:ext cx="7723500" cy="40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500" dirty="0">
                <a:solidFill>
                  <a:srgbClr val="FFFFFF"/>
                </a:solidFill>
                <a:latin typeface="Sue Ellen Francisco"/>
                <a:ea typeface="Sue Ellen Francisco"/>
                <a:cs typeface="Sue Ellen Francisco"/>
                <a:sym typeface="Sue Ellen Francisco"/>
              </a:rPr>
              <a:t>CONSTRUCTING THE </a:t>
            </a:r>
            <a:r>
              <a:rPr lang="en-US" sz="2500" b="1" dirty="0">
                <a:solidFill>
                  <a:srgbClr val="D5A6BD"/>
                </a:solidFill>
                <a:latin typeface="Sue Ellen Francisco"/>
                <a:ea typeface="Sue Ellen Francisco"/>
                <a:cs typeface="Sue Ellen Francisco"/>
                <a:sym typeface="Sue Ellen Francisco"/>
              </a:rPr>
              <a:t>REAL NUMBERS</a:t>
            </a:r>
            <a:r>
              <a:rPr lang="en-US" sz="2500" b="1" dirty="0">
                <a:solidFill>
                  <a:schemeClr val="accent6"/>
                </a:solidFill>
                <a:latin typeface="Sue Ellen Francisco"/>
                <a:ea typeface="Sue Ellen Francisco"/>
                <a:cs typeface="Sue Ellen Francisco"/>
                <a:sym typeface="Sue Ellen Francisco"/>
              </a:rPr>
              <a:t> </a:t>
            </a:r>
            <a:r>
              <a:rPr lang="en-US" sz="2500" dirty="0">
                <a:solidFill>
                  <a:srgbClr val="FFFFFF"/>
                </a:solidFill>
                <a:latin typeface="Sue Ellen Francisco"/>
                <a:ea typeface="Sue Ellen Francisco"/>
                <a:cs typeface="Sue Ellen Francisco"/>
                <a:sym typeface="Sue Ellen Francisco"/>
              </a:rPr>
              <a:t>USING </a:t>
            </a:r>
            <a:r>
              <a:rPr lang="en-US" sz="2500" b="1" dirty="0">
                <a:solidFill>
                  <a:srgbClr val="F9CB9C"/>
                </a:solidFill>
                <a:latin typeface="Sue Ellen Francisco"/>
                <a:ea typeface="Sue Ellen Francisco"/>
                <a:cs typeface="Sue Ellen Francisco"/>
                <a:sym typeface="Sue Ellen Francisco"/>
              </a:rPr>
              <a:t>DEDEKIND CUTS </a:t>
            </a:r>
            <a:r>
              <a:rPr lang="en-US" sz="2500" dirty="0">
                <a:solidFill>
                  <a:srgbClr val="FFFFFF"/>
                </a:solidFill>
                <a:latin typeface="Sue Ellen Francisco"/>
                <a:sym typeface="Sue Ellen Francisco"/>
              </a:rPr>
              <a:t>Cont.</a:t>
            </a:r>
          </a:p>
        </p:txBody>
      </p:sp>
      <p:grpSp>
        <p:nvGrpSpPr>
          <p:cNvPr id="8" name="Group 7">
            <a:extLst>
              <a:ext uri="{FF2B5EF4-FFF2-40B4-BE49-F238E27FC236}">
                <a16:creationId xmlns:a16="http://schemas.microsoft.com/office/drawing/2014/main" id="{BFFB1C4D-897D-C602-FE5A-676191506848}"/>
              </a:ext>
            </a:extLst>
          </p:cNvPr>
          <p:cNvGrpSpPr/>
          <p:nvPr/>
        </p:nvGrpSpPr>
        <p:grpSpPr>
          <a:xfrm>
            <a:off x="475767" y="4432640"/>
            <a:ext cx="8229586" cy="415909"/>
            <a:chOff x="426019" y="3776516"/>
            <a:chExt cx="8229586" cy="415909"/>
          </a:xfrm>
        </p:grpSpPr>
        <p:sp>
          <p:nvSpPr>
            <p:cNvPr id="3" name="Google Shape;970;p37">
              <a:extLst>
                <a:ext uri="{FF2B5EF4-FFF2-40B4-BE49-F238E27FC236}">
                  <a16:creationId xmlns:a16="http://schemas.microsoft.com/office/drawing/2014/main" id="{859553AC-5D3F-57C8-AF10-007817362BD0}"/>
                </a:ext>
              </a:extLst>
            </p:cNvPr>
            <p:cNvSpPr/>
            <p:nvPr/>
          </p:nvSpPr>
          <p:spPr>
            <a:xfrm>
              <a:off x="528031" y="3841250"/>
              <a:ext cx="288837" cy="286828"/>
            </a:xfrm>
            <a:custGeom>
              <a:avLst/>
              <a:gdLst/>
              <a:ahLst/>
              <a:cxnLst/>
              <a:rect l="l" t="t" r="r" b="b"/>
              <a:pathLst>
                <a:path w="9058" h="8995" extrusionOk="0">
                  <a:moveTo>
                    <a:pt x="7126" y="951"/>
                  </a:moveTo>
                  <a:cubicBezTo>
                    <a:pt x="7158" y="951"/>
                    <a:pt x="7158" y="1014"/>
                    <a:pt x="7126" y="1046"/>
                  </a:cubicBezTo>
                  <a:cubicBezTo>
                    <a:pt x="7126" y="1046"/>
                    <a:pt x="7126" y="1077"/>
                    <a:pt x="7126" y="1077"/>
                  </a:cubicBezTo>
                  <a:cubicBezTo>
                    <a:pt x="7094" y="1046"/>
                    <a:pt x="7063" y="1014"/>
                    <a:pt x="7031" y="1014"/>
                  </a:cubicBezTo>
                  <a:cubicBezTo>
                    <a:pt x="7094" y="982"/>
                    <a:pt x="7126" y="951"/>
                    <a:pt x="7126" y="951"/>
                  </a:cubicBezTo>
                  <a:close/>
                  <a:moveTo>
                    <a:pt x="6651" y="982"/>
                  </a:moveTo>
                  <a:lnTo>
                    <a:pt x="6651" y="982"/>
                  </a:lnTo>
                  <a:cubicBezTo>
                    <a:pt x="6619" y="1014"/>
                    <a:pt x="6588" y="1077"/>
                    <a:pt x="6556" y="1109"/>
                  </a:cubicBezTo>
                  <a:cubicBezTo>
                    <a:pt x="6493" y="1141"/>
                    <a:pt x="6398" y="1204"/>
                    <a:pt x="6303" y="1236"/>
                  </a:cubicBezTo>
                  <a:cubicBezTo>
                    <a:pt x="6461" y="1141"/>
                    <a:pt x="6556" y="1046"/>
                    <a:pt x="6651" y="982"/>
                  </a:cubicBezTo>
                  <a:close/>
                  <a:moveTo>
                    <a:pt x="6746" y="1141"/>
                  </a:moveTo>
                  <a:lnTo>
                    <a:pt x="6746" y="1141"/>
                  </a:lnTo>
                  <a:cubicBezTo>
                    <a:pt x="6714" y="1141"/>
                    <a:pt x="6683" y="1172"/>
                    <a:pt x="6651" y="1204"/>
                  </a:cubicBezTo>
                  <a:cubicBezTo>
                    <a:pt x="6556" y="1299"/>
                    <a:pt x="6461" y="1394"/>
                    <a:pt x="6366" y="1457"/>
                  </a:cubicBezTo>
                  <a:cubicBezTo>
                    <a:pt x="6461" y="1362"/>
                    <a:pt x="6556" y="1267"/>
                    <a:pt x="6619" y="1172"/>
                  </a:cubicBezTo>
                  <a:cubicBezTo>
                    <a:pt x="6683" y="1172"/>
                    <a:pt x="6714" y="1141"/>
                    <a:pt x="6746" y="1141"/>
                  </a:cubicBezTo>
                  <a:close/>
                  <a:moveTo>
                    <a:pt x="5258" y="159"/>
                  </a:moveTo>
                  <a:cubicBezTo>
                    <a:pt x="5226" y="159"/>
                    <a:pt x="5226" y="191"/>
                    <a:pt x="5194" y="191"/>
                  </a:cubicBezTo>
                  <a:cubicBezTo>
                    <a:pt x="5131" y="222"/>
                    <a:pt x="5068" y="254"/>
                    <a:pt x="4973" y="286"/>
                  </a:cubicBezTo>
                  <a:cubicBezTo>
                    <a:pt x="4973" y="286"/>
                    <a:pt x="4973" y="254"/>
                    <a:pt x="4973" y="254"/>
                  </a:cubicBezTo>
                  <a:cubicBezTo>
                    <a:pt x="4957" y="238"/>
                    <a:pt x="4941" y="230"/>
                    <a:pt x="4929" y="230"/>
                  </a:cubicBezTo>
                  <a:cubicBezTo>
                    <a:pt x="4917" y="230"/>
                    <a:pt x="4909" y="238"/>
                    <a:pt x="4909" y="254"/>
                  </a:cubicBezTo>
                  <a:cubicBezTo>
                    <a:pt x="4688" y="412"/>
                    <a:pt x="3642" y="1236"/>
                    <a:pt x="2566" y="2091"/>
                  </a:cubicBezTo>
                  <a:cubicBezTo>
                    <a:pt x="3611" y="1077"/>
                    <a:pt x="4719" y="159"/>
                    <a:pt x="5163" y="159"/>
                  </a:cubicBezTo>
                  <a:close/>
                  <a:moveTo>
                    <a:pt x="6366" y="1331"/>
                  </a:moveTo>
                  <a:lnTo>
                    <a:pt x="6366" y="1331"/>
                  </a:lnTo>
                  <a:cubicBezTo>
                    <a:pt x="6081" y="1584"/>
                    <a:pt x="5669" y="1901"/>
                    <a:pt x="5194" y="2249"/>
                  </a:cubicBezTo>
                  <a:cubicBezTo>
                    <a:pt x="5258" y="2186"/>
                    <a:pt x="5289" y="2122"/>
                    <a:pt x="5353" y="2091"/>
                  </a:cubicBezTo>
                  <a:cubicBezTo>
                    <a:pt x="5764" y="1742"/>
                    <a:pt x="6113" y="1489"/>
                    <a:pt x="6366" y="1331"/>
                  </a:cubicBezTo>
                  <a:close/>
                  <a:moveTo>
                    <a:pt x="2217" y="1299"/>
                  </a:moveTo>
                  <a:lnTo>
                    <a:pt x="2217" y="1299"/>
                  </a:lnTo>
                  <a:cubicBezTo>
                    <a:pt x="1711" y="1742"/>
                    <a:pt x="1267" y="2122"/>
                    <a:pt x="982" y="2376"/>
                  </a:cubicBezTo>
                  <a:cubicBezTo>
                    <a:pt x="1141" y="2217"/>
                    <a:pt x="1362" y="2027"/>
                    <a:pt x="1552" y="1837"/>
                  </a:cubicBezTo>
                  <a:cubicBezTo>
                    <a:pt x="1774" y="1647"/>
                    <a:pt x="1996" y="1457"/>
                    <a:pt x="2217" y="1299"/>
                  </a:cubicBezTo>
                  <a:close/>
                  <a:moveTo>
                    <a:pt x="634" y="2693"/>
                  </a:moveTo>
                  <a:lnTo>
                    <a:pt x="602" y="2724"/>
                  </a:lnTo>
                  <a:cubicBezTo>
                    <a:pt x="602" y="2724"/>
                    <a:pt x="602" y="2693"/>
                    <a:pt x="634" y="2693"/>
                  </a:cubicBezTo>
                  <a:close/>
                  <a:moveTo>
                    <a:pt x="8520" y="2534"/>
                  </a:moveTo>
                  <a:cubicBezTo>
                    <a:pt x="8520" y="2566"/>
                    <a:pt x="8520" y="2566"/>
                    <a:pt x="8520" y="2598"/>
                  </a:cubicBezTo>
                  <a:cubicBezTo>
                    <a:pt x="8456" y="2629"/>
                    <a:pt x="8361" y="2661"/>
                    <a:pt x="8266" y="2724"/>
                  </a:cubicBezTo>
                  <a:lnTo>
                    <a:pt x="8520" y="2534"/>
                  </a:lnTo>
                  <a:close/>
                  <a:moveTo>
                    <a:pt x="4624" y="2598"/>
                  </a:moveTo>
                  <a:lnTo>
                    <a:pt x="4466" y="2724"/>
                  </a:lnTo>
                  <a:cubicBezTo>
                    <a:pt x="4434" y="2756"/>
                    <a:pt x="4403" y="2756"/>
                    <a:pt x="4371" y="2788"/>
                  </a:cubicBezTo>
                  <a:cubicBezTo>
                    <a:pt x="4434" y="2724"/>
                    <a:pt x="4529" y="2661"/>
                    <a:pt x="4624" y="2598"/>
                  </a:cubicBezTo>
                  <a:close/>
                  <a:moveTo>
                    <a:pt x="8488" y="2693"/>
                  </a:moveTo>
                  <a:lnTo>
                    <a:pt x="8488" y="2693"/>
                  </a:lnTo>
                  <a:cubicBezTo>
                    <a:pt x="8456" y="2756"/>
                    <a:pt x="8424" y="2851"/>
                    <a:pt x="8361" y="2914"/>
                  </a:cubicBezTo>
                  <a:cubicBezTo>
                    <a:pt x="8234" y="2946"/>
                    <a:pt x="8044" y="3041"/>
                    <a:pt x="7854" y="3136"/>
                  </a:cubicBezTo>
                  <a:cubicBezTo>
                    <a:pt x="8139" y="2946"/>
                    <a:pt x="8361" y="2756"/>
                    <a:pt x="8488" y="2693"/>
                  </a:cubicBezTo>
                  <a:close/>
                  <a:moveTo>
                    <a:pt x="8488" y="3009"/>
                  </a:moveTo>
                  <a:cubicBezTo>
                    <a:pt x="8551" y="3009"/>
                    <a:pt x="8583" y="3009"/>
                    <a:pt x="8615" y="3041"/>
                  </a:cubicBezTo>
                  <a:cubicBezTo>
                    <a:pt x="8520" y="3104"/>
                    <a:pt x="8329" y="3231"/>
                    <a:pt x="8076" y="3453"/>
                  </a:cubicBezTo>
                  <a:cubicBezTo>
                    <a:pt x="8234" y="3263"/>
                    <a:pt x="8393" y="3136"/>
                    <a:pt x="8488" y="3009"/>
                  </a:cubicBezTo>
                  <a:close/>
                  <a:moveTo>
                    <a:pt x="6936" y="1109"/>
                  </a:moveTo>
                  <a:cubicBezTo>
                    <a:pt x="6999" y="1109"/>
                    <a:pt x="7031" y="1109"/>
                    <a:pt x="7031" y="1141"/>
                  </a:cubicBezTo>
                  <a:cubicBezTo>
                    <a:pt x="7063" y="1172"/>
                    <a:pt x="7063" y="1204"/>
                    <a:pt x="7063" y="1236"/>
                  </a:cubicBezTo>
                  <a:cubicBezTo>
                    <a:pt x="7063" y="1236"/>
                    <a:pt x="7063" y="1236"/>
                    <a:pt x="7063" y="1267"/>
                  </a:cubicBezTo>
                  <a:cubicBezTo>
                    <a:pt x="6999" y="1362"/>
                    <a:pt x="6904" y="1521"/>
                    <a:pt x="6778" y="1647"/>
                  </a:cubicBezTo>
                  <a:cubicBezTo>
                    <a:pt x="6619" y="1774"/>
                    <a:pt x="6461" y="1869"/>
                    <a:pt x="6303" y="1996"/>
                  </a:cubicBezTo>
                  <a:cubicBezTo>
                    <a:pt x="5606" y="2503"/>
                    <a:pt x="4624" y="3168"/>
                    <a:pt x="3706" y="3864"/>
                  </a:cubicBezTo>
                  <a:cubicBezTo>
                    <a:pt x="4498" y="3199"/>
                    <a:pt x="5479" y="2344"/>
                    <a:pt x="6714" y="1299"/>
                  </a:cubicBezTo>
                  <a:cubicBezTo>
                    <a:pt x="6809" y="1204"/>
                    <a:pt x="6873" y="1141"/>
                    <a:pt x="6936" y="1109"/>
                  </a:cubicBezTo>
                  <a:close/>
                  <a:moveTo>
                    <a:pt x="6398" y="729"/>
                  </a:moveTo>
                  <a:lnTo>
                    <a:pt x="6398" y="729"/>
                  </a:lnTo>
                  <a:cubicBezTo>
                    <a:pt x="6366" y="792"/>
                    <a:pt x="6334" y="887"/>
                    <a:pt x="6239" y="1046"/>
                  </a:cubicBezTo>
                  <a:cubicBezTo>
                    <a:pt x="5574" y="1521"/>
                    <a:pt x="4403" y="2503"/>
                    <a:pt x="3294" y="3484"/>
                  </a:cubicBezTo>
                  <a:cubicBezTo>
                    <a:pt x="2977" y="3674"/>
                    <a:pt x="2661" y="3896"/>
                    <a:pt x="2376" y="4086"/>
                  </a:cubicBezTo>
                  <a:lnTo>
                    <a:pt x="6398" y="729"/>
                  </a:lnTo>
                  <a:close/>
                  <a:moveTo>
                    <a:pt x="7411" y="4054"/>
                  </a:moveTo>
                  <a:lnTo>
                    <a:pt x="7411" y="4054"/>
                  </a:lnTo>
                  <a:cubicBezTo>
                    <a:pt x="7367" y="4087"/>
                    <a:pt x="7323" y="4120"/>
                    <a:pt x="7280" y="4154"/>
                  </a:cubicBezTo>
                  <a:lnTo>
                    <a:pt x="7280" y="4154"/>
                  </a:lnTo>
                  <a:cubicBezTo>
                    <a:pt x="7326" y="4108"/>
                    <a:pt x="7357" y="4081"/>
                    <a:pt x="7411" y="4054"/>
                  </a:cubicBezTo>
                  <a:close/>
                  <a:moveTo>
                    <a:pt x="7158" y="1774"/>
                  </a:moveTo>
                  <a:cubicBezTo>
                    <a:pt x="6968" y="1964"/>
                    <a:pt x="6746" y="2154"/>
                    <a:pt x="6556" y="2344"/>
                  </a:cubicBezTo>
                  <a:lnTo>
                    <a:pt x="4339" y="4181"/>
                  </a:lnTo>
                  <a:cubicBezTo>
                    <a:pt x="5036" y="3548"/>
                    <a:pt x="5733" y="2914"/>
                    <a:pt x="6271" y="2407"/>
                  </a:cubicBezTo>
                  <a:cubicBezTo>
                    <a:pt x="6619" y="2154"/>
                    <a:pt x="6904" y="1932"/>
                    <a:pt x="7158" y="1774"/>
                  </a:cubicBezTo>
                  <a:close/>
                  <a:moveTo>
                    <a:pt x="3799" y="3280"/>
                  </a:moveTo>
                  <a:lnTo>
                    <a:pt x="3799" y="3280"/>
                  </a:lnTo>
                  <a:cubicBezTo>
                    <a:pt x="3299" y="3713"/>
                    <a:pt x="2774" y="4121"/>
                    <a:pt x="2249" y="4529"/>
                  </a:cubicBezTo>
                  <a:lnTo>
                    <a:pt x="3642" y="3389"/>
                  </a:lnTo>
                  <a:cubicBezTo>
                    <a:pt x="3674" y="3358"/>
                    <a:pt x="3706" y="3358"/>
                    <a:pt x="3706" y="3326"/>
                  </a:cubicBezTo>
                  <a:cubicBezTo>
                    <a:pt x="3740" y="3314"/>
                    <a:pt x="3771" y="3299"/>
                    <a:pt x="3799" y="3280"/>
                  </a:cubicBezTo>
                  <a:close/>
                  <a:moveTo>
                    <a:pt x="1901" y="2946"/>
                  </a:moveTo>
                  <a:cubicBezTo>
                    <a:pt x="1172" y="3706"/>
                    <a:pt x="539" y="4371"/>
                    <a:pt x="381" y="4561"/>
                  </a:cubicBezTo>
                  <a:cubicBezTo>
                    <a:pt x="349" y="4529"/>
                    <a:pt x="349" y="4529"/>
                    <a:pt x="381" y="4498"/>
                  </a:cubicBezTo>
                  <a:cubicBezTo>
                    <a:pt x="381" y="4434"/>
                    <a:pt x="412" y="4339"/>
                    <a:pt x="476" y="4244"/>
                  </a:cubicBezTo>
                  <a:cubicBezTo>
                    <a:pt x="602" y="4118"/>
                    <a:pt x="761" y="3959"/>
                    <a:pt x="919" y="3769"/>
                  </a:cubicBezTo>
                  <a:cubicBezTo>
                    <a:pt x="1204" y="3548"/>
                    <a:pt x="1552" y="3263"/>
                    <a:pt x="1901" y="2946"/>
                  </a:cubicBezTo>
                  <a:close/>
                  <a:moveTo>
                    <a:pt x="6081" y="1679"/>
                  </a:moveTo>
                  <a:lnTo>
                    <a:pt x="6081" y="1679"/>
                  </a:lnTo>
                  <a:cubicBezTo>
                    <a:pt x="4371" y="3168"/>
                    <a:pt x="3041" y="4308"/>
                    <a:pt x="2122" y="5068"/>
                  </a:cubicBezTo>
                  <a:cubicBezTo>
                    <a:pt x="2914" y="4308"/>
                    <a:pt x="3611" y="3643"/>
                    <a:pt x="4213" y="3073"/>
                  </a:cubicBezTo>
                  <a:cubicBezTo>
                    <a:pt x="4371" y="2978"/>
                    <a:pt x="4498" y="2851"/>
                    <a:pt x="4624" y="2756"/>
                  </a:cubicBezTo>
                  <a:cubicBezTo>
                    <a:pt x="5194" y="2376"/>
                    <a:pt x="5701" y="1996"/>
                    <a:pt x="6081" y="1679"/>
                  </a:cubicBezTo>
                  <a:close/>
                  <a:moveTo>
                    <a:pt x="2980" y="4938"/>
                  </a:moveTo>
                  <a:lnTo>
                    <a:pt x="2980" y="4938"/>
                  </a:lnTo>
                  <a:cubicBezTo>
                    <a:pt x="2837" y="5052"/>
                    <a:pt x="2702" y="5161"/>
                    <a:pt x="2566" y="5258"/>
                  </a:cubicBezTo>
                  <a:cubicBezTo>
                    <a:pt x="2629" y="5194"/>
                    <a:pt x="2724" y="5131"/>
                    <a:pt x="2787" y="5068"/>
                  </a:cubicBezTo>
                  <a:cubicBezTo>
                    <a:pt x="2852" y="5029"/>
                    <a:pt x="2916" y="4985"/>
                    <a:pt x="2980" y="4938"/>
                  </a:cubicBezTo>
                  <a:close/>
                  <a:moveTo>
                    <a:pt x="1726" y="4105"/>
                  </a:moveTo>
                  <a:lnTo>
                    <a:pt x="1726" y="4105"/>
                  </a:lnTo>
                  <a:cubicBezTo>
                    <a:pt x="1086" y="4689"/>
                    <a:pt x="563" y="5179"/>
                    <a:pt x="317" y="5416"/>
                  </a:cubicBezTo>
                  <a:cubicBezTo>
                    <a:pt x="381" y="5289"/>
                    <a:pt x="539" y="5099"/>
                    <a:pt x="792" y="4878"/>
                  </a:cubicBezTo>
                  <a:cubicBezTo>
                    <a:pt x="1022" y="4716"/>
                    <a:pt x="1338" y="4450"/>
                    <a:pt x="1726" y="4105"/>
                  </a:cubicBezTo>
                  <a:close/>
                  <a:moveTo>
                    <a:pt x="8298" y="3041"/>
                  </a:moveTo>
                  <a:lnTo>
                    <a:pt x="8298" y="3041"/>
                  </a:lnTo>
                  <a:cubicBezTo>
                    <a:pt x="8203" y="3168"/>
                    <a:pt x="8076" y="3294"/>
                    <a:pt x="7949" y="3421"/>
                  </a:cubicBezTo>
                  <a:cubicBezTo>
                    <a:pt x="7728" y="3611"/>
                    <a:pt x="7474" y="3864"/>
                    <a:pt x="7189" y="4118"/>
                  </a:cubicBezTo>
                  <a:cubicBezTo>
                    <a:pt x="6560" y="4590"/>
                    <a:pt x="5805" y="5156"/>
                    <a:pt x="5080" y="5754"/>
                  </a:cubicBezTo>
                  <a:lnTo>
                    <a:pt x="5080" y="5754"/>
                  </a:lnTo>
                  <a:cubicBezTo>
                    <a:pt x="5700" y="5165"/>
                    <a:pt x="6347" y="4548"/>
                    <a:pt x="6873" y="3991"/>
                  </a:cubicBezTo>
                  <a:cubicBezTo>
                    <a:pt x="7443" y="3516"/>
                    <a:pt x="7949" y="3168"/>
                    <a:pt x="8298" y="3041"/>
                  </a:cubicBezTo>
                  <a:close/>
                  <a:moveTo>
                    <a:pt x="6424" y="2032"/>
                  </a:moveTo>
                  <a:lnTo>
                    <a:pt x="6424" y="2032"/>
                  </a:lnTo>
                  <a:cubicBezTo>
                    <a:pt x="6204" y="2252"/>
                    <a:pt x="5952" y="2473"/>
                    <a:pt x="5669" y="2724"/>
                  </a:cubicBezTo>
                  <a:cubicBezTo>
                    <a:pt x="4751" y="3389"/>
                    <a:pt x="3674" y="4213"/>
                    <a:pt x="2756" y="4973"/>
                  </a:cubicBezTo>
                  <a:cubicBezTo>
                    <a:pt x="2312" y="5289"/>
                    <a:pt x="1901" y="5574"/>
                    <a:pt x="1552" y="5828"/>
                  </a:cubicBezTo>
                  <a:cubicBezTo>
                    <a:pt x="2756" y="4624"/>
                    <a:pt x="5068" y="2978"/>
                    <a:pt x="6366" y="2059"/>
                  </a:cubicBezTo>
                  <a:cubicBezTo>
                    <a:pt x="6396" y="2059"/>
                    <a:pt x="6398" y="2059"/>
                    <a:pt x="6424" y="2032"/>
                  </a:cubicBezTo>
                  <a:close/>
                  <a:moveTo>
                    <a:pt x="2756" y="3928"/>
                  </a:moveTo>
                  <a:lnTo>
                    <a:pt x="2756" y="3928"/>
                  </a:lnTo>
                  <a:cubicBezTo>
                    <a:pt x="2724" y="3991"/>
                    <a:pt x="2661" y="4023"/>
                    <a:pt x="2629" y="4054"/>
                  </a:cubicBezTo>
                  <a:cubicBezTo>
                    <a:pt x="2249" y="4371"/>
                    <a:pt x="1932" y="4656"/>
                    <a:pt x="1616" y="4941"/>
                  </a:cubicBezTo>
                  <a:lnTo>
                    <a:pt x="539" y="5828"/>
                  </a:lnTo>
                  <a:cubicBezTo>
                    <a:pt x="507" y="5859"/>
                    <a:pt x="507" y="5891"/>
                    <a:pt x="539" y="5923"/>
                  </a:cubicBezTo>
                  <a:cubicBezTo>
                    <a:pt x="539" y="5923"/>
                    <a:pt x="507" y="5954"/>
                    <a:pt x="507" y="5954"/>
                  </a:cubicBezTo>
                  <a:cubicBezTo>
                    <a:pt x="507" y="5923"/>
                    <a:pt x="507" y="5891"/>
                    <a:pt x="507" y="5859"/>
                  </a:cubicBezTo>
                  <a:cubicBezTo>
                    <a:pt x="507" y="5733"/>
                    <a:pt x="634" y="5574"/>
                    <a:pt x="856" y="5353"/>
                  </a:cubicBezTo>
                  <a:lnTo>
                    <a:pt x="1426" y="4846"/>
                  </a:lnTo>
                  <a:cubicBezTo>
                    <a:pt x="1806" y="4561"/>
                    <a:pt x="2281" y="4244"/>
                    <a:pt x="2756" y="3928"/>
                  </a:cubicBezTo>
                  <a:close/>
                  <a:moveTo>
                    <a:pt x="8963" y="4244"/>
                  </a:moveTo>
                  <a:cubicBezTo>
                    <a:pt x="8805" y="4529"/>
                    <a:pt x="8108" y="5226"/>
                    <a:pt x="7189" y="6018"/>
                  </a:cubicBezTo>
                  <a:cubicBezTo>
                    <a:pt x="8013" y="5226"/>
                    <a:pt x="8710" y="4498"/>
                    <a:pt x="8963" y="4244"/>
                  </a:cubicBezTo>
                  <a:close/>
                  <a:moveTo>
                    <a:pt x="6968" y="3168"/>
                  </a:moveTo>
                  <a:lnTo>
                    <a:pt x="6968" y="3168"/>
                  </a:lnTo>
                  <a:cubicBezTo>
                    <a:pt x="6081" y="3991"/>
                    <a:pt x="4719" y="5099"/>
                    <a:pt x="3452" y="6113"/>
                  </a:cubicBezTo>
                  <a:lnTo>
                    <a:pt x="6968" y="3168"/>
                  </a:lnTo>
                  <a:close/>
                  <a:moveTo>
                    <a:pt x="1395" y="5832"/>
                  </a:moveTo>
                  <a:cubicBezTo>
                    <a:pt x="1312" y="5924"/>
                    <a:pt x="1242" y="6011"/>
                    <a:pt x="1172" y="6081"/>
                  </a:cubicBezTo>
                  <a:cubicBezTo>
                    <a:pt x="1109" y="6113"/>
                    <a:pt x="1077" y="6144"/>
                    <a:pt x="1046" y="6176"/>
                  </a:cubicBezTo>
                  <a:cubicBezTo>
                    <a:pt x="1141" y="6081"/>
                    <a:pt x="1236" y="5954"/>
                    <a:pt x="1362" y="5859"/>
                  </a:cubicBezTo>
                  <a:cubicBezTo>
                    <a:pt x="1371" y="5850"/>
                    <a:pt x="1383" y="5842"/>
                    <a:pt x="1395" y="5832"/>
                  </a:cubicBezTo>
                  <a:close/>
                  <a:moveTo>
                    <a:pt x="3072" y="4023"/>
                  </a:moveTo>
                  <a:lnTo>
                    <a:pt x="3072" y="4023"/>
                  </a:lnTo>
                  <a:cubicBezTo>
                    <a:pt x="2534" y="4529"/>
                    <a:pt x="1932" y="5131"/>
                    <a:pt x="1267" y="5796"/>
                  </a:cubicBezTo>
                  <a:cubicBezTo>
                    <a:pt x="887" y="6113"/>
                    <a:pt x="666" y="6271"/>
                    <a:pt x="571" y="6334"/>
                  </a:cubicBezTo>
                  <a:lnTo>
                    <a:pt x="571" y="6303"/>
                  </a:lnTo>
                  <a:cubicBezTo>
                    <a:pt x="602" y="6144"/>
                    <a:pt x="824" y="5859"/>
                    <a:pt x="1204" y="5479"/>
                  </a:cubicBezTo>
                  <a:cubicBezTo>
                    <a:pt x="1647" y="5131"/>
                    <a:pt x="2344" y="4593"/>
                    <a:pt x="3072" y="4023"/>
                  </a:cubicBezTo>
                  <a:close/>
                  <a:moveTo>
                    <a:pt x="1964" y="5669"/>
                  </a:moveTo>
                  <a:cubicBezTo>
                    <a:pt x="1837" y="5796"/>
                    <a:pt x="1711" y="5891"/>
                    <a:pt x="1584" y="6018"/>
                  </a:cubicBezTo>
                  <a:cubicBezTo>
                    <a:pt x="1331" y="6208"/>
                    <a:pt x="1109" y="6398"/>
                    <a:pt x="982" y="6493"/>
                  </a:cubicBezTo>
                  <a:cubicBezTo>
                    <a:pt x="1046" y="6398"/>
                    <a:pt x="1141" y="6271"/>
                    <a:pt x="1236" y="6176"/>
                  </a:cubicBezTo>
                  <a:cubicBezTo>
                    <a:pt x="1426" y="6018"/>
                    <a:pt x="1679" y="5859"/>
                    <a:pt x="1964" y="5669"/>
                  </a:cubicBezTo>
                  <a:close/>
                  <a:moveTo>
                    <a:pt x="8646" y="5511"/>
                  </a:moveTo>
                  <a:lnTo>
                    <a:pt x="8646" y="5511"/>
                  </a:lnTo>
                  <a:cubicBezTo>
                    <a:pt x="8583" y="5638"/>
                    <a:pt x="8361" y="5859"/>
                    <a:pt x="8044" y="6144"/>
                  </a:cubicBezTo>
                  <a:cubicBezTo>
                    <a:pt x="7823" y="6303"/>
                    <a:pt x="7601" y="6493"/>
                    <a:pt x="7379" y="6651"/>
                  </a:cubicBezTo>
                  <a:cubicBezTo>
                    <a:pt x="7886" y="6144"/>
                    <a:pt x="8456" y="5638"/>
                    <a:pt x="8646" y="5511"/>
                  </a:cubicBezTo>
                  <a:close/>
                  <a:moveTo>
                    <a:pt x="4656" y="3769"/>
                  </a:moveTo>
                  <a:cubicBezTo>
                    <a:pt x="3231" y="5068"/>
                    <a:pt x="1742" y="6366"/>
                    <a:pt x="1109" y="6714"/>
                  </a:cubicBezTo>
                  <a:cubicBezTo>
                    <a:pt x="1204" y="6524"/>
                    <a:pt x="1394" y="6334"/>
                    <a:pt x="1616" y="6113"/>
                  </a:cubicBezTo>
                  <a:cubicBezTo>
                    <a:pt x="1901" y="5891"/>
                    <a:pt x="2249" y="5638"/>
                    <a:pt x="2597" y="5353"/>
                  </a:cubicBezTo>
                  <a:cubicBezTo>
                    <a:pt x="3231" y="4878"/>
                    <a:pt x="3991" y="4308"/>
                    <a:pt x="4656" y="3769"/>
                  </a:cubicBezTo>
                  <a:close/>
                  <a:moveTo>
                    <a:pt x="1141" y="6493"/>
                  </a:moveTo>
                  <a:cubicBezTo>
                    <a:pt x="1046" y="6588"/>
                    <a:pt x="982" y="6683"/>
                    <a:pt x="951" y="6778"/>
                  </a:cubicBezTo>
                  <a:cubicBezTo>
                    <a:pt x="887" y="6778"/>
                    <a:pt x="856" y="6809"/>
                    <a:pt x="824" y="6809"/>
                  </a:cubicBezTo>
                  <a:cubicBezTo>
                    <a:pt x="824" y="6778"/>
                    <a:pt x="824" y="6778"/>
                    <a:pt x="856" y="6746"/>
                  </a:cubicBezTo>
                  <a:cubicBezTo>
                    <a:pt x="887" y="6714"/>
                    <a:pt x="1014" y="6619"/>
                    <a:pt x="1141" y="6493"/>
                  </a:cubicBezTo>
                  <a:close/>
                  <a:moveTo>
                    <a:pt x="4941" y="5638"/>
                  </a:moveTo>
                  <a:cubicBezTo>
                    <a:pt x="4624" y="5923"/>
                    <a:pt x="4339" y="6239"/>
                    <a:pt x="4054" y="6493"/>
                  </a:cubicBezTo>
                  <a:lnTo>
                    <a:pt x="3991" y="6556"/>
                  </a:lnTo>
                  <a:cubicBezTo>
                    <a:pt x="3832" y="6683"/>
                    <a:pt x="3674" y="6778"/>
                    <a:pt x="3547" y="6873"/>
                  </a:cubicBezTo>
                  <a:cubicBezTo>
                    <a:pt x="3991" y="6461"/>
                    <a:pt x="4466" y="6049"/>
                    <a:pt x="4941" y="5638"/>
                  </a:cubicBezTo>
                  <a:close/>
                  <a:moveTo>
                    <a:pt x="4783" y="3959"/>
                  </a:moveTo>
                  <a:lnTo>
                    <a:pt x="4783" y="3959"/>
                  </a:lnTo>
                  <a:cubicBezTo>
                    <a:pt x="4276" y="4434"/>
                    <a:pt x="3737" y="4909"/>
                    <a:pt x="3262" y="5353"/>
                  </a:cubicBezTo>
                  <a:cubicBezTo>
                    <a:pt x="2439" y="6049"/>
                    <a:pt x="1711" y="6619"/>
                    <a:pt x="1267" y="6904"/>
                  </a:cubicBezTo>
                  <a:lnTo>
                    <a:pt x="4783" y="3959"/>
                  </a:lnTo>
                  <a:close/>
                  <a:moveTo>
                    <a:pt x="1584" y="6493"/>
                  </a:moveTo>
                  <a:lnTo>
                    <a:pt x="951" y="7031"/>
                  </a:lnTo>
                  <a:cubicBezTo>
                    <a:pt x="951" y="6999"/>
                    <a:pt x="951" y="6999"/>
                    <a:pt x="951" y="6999"/>
                  </a:cubicBezTo>
                  <a:cubicBezTo>
                    <a:pt x="982" y="6936"/>
                    <a:pt x="982" y="6904"/>
                    <a:pt x="1014" y="6841"/>
                  </a:cubicBezTo>
                  <a:cubicBezTo>
                    <a:pt x="1172" y="6778"/>
                    <a:pt x="1362" y="6651"/>
                    <a:pt x="1584" y="6493"/>
                  </a:cubicBezTo>
                  <a:close/>
                  <a:moveTo>
                    <a:pt x="887" y="6904"/>
                  </a:moveTo>
                  <a:cubicBezTo>
                    <a:pt x="887" y="6936"/>
                    <a:pt x="856" y="6936"/>
                    <a:pt x="856" y="6968"/>
                  </a:cubicBezTo>
                  <a:cubicBezTo>
                    <a:pt x="856" y="6999"/>
                    <a:pt x="856" y="7031"/>
                    <a:pt x="856" y="7063"/>
                  </a:cubicBezTo>
                  <a:cubicBezTo>
                    <a:pt x="824" y="6999"/>
                    <a:pt x="824" y="6968"/>
                    <a:pt x="824" y="6904"/>
                  </a:cubicBezTo>
                  <a:close/>
                  <a:moveTo>
                    <a:pt x="5263" y="5757"/>
                  </a:moveTo>
                  <a:lnTo>
                    <a:pt x="5263" y="5757"/>
                  </a:lnTo>
                  <a:cubicBezTo>
                    <a:pt x="4934" y="6035"/>
                    <a:pt x="4626" y="6296"/>
                    <a:pt x="4339" y="6556"/>
                  </a:cubicBezTo>
                  <a:cubicBezTo>
                    <a:pt x="3959" y="6873"/>
                    <a:pt x="3642" y="7126"/>
                    <a:pt x="3389" y="7348"/>
                  </a:cubicBezTo>
                  <a:cubicBezTo>
                    <a:pt x="3484" y="7253"/>
                    <a:pt x="3579" y="7158"/>
                    <a:pt x="3674" y="7063"/>
                  </a:cubicBezTo>
                  <a:cubicBezTo>
                    <a:pt x="4086" y="6714"/>
                    <a:pt x="4593" y="6271"/>
                    <a:pt x="5163" y="5828"/>
                  </a:cubicBezTo>
                  <a:cubicBezTo>
                    <a:pt x="5193" y="5807"/>
                    <a:pt x="5228" y="5783"/>
                    <a:pt x="5263" y="5757"/>
                  </a:cubicBezTo>
                  <a:close/>
                  <a:moveTo>
                    <a:pt x="4244" y="6113"/>
                  </a:moveTo>
                  <a:lnTo>
                    <a:pt x="4244" y="6113"/>
                  </a:lnTo>
                  <a:cubicBezTo>
                    <a:pt x="3642" y="6651"/>
                    <a:pt x="3136" y="7126"/>
                    <a:pt x="2756" y="7475"/>
                  </a:cubicBezTo>
                  <a:cubicBezTo>
                    <a:pt x="2566" y="7601"/>
                    <a:pt x="2439" y="7728"/>
                    <a:pt x="2344" y="7791"/>
                  </a:cubicBezTo>
                  <a:cubicBezTo>
                    <a:pt x="2281" y="7823"/>
                    <a:pt x="2217" y="7855"/>
                    <a:pt x="2122" y="7886"/>
                  </a:cubicBezTo>
                  <a:lnTo>
                    <a:pt x="4244" y="6113"/>
                  </a:lnTo>
                  <a:close/>
                  <a:moveTo>
                    <a:pt x="3357" y="6714"/>
                  </a:moveTo>
                  <a:cubicBezTo>
                    <a:pt x="2882" y="7126"/>
                    <a:pt x="2407" y="7538"/>
                    <a:pt x="1964" y="7918"/>
                  </a:cubicBezTo>
                  <a:cubicBezTo>
                    <a:pt x="1932" y="7918"/>
                    <a:pt x="1901" y="7886"/>
                    <a:pt x="1901" y="7886"/>
                  </a:cubicBezTo>
                  <a:cubicBezTo>
                    <a:pt x="2059" y="7760"/>
                    <a:pt x="2629" y="7285"/>
                    <a:pt x="3357" y="6714"/>
                  </a:cubicBezTo>
                  <a:close/>
                  <a:moveTo>
                    <a:pt x="6081" y="6429"/>
                  </a:moveTo>
                  <a:lnTo>
                    <a:pt x="6081" y="6429"/>
                  </a:lnTo>
                  <a:cubicBezTo>
                    <a:pt x="5321" y="7189"/>
                    <a:pt x="4529" y="7855"/>
                    <a:pt x="3959" y="8235"/>
                  </a:cubicBezTo>
                  <a:lnTo>
                    <a:pt x="4054" y="8140"/>
                  </a:lnTo>
                  <a:lnTo>
                    <a:pt x="6081" y="6429"/>
                  </a:lnTo>
                  <a:close/>
                  <a:moveTo>
                    <a:pt x="7791" y="5986"/>
                  </a:moveTo>
                  <a:cubicBezTo>
                    <a:pt x="7031" y="6778"/>
                    <a:pt x="5986" y="7823"/>
                    <a:pt x="5194" y="8393"/>
                  </a:cubicBezTo>
                  <a:lnTo>
                    <a:pt x="5194" y="8393"/>
                  </a:lnTo>
                  <a:lnTo>
                    <a:pt x="7791" y="5986"/>
                  </a:lnTo>
                  <a:close/>
                  <a:moveTo>
                    <a:pt x="3231" y="8425"/>
                  </a:moveTo>
                  <a:cubicBezTo>
                    <a:pt x="3199" y="8456"/>
                    <a:pt x="3199" y="8456"/>
                    <a:pt x="3199" y="8488"/>
                  </a:cubicBezTo>
                  <a:lnTo>
                    <a:pt x="3136" y="8488"/>
                  </a:lnTo>
                  <a:lnTo>
                    <a:pt x="3231" y="8425"/>
                  </a:lnTo>
                  <a:close/>
                  <a:moveTo>
                    <a:pt x="8424" y="3991"/>
                  </a:moveTo>
                  <a:lnTo>
                    <a:pt x="8424" y="3991"/>
                  </a:lnTo>
                  <a:cubicBezTo>
                    <a:pt x="8139" y="4308"/>
                    <a:pt x="7728" y="4783"/>
                    <a:pt x="7221" y="5289"/>
                  </a:cubicBezTo>
                  <a:cubicBezTo>
                    <a:pt x="6144" y="6176"/>
                    <a:pt x="4783" y="7316"/>
                    <a:pt x="4022" y="8013"/>
                  </a:cubicBezTo>
                  <a:lnTo>
                    <a:pt x="3516" y="8456"/>
                  </a:lnTo>
                  <a:cubicBezTo>
                    <a:pt x="3421" y="8488"/>
                    <a:pt x="3357" y="8520"/>
                    <a:pt x="3294" y="8520"/>
                  </a:cubicBezTo>
                  <a:cubicBezTo>
                    <a:pt x="3326" y="8425"/>
                    <a:pt x="3389" y="8298"/>
                    <a:pt x="3484" y="8171"/>
                  </a:cubicBezTo>
                  <a:lnTo>
                    <a:pt x="6524" y="5448"/>
                  </a:lnTo>
                  <a:cubicBezTo>
                    <a:pt x="7284" y="4846"/>
                    <a:pt x="8013" y="4308"/>
                    <a:pt x="8424" y="3991"/>
                  </a:cubicBezTo>
                  <a:close/>
                  <a:moveTo>
                    <a:pt x="3326" y="8615"/>
                  </a:moveTo>
                  <a:lnTo>
                    <a:pt x="3262" y="8678"/>
                  </a:lnTo>
                  <a:cubicBezTo>
                    <a:pt x="3262" y="8646"/>
                    <a:pt x="3262" y="8646"/>
                    <a:pt x="3262" y="8615"/>
                  </a:cubicBezTo>
                  <a:close/>
                  <a:moveTo>
                    <a:pt x="8203" y="6588"/>
                  </a:moveTo>
                  <a:cubicBezTo>
                    <a:pt x="7949" y="6841"/>
                    <a:pt x="7759" y="7063"/>
                    <a:pt x="7633" y="7221"/>
                  </a:cubicBezTo>
                  <a:cubicBezTo>
                    <a:pt x="6936" y="7918"/>
                    <a:pt x="6113" y="8678"/>
                    <a:pt x="5828" y="8678"/>
                  </a:cubicBezTo>
                  <a:cubicBezTo>
                    <a:pt x="5796" y="8678"/>
                    <a:pt x="5796" y="8678"/>
                    <a:pt x="5796" y="8646"/>
                  </a:cubicBezTo>
                  <a:cubicBezTo>
                    <a:pt x="5764" y="8520"/>
                    <a:pt x="6683" y="7791"/>
                    <a:pt x="7284" y="7316"/>
                  </a:cubicBezTo>
                  <a:cubicBezTo>
                    <a:pt x="7664" y="7031"/>
                    <a:pt x="7981" y="6778"/>
                    <a:pt x="8203" y="6588"/>
                  </a:cubicBezTo>
                  <a:close/>
                  <a:moveTo>
                    <a:pt x="4624" y="1"/>
                  </a:moveTo>
                  <a:cubicBezTo>
                    <a:pt x="4561" y="1"/>
                    <a:pt x="4244" y="254"/>
                    <a:pt x="3136" y="1299"/>
                  </a:cubicBezTo>
                  <a:cubicBezTo>
                    <a:pt x="2344" y="2027"/>
                    <a:pt x="1077" y="3199"/>
                    <a:pt x="602" y="3516"/>
                  </a:cubicBezTo>
                  <a:lnTo>
                    <a:pt x="4276" y="96"/>
                  </a:lnTo>
                  <a:cubicBezTo>
                    <a:pt x="4276" y="96"/>
                    <a:pt x="4276" y="64"/>
                    <a:pt x="4276" y="32"/>
                  </a:cubicBezTo>
                  <a:lnTo>
                    <a:pt x="4244" y="32"/>
                  </a:lnTo>
                  <a:cubicBezTo>
                    <a:pt x="4241" y="32"/>
                    <a:pt x="4239" y="32"/>
                    <a:pt x="4236" y="32"/>
                  </a:cubicBezTo>
                  <a:cubicBezTo>
                    <a:pt x="4178" y="32"/>
                    <a:pt x="4110" y="61"/>
                    <a:pt x="2629" y="1331"/>
                  </a:cubicBezTo>
                  <a:cubicBezTo>
                    <a:pt x="2186" y="1742"/>
                    <a:pt x="1679" y="2186"/>
                    <a:pt x="1236" y="2566"/>
                  </a:cubicBezTo>
                  <a:lnTo>
                    <a:pt x="3769" y="159"/>
                  </a:lnTo>
                  <a:cubicBezTo>
                    <a:pt x="3801" y="159"/>
                    <a:pt x="3801" y="127"/>
                    <a:pt x="3769" y="96"/>
                  </a:cubicBezTo>
                  <a:cubicBezTo>
                    <a:pt x="3769" y="80"/>
                    <a:pt x="3761" y="72"/>
                    <a:pt x="3749" y="72"/>
                  </a:cubicBezTo>
                  <a:cubicBezTo>
                    <a:pt x="3737" y="72"/>
                    <a:pt x="3722" y="80"/>
                    <a:pt x="3706" y="96"/>
                  </a:cubicBezTo>
                  <a:lnTo>
                    <a:pt x="3360" y="369"/>
                  </a:lnTo>
                  <a:lnTo>
                    <a:pt x="3360" y="369"/>
                  </a:lnTo>
                  <a:cubicBezTo>
                    <a:pt x="3380" y="345"/>
                    <a:pt x="3389" y="329"/>
                    <a:pt x="3389" y="317"/>
                  </a:cubicBezTo>
                  <a:cubicBezTo>
                    <a:pt x="3389" y="317"/>
                    <a:pt x="3389" y="286"/>
                    <a:pt x="3357" y="286"/>
                  </a:cubicBezTo>
                  <a:cubicBezTo>
                    <a:pt x="3357" y="254"/>
                    <a:pt x="3357" y="254"/>
                    <a:pt x="3326" y="254"/>
                  </a:cubicBezTo>
                  <a:cubicBezTo>
                    <a:pt x="3326" y="254"/>
                    <a:pt x="3294" y="254"/>
                    <a:pt x="3294" y="286"/>
                  </a:cubicBezTo>
                  <a:cubicBezTo>
                    <a:pt x="3231" y="349"/>
                    <a:pt x="3136" y="412"/>
                    <a:pt x="3072" y="476"/>
                  </a:cubicBezTo>
                  <a:cubicBezTo>
                    <a:pt x="2914" y="602"/>
                    <a:pt x="2692" y="761"/>
                    <a:pt x="2502" y="951"/>
                  </a:cubicBezTo>
                  <a:cubicBezTo>
                    <a:pt x="2312" y="1077"/>
                    <a:pt x="2154" y="1204"/>
                    <a:pt x="1996" y="1331"/>
                  </a:cubicBezTo>
                  <a:cubicBezTo>
                    <a:pt x="2122" y="1172"/>
                    <a:pt x="2217" y="1046"/>
                    <a:pt x="2217" y="951"/>
                  </a:cubicBezTo>
                  <a:cubicBezTo>
                    <a:pt x="2217" y="887"/>
                    <a:pt x="2217" y="856"/>
                    <a:pt x="2186" y="824"/>
                  </a:cubicBezTo>
                  <a:lnTo>
                    <a:pt x="2122" y="824"/>
                  </a:lnTo>
                  <a:cubicBezTo>
                    <a:pt x="1869" y="1077"/>
                    <a:pt x="1552" y="1362"/>
                    <a:pt x="1457" y="1394"/>
                  </a:cubicBezTo>
                  <a:lnTo>
                    <a:pt x="1426" y="1394"/>
                  </a:lnTo>
                  <a:cubicBezTo>
                    <a:pt x="1394" y="1426"/>
                    <a:pt x="1394" y="1457"/>
                    <a:pt x="1426" y="1457"/>
                  </a:cubicBezTo>
                  <a:cubicBezTo>
                    <a:pt x="1426" y="1489"/>
                    <a:pt x="1457" y="1489"/>
                    <a:pt x="1457" y="1489"/>
                  </a:cubicBezTo>
                  <a:cubicBezTo>
                    <a:pt x="1552" y="1489"/>
                    <a:pt x="1869" y="1204"/>
                    <a:pt x="2091" y="982"/>
                  </a:cubicBezTo>
                  <a:lnTo>
                    <a:pt x="2091" y="982"/>
                  </a:lnTo>
                  <a:cubicBezTo>
                    <a:pt x="2059" y="1141"/>
                    <a:pt x="1774" y="1457"/>
                    <a:pt x="1489" y="1742"/>
                  </a:cubicBezTo>
                  <a:cubicBezTo>
                    <a:pt x="1077" y="2059"/>
                    <a:pt x="761" y="2344"/>
                    <a:pt x="602" y="2534"/>
                  </a:cubicBezTo>
                  <a:cubicBezTo>
                    <a:pt x="571" y="2566"/>
                    <a:pt x="571" y="2566"/>
                    <a:pt x="539" y="2566"/>
                  </a:cubicBezTo>
                  <a:cubicBezTo>
                    <a:pt x="539" y="2598"/>
                    <a:pt x="539" y="2598"/>
                    <a:pt x="539" y="2598"/>
                  </a:cubicBezTo>
                  <a:lnTo>
                    <a:pt x="539" y="2629"/>
                  </a:lnTo>
                  <a:cubicBezTo>
                    <a:pt x="476" y="2693"/>
                    <a:pt x="444" y="2724"/>
                    <a:pt x="444" y="2788"/>
                  </a:cubicBezTo>
                  <a:cubicBezTo>
                    <a:pt x="444" y="2819"/>
                    <a:pt x="476" y="2851"/>
                    <a:pt x="476" y="2851"/>
                  </a:cubicBezTo>
                  <a:cubicBezTo>
                    <a:pt x="476" y="2883"/>
                    <a:pt x="507" y="2883"/>
                    <a:pt x="507" y="2883"/>
                  </a:cubicBezTo>
                  <a:lnTo>
                    <a:pt x="539" y="2883"/>
                  </a:lnTo>
                  <a:lnTo>
                    <a:pt x="2376" y="1362"/>
                  </a:lnTo>
                  <a:lnTo>
                    <a:pt x="2376" y="1362"/>
                  </a:lnTo>
                  <a:lnTo>
                    <a:pt x="159" y="3421"/>
                  </a:lnTo>
                  <a:cubicBezTo>
                    <a:pt x="159" y="3421"/>
                    <a:pt x="159" y="3453"/>
                    <a:pt x="159" y="3484"/>
                  </a:cubicBezTo>
                  <a:lnTo>
                    <a:pt x="191" y="3484"/>
                  </a:lnTo>
                  <a:cubicBezTo>
                    <a:pt x="286" y="3484"/>
                    <a:pt x="602" y="3231"/>
                    <a:pt x="2502" y="1584"/>
                  </a:cubicBezTo>
                  <a:lnTo>
                    <a:pt x="2502" y="1584"/>
                  </a:lnTo>
                  <a:lnTo>
                    <a:pt x="349" y="3579"/>
                  </a:lnTo>
                  <a:cubicBezTo>
                    <a:pt x="349" y="3611"/>
                    <a:pt x="349" y="3643"/>
                    <a:pt x="349" y="3643"/>
                  </a:cubicBezTo>
                  <a:cubicBezTo>
                    <a:pt x="381" y="3674"/>
                    <a:pt x="381" y="3674"/>
                    <a:pt x="412" y="3674"/>
                  </a:cubicBezTo>
                  <a:cubicBezTo>
                    <a:pt x="539" y="3674"/>
                    <a:pt x="824" y="3484"/>
                    <a:pt x="1267" y="3104"/>
                  </a:cubicBezTo>
                  <a:lnTo>
                    <a:pt x="1267" y="3104"/>
                  </a:lnTo>
                  <a:cubicBezTo>
                    <a:pt x="1" y="4276"/>
                    <a:pt x="32" y="4308"/>
                    <a:pt x="64" y="4339"/>
                  </a:cubicBezTo>
                  <a:cubicBezTo>
                    <a:pt x="64" y="4371"/>
                    <a:pt x="96" y="4371"/>
                    <a:pt x="96" y="4371"/>
                  </a:cubicBezTo>
                  <a:lnTo>
                    <a:pt x="127" y="4371"/>
                  </a:lnTo>
                  <a:cubicBezTo>
                    <a:pt x="96" y="4403"/>
                    <a:pt x="96" y="4434"/>
                    <a:pt x="96" y="4466"/>
                  </a:cubicBezTo>
                  <a:cubicBezTo>
                    <a:pt x="64" y="4498"/>
                    <a:pt x="96" y="4529"/>
                    <a:pt x="96" y="4529"/>
                  </a:cubicBezTo>
                  <a:cubicBezTo>
                    <a:pt x="127" y="4561"/>
                    <a:pt x="127" y="4561"/>
                    <a:pt x="159" y="4561"/>
                  </a:cubicBezTo>
                  <a:cubicBezTo>
                    <a:pt x="159" y="4561"/>
                    <a:pt x="159" y="4561"/>
                    <a:pt x="191" y="4529"/>
                  </a:cubicBezTo>
                  <a:cubicBezTo>
                    <a:pt x="191" y="4529"/>
                    <a:pt x="222" y="4498"/>
                    <a:pt x="254" y="4466"/>
                  </a:cubicBezTo>
                  <a:cubicBezTo>
                    <a:pt x="254" y="4561"/>
                    <a:pt x="254" y="4624"/>
                    <a:pt x="286" y="4656"/>
                  </a:cubicBezTo>
                  <a:cubicBezTo>
                    <a:pt x="317" y="4688"/>
                    <a:pt x="317" y="4688"/>
                    <a:pt x="349" y="4688"/>
                  </a:cubicBezTo>
                  <a:lnTo>
                    <a:pt x="381" y="4688"/>
                  </a:lnTo>
                  <a:cubicBezTo>
                    <a:pt x="412" y="4656"/>
                    <a:pt x="1711" y="3199"/>
                    <a:pt x="3041" y="1964"/>
                  </a:cubicBezTo>
                  <a:cubicBezTo>
                    <a:pt x="3262" y="1774"/>
                    <a:pt x="3516" y="1552"/>
                    <a:pt x="3769" y="1331"/>
                  </a:cubicBezTo>
                  <a:cubicBezTo>
                    <a:pt x="4434" y="824"/>
                    <a:pt x="5004" y="444"/>
                    <a:pt x="5226" y="286"/>
                  </a:cubicBezTo>
                  <a:cubicBezTo>
                    <a:pt x="5289" y="254"/>
                    <a:pt x="5353" y="254"/>
                    <a:pt x="5384" y="254"/>
                  </a:cubicBezTo>
                  <a:cubicBezTo>
                    <a:pt x="5416" y="254"/>
                    <a:pt x="5448" y="254"/>
                    <a:pt x="5448" y="286"/>
                  </a:cubicBezTo>
                  <a:cubicBezTo>
                    <a:pt x="4751" y="856"/>
                    <a:pt x="349" y="4434"/>
                    <a:pt x="317" y="4941"/>
                  </a:cubicBezTo>
                  <a:cubicBezTo>
                    <a:pt x="317" y="4973"/>
                    <a:pt x="317" y="5004"/>
                    <a:pt x="317" y="5004"/>
                  </a:cubicBezTo>
                  <a:lnTo>
                    <a:pt x="349" y="5036"/>
                  </a:lnTo>
                  <a:lnTo>
                    <a:pt x="254" y="5099"/>
                  </a:lnTo>
                  <a:cubicBezTo>
                    <a:pt x="222" y="5131"/>
                    <a:pt x="222" y="5163"/>
                    <a:pt x="254" y="5163"/>
                  </a:cubicBezTo>
                  <a:cubicBezTo>
                    <a:pt x="254" y="5194"/>
                    <a:pt x="286" y="5194"/>
                    <a:pt x="317" y="5194"/>
                  </a:cubicBezTo>
                  <a:lnTo>
                    <a:pt x="476" y="5036"/>
                  </a:lnTo>
                  <a:lnTo>
                    <a:pt x="507" y="5036"/>
                  </a:lnTo>
                  <a:cubicBezTo>
                    <a:pt x="317" y="5258"/>
                    <a:pt x="222" y="5416"/>
                    <a:pt x="191" y="5511"/>
                  </a:cubicBezTo>
                  <a:cubicBezTo>
                    <a:pt x="191" y="5543"/>
                    <a:pt x="222" y="5574"/>
                    <a:pt x="222" y="5574"/>
                  </a:cubicBezTo>
                  <a:cubicBezTo>
                    <a:pt x="222" y="5606"/>
                    <a:pt x="254" y="5606"/>
                    <a:pt x="254" y="5606"/>
                  </a:cubicBezTo>
                  <a:lnTo>
                    <a:pt x="317" y="5606"/>
                  </a:lnTo>
                  <a:cubicBezTo>
                    <a:pt x="2376" y="3643"/>
                    <a:pt x="5733" y="634"/>
                    <a:pt x="6239" y="507"/>
                  </a:cubicBezTo>
                  <a:lnTo>
                    <a:pt x="6239" y="507"/>
                  </a:lnTo>
                  <a:cubicBezTo>
                    <a:pt x="5923" y="887"/>
                    <a:pt x="3421" y="3041"/>
                    <a:pt x="1299" y="4814"/>
                  </a:cubicBezTo>
                  <a:cubicBezTo>
                    <a:pt x="1109" y="4973"/>
                    <a:pt x="919" y="5131"/>
                    <a:pt x="792" y="5289"/>
                  </a:cubicBezTo>
                  <a:cubicBezTo>
                    <a:pt x="634" y="5416"/>
                    <a:pt x="507" y="5511"/>
                    <a:pt x="349" y="5638"/>
                  </a:cubicBezTo>
                  <a:cubicBezTo>
                    <a:pt x="317" y="5669"/>
                    <a:pt x="317" y="5701"/>
                    <a:pt x="349" y="5701"/>
                  </a:cubicBezTo>
                  <a:cubicBezTo>
                    <a:pt x="381" y="5733"/>
                    <a:pt x="412" y="5733"/>
                    <a:pt x="412" y="5733"/>
                  </a:cubicBezTo>
                  <a:lnTo>
                    <a:pt x="444" y="5701"/>
                  </a:lnTo>
                  <a:lnTo>
                    <a:pt x="444" y="5701"/>
                  </a:lnTo>
                  <a:cubicBezTo>
                    <a:pt x="412" y="5764"/>
                    <a:pt x="381" y="5796"/>
                    <a:pt x="381" y="5859"/>
                  </a:cubicBezTo>
                  <a:cubicBezTo>
                    <a:pt x="381" y="5923"/>
                    <a:pt x="381" y="6018"/>
                    <a:pt x="444" y="6081"/>
                  </a:cubicBezTo>
                  <a:cubicBezTo>
                    <a:pt x="444" y="6081"/>
                    <a:pt x="476" y="6113"/>
                    <a:pt x="476" y="6113"/>
                  </a:cubicBezTo>
                  <a:cubicBezTo>
                    <a:pt x="507" y="6113"/>
                    <a:pt x="507" y="6081"/>
                    <a:pt x="507" y="6081"/>
                  </a:cubicBezTo>
                  <a:cubicBezTo>
                    <a:pt x="539" y="6049"/>
                    <a:pt x="571" y="6049"/>
                    <a:pt x="602" y="6018"/>
                  </a:cubicBezTo>
                  <a:lnTo>
                    <a:pt x="602" y="6018"/>
                  </a:lnTo>
                  <a:cubicBezTo>
                    <a:pt x="507" y="6113"/>
                    <a:pt x="476" y="6208"/>
                    <a:pt x="476" y="6303"/>
                  </a:cubicBezTo>
                  <a:cubicBezTo>
                    <a:pt x="444" y="6366"/>
                    <a:pt x="476" y="6398"/>
                    <a:pt x="507" y="6429"/>
                  </a:cubicBezTo>
                  <a:cubicBezTo>
                    <a:pt x="507" y="6461"/>
                    <a:pt x="539" y="6461"/>
                    <a:pt x="539" y="6461"/>
                  </a:cubicBezTo>
                  <a:cubicBezTo>
                    <a:pt x="571" y="6461"/>
                    <a:pt x="602" y="6429"/>
                    <a:pt x="697" y="6366"/>
                  </a:cubicBezTo>
                  <a:lnTo>
                    <a:pt x="697" y="6366"/>
                  </a:lnTo>
                  <a:cubicBezTo>
                    <a:pt x="634" y="6429"/>
                    <a:pt x="602" y="6461"/>
                    <a:pt x="571" y="6493"/>
                  </a:cubicBezTo>
                  <a:cubicBezTo>
                    <a:pt x="571" y="6493"/>
                    <a:pt x="571" y="6524"/>
                    <a:pt x="571" y="6524"/>
                  </a:cubicBezTo>
                  <a:cubicBezTo>
                    <a:pt x="571" y="6556"/>
                    <a:pt x="602" y="6556"/>
                    <a:pt x="602" y="6556"/>
                  </a:cubicBezTo>
                  <a:lnTo>
                    <a:pt x="634" y="6556"/>
                  </a:lnTo>
                  <a:cubicBezTo>
                    <a:pt x="666" y="6524"/>
                    <a:pt x="792" y="6461"/>
                    <a:pt x="951" y="6334"/>
                  </a:cubicBezTo>
                  <a:lnTo>
                    <a:pt x="951" y="6334"/>
                  </a:lnTo>
                  <a:cubicBezTo>
                    <a:pt x="856" y="6493"/>
                    <a:pt x="792" y="6588"/>
                    <a:pt x="761" y="6714"/>
                  </a:cubicBezTo>
                  <a:cubicBezTo>
                    <a:pt x="729" y="6746"/>
                    <a:pt x="697" y="6778"/>
                    <a:pt x="697" y="6778"/>
                  </a:cubicBezTo>
                  <a:cubicBezTo>
                    <a:pt x="697" y="6809"/>
                    <a:pt x="697" y="6841"/>
                    <a:pt x="697" y="6841"/>
                  </a:cubicBezTo>
                  <a:cubicBezTo>
                    <a:pt x="697" y="6936"/>
                    <a:pt x="729" y="7031"/>
                    <a:pt x="792" y="7126"/>
                  </a:cubicBezTo>
                  <a:cubicBezTo>
                    <a:pt x="792" y="7126"/>
                    <a:pt x="824" y="7158"/>
                    <a:pt x="887" y="7158"/>
                  </a:cubicBezTo>
                  <a:lnTo>
                    <a:pt x="982" y="7158"/>
                  </a:lnTo>
                  <a:cubicBezTo>
                    <a:pt x="1172" y="7094"/>
                    <a:pt x="1552" y="6841"/>
                    <a:pt x="1996" y="6493"/>
                  </a:cubicBezTo>
                  <a:lnTo>
                    <a:pt x="1996" y="6493"/>
                  </a:lnTo>
                  <a:cubicBezTo>
                    <a:pt x="1489" y="6968"/>
                    <a:pt x="1172" y="7316"/>
                    <a:pt x="1109" y="7348"/>
                  </a:cubicBezTo>
                  <a:cubicBezTo>
                    <a:pt x="1077" y="7380"/>
                    <a:pt x="1077" y="7411"/>
                    <a:pt x="1109" y="7443"/>
                  </a:cubicBezTo>
                  <a:lnTo>
                    <a:pt x="1172" y="7443"/>
                  </a:lnTo>
                  <a:lnTo>
                    <a:pt x="6176" y="2883"/>
                  </a:lnTo>
                  <a:cubicBezTo>
                    <a:pt x="6999" y="2186"/>
                    <a:pt x="7664" y="1711"/>
                    <a:pt x="7918" y="1647"/>
                  </a:cubicBezTo>
                  <a:lnTo>
                    <a:pt x="7918" y="1647"/>
                  </a:lnTo>
                  <a:lnTo>
                    <a:pt x="1236" y="7538"/>
                  </a:lnTo>
                  <a:cubicBezTo>
                    <a:pt x="1236" y="7538"/>
                    <a:pt x="1236" y="7570"/>
                    <a:pt x="1236" y="7601"/>
                  </a:cubicBezTo>
                  <a:cubicBezTo>
                    <a:pt x="1251" y="7617"/>
                    <a:pt x="1267" y="7625"/>
                    <a:pt x="1279" y="7625"/>
                  </a:cubicBezTo>
                  <a:cubicBezTo>
                    <a:pt x="1291" y="7625"/>
                    <a:pt x="1299" y="7617"/>
                    <a:pt x="1299" y="7601"/>
                  </a:cubicBezTo>
                  <a:lnTo>
                    <a:pt x="7918" y="2059"/>
                  </a:lnTo>
                  <a:lnTo>
                    <a:pt x="7918" y="2059"/>
                  </a:lnTo>
                  <a:cubicBezTo>
                    <a:pt x="7886" y="2154"/>
                    <a:pt x="7791" y="2281"/>
                    <a:pt x="7664" y="2439"/>
                  </a:cubicBezTo>
                  <a:lnTo>
                    <a:pt x="1457" y="7633"/>
                  </a:lnTo>
                  <a:cubicBezTo>
                    <a:pt x="1457" y="7665"/>
                    <a:pt x="1457" y="7696"/>
                    <a:pt x="1457" y="7728"/>
                  </a:cubicBezTo>
                  <a:lnTo>
                    <a:pt x="1521" y="7728"/>
                  </a:lnTo>
                  <a:cubicBezTo>
                    <a:pt x="1774" y="7570"/>
                    <a:pt x="6493" y="3991"/>
                    <a:pt x="7728" y="2534"/>
                  </a:cubicBezTo>
                  <a:lnTo>
                    <a:pt x="8234" y="2122"/>
                  </a:lnTo>
                  <a:lnTo>
                    <a:pt x="8234" y="2122"/>
                  </a:lnTo>
                  <a:cubicBezTo>
                    <a:pt x="7981" y="2851"/>
                    <a:pt x="3516" y="6493"/>
                    <a:pt x="1774" y="7823"/>
                  </a:cubicBezTo>
                  <a:cubicBezTo>
                    <a:pt x="1774" y="7855"/>
                    <a:pt x="1742" y="7855"/>
                    <a:pt x="1742" y="7886"/>
                  </a:cubicBezTo>
                  <a:cubicBezTo>
                    <a:pt x="1742" y="7886"/>
                    <a:pt x="1742" y="7886"/>
                    <a:pt x="1774" y="7918"/>
                  </a:cubicBezTo>
                  <a:cubicBezTo>
                    <a:pt x="1806" y="7950"/>
                    <a:pt x="1869" y="7981"/>
                    <a:pt x="1932" y="8013"/>
                  </a:cubicBezTo>
                  <a:lnTo>
                    <a:pt x="1996" y="8013"/>
                  </a:lnTo>
                  <a:cubicBezTo>
                    <a:pt x="2027" y="8013"/>
                    <a:pt x="2122" y="7981"/>
                    <a:pt x="2186" y="7981"/>
                  </a:cubicBezTo>
                  <a:cubicBezTo>
                    <a:pt x="2186" y="7981"/>
                    <a:pt x="2154" y="8013"/>
                    <a:pt x="2154" y="8013"/>
                  </a:cubicBezTo>
                  <a:cubicBezTo>
                    <a:pt x="2154" y="8045"/>
                    <a:pt x="2154" y="8045"/>
                    <a:pt x="2186" y="8076"/>
                  </a:cubicBezTo>
                  <a:lnTo>
                    <a:pt x="2249" y="8076"/>
                  </a:lnTo>
                  <a:cubicBezTo>
                    <a:pt x="2344" y="7981"/>
                    <a:pt x="2439" y="7886"/>
                    <a:pt x="2534" y="7823"/>
                  </a:cubicBezTo>
                  <a:cubicBezTo>
                    <a:pt x="2724" y="7696"/>
                    <a:pt x="2914" y="7570"/>
                    <a:pt x="3136" y="7411"/>
                  </a:cubicBezTo>
                  <a:lnTo>
                    <a:pt x="3136" y="7411"/>
                  </a:lnTo>
                  <a:cubicBezTo>
                    <a:pt x="2787" y="7728"/>
                    <a:pt x="2566" y="7981"/>
                    <a:pt x="2502" y="8140"/>
                  </a:cubicBezTo>
                  <a:cubicBezTo>
                    <a:pt x="2471" y="8203"/>
                    <a:pt x="2471" y="8203"/>
                    <a:pt x="2471" y="8235"/>
                  </a:cubicBezTo>
                  <a:lnTo>
                    <a:pt x="2502" y="8235"/>
                  </a:lnTo>
                  <a:cubicBezTo>
                    <a:pt x="2502" y="8266"/>
                    <a:pt x="2502" y="8266"/>
                    <a:pt x="2502" y="8298"/>
                  </a:cubicBezTo>
                  <a:lnTo>
                    <a:pt x="2597" y="8298"/>
                  </a:lnTo>
                  <a:cubicBezTo>
                    <a:pt x="4719" y="6461"/>
                    <a:pt x="7854" y="3801"/>
                    <a:pt x="8456" y="3358"/>
                  </a:cubicBezTo>
                  <a:lnTo>
                    <a:pt x="8456" y="3358"/>
                  </a:lnTo>
                  <a:cubicBezTo>
                    <a:pt x="8234" y="3643"/>
                    <a:pt x="7284" y="4498"/>
                    <a:pt x="6144" y="5511"/>
                  </a:cubicBezTo>
                  <a:lnTo>
                    <a:pt x="2566" y="8520"/>
                  </a:lnTo>
                  <a:cubicBezTo>
                    <a:pt x="2534" y="8520"/>
                    <a:pt x="2534" y="8551"/>
                    <a:pt x="2566" y="8583"/>
                  </a:cubicBezTo>
                  <a:cubicBezTo>
                    <a:pt x="2566" y="8599"/>
                    <a:pt x="2574" y="8607"/>
                    <a:pt x="2586" y="8607"/>
                  </a:cubicBezTo>
                  <a:cubicBezTo>
                    <a:pt x="2597" y="8607"/>
                    <a:pt x="2613" y="8599"/>
                    <a:pt x="2629" y="8583"/>
                  </a:cubicBezTo>
                  <a:cubicBezTo>
                    <a:pt x="2787" y="8456"/>
                    <a:pt x="3326" y="8013"/>
                    <a:pt x="4022" y="7443"/>
                  </a:cubicBezTo>
                  <a:lnTo>
                    <a:pt x="4022" y="7443"/>
                  </a:lnTo>
                  <a:cubicBezTo>
                    <a:pt x="3801" y="7665"/>
                    <a:pt x="3579" y="7886"/>
                    <a:pt x="3421" y="8076"/>
                  </a:cubicBezTo>
                  <a:lnTo>
                    <a:pt x="3041" y="8456"/>
                  </a:lnTo>
                  <a:cubicBezTo>
                    <a:pt x="3009" y="8456"/>
                    <a:pt x="3009" y="8488"/>
                    <a:pt x="3041" y="8520"/>
                  </a:cubicBezTo>
                  <a:cubicBezTo>
                    <a:pt x="3072" y="8551"/>
                    <a:pt x="3104" y="8583"/>
                    <a:pt x="3136" y="8583"/>
                  </a:cubicBezTo>
                  <a:lnTo>
                    <a:pt x="3136" y="8615"/>
                  </a:lnTo>
                  <a:cubicBezTo>
                    <a:pt x="3136" y="8678"/>
                    <a:pt x="3167" y="8741"/>
                    <a:pt x="3199" y="8773"/>
                  </a:cubicBezTo>
                  <a:cubicBezTo>
                    <a:pt x="3199" y="8805"/>
                    <a:pt x="3231" y="8805"/>
                    <a:pt x="3231" y="8805"/>
                  </a:cubicBezTo>
                  <a:lnTo>
                    <a:pt x="3262" y="8805"/>
                  </a:lnTo>
                  <a:lnTo>
                    <a:pt x="3516" y="8583"/>
                  </a:lnTo>
                  <a:lnTo>
                    <a:pt x="3516" y="8583"/>
                  </a:lnTo>
                  <a:cubicBezTo>
                    <a:pt x="3484" y="8615"/>
                    <a:pt x="3484" y="8646"/>
                    <a:pt x="3484" y="8646"/>
                  </a:cubicBezTo>
                  <a:cubicBezTo>
                    <a:pt x="3484" y="8678"/>
                    <a:pt x="3484" y="8710"/>
                    <a:pt x="3484" y="8710"/>
                  </a:cubicBezTo>
                  <a:cubicBezTo>
                    <a:pt x="3547" y="8773"/>
                    <a:pt x="3579" y="8805"/>
                    <a:pt x="3674" y="8805"/>
                  </a:cubicBezTo>
                  <a:cubicBezTo>
                    <a:pt x="3706" y="8805"/>
                    <a:pt x="3769" y="8773"/>
                    <a:pt x="3832" y="8773"/>
                  </a:cubicBezTo>
                  <a:cubicBezTo>
                    <a:pt x="3801" y="8805"/>
                    <a:pt x="3737" y="8836"/>
                    <a:pt x="3706" y="8836"/>
                  </a:cubicBezTo>
                  <a:cubicBezTo>
                    <a:pt x="3706" y="8868"/>
                    <a:pt x="3706" y="8868"/>
                    <a:pt x="3706" y="8900"/>
                  </a:cubicBezTo>
                  <a:cubicBezTo>
                    <a:pt x="3706" y="8900"/>
                    <a:pt x="3706" y="8900"/>
                    <a:pt x="3706" y="8931"/>
                  </a:cubicBezTo>
                  <a:cubicBezTo>
                    <a:pt x="3706" y="8931"/>
                    <a:pt x="3737" y="8963"/>
                    <a:pt x="3769" y="8963"/>
                  </a:cubicBezTo>
                  <a:cubicBezTo>
                    <a:pt x="3864" y="8963"/>
                    <a:pt x="4244" y="8678"/>
                    <a:pt x="4751" y="8235"/>
                  </a:cubicBezTo>
                  <a:lnTo>
                    <a:pt x="4751" y="8235"/>
                  </a:lnTo>
                  <a:lnTo>
                    <a:pt x="4149" y="8773"/>
                  </a:lnTo>
                  <a:cubicBezTo>
                    <a:pt x="4117" y="8805"/>
                    <a:pt x="4117" y="8836"/>
                    <a:pt x="4149" y="8868"/>
                  </a:cubicBezTo>
                  <a:cubicBezTo>
                    <a:pt x="4181" y="8900"/>
                    <a:pt x="4244" y="8931"/>
                    <a:pt x="4339" y="8931"/>
                  </a:cubicBezTo>
                  <a:cubicBezTo>
                    <a:pt x="4434" y="8931"/>
                    <a:pt x="4529" y="8900"/>
                    <a:pt x="4656" y="8836"/>
                  </a:cubicBezTo>
                  <a:cubicBezTo>
                    <a:pt x="4688" y="8868"/>
                    <a:pt x="4688" y="8868"/>
                    <a:pt x="4719" y="8868"/>
                  </a:cubicBezTo>
                  <a:cubicBezTo>
                    <a:pt x="4783" y="8868"/>
                    <a:pt x="4878" y="8836"/>
                    <a:pt x="4973" y="8773"/>
                  </a:cubicBezTo>
                  <a:lnTo>
                    <a:pt x="4973" y="8773"/>
                  </a:lnTo>
                  <a:cubicBezTo>
                    <a:pt x="4941" y="8836"/>
                    <a:pt x="4878" y="8868"/>
                    <a:pt x="4846" y="8900"/>
                  </a:cubicBezTo>
                  <a:cubicBezTo>
                    <a:pt x="4814" y="8931"/>
                    <a:pt x="4814" y="8931"/>
                    <a:pt x="4846" y="8963"/>
                  </a:cubicBezTo>
                  <a:cubicBezTo>
                    <a:pt x="4846" y="8995"/>
                    <a:pt x="4878" y="8995"/>
                    <a:pt x="4878" y="8995"/>
                  </a:cubicBezTo>
                  <a:lnTo>
                    <a:pt x="4909" y="8995"/>
                  </a:lnTo>
                  <a:cubicBezTo>
                    <a:pt x="4973" y="8931"/>
                    <a:pt x="5163" y="8773"/>
                    <a:pt x="5416" y="8551"/>
                  </a:cubicBezTo>
                  <a:cubicBezTo>
                    <a:pt x="5416" y="8551"/>
                    <a:pt x="5416" y="8583"/>
                    <a:pt x="5416" y="8583"/>
                  </a:cubicBezTo>
                  <a:cubicBezTo>
                    <a:pt x="5416" y="8615"/>
                    <a:pt x="5416" y="8678"/>
                    <a:pt x="5448" y="8710"/>
                  </a:cubicBezTo>
                  <a:cubicBezTo>
                    <a:pt x="5479" y="8710"/>
                    <a:pt x="5479" y="8741"/>
                    <a:pt x="5479" y="8741"/>
                  </a:cubicBezTo>
                  <a:cubicBezTo>
                    <a:pt x="5511" y="8741"/>
                    <a:pt x="5511" y="8710"/>
                    <a:pt x="5543" y="8710"/>
                  </a:cubicBezTo>
                  <a:lnTo>
                    <a:pt x="5733" y="8551"/>
                  </a:lnTo>
                  <a:lnTo>
                    <a:pt x="5733" y="8551"/>
                  </a:lnTo>
                  <a:cubicBezTo>
                    <a:pt x="5701" y="8583"/>
                    <a:pt x="5669" y="8615"/>
                    <a:pt x="5669" y="8646"/>
                  </a:cubicBezTo>
                  <a:cubicBezTo>
                    <a:pt x="5669" y="8678"/>
                    <a:pt x="5701" y="8710"/>
                    <a:pt x="5701" y="8741"/>
                  </a:cubicBezTo>
                  <a:cubicBezTo>
                    <a:pt x="5733" y="8741"/>
                    <a:pt x="5764" y="8773"/>
                    <a:pt x="5828" y="8773"/>
                  </a:cubicBezTo>
                  <a:cubicBezTo>
                    <a:pt x="6049" y="8773"/>
                    <a:pt x="6588" y="8361"/>
                    <a:pt x="7094" y="7855"/>
                  </a:cubicBezTo>
                  <a:lnTo>
                    <a:pt x="7094" y="7855"/>
                  </a:lnTo>
                  <a:cubicBezTo>
                    <a:pt x="7031" y="7981"/>
                    <a:pt x="7063" y="8013"/>
                    <a:pt x="7063" y="8013"/>
                  </a:cubicBezTo>
                  <a:cubicBezTo>
                    <a:pt x="7094" y="8045"/>
                    <a:pt x="7094" y="8045"/>
                    <a:pt x="7126" y="8045"/>
                  </a:cubicBezTo>
                  <a:cubicBezTo>
                    <a:pt x="7221" y="8045"/>
                    <a:pt x="7474" y="7791"/>
                    <a:pt x="7664" y="7601"/>
                  </a:cubicBezTo>
                  <a:cubicBezTo>
                    <a:pt x="7696" y="7570"/>
                    <a:pt x="7696" y="7538"/>
                    <a:pt x="7664" y="7506"/>
                  </a:cubicBezTo>
                  <a:lnTo>
                    <a:pt x="7601" y="7506"/>
                  </a:lnTo>
                  <a:cubicBezTo>
                    <a:pt x="7443" y="7665"/>
                    <a:pt x="7284" y="7823"/>
                    <a:pt x="7189" y="7886"/>
                  </a:cubicBezTo>
                  <a:cubicBezTo>
                    <a:pt x="7284" y="7791"/>
                    <a:pt x="7474" y="7538"/>
                    <a:pt x="7696" y="7285"/>
                  </a:cubicBezTo>
                  <a:cubicBezTo>
                    <a:pt x="8076" y="6904"/>
                    <a:pt x="8393" y="6556"/>
                    <a:pt x="8488" y="6461"/>
                  </a:cubicBezTo>
                  <a:cubicBezTo>
                    <a:pt x="8488" y="6461"/>
                    <a:pt x="8488" y="6429"/>
                    <a:pt x="8456" y="6398"/>
                  </a:cubicBezTo>
                  <a:cubicBezTo>
                    <a:pt x="8583" y="6239"/>
                    <a:pt x="8678" y="6144"/>
                    <a:pt x="8678" y="6081"/>
                  </a:cubicBezTo>
                  <a:cubicBezTo>
                    <a:pt x="8678" y="6049"/>
                    <a:pt x="8678" y="6018"/>
                    <a:pt x="8678" y="6018"/>
                  </a:cubicBezTo>
                  <a:cubicBezTo>
                    <a:pt x="8662" y="6002"/>
                    <a:pt x="8646" y="5994"/>
                    <a:pt x="8630" y="5994"/>
                  </a:cubicBezTo>
                  <a:cubicBezTo>
                    <a:pt x="8615" y="5994"/>
                    <a:pt x="8599" y="6002"/>
                    <a:pt x="8583" y="6018"/>
                  </a:cubicBezTo>
                  <a:lnTo>
                    <a:pt x="5511" y="8583"/>
                  </a:lnTo>
                  <a:cubicBezTo>
                    <a:pt x="5511" y="8551"/>
                    <a:pt x="5543" y="8488"/>
                    <a:pt x="5606" y="8425"/>
                  </a:cubicBezTo>
                  <a:cubicBezTo>
                    <a:pt x="6113" y="7981"/>
                    <a:pt x="6841" y="7380"/>
                    <a:pt x="7474" y="6809"/>
                  </a:cubicBezTo>
                  <a:cubicBezTo>
                    <a:pt x="7981" y="6366"/>
                    <a:pt x="8424" y="5986"/>
                    <a:pt x="8615" y="5859"/>
                  </a:cubicBezTo>
                  <a:cubicBezTo>
                    <a:pt x="8615" y="5859"/>
                    <a:pt x="8646" y="5828"/>
                    <a:pt x="8678" y="5828"/>
                  </a:cubicBezTo>
                  <a:cubicBezTo>
                    <a:pt x="8678" y="5796"/>
                    <a:pt x="8678" y="5796"/>
                    <a:pt x="8678" y="5796"/>
                  </a:cubicBezTo>
                  <a:cubicBezTo>
                    <a:pt x="8678" y="5764"/>
                    <a:pt x="8678" y="5764"/>
                    <a:pt x="8678" y="5733"/>
                  </a:cubicBezTo>
                  <a:lnTo>
                    <a:pt x="8615" y="5733"/>
                  </a:lnTo>
                  <a:cubicBezTo>
                    <a:pt x="8583" y="5733"/>
                    <a:pt x="8583" y="5764"/>
                    <a:pt x="8520" y="5796"/>
                  </a:cubicBezTo>
                  <a:cubicBezTo>
                    <a:pt x="8646" y="5638"/>
                    <a:pt x="8741" y="5543"/>
                    <a:pt x="8741" y="5479"/>
                  </a:cubicBezTo>
                  <a:cubicBezTo>
                    <a:pt x="8741" y="5448"/>
                    <a:pt x="8741" y="5416"/>
                    <a:pt x="8710" y="5416"/>
                  </a:cubicBezTo>
                  <a:cubicBezTo>
                    <a:pt x="8710" y="5384"/>
                    <a:pt x="8678" y="5384"/>
                    <a:pt x="8678" y="5384"/>
                  </a:cubicBezTo>
                  <a:cubicBezTo>
                    <a:pt x="8583" y="5384"/>
                    <a:pt x="8329" y="5606"/>
                    <a:pt x="7759" y="6144"/>
                  </a:cubicBezTo>
                  <a:cubicBezTo>
                    <a:pt x="8361" y="5511"/>
                    <a:pt x="8805" y="5036"/>
                    <a:pt x="8836" y="4973"/>
                  </a:cubicBezTo>
                  <a:cubicBezTo>
                    <a:pt x="8868" y="4941"/>
                    <a:pt x="8868" y="4909"/>
                    <a:pt x="8836" y="4909"/>
                  </a:cubicBezTo>
                  <a:cubicBezTo>
                    <a:pt x="8820" y="4894"/>
                    <a:pt x="8805" y="4886"/>
                    <a:pt x="8793" y="4886"/>
                  </a:cubicBezTo>
                  <a:cubicBezTo>
                    <a:pt x="8781" y="4886"/>
                    <a:pt x="8773" y="4894"/>
                    <a:pt x="8773" y="4909"/>
                  </a:cubicBezTo>
                  <a:lnTo>
                    <a:pt x="4688" y="8710"/>
                  </a:lnTo>
                  <a:cubicBezTo>
                    <a:pt x="4561" y="8805"/>
                    <a:pt x="4434" y="8836"/>
                    <a:pt x="4339" y="8836"/>
                  </a:cubicBezTo>
                  <a:cubicBezTo>
                    <a:pt x="4308" y="8836"/>
                    <a:pt x="4276" y="8836"/>
                    <a:pt x="4244" y="8805"/>
                  </a:cubicBezTo>
                  <a:lnTo>
                    <a:pt x="8868" y="4656"/>
                  </a:lnTo>
                  <a:cubicBezTo>
                    <a:pt x="8900" y="4624"/>
                    <a:pt x="8900" y="4593"/>
                    <a:pt x="8900" y="4561"/>
                  </a:cubicBezTo>
                  <a:lnTo>
                    <a:pt x="8836" y="4561"/>
                  </a:lnTo>
                  <a:cubicBezTo>
                    <a:pt x="8963" y="4403"/>
                    <a:pt x="9058" y="4276"/>
                    <a:pt x="9058" y="4181"/>
                  </a:cubicBezTo>
                  <a:cubicBezTo>
                    <a:pt x="9058" y="4149"/>
                    <a:pt x="9058" y="4086"/>
                    <a:pt x="9026" y="4086"/>
                  </a:cubicBezTo>
                  <a:cubicBezTo>
                    <a:pt x="9026" y="4054"/>
                    <a:pt x="8995" y="4054"/>
                    <a:pt x="8995" y="4054"/>
                  </a:cubicBezTo>
                  <a:lnTo>
                    <a:pt x="8963" y="4054"/>
                  </a:lnTo>
                  <a:cubicBezTo>
                    <a:pt x="8139" y="4941"/>
                    <a:pt x="6873" y="6208"/>
                    <a:pt x="5796" y="7189"/>
                  </a:cubicBezTo>
                  <a:cubicBezTo>
                    <a:pt x="5226" y="7633"/>
                    <a:pt x="4688" y="8076"/>
                    <a:pt x="4213" y="8456"/>
                  </a:cubicBezTo>
                  <a:cubicBezTo>
                    <a:pt x="3959" y="8615"/>
                    <a:pt x="3769" y="8678"/>
                    <a:pt x="3642" y="8678"/>
                  </a:cubicBezTo>
                  <a:cubicBezTo>
                    <a:pt x="3611" y="8678"/>
                    <a:pt x="3579" y="8678"/>
                    <a:pt x="3579" y="8646"/>
                  </a:cubicBezTo>
                  <a:cubicBezTo>
                    <a:pt x="3579" y="8615"/>
                    <a:pt x="3611" y="8551"/>
                    <a:pt x="3706" y="8488"/>
                  </a:cubicBezTo>
                  <a:cubicBezTo>
                    <a:pt x="4529" y="8076"/>
                    <a:pt x="5891" y="6778"/>
                    <a:pt x="6999" y="5638"/>
                  </a:cubicBezTo>
                  <a:lnTo>
                    <a:pt x="8836" y="4086"/>
                  </a:lnTo>
                  <a:cubicBezTo>
                    <a:pt x="8868" y="4086"/>
                    <a:pt x="8868" y="4054"/>
                    <a:pt x="8868" y="4023"/>
                  </a:cubicBezTo>
                  <a:cubicBezTo>
                    <a:pt x="8852" y="4007"/>
                    <a:pt x="8836" y="3999"/>
                    <a:pt x="8820" y="3999"/>
                  </a:cubicBezTo>
                  <a:cubicBezTo>
                    <a:pt x="8805" y="3999"/>
                    <a:pt x="8789" y="4007"/>
                    <a:pt x="8773" y="4023"/>
                  </a:cubicBezTo>
                  <a:cubicBezTo>
                    <a:pt x="8646" y="4118"/>
                    <a:pt x="8298" y="4403"/>
                    <a:pt x="7823" y="4783"/>
                  </a:cubicBezTo>
                  <a:cubicBezTo>
                    <a:pt x="8393" y="4181"/>
                    <a:pt x="8773" y="3769"/>
                    <a:pt x="8805" y="3706"/>
                  </a:cubicBezTo>
                  <a:cubicBezTo>
                    <a:pt x="8836" y="3674"/>
                    <a:pt x="8836" y="3643"/>
                    <a:pt x="8805" y="3643"/>
                  </a:cubicBezTo>
                  <a:cubicBezTo>
                    <a:pt x="8805" y="3611"/>
                    <a:pt x="8773" y="3611"/>
                    <a:pt x="8741" y="3611"/>
                  </a:cubicBezTo>
                  <a:cubicBezTo>
                    <a:pt x="8678" y="3674"/>
                    <a:pt x="8203" y="4023"/>
                    <a:pt x="7538" y="4529"/>
                  </a:cubicBezTo>
                  <a:lnTo>
                    <a:pt x="8646" y="3516"/>
                  </a:lnTo>
                  <a:cubicBezTo>
                    <a:pt x="8678" y="3516"/>
                    <a:pt x="8678" y="3484"/>
                    <a:pt x="8646" y="3453"/>
                  </a:cubicBezTo>
                  <a:cubicBezTo>
                    <a:pt x="8646" y="3437"/>
                    <a:pt x="8638" y="3429"/>
                    <a:pt x="8626" y="3429"/>
                  </a:cubicBezTo>
                  <a:cubicBezTo>
                    <a:pt x="8615" y="3429"/>
                    <a:pt x="8599" y="3437"/>
                    <a:pt x="8583" y="3453"/>
                  </a:cubicBezTo>
                  <a:lnTo>
                    <a:pt x="8108" y="3864"/>
                  </a:lnTo>
                  <a:cubicBezTo>
                    <a:pt x="8393" y="3548"/>
                    <a:pt x="8583" y="3326"/>
                    <a:pt x="8583" y="3263"/>
                  </a:cubicBezTo>
                  <a:cubicBezTo>
                    <a:pt x="8583" y="3231"/>
                    <a:pt x="8583" y="3199"/>
                    <a:pt x="8583" y="3199"/>
                  </a:cubicBezTo>
                  <a:cubicBezTo>
                    <a:pt x="8583" y="3199"/>
                    <a:pt x="8551" y="3168"/>
                    <a:pt x="8551" y="3168"/>
                  </a:cubicBezTo>
                  <a:cubicBezTo>
                    <a:pt x="8615" y="3136"/>
                    <a:pt x="8646" y="3104"/>
                    <a:pt x="8710" y="3073"/>
                  </a:cubicBezTo>
                  <a:cubicBezTo>
                    <a:pt x="8710" y="3073"/>
                    <a:pt x="8741" y="3041"/>
                    <a:pt x="8741" y="3041"/>
                  </a:cubicBezTo>
                  <a:cubicBezTo>
                    <a:pt x="8741" y="3009"/>
                    <a:pt x="8710" y="3009"/>
                    <a:pt x="8710" y="2978"/>
                  </a:cubicBezTo>
                  <a:cubicBezTo>
                    <a:pt x="8678" y="2946"/>
                    <a:pt x="8615" y="2914"/>
                    <a:pt x="8551" y="2914"/>
                  </a:cubicBezTo>
                  <a:cubicBezTo>
                    <a:pt x="8678" y="2724"/>
                    <a:pt x="8710" y="2629"/>
                    <a:pt x="8678" y="2598"/>
                  </a:cubicBezTo>
                  <a:cubicBezTo>
                    <a:pt x="8678" y="2598"/>
                    <a:pt x="8646" y="2566"/>
                    <a:pt x="8615" y="2566"/>
                  </a:cubicBezTo>
                  <a:lnTo>
                    <a:pt x="8583" y="2566"/>
                  </a:lnTo>
                  <a:cubicBezTo>
                    <a:pt x="8583" y="2503"/>
                    <a:pt x="8583" y="2471"/>
                    <a:pt x="8551" y="2407"/>
                  </a:cubicBezTo>
                  <a:lnTo>
                    <a:pt x="8456" y="2407"/>
                  </a:lnTo>
                  <a:lnTo>
                    <a:pt x="7886" y="2914"/>
                  </a:lnTo>
                  <a:cubicBezTo>
                    <a:pt x="7949" y="2851"/>
                    <a:pt x="7981" y="2788"/>
                    <a:pt x="8044" y="2756"/>
                  </a:cubicBezTo>
                  <a:cubicBezTo>
                    <a:pt x="8108" y="2661"/>
                    <a:pt x="8171" y="2598"/>
                    <a:pt x="8203" y="2566"/>
                  </a:cubicBezTo>
                  <a:lnTo>
                    <a:pt x="8234" y="2534"/>
                  </a:lnTo>
                  <a:lnTo>
                    <a:pt x="8203" y="2534"/>
                  </a:lnTo>
                  <a:cubicBezTo>
                    <a:pt x="8234" y="2503"/>
                    <a:pt x="8234" y="2503"/>
                    <a:pt x="8234" y="2471"/>
                  </a:cubicBezTo>
                  <a:lnTo>
                    <a:pt x="8139" y="2471"/>
                  </a:lnTo>
                  <a:cubicBezTo>
                    <a:pt x="8139" y="2471"/>
                    <a:pt x="8076" y="2566"/>
                    <a:pt x="7918" y="2724"/>
                  </a:cubicBezTo>
                  <a:cubicBezTo>
                    <a:pt x="7823" y="2819"/>
                    <a:pt x="7664" y="2946"/>
                    <a:pt x="7474" y="3104"/>
                  </a:cubicBezTo>
                  <a:cubicBezTo>
                    <a:pt x="7981" y="2629"/>
                    <a:pt x="8298" y="2249"/>
                    <a:pt x="8329" y="2059"/>
                  </a:cubicBezTo>
                  <a:cubicBezTo>
                    <a:pt x="8329" y="2027"/>
                    <a:pt x="8329" y="1996"/>
                    <a:pt x="8298" y="1964"/>
                  </a:cubicBezTo>
                  <a:cubicBezTo>
                    <a:pt x="8266" y="1964"/>
                    <a:pt x="8266" y="1932"/>
                    <a:pt x="8266" y="1932"/>
                  </a:cubicBezTo>
                  <a:cubicBezTo>
                    <a:pt x="8234" y="1932"/>
                    <a:pt x="8234" y="1964"/>
                    <a:pt x="8234" y="1964"/>
                  </a:cubicBezTo>
                  <a:lnTo>
                    <a:pt x="7949" y="2186"/>
                  </a:lnTo>
                  <a:cubicBezTo>
                    <a:pt x="7981" y="2122"/>
                    <a:pt x="7981" y="2091"/>
                    <a:pt x="8013" y="2059"/>
                  </a:cubicBezTo>
                  <a:cubicBezTo>
                    <a:pt x="8013" y="1996"/>
                    <a:pt x="7981" y="1964"/>
                    <a:pt x="7981" y="1932"/>
                  </a:cubicBezTo>
                  <a:cubicBezTo>
                    <a:pt x="7949" y="1932"/>
                    <a:pt x="7949" y="1901"/>
                    <a:pt x="7918" y="1901"/>
                  </a:cubicBezTo>
                  <a:cubicBezTo>
                    <a:pt x="7918" y="1901"/>
                    <a:pt x="7918" y="1901"/>
                    <a:pt x="7886" y="1932"/>
                  </a:cubicBezTo>
                  <a:lnTo>
                    <a:pt x="4371" y="4878"/>
                  </a:lnTo>
                  <a:lnTo>
                    <a:pt x="4371" y="4878"/>
                  </a:lnTo>
                  <a:lnTo>
                    <a:pt x="8044" y="1647"/>
                  </a:lnTo>
                  <a:cubicBezTo>
                    <a:pt x="8076" y="1616"/>
                    <a:pt x="8076" y="1584"/>
                    <a:pt x="8044" y="1552"/>
                  </a:cubicBezTo>
                  <a:cubicBezTo>
                    <a:pt x="8044" y="1552"/>
                    <a:pt x="8013" y="1521"/>
                    <a:pt x="7981" y="1521"/>
                  </a:cubicBezTo>
                  <a:cubicBezTo>
                    <a:pt x="7854" y="1521"/>
                    <a:pt x="7569" y="1679"/>
                    <a:pt x="7221" y="1932"/>
                  </a:cubicBezTo>
                  <a:lnTo>
                    <a:pt x="7601" y="1584"/>
                  </a:lnTo>
                  <a:cubicBezTo>
                    <a:pt x="7633" y="1552"/>
                    <a:pt x="7633" y="1521"/>
                    <a:pt x="7601" y="1489"/>
                  </a:cubicBezTo>
                  <a:lnTo>
                    <a:pt x="7569" y="1489"/>
                  </a:lnTo>
                  <a:cubicBezTo>
                    <a:pt x="7633" y="1426"/>
                    <a:pt x="7664" y="1394"/>
                    <a:pt x="7696" y="1362"/>
                  </a:cubicBezTo>
                  <a:cubicBezTo>
                    <a:pt x="7696" y="1362"/>
                    <a:pt x="7696" y="1331"/>
                    <a:pt x="7696" y="1299"/>
                  </a:cubicBezTo>
                  <a:cubicBezTo>
                    <a:pt x="7675" y="1299"/>
                    <a:pt x="7654" y="1285"/>
                    <a:pt x="7642" y="1285"/>
                  </a:cubicBezTo>
                  <a:cubicBezTo>
                    <a:pt x="7636" y="1285"/>
                    <a:pt x="7633" y="1289"/>
                    <a:pt x="7633" y="1299"/>
                  </a:cubicBezTo>
                  <a:cubicBezTo>
                    <a:pt x="7569" y="1331"/>
                    <a:pt x="7253" y="1552"/>
                    <a:pt x="6809" y="1869"/>
                  </a:cubicBezTo>
                  <a:lnTo>
                    <a:pt x="6809" y="1869"/>
                  </a:lnTo>
                  <a:cubicBezTo>
                    <a:pt x="7063" y="1647"/>
                    <a:pt x="7253" y="1457"/>
                    <a:pt x="7348" y="1331"/>
                  </a:cubicBezTo>
                  <a:cubicBezTo>
                    <a:pt x="7443" y="1267"/>
                    <a:pt x="7474" y="1236"/>
                    <a:pt x="7474" y="1204"/>
                  </a:cubicBezTo>
                  <a:cubicBezTo>
                    <a:pt x="7474" y="1204"/>
                    <a:pt x="7474" y="1172"/>
                    <a:pt x="7474" y="1172"/>
                  </a:cubicBezTo>
                  <a:cubicBezTo>
                    <a:pt x="7474" y="1141"/>
                    <a:pt x="7443" y="1141"/>
                    <a:pt x="7443" y="1141"/>
                  </a:cubicBezTo>
                  <a:cubicBezTo>
                    <a:pt x="7411" y="1141"/>
                    <a:pt x="7411" y="1141"/>
                    <a:pt x="7411" y="1172"/>
                  </a:cubicBezTo>
                  <a:cubicBezTo>
                    <a:pt x="7348" y="1204"/>
                    <a:pt x="7316" y="1236"/>
                    <a:pt x="7284" y="1267"/>
                  </a:cubicBezTo>
                  <a:cubicBezTo>
                    <a:pt x="7253" y="1299"/>
                    <a:pt x="7158" y="1362"/>
                    <a:pt x="7094" y="1426"/>
                  </a:cubicBezTo>
                  <a:cubicBezTo>
                    <a:pt x="7126" y="1362"/>
                    <a:pt x="7126" y="1331"/>
                    <a:pt x="7126" y="1299"/>
                  </a:cubicBezTo>
                  <a:cubicBezTo>
                    <a:pt x="7189" y="1204"/>
                    <a:pt x="7221" y="1109"/>
                    <a:pt x="7221" y="1046"/>
                  </a:cubicBezTo>
                  <a:cubicBezTo>
                    <a:pt x="7253" y="951"/>
                    <a:pt x="7221" y="887"/>
                    <a:pt x="7158" y="824"/>
                  </a:cubicBezTo>
                  <a:cubicBezTo>
                    <a:pt x="7158" y="824"/>
                    <a:pt x="7158" y="792"/>
                    <a:pt x="7126" y="792"/>
                  </a:cubicBezTo>
                  <a:cubicBezTo>
                    <a:pt x="7126" y="792"/>
                    <a:pt x="7126" y="792"/>
                    <a:pt x="6904" y="982"/>
                  </a:cubicBezTo>
                  <a:cubicBezTo>
                    <a:pt x="6841" y="982"/>
                    <a:pt x="6778" y="1014"/>
                    <a:pt x="6714" y="1046"/>
                  </a:cubicBezTo>
                  <a:cubicBezTo>
                    <a:pt x="6714" y="982"/>
                    <a:pt x="6746" y="951"/>
                    <a:pt x="6746" y="919"/>
                  </a:cubicBezTo>
                  <a:cubicBezTo>
                    <a:pt x="6746" y="887"/>
                    <a:pt x="6746" y="856"/>
                    <a:pt x="6746" y="856"/>
                  </a:cubicBezTo>
                  <a:cubicBezTo>
                    <a:pt x="6778" y="824"/>
                    <a:pt x="6778" y="824"/>
                    <a:pt x="6778" y="792"/>
                  </a:cubicBezTo>
                  <a:cubicBezTo>
                    <a:pt x="6778" y="792"/>
                    <a:pt x="6778" y="761"/>
                    <a:pt x="6778" y="761"/>
                  </a:cubicBezTo>
                  <a:cubicBezTo>
                    <a:pt x="6746" y="761"/>
                    <a:pt x="6746" y="729"/>
                    <a:pt x="6714" y="729"/>
                  </a:cubicBezTo>
                  <a:lnTo>
                    <a:pt x="6683" y="729"/>
                  </a:lnTo>
                  <a:cubicBezTo>
                    <a:pt x="6683" y="713"/>
                    <a:pt x="6675" y="705"/>
                    <a:pt x="6663" y="705"/>
                  </a:cubicBezTo>
                  <a:cubicBezTo>
                    <a:pt x="6651" y="705"/>
                    <a:pt x="6635" y="713"/>
                    <a:pt x="6619" y="729"/>
                  </a:cubicBezTo>
                  <a:lnTo>
                    <a:pt x="6461" y="856"/>
                  </a:lnTo>
                  <a:cubicBezTo>
                    <a:pt x="6461" y="856"/>
                    <a:pt x="6429" y="856"/>
                    <a:pt x="6398" y="887"/>
                  </a:cubicBezTo>
                  <a:cubicBezTo>
                    <a:pt x="6429" y="824"/>
                    <a:pt x="6461" y="761"/>
                    <a:pt x="6461" y="729"/>
                  </a:cubicBezTo>
                  <a:cubicBezTo>
                    <a:pt x="6461" y="666"/>
                    <a:pt x="6461" y="634"/>
                    <a:pt x="6429" y="602"/>
                  </a:cubicBezTo>
                  <a:cubicBezTo>
                    <a:pt x="6429" y="571"/>
                    <a:pt x="6398" y="571"/>
                    <a:pt x="6398" y="571"/>
                  </a:cubicBezTo>
                  <a:lnTo>
                    <a:pt x="6366" y="571"/>
                  </a:lnTo>
                  <a:lnTo>
                    <a:pt x="5859" y="1014"/>
                  </a:lnTo>
                  <a:cubicBezTo>
                    <a:pt x="6398" y="507"/>
                    <a:pt x="6366" y="476"/>
                    <a:pt x="6334" y="444"/>
                  </a:cubicBezTo>
                  <a:cubicBezTo>
                    <a:pt x="6334" y="444"/>
                    <a:pt x="6303" y="412"/>
                    <a:pt x="6271" y="412"/>
                  </a:cubicBezTo>
                  <a:cubicBezTo>
                    <a:pt x="5913" y="412"/>
                    <a:pt x="4005" y="2050"/>
                    <a:pt x="2416" y="3479"/>
                  </a:cubicBezTo>
                  <a:lnTo>
                    <a:pt x="2416" y="3479"/>
                  </a:lnTo>
                  <a:cubicBezTo>
                    <a:pt x="2786" y="3139"/>
                    <a:pt x="3198" y="2756"/>
                    <a:pt x="3642" y="2344"/>
                  </a:cubicBezTo>
                  <a:cubicBezTo>
                    <a:pt x="3674" y="2312"/>
                    <a:pt x="3706" y="2281"/>
                    <a:pt x="3737" y="2249"/>
                  </a:cubicBezTo>
                  <a:cubicBezTo>
                    <a:pt x="4466" y="1647"/>
                    <a:pt x="5258" y="982"/>
                    <a:pt x="6018" y="381"/>
                  </a:cubicBezTo>
                  <a:cubicBezTo>
                    <a:pt x="6049" y="381"/>
                    <a:pt x="6049" y="349"/>
                    <a:pt x="6049" y="349"/>
                  </a:cubicBezTo>
                  <a:cubicBezTo>
                    <a:pt x="6049" y="317"/>
                    <a:pt x="6049" y="317"/>
                    <a:pt x="6018" y="317"/>
                  </a:cubicBezTo>
                  <a:cubicBezTo>
                    <a:pt x="6018" y="286"/>
                    <a:pt x="6018" y="286"/>
                    <a:pt x="5986" y="286"/>
                  </a:cubicBezTo>
                  <a:lnTo>
                    <a:pt x="5954" y="286"/>
                  </a:lnTo>
                  <a:cubicBezTo>
                    <a:pt x="5923" y="317"/>
                    <a:pt x="5891" y="349"/>
                    <a:pt x="5828" y="381"/>
                  </a:cubicBezTo>
                  <a:cubicBezTo>
                    <a:pt x="5828" y="381"/>
                    <a:pt x="5796" y="349"/>
                    <a:pt x="5796" y="349"/>
                  </a:cubicBezTo>
                  <a:cubicBezTo>
                    <a:pt x="5606" y="349"/>
                    <a:pt x="5036" y="887"/>
                    <a:pt x="3801" y="2059"/>
                  </a:cubicBezTo>
                  <a:cubicBezTo>
                    <a:pt x="2724" y="2978"/>
                    <a:pt x="1426" y="4086"/>
                    <a:pt x="412" y="4941"/>
                  </a:cubicBezTo>
                  <a:cubicBezTo>
                    <a:pt x="381" y="4656"/>
                    <a:pt x="3547" y="1932"/>
                    <a:pt x="5574" y="317"/>
                  </a:cubicBezTo>
                  <a:cubicBezTo>
                    <a:pt x="5574" y="286"/>
                    <a:pt x="5606" y="286"/>
                    <a:pt x="5606" y="254"/>
                  </a:cubicBezTo>
                  <a:cubicBezTo>
                    <a:pt x="5606" y="254"/>
                    <a:pt x="5606" y="254"/>
                    <a:pt x="5574" y="222"/>
                  </a:cubicBezTo>
                  <a:cubicBezTo>
                    <a:pt x="5543" y="191"/>
                    <a:pt x="5479" y="159"/>
                    <a:pt x="5384" y="159"/>
                  </a:cubicBezTo>
                  <a:lnTo>
                    <a:pt x="5353" y="159"/>
                  </a:lnTo>
                  <a:cubicBezTo>
                    <a:pt x="5353" y="127"/>
                    <a:pt x="5353" y="127"/>
                    <a:pt x="5353" y="127"/>
                  </a:cubicBezTo>
                  <a:cubicBezTo>
                    <a:pt x="5321" y="64"/>
                    <a:pt x="5258" y="32"/>
                    <a:pt x="5163" y="32"/>
                  </a:cubicBezTo>
                  <a:cubicBezTo>
                    <a:pt x="4941" y="32"/>
                    <a:pt x="4593" y="222"/>
                    <a:pt x="4181" y="539"/>
                  </a:cubicBezTo>
                  <a:cubicBezTo>
                    <a:pt x="4339" y="381"/>
                    <a:pt x="4498" y="254"/>
                    <a:pt x="4656" y="96"/>
                  </a:cubicBezTo>
                  <a:cubicBezTo>
                    <a:pt x="4688" y="96"/>
                    <a:pt x="4688" y="64"/>
                    <a:pt x="4656" y="32"/>
                  </a:cubicBezTo>
                  <a:cubicBezTo>
                    <a:pt x="4656" y="32"/>
                    <a:pt x="4656" y="1"/>
                    <a:pt x="462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 name="Google Shape;969;p37">
              <a:extLst>
                <a:ext uri="{FF2B5EF4-FFF2-40B4-BE49-F238E27FC236}">
                  <a16:creationId xmlns:a16="http://schemas.microsoft.com/office/drawing/2014/main" id="{F8D77056-3DA2-57F8-2373-AFBE55356185}"/>
                </a:ext>
              </a:extLst>
            </p:cNvPr>
            <p:cNvSpPr/>
            <p:nvPr/>
          </p:nvSpPr>
          <p:spPr>
            <a:xfrm>
              <a:off x="8311222" y="3841250"/>
              <a:ext cx="287817" cy="286828"/>
            </a:xfrm>
            <a:custGeom>
              <a:avLst/>
              <a:gdLst/>
              <a:ahLst/>
              <a:cxnLst/>
              <a:rect l="l" t="t" r="r" b="b"/>
              <a:pathLst>
                <a:path w="9026" h="8995" extrusionOk="0">
                  <a:moveTo>
                    <a:pt x="7126" y="951"/>
                  </a:moveTo>
                  <a:cubicBezTo>
                    <a:pt x="7126" y="951"/>
                    <a:pt x="7126" y="1014"/>
                    <a:pt x="7126" y="1046"/>
                  </a:cubicBezTo>
                  <a:cubicBezTo>
                    <a:pt x="7126" y="1046"/>
                    <a:pt x="7126" y="1077"/>
                    <a:pt x="7126" y="1077"/>
                  </a:cubicBezTo>
                  <a:lnTo>
                    <a:pt x="7094" y="1077"/>
                  </a:lnTo>
                  <a:cubicBezTo>
                    <a:pt x="7094" y="1046"/>
                    <a:pt x="7062" y="1014"/>
                    <a:pt x="7031" y="1014"/>
                  </a:cubicBezTo>
                  <a:cubicBezTo>
                    <a:pt x="7062" y="982"/>
                    <a:pt x="7094" y="951"/>
                    <a:pt x="7126" y="951"/>
                  </a:cubicBezTo>
                  <a:close/>
                  <a:moveTo>
                    <a:pt x="6619" y="982"/>
                  </a:moveTo>
                  <a:cubicBezTo>
                    <a:pt x="6619" y="1014"/>
                    <a:pt x="6587" y="1077"/>
                    <a:pt x="6556" y="1109"/>
                  </a:cubicBezTo>
                  <a:cubicBezTo>
                    <a:pt x="6492" y="1141"/>
                    <a:pt x="6397" y="1204"/>
                    <a:pt x="6302" y="1236"/>
                  </a:cubicBezTo>
                  <a:cubicBezTo>
                    <a:pt x="6461" y="1141"/>
                    <a:pt x="6556" y="1046"/>
                    <a:pt x="6619" y="982"/>
                  </a:cubicBezTo>
                  <a:close/>
                  <a:moveTo>
                    <a:pt x="6746" y="1141"/>
                  </a:moveTo>
                  <a:lnTo>
                    <a:pt x="6746" y="1141"/>
                  </a:lnTo>
                  <a:cubicBezTo>
                    <a:pt x="6714" y="1141"/>
                    <a:pt x="6682" y="1172"/>
                    <a:pt x="6651" y="1204"/>
                  </a:cubicBezTo>
                  <a:cubicBezTo>
                    <a:pt x="6556" y="1299"/>
                    <a:pt x="6461" y="1394"/>
                    <a:pt x="6366" y="1457"/>
                  </a:cubicBezTo>
                  <a:cubicBezTo>
                    <a:pt x="6461" y="1362"/>
                    <a:pt x="6556" y="1267"/>
                    <a:pt x="6619" y="1172"/>
                  </a:cubicBezTo>
                  <a:cubicBezTo>
                    <a:pt x="6651" y="1172"/>
                    <a:pt x="6714" y="1141"/>
                    <a:pt x="6746" y="1141"/>
                  </a:cubicBezTo>
                  <a:close/>
                  <a:moveTo>
                    <a:pt x="5225" y="159"/>
                  </a:moveTo>
                  <a:cubicBezTo>
                    <a:pt x="5225" y="159"/>
                    <a:pt x="5194" y="191"/>
                    <a:pt x="5194" y="191"/>
                  </a:cubicBezTo>
                  <a:cubicBezTo>
                    <a:pt x="5130" y="222"/>
                    <a:pt x="5067" y="254"/>
                    <a:pt x="4972" y="286"/>
                  </a:cubicBezTo>
                  <a:cubicBezTo>
                    <a:pt x="4972" y="286"/>
                    <a:pt x="4972" y="254"/>
                    <a:pt x="4972" y="254"/>
                  </a:cubicBezTo>
                  <a:cubicBezTo>
                    <a:pt x="4956" y="238"/>
                    <a:pt x="4940" y="230"/>
                    <a:pt x="4929" y="230"/>
                  </a:cubicBezTo>
                  <a:cubicBezTo>
                    <a:pt x="4917" y="230"/>
                    <a:pt x="4909" y="238"/>
                    <a:pt x="4909" y="254"/>
                  </a:cubicBezTo>
                  <a:cubicBezTo>
                    <a:pt x="4655" y="412"/>
                    <a:pt x="3610" y="1236"/>
                    <a:pt x="2565" y="2091"/>
                  </a:cubicBezTo>
                  <a:cubicBezTo>
                    <a:pt x="3610" y="1077"/>
                    <a:pt x="4719" y="159"/>
                    <a:pt x="5162" y="159"/>
                  </a:cubicBezTo>
                  <a:close/>
                  <a:moveTo>
                    <a:pt x="6366" y="1331"/>
                  </a:moveTo>
                  <a:cubicBezTo>
                    <a:pt x="6081" y="1584"/>
                    <a:pt x="5669" y="1901"/>
                    <a:pt x="5194" y="2249"/>
                  </a:cubicBezTo>
                  <a:cubicBezTo>
                    <a:pt x="5225" y="2186"/>
                    <a:pt x="5289" y="2122"/>
                    <a:pt x="5352" y="2091"/>
                  </a:cubicBezTo>
                  <a:cubicBezTo>
                    <a:pt x="5764" y="1742"/>
                    <a:pt x="6081" y="1489"/>
                    <a:pt x="6366" y="1331"/>
                  </a:cubicBezTo>
                  <a:close/>
                  <a:moveTo>
                    <a:pt x="2185" y="1299"/>
                  </a:moveTo>
                  <a:lnTo>
                    <a:pt x="2185" y="1299"/>
                  </a:lnTo>
                  <a:cubicBezTo>
                    <a:pt x="1710" y="1742"/>
                    <a:pt x="1267" y="2122"/>
                    <a:pt x="982" y="2376"/>
                  </a:cubicBezTo>
                  <a:cubicBezTo>
                    <a:pt x="1140" y="2217"/>
                    <a:pt x="1362" y="2027"/>
                    <a:pt x="1552" y="1837"/>
                  </a:cubicBezTo>
                  <a:cubicBezTo>
                    <a:pt x="1774" y="1647"/>
                    <a:pt x="1995" y="1457"/>
                    <a:pt x="2185" y="1299"/>
                  </a:cubicBezTo>
                  <a:close/>
                  <a:moveTo>
                    <a:pt x="633" y="2693"/>
                  </a:moveTo>
                  <a:lnTo>
                    <a:pt x="596" y="2711"/>
                  </a:lnTo>
                  <a:lnTo>
                    <a:pt x="596" y="2711"/>
                  </a:lnTo>
                  <a:cubicBezTo>
                    <a:pt x="602" y="2702"/>
                    <a:pt x="602" y="2693"/>
                    <a:pt x="602" y="2693"/>
                  </a:cubicBezTo>
                  <a:close/>
                  <a:moveTo>
                    <a:pt x="8487" y="2534"/>
                  </a:moveTo>
                  <a:cubicBezTo>
                    <a:pt x="8519" y="2566"/>
                    <a:pt x="8519" y="2566"/>
                    <a:pt x="8487" y="2598"/>
                  </a:cubicBezTo>
                  <a:cubicBezTo>
                    <a:pt x="8424" y="2629"/>
                    <a:pt x="8361" y="2661"/>
                    <a:pt x="8266" y="2724"/>
                  </a:cubicBezTo>
                  <a:lnTo>
                    <a:pt x="8487" y="2534"/>
                  </a:lnTo>
                  <a:close/>
                  <a:moveTo>
                    <a:pt x="8614" y="2661"/>
                  </a:moveTo>
                  <a:cubicBezTo>
                    <a:pt x="8614" y="2693"/>
                    <a:pt x="8582" y="2724"/>
                    <a:pt x="8582" y="2756"/>
                  </a:cubicBezTo>
                  <a:cubicBezTo>
                    <a:pt x="8582" y="2724"/>
                    <a:pt x="8582" y="2693"/>
                    <a:pt x="8582" y="2661"/>
                  </a:cubicBezTo>
                  <a:close/>
                  <a:moveTo>
                    <a:pt x="4592" y="2598"/>
                  </a:moveTo>
                  <a:lnTo>
                    <a:pt x="4465" y="2724"/>
                  </a:lnTo>
                  <a:cubicBezTo>
                    <a:pt x="4434" y="2756"/>
                    <a:pt x="4402" y="2756"/>
                    <a:pt x="4339" y="2788"/>
                  </a:cubicBezTo>
                  <a:cubicBezTo>
                    <a:pt x="4434" y="2724"/>
                    <a:pt x="4529" y="2661"/>
                    <a:pt x="4592" y="2598"/>
                  </a:cubicBezTo>
                  <a:close/>
                  <a:moveTo>
                    <a:pt x="8487" y="2693"/>
                  </a:moveTo>
                  <a:lnTo>
                    <a:pt x="8487" y="2693"/>
                  </a:lnTo>
                  <a:cubicBezTo>
                    <a:pt x="8456" y="2756"/>
                    <a:pt x="8424" y="2851"/>
                    <a:pt x="8361" y="2914"/>
                  </a:cubicBezTo>
                  <a:cubicBezTo>
                    <a:pt x="8234" y="2946"/>
                    <a:pt x="8044" y="3041"/>
                    <a:pt x="7822" y="3136"/>
                  </a:cubicBezTo>
                  <a:cubicBezTo>
                    <a:pt x="8107" y="2946"/>
                    <a:pt x="8361" y="2756"/>
                    <a:pt x="8487" y="2693"/>
                  </a:cubicBezTo>
                  <a:close/>
                  <a:moveTo>
                    <a:pt x="8487" y="3009"/>
                  </a:moveTo>
                  <a:cubicBezTo>
                    <a:pt x="8551" y="3009"/>
                    <a:pt x="8582" y="3009"/>
                    <a:pt x="8614" y="3041"/>
                  </a:cubicBezTo>
                  <a:cubicBezTo>
                    <a:pt x="8519" y="3104"/>
                    <a:pt x="8329" y="3231"/>
                    <a:pt x="8044" y="3453"/>
                  </a:cubicBezTo>
                  <a:cubicBezTo>
                    <a:pt x="8234" y="3263"/>
                    <a:pt x="8392" y="3136"/>
                    <a:pt x="8487" y="3009"/>
                  </a:cubicBezTo>
                  <a:close/>
                  <a:moveTo>
                    <a:pt x="6936" y="1109"/>
                  </a:moveTo>
                  <a:cubicBezTo>
                    <a:pt x="6967" y="1109"/>
                    <a:pt x="6999" y="1109"/>
                    <a:pt x="7031" y="1141"/>
                  </a:cubicBezTo>
                  <a:cubicBezTo>
                    <a:pt x="7031" y="1172"/>
                    <a:pt x="7062" y="1204"/>
                    <a:pt x="7062" y="1236"/>
                  </a:cubicBezTo>
                  <a:cubicBezTo>
                    <a:pt x="7062" y="1236"/>
                    <a:pt x="7062" y="1236"/>
                    <a:pt x="7031" y="1267"/>
                  </a:cubicBezTo>
                  <a:cubicBezTo>
                    <a:pt x="6967" y="1362"/>
                    <a:pt x="6872" y="1521"/>
                    <a:pt x="6746" y="1647"/>
                  </a:cubicBezTo>
                  <a:cubicBezTo>
                    <a:pt x="6619" y="1774"/>
                    <a:pt x="6461" y="1869"/>
                    <a:pt x="6302" y="1996"/>
                  </a:cubicBezTo>
                  <a:cubicBezTo>
                    <a:pt x="5574" y="2503"/>
                    <a:pt x="4624" y="3168"/>
                    <a:pt x="3705" y="3864"/>
                  </a:cubicBezTo>
                  <a:cubicBezTo>
                    <a:pt x="4497" y="3199"/>
                    <a:pt x="5479" y="2344"/>
                    <a:pt x="6714" y="1299"/>
                  </a:cubicBezTo>
                  <a:cubicBezTo>
                    <a:pt x="6809" y="1204"/>
                    <a:pt x="6872" y="1141"/>
                    <a:pt x="6936" y="1109"/>
                  </a:cubicBezTo>
                  <a:close/>
                  <a:moveTo>
                    <a:pt x="6366" y="729"/>
                  </a:moveTo>
                  <a:cubicBezTo>
                    <a:pt x="6366" y="792"/>
                    <a:pt x="6302" y="887"/>
                    <a:pt x="6207" y="1046"/>
                  </a:cubicBezTo>
                  <a:cubicBezTo>
                    <a:pt x="5574" y="1521"/>
                    <a:pt x="4402" y="2503"/>
                    <a:pt x="3294" y="3484"/>
                  </a:cubicBezTo>
                  <a:cubicBezTo>
                    <a:pt x="2977" y="3674"/>
                    <a:pt x="2660" y="3896"/>
                    <a:pt x="2375" y="4086"/>
                  </a:cubicBezTo>
                  <a:lnTo>
                    <a:pt x="6366" y="729"/>
                  </a:lnTo>
                  <a:close/>
                  <a:moveTo>
                    <a:pt x="7411" y="4054"/>
                  </a:moveTo>
                  <a:lnTo>
                    <a:pt x="7411" y="4054"/>
                  </a:lnTo>
                  <a:cubicBezTo>
                    <a:pt x="7360" y="4093"/>
                    <a:pt x="7309" y="4131"/>
                    <a:pt x="7258" y="4171"/>
                  </a:cubicBezTo>
                  <a:lnTo>
                    <a:pt x="7258" y="4171"/>
                  </a:lnTo>
                  <a:cubicBezTo>
                    <a:pt x="7291" y="4114"/>
                    <a:pt x="7351" y="4084"/>
                    <a:pt x="7411" y="4054"/>
                  </a:cubicBezTo>
                  <a:close/>
                  <a:moveTo>
                    <a:pt x="7126" y="1774"/>
                  </a:moveTo>
                  <a:cubicBezTo>
                    <a:pt x="6967" y="1964"/>
                    <a:pt x="6746" y="2154"/>
                    <a:pt x="6524" y="2344"/>
                  </a:cubicBezTo>
                  <a:lnTo>
                    <a:pt x="4339" y="4181"/>
                  </a:lnTo>
                  <a:cubicBezTo>
                    <a:pt x="5035" y="3548"/>
                    <a:pt x="5700" y="2914"/>
                    <a:pt x="6271" y="2407"/>
                  </a:cubicBezTo>
                  <a:cubicBezTo>
                    <a:pt x="6619" y="2154"/>
                    <a:pt x="6904" y="1932"/>
                    <a:pt x="7126" y="1774"/>
                  </a:cubicBezTo>
                  <a:close/>
                  <a:moveTo>
                    <a:pt x="3862" y="3225"/>
                  </a:moveTo>
                  <a:cubicBezTo>
                    <a:pt x="3343" y="3678"/>
                    <a:pt x="2796" y="4104"/>
                    <a:pt x="2249" y="4529"/>
                  </a:cubicBezTo>
                  <a:lnTo>
                    <a:pt x="3642" y="3389"/>
                  </a:lnTo>
                  <a:cubicBezTo>
                    <a:pt x="3642" y="3358"/>
                    <a:pt x="3674" y="3358"/>
                    <a:pt x="3705" y="3326"/>
                  </a:cubicBezTo>
                  <a:cubicBezTo>
                    <a:pt x="3749" y="3304"/>
                    <a:pt x="3809" y="3267"/>
                    <a:pt x="3862" y="3225"/>
                  </a:cubicBezTo>
                  <a:close/>
                  <a:moveTo>
                    <a:pt x="1900" y="2946"/>
                  </a:moveTo>
                  <a:cubicBezTo>
                    <a:pt x="1140" y="3706"/>
                    <a:pt x="538" y="4371"/>
                    <a:pt x="348" y="4561"/>
                  </a:cubicBezTo>
                  <a:cubicBezTo>
                    <a:pt x="348" y="4529"/>
                    <a:pt x="348" y="4529"/>
                    <a:pt x="348" y="4498"/>
                  </a:cubicBezTo>
                  <a:cubicBezTo>
                    <a:pt x="380" y="4434"/>
                    <a:pt x="412" y="4339"/>
                    <a:pt x="475" y="4244"/>
                  </a:cubicBezTo>
                  <a:cubicBezTo>
                    <a:pt x="570" y="4118"/>
                    <a:pt x="728" y="3959"/>
                    <a:pt x="918" y="3769"/>
                  </a:cubicBezTo>
                  <a:cubicBezTo>
                    <a:pt x="1203" y="3548"/>
                    <a:pt x="1520" y="3263"/>
                    <a:pt x="1900" y="2946"/>
                  </a:cubicBezTo>
                  <a:close/>
                  <a:moveTo>
                    <a:pt x="6081" y="1679"/>
                  </a:moveTo>
                  <a:cubicBezTo>
                    <a:pt x="4370" y="3168"/>
                    <a:pt x="3040" y="4308"/>
                    <a:pt x="2122" y="5068"/>
                  </a:cubicBezTo>
                  <a:cubicBezTo>
                    <a:pt x="2914" y="4308"/>
                    <a:pt x="3610" y="3643"/>
                    <a:pt x="4212" y="3073"/>
                  </a:cubicBezTo>
                  <a:cubicBezTo>
                    <a:pt x="4339" y="2978"/>
                    <a:pt x="4465" y="2851"/>
                    <a:pt x="4592" y="2756"/>
                  </a:cubicBezTo>
                  <a:cubicBezTo>
                    <a:pt x="5194" y="2376"/>
                    <a:pt x="5700" y="1996"/>
                    <a:pt x="6081" y="1679"/>
                  </a:cubicBezTo>
                  <a:close/>
                  <a:moveTo>
                    <a:pt x="2837" y="5037"/>
                  </a:moveTo>
                  <a:cubicBezTo>
                    <a:pt x="2756" y="5096"/>
                    <a:pt x="2678" y="5154"/>
                    <a:pt x="2603" y="5208"/>
                  </a:cubicBezTo>
                  <a:lnTo>
                    <a:pt x="2603" y="5208"/>
                  </a:lnTo>
                  <a:cubicBezTo>
                    <a:pt x="2664" y="5161"/>
                    <a:pt x="2717" y="5114"/>
                    <a:pt x="2787" y="5068"/>
                  </a:cubicBezTo>
                  <a:cubicBezTo>
                    <a:pt x="2804" y="5058"/>
                    <a:pt x="2820" y="5047"/>
                    <a:pt x="2837" y="5037"/>
                  </a:cubicBezTo>
                  <a:close/>
                  <a:moveTo>
                    <a:pt x="8266" y="3041"/>
                  </a:moveTo>
                  <a:lnTo>
                    <a:pt x="8266" y="3041"/>
                  </a:lnTo>
                  <a:cubicBezTo>
                    <a:pt x="8171" y="3168"/>
                    <a:pt x="8076" y="3294"/>
                    <a:pt x="7949" y="3421"/>
                  </a:cubicBezTo>
                  <a:cubicBezTo>
                    <a:pt x="7727" y="3611"/>
                    <a:pt x="7474" y="3864"/>
                    <a:pt x="7189" y="4118"/>
                  </a:cubicBezTo>
                  <a:cubicBezTo>
                    <a:pt x="6559" y="4590"/>
                    <a:pt x="5804" y="5156"/>
                    <a:pt x="5079" y="5754"/>
                  </a:cubicBezTo>
                  <a:lnTo>
                    <a:pt x="5079" y="5754"/>
                  </a:lnTo>
                  <a:cubicBezTo>
                    <a:pt x="5698" y="5165"/>
                    <a:pt x="6315" y="4548"/>
                    <a:pt x="6841" y="3991"/>
                  </a:cubicBezTo>
                  <a:cubicBezTo>
                    <a:pt x="7411" y="3516"/>
                    <a:pt x="7917" y="3168"/>
                    <a:pt x="8266" y="3041"/>
                  </a:cubicBezTo>
                  <a:close/>
                  <a:moveTo>
                    <a:pt x="6370" y="2059"/>
                  </a:moveTo>
                  <a:cubicBezTo>
                    <a:pt x="6183" y="2270"/>
                    <a:pt x="5940" y="2483"/>
                    <a:pt x="5669" y="2724"/>
                  </a:cubicBezTo>
                  <a:cubicBezTo>
                    <a:pt x="4750" y="3389"/>
                    <a:pt x="3674" y="4213"/>
                    <a:pt x="2755" y="4973"/>
                  </a:cubicBezTo>
                  <a:cubicBezTo>
                    <a:pt x="2312" y="5289"/>
                    <a:pt x="1900" y="5574"/>
                    <a:pt x="1552" y="5828"/>
                  </a:cubicBezTo>
                  <a:cubicBezTo>
                    <a:pt x="2755" y="4624"/>
                    <a:pt x="5067" y="2978"/>
                    <a:pt x="6366" y="2059"/>
                  </a:cubicBezTo>
                  <a:cubicBezTo>
                    <a:pt x="6366" y="2059"/>
                    <a:pt x="6367" y="2059"/>
                    <a:pt x="6370" y="2059"/>
                  </a:cubicBezTo>
                  <a:close/>
                  <a:moveTo>
                    <a:pt x="2755" y="3928"/>
                  </a:moveTo>
                  <a:lnTo>
                    <a:pt x="2755" y="3928"/>
                  </a:lnTo>
                  <a:cubicBezTo>
                    <a:pt x="2724" y="3991"/>
                    <a:pt x="2660" y="4023"/>
                    <a:pt x="2629" y="4054"/>
                  </a:cubicBezTo>
                  <a:cubicBezTo>
                    <a:pt x="2249" y="4371"/>
                    <a:pt x="1900" y="4656"/>
                    <a:pt x="1615" y="4941"/>
                  </a:cubicBezTo>
                  <a:lnTo>
                    <a:pt x="538" y="5828"/>
                  </a:lnTo>
                  <a:cubicBezTo>
                    <a:pt x="507" y="5859"/>
                    <a:pt x="507" y="5891"/>
                    <a:pt x="538" y="5923"/>
                  </a:cubicBezTo>
                  <a:cubicBezTo>
                    <a:pt x="507" y="5923"/>
                    <a:pt x="507" y="5954"/>
                    <a:pt x="507" y="5954"/>
                  </a:cubicBezTo>
                  <a:cubicBezTo>
                    <a:pt x="475" y="5923"/>
                    <a:pt x="475" y="5891"/>
                    <a:pt x="475" y="5859"/>
                  </a:cubicBezTo>
                  <a:cubicBezTo>
                    <a:pt x="507" y="5733"/>
                    <a:pt x="633" y="5574"/>
                    <a:pt x="823" y="5353"/>
                  </a:cubicBezTo>
                  <a:lnTo>
                    <a:pt x="1425" y="4846"/>
                  </a:lnTo>
                  <a:cubicBezTo>
                    <a:pt x="1805" y="4561"/>
                    <a:pt x="2280" y="4244"/>
                    <a:pt x="2755" y="3928"/>
                  </a:cubicBezTo>
                  <a:close/>
                  <a:moveTo>
                    <a:pt x="8931" y="4244"/>
                  </a:moveTo>
                  <a:lnTo>
                    <a:pt x="8931" y="4244"/>
                  </a:lnTo>
                  <a:cubicBezTo>
                    <a:pt x="8804" y="4529"/>
                    <a:pt x="8076" y="5226"/>
                    <a:pt x="7189" y="6018"/>
                  </a:cubicBezTo>
                  <a:cubicBezTo>
                    <a:pt x="8012" y="5226"/>
                    <a:pt x="8709" y="4498"/>
                    <a:pt x="8931" y="4244"/>
                  </a:cubicBezTo>
                  <a:close/>
                  <a:moveTo>
                    <a:pt x="6967" y="3168"/>
                  </a:moveTo>
                  <a:lnTo>
                    <a:pt x="6967" y="3168"/>
                  </a:lnTo>
                  <a:cubicBezTo>
                    <a:pt x="6081" y="3991"/>
                    <a:pt x="4719" y="5099"/>
                    <a:pt x="3452" y="6113"/>
                  </a:cubicBezTo>
                  <a:lnTo>
                    <a:pt x="6967" y="3168"/>
                  </a:lnTo>
                  <a:close/>
                  <a:moveTo>
                    <a:pt x="1488" y="5733"/>
                  </a:moveTo>
                  <a:cubicBezTo>
                    <a:pt x="1362" y="5860"/>
                    <a:pt x="1267" y="5986"/>
                    <a:pt x="1172" y="6081"/>
                  </a:cubicBezTo>
                  <a:cubicBezTo>
                    <a:pt x="1108" y="6113"/>
                    <a:pt x="1077" y="6144"/>
                    <a:pt x="1013" y="6176"/>
                  </a:cubicBezTo>
                  <a:cubicBezTo>
                    <a:pt x="1140" y="6081"/>
                    <a:pt x="1235" y="5954"/>
                    <a:pt x="1330" y="5859"/>
                  </a:cubicBezTo>
                  <a:cubicBezTo>
                    <a:pt x="1393" y="5828"/>
                    <a:pt x="1425" y="5796"/>
                    <a:pt x="1488" y="5733"/>
                  </a:cubicBezTo>
                  <a:close/>
                  <a:moveTo>
                    <a:pt x="3072" y="4023"/>
                  </a:moveTo>
                  <a:cubicBezTo>
                    <a:pt x="2534" y="4529"/>
                    <a:pt x="1932" y="5131"/>
                    <a:pt x="1267" y="5796"/>
                  </a:cubicBezTo>
                  <a:cubicBezTo>
                    <a:pt x="887" y="6113"/>
                    <a:pt x="665" y="6271"/>
                    <a:pt x="570" y="6334"/>
                  </a:cubicBezTo>
                  <a:lnTo>
                    <a:pt x="570" y="6303"/>
                  </a:lnTo>
                  <a:cubicBezTo>
                    <a:pt x="570" y="6144"/>
                    <a:pt x="823" y="5859"/>
                    <a:pt x="1172" y="5479"/>
                  </a:cubicBezTo>
                  <a:cubicBezTo>
                    <a:pt x="1647" y="5131"/>
                    <a:pt x="2344" y="4593"/>
                    <a:pt x="3072" y="4023"/>
                  </a:cubicBezTo>
                  <a:close/>
                  <a:moveTo>
                    <a:pt x="1932" y="5669"/>
                  </a:moveTo>
                  <a:lnTo>
                    <a:pt x="1932" y="5669"/>
                  </a:lnTo>
                  <a:cubicBezTo>
                    <a:pt x="1805" y="5796"/>
                    <a:pt x="1679" y="5891"/>
                    <a:pt x="1583" y="6018"/>
                  </a:cubicBezTo>
                  <a:cubicBezTo>
                    <a:pt x="1298" y="6208"/>
                    <a:pt x="1108" y="6398"/>
                    <a:pt x="982" y="6493"/>
                  </a:cubicBezTo>
                  <a:cubicBezTo>
                    <a:pt x="1045" y="6398"/>
                    <a:pt x="1108" y="6271"/>
                    <a:pt x="1235" y="6176"/>
                  </a:cubicBezTo>
                  <a:cubicBezTo>
                    <a:pt x="1425" y="6018"/>
                    <a:pt x="1679" y="5859"/>
                    <a:pt x="1932" y="5669"/>
                  </a:cubicBezTo>
                  <a:close/>
                  <a:moveTo>
                    <a:pt x="8614" y="5511"/>
                  </a:moveTo>
                  <a:lnTo>
                    <a:pt x="8614" y="5511"/>
                  </a:lnTo>
                  <a:cubicBezTo>
                    <a:pt x="8582" y="5638"/>
                    <a:pt x="8361" y="5859"/>
                    <a:pt x="8012" y="6144"/>
                  </a:cubicBezTo>
                  <a:cubicBezTo>
                    <a:pt x="7822" y="6303"/>
                    <a:pt x="7601" y="6493"/>
                    <a:pt x="7347" y="6651"/>
                  </a:cubicBezTo>
                  <a:cubicBezTo>
                    <a:pt x="7886" y="6144"/>
                    <a:pt x="8456" y="5638"/>
                    <a:pt x="8614" y="5511"/>
                  </a:cubicBezTo>
                  <a:close/>
                  <a:moveTo>
                    <a:pt x="4655" y="3769"/>
                  </a:moveTo>
                  <a:cubicBezTo>
                    <a:pt x="3230" y="5068"/>
                    <a:pt x="1742" y="6366"/>
                    <a:pt x="1077" y="6714"/>
                  </a:cubicBezTo>
                  <a:cubicBezTo>
                    <a:pt x="1203" y="6524"/>
                    <a:pt x="1393" y="6334"/>
                    <a:pt x="1615" y="6113"/>
                  </a:cubicBezTo>
                  <a:cubicBezTo>
                    <a:pt x="1900" y="5891"/>
                    <a:pt x="2249" y="5638"/>
                    <a:pt x="2565" y="5353"/>
                  </a:cubicBezTo>
                  <a:cubicBezTo>
                    <a:pt x="3230" y="4878"/>
                    <a:pt x="3959" y="4308"/>
                    <a:pt x="4655" y="3769"/>
                  </a:cubicBezTo>
                  <a:close/>
                  <a:moveTo>
                    <a:pt x="1140" y="6493"/>
                  </a:moveTo>
                  <a:lnTo>
                    <a:pt x="1140" y="6493"/>
                  </a:lnTo>
                  <a:cubicBezTo>
                    <a:pt x="1045" y="6588"/>
                    <a:pt x="982" y="6683"/>
                    <a:pt x="918" y="6778"/>
                  </a:cubicBezTo>
                  <a:cubicBezTo>
                    <a:pt x="887" y="6778"/>
                    <a:pt x="855" y="6809"/>
                    <a:pt x="823" y="6809"/>
                  </a:cubicBezTo>
                  <a:lnTo>
                    <a:pt x="823" y="6746"/>
                  </a:lnTo>
                  <a:cubicBezTo>
                    <a:pt x="887" y="6714"/>
                    <a:pt x="982" y="6619"/>
                    <a:pt x="1140" y="6493"/>
                  </a:cubicBezTo>
                  <a:close/>
                  <a:moveTo>
                    <a:pt x="4909" y="5638"/>
                  </a:moveTo>
                  <a:lnTo>
                    <a:pt x="4909" y="5638"/>
                  </a:lnTo>
                  <a:cubicBezTo>
                    <a:pt x="4624" y="5923"/>
                    <a:pt x="4339" y="6239"/>
                    <a:pt x="4054" y="6493"/>
                  </a:cubicBezTo>
                  <a:lnTo>
                    <a:pt x="3990" y="6556"/>
                  </a:lnTo>
                  <a:cubicBezTo>
                    <a:pt x="3832" y="6683"/>
                    <a:pt x="3674" y="6778"/>
                    <a:pt x="3547" y="6873"/>
                  </a:cubicBezTo>
                  <a:cubicBezTo>
                    <a:pt x="3990" y="6461"/>
                    <a:pt x="4465" y="6049"/>
                    <a:pt x="4909" y="5638"/>
                  </a:cubicBezTo>
                  <a:close/>
                  <a:moveTo>
                    <a:pt x="4782" y="3959"/>
                  </a:moveTo>
                  <a:cubicBezTo>
                    <a:pt x="4244" y="4434"/>
                    <a:pt x="3737" y="4909"/>
                    <a:pt x="3230" y="5353"/>
                  </a:cubicBezTo>
                  <a:cubicBezTo>
                    <a:pt x="2439" y="6049"/>
                    <a:pt x="1710" y="6619"/>
                    <a:pt x="1267" y="6904"/>
                  </a:cubicBezTo>
                  <a:lnTo>
                    <a:pt x="4782" y="3959"/>
                  </a:lnTo>
                  <a:close/>
                  <a:moveTo>
                    <a:pt x="1583" y="6493"/>
                  </a:moveTo>
                  <a:lnTo>
                    <a:pt x="950" y="7031"/>
                  </a:lnTo>
                  <a:cubicBezTo>
                    <a:pt x="950" y="6999"/>
                    <a:pt x="950" y="6999"/>
                    <a:pt x="950" y="6999"/>
                  </a:cubicBezTo>
                  <a:cubicBezTo>
                    <a:pt x="950" y="6936"/>
                    <a:pt x="982" y="6904"/>
                    <a:pt x="1013" y="6841"/>
                  </a:cubicBezTo>
                  <a:cubicBezTo>
                    <a:pt x="1140" y="6778"/>
                    <a:pt x="1362" y="6651"/>
                    <a:pt x="1583" y="6493"/>
                  </a:cubicBezTo>
                  <a:close/>
                  <a:moveTo>
                    <a:pt x="887" y="6904"/>
                  </a:moveTo>
                  <a:cubicBezTo>
                    <a:pt x="855" y="6936"/>
                    <a:pt x="855" y="6936"/>
                    <a:pt x="855" y="6968"/>
                  </a:cubicBezTo>
                  <a:cubicBezTo>
                    <a:pt x="855" y="6999"/>
                    <a:pt x="855" y="7031"/>
                    <a:pt x="855" y="7063"/>
                  </a:cubicBezTo>
                  <a:cubicBezTo>
                    <a:pt x="823" y="6999"/>
                    <a:pt x="792" y="6968"/>
                    <a:pt x="823" y="6904"/>
                  </a:cubicBezTo>
                  <a:close/>
                  <a:moveTo>
                    <a:pt x="5305" y="5722"/>
                  </a:moveTo>
                  <a:cubicBezTo>
                    <a:pt x="4959" y="6013"/>
                    <a:pt x="4637" y="6285"/>
                    <a:pt x="4339" y="6556"/>
                  </a:cubicBezTo>
                  <a:cubicBezTo>
                    <a:pt x="3959" y="6873"/>
                    <a:pt x="3642" y="7126"/>
                    <a:pt x="3389" y="7348"/>
                  </a:cubicBezTo>
                  <a:cubicBezTo>
                    <a:pt x="3452" y="7253"/>
                    <a:pt x="3547" y="7158"/>
                    <a:pt x="3642" y="7063"/>
                  </a:cubicBezTo>
                  <a:cubicBezTo>
                    <a:pt x="4085" y="6714"/>
                    <a:pt x="4592" y="6271"/>
                    <a:pt x="5130" y="5828"/>
                  </a:cubicBezTo>
                  <a:cubicBezTo>
                    <a:pt x="5190" y="5798"/>
                    <a:pt x="5249" y="5762"/>
                    <a:pt x="5305" y="5722"/>
                  </a:cubicBezTo>
                  <a:close/>
                  <a:moveTo>
                    <a:pt x="4212" y="6113"/>
                  </a:moveTo>
                  <a:lnTo>
                    <a:pt x="4212" y="6113"/>
                  </a:lnTo>
                  <a:cubicBezTo>
                    <a:pt x="3642" y="6651"/>
                    <a:pt x="3104" y="7126"/>
                    <a:pt x="2755" y="7475"/>
                  </a:cubicBezTo>
                  <a:cubicBezTo>
                    <a:pt x="2565" y="7601"/>
                    <a:pt x="2439" y="7728"/>
                    <a:pt x="2344" y="7791"/>
                  </a:cubicBezTo>
                  <a:cubicBezTo>
                    <a:pt x="2280" y="7823"/>
                    <a:pt x="2185" y="7855"/>
                    <a:pt x="2122" y="7886"/>
                  </a:cubicBezTo>
                  <a:lnTo>
                    <a:pt x="4212" y="6113"/>
                  </a:lnTo>
                  <a:close/>
                  <a:moveTo>
                    <a:pt x="3357" y="6714"/>
                  </a:moveTo>
                  <a:cubicBezTo>
                    <a:pt x="2882" y="7126"/>
                    <a:pt x="2375" y="7538"/>
                    <a:pt x="1932" y="7918"/>
                  </a:cubicBezTo>
                  <a:cubicBezTo>
                    <a:pt x="1932" y="7918"/>
                    <a:pt x="1900" y="7886"/>
                    <a:pt x="1869" y="7886"/>
                  </a:cubicBezTo>
                  <a:cubicBezTo>
                    <a:pt x="2059" y="7760"/>
                    <a:pt x="2629" y="7285"/>
                    <a:pt x="3357" y="6714"/>
                  </a:cubicBezTo>
                  <a:close/>
                  <a:moveTo>
                    <a:pt x="6049" y="6429"/>
                  </a:moveTo>
                  <a:lnTo>
                    <a:pt x="6049" y="6429"/>
                  </a:lnTo>
                  <a:cubicBezTo>
                    <a:pt x="5289" y="7189"/>
                    <a:pt x="4529" y="7855"/>
                    <a:pt x="3959" y="8235"/>
                  </a:cubicBezTo>
                  <a:lnTo>
                    <a:pt x="4054" y="8140"/>
                  </a:lnTo>
                  <a:lnTo>
                    <a:pt x="6049" y="6429"/>
                  </a:lnTo>
                  <a:close/>
                  <a:moveTo>
                    <a:pt x="7759" y="5986"/>
                  </a:moveTo>
                  <a:lnTo>
                    <a:pt x="7759" y="5986"/>
                  </a:lnTo>
                  <a:cubicBezTo>
                    <a:pt x="6999" y="6778"/>
                    <a:pt x="5954" y="7823"/>
                    <a:pt x="5194" y="8393"/>
                  </a:cubicBezTo>
                  <a:lnTo>
                    <a:pt x="7759" y="5986"/>
                  </a:lnTo>
                  <a:close/>
                  <a:moveTo>
                    <a:pt x="3199" y="8425"/>
                  </a:moveTo>
                  <a:cubicBezTo>
                    <a:pt x="3199" y="8456"/>
                    <a:pt x="3199" y="8456"/>
                    <a:pt x="3167" y="8488"/>
                  </a:cubicBezTo>
                  <a:lnTo>
                    <a:pt x="3135" y="8488"/>
                  </a:lnTo>
                  <a:lnTo>
                    <a:pt x="3199" y="8425"/>
                  </a:lnTo>
                  <a:close/>
                  <a:moveTo>
                    <a:pt x="8424" y="3991"/>
                  </a:moveTo>
                  <a:cubicBezTo>
                    <a:pt x="8139" y="4308"/>
                    <a:pt x="7696" y="4783"/>
                    <a:pt x="7221" y="5289"/>
                  </a:cubicBezTo>
                  <a:cubicBezTo>
                    <a:pt x="6112" y="6176"/>
                    <a:pt x="4782" y="7316"/>
                    <a:pt x="4022" y="8013"/>
                  </a:cubicBezTo>
                  <a:lnTo>
                    <a:pt x="3484" y="8456"/>
                  </a:lnTo>
                  <a:cubicBezTo>
                    <a:pt x="3420" y="8488"/>
                    <a:pt x="3325" y="8520"/>
                    <a:pt x="3262" y="8520"/>
                  </a:cubicBezTo>
                  <a:cubicBezTo>
                    <a:pt x="3325" y="8425"/>
                    <a:pt x="3389" y="8298"/>
                    <a:pt x="3484" y="8171"/>
                  </a:cubicBezTo>
                  <a:lnTo>
                    <a:pt x="6524" y="5448"/>
                  </a:lnTo>
                  <a:cubicBezTo>
                    <a:pt x="7284" y="4846"/>
                    <a:pt x="7981" y="4308"/>
                    <a:pt x="8424" y="3991"/>
                  </a:cubicBezTo>
                  <a:close/>
                  <a:moveTo>
                    <a:pt x="3325" y="8615"/>
                  </a:moveTo>
                  <a:lnTo>
                    <a:pt x="3262" y="8678"/>
                  </a:lnTo>
                  <a:cubicBezTo>
                    <a:pt x="3230" y="8646"/>
                    <a:pt x="3230" y="8646"/>
                    <a:pt x="3262" y="8615"/>
                  </a:cubicBezTo>
                  <a:close/>
                  <a:moveTo>
                    <a:pt x="8202" y="6588"/>
                  </a:moveTo>
                  <a:cubicBezTo>
                    <a:pt x="7949" y="6841"/>
                    <a:pt x="7759" y="7063"/>
                    <a:pt x="7601" y="7221"/>
                  </a:cubicBezTo>
                  <a:cubicBezTo>
                    <a:pt x="6936" y="7918"/>
                    <a:pt x="6112" y="8678"/>
                    <a:pt x="5827" y="8678"/>
                  </a:cubicBezTo>
                  <a:cubicBezTo>
                    <a:pt x="5795" y="8678"/>
                    <a:pt x="5795" y="8678"/>
                    <a:pt x="5764" y="8646"/>
                  </a:cubicBezTo>
                  <a:cubicBezTo>
                    <a:pt x="5764" y="8520"/>
                    <a:pt x="6682" y="7791"/>
                    <a:pt x="7284" y="7316"/>
                  </a:cubicBezTo>
                  <a:cubicBezTo>
                    <a:pt x="7664" y="7031"/>
                    <a:pt x="7981" y="6778"/>
                    <a:pt x="8202" y="6588"/>
                  </a:cubicBezTo>
                  <a:close/>
                  <a:moveTo>
                    <a:pt x="4212" y="1"/>
                  </a:moveTo>
                  <a:cubicBezTo>
                    <a:pt x="4180" y="1"/>
                    <a:pt x="4180" y="1"/>
                    <a:pt x="2629" y="1331"/>
                  </a:cubicBezTo>
                  <a:cubicBezTo>
                    <a:pt x="2185" y="1711"/>
                    <a:pt x="1647" y="2186"/>
                    <a:pt x="1203" y="2566"/>
                  </a:cubicBezTo>
                  <a:lnTo>
                    <a:pt x="3769" y="159"/>
                  </a:lnTo>
                  <a:cubicBezTo>
                    <a:pt x="3769" y="127"/>
                    <a:pt x="3800" y="96"/>
                    <a:pt x="3769" y="96"/>
                  </a:cubicBezTo>
                  <a:cubicBezTo>
                    <a:pt x="3753" y="80"/>
                    <a:pt x="3737" y="72"/>
                    <a:pt x="3725" y="72"/>
                  </a:cubicBezTo>
                  <a:cubicBezTo>
                    <a:pt x="3713" y="72"/>
                    <a:pt x="3705" y="80"/>
                    <a:pt x="3705" y="96"/>
                  </a:cubicBezTo>
                  <a:lnTo>
                    <a:pt x="3304" y="412"/>
                  </a:lnTo>
                  <a:lnTo>
                    <a:pt x="3304" y="412"/>
                  </a:lnTo>
                  <a:cubicBezTo>
                    <a:pt x="3347" y="363"/>
                    <a:pt x="3357" y="335"/>
                    <a:pt x="3357" y="317"/>
                  </a:cubicBezTo>
                  <a:cubicBezTo>
                    <a:pt x="3389" y="317"/>
                    <a:pt x="3357" y="286"/>
                    <a:pt x="3357" y="286"/>
                  </a:cubicBezTo>
                  <a:cubicBezTo>
                    <a:pt x="3357" y="254"/>
                    <a:pt x="3325" y="254"/>
                    <a:pt x="3325" y="254"/>
                  </a:cubicBezTo>
                  <a:cubicBezTo>
                    <a:pt x="3294" y="254"/>
                    <a:pt x="3294" y="254"/>
                    <a:pt x="3294" y="286"/>
                  </a:cubicBezTo>
                  <a:cubicBezTo>
                    <a:pt x="3199" y="349"/>
                    <a:pt x="3135" y="412"/>
                    <a:pt x="3072" y="476"/>
                  </a:cubicBezTo>
                  <a:cubicBezTo>
                    <a:pt x="2914" y="602"/>
                    <a:pt x="2692" y="761"/>
                    <a:pt x="2470" y="951"/>
                  </a:cubicBezTo>
                  <a:cubicBezTo>
                    <a:pt x="2312" y="1077"/>
                    <a:pt x="2154" y="1204"/>
                    <a:pt x="1995" y="1331"/>
                  </a:cubicBezTo>
                  <a:cubicBezTo>
                    <a:pt x="2122" y="1172"/>
                    <a:pt x="2185" y="1046"/>
                    <a:pt x="2217" y="951"/>
                  </a:cubicBezTo>
                  <a:cubicBezTo>
                    <a:pt x="2217" y="887"/>
                    <a:pt x="2185" y="856"/>
                    <a:pt x="2185" y="824"/>
                  </a:cubicBezTo>
                  <a:cubicBezTo>
                    <a:pt x="2154" y="824"/>
                    <a:pt x="2154" y="792"/>
                    <a:pt x="2122" y="792"/>
                  </a:cubicBezTo>
                  <a:cubicBezTo>
                    <a:pt x="2122" y="792"/>
                    <a:pt x="2122" y="824"/>
                    <a:pt x="2090" y="824"/>
                  </a:cubicBezTo>
                  <a:cubicBezTo>
                    <a:pt x="1837" y="1077"/>
                    <a:pt x="1552" y="1362"/>
                    <a:pt x="1457" y="1394"/>
                  </a:cubicBezTo>
                  <a:lnTo>
                    <a:pt x="1425" y="1394"/>
                  </a:lnTo>
                  <a:cubicBezTo>
                    <a:pt x="1393" y="1426"/>
                    <a:pt x="1393" y="1457"/>
                    <a:pt x="1393" y="1457"/>
                  </a:cubicBezTo>
                  <a:cubicBezTo>
                    <a:pt x="1425" y="1489"/>
                    <a:pt x="1425" y="1489"/>
                    <a:pt x="1457" y="1489"/>
                  </a:cubicBezTo>
                  <a:cubicBezTo>
                    <a:pt x="1552" y="1489"/>
                    <a:pt x="1869" y="1204"/>
                    <a:pt x="2090" y="982"/>
                  </a:cubicBezTo>
                  <a:lnTo>
                    <a:pt x="2090" y="982"/>
                  </a:lnTo>
                  <a:cubicBezTo>
                    <a:pt x="2027" y="1141"/>
                    <a:pt x="1774" y="1426"/>
                    <a:pt x="1457" y="1742"/>
                  </a:cubicBezTo>
                  <a:cubicBezTo>
                    <a:pt x="1077" y="2059"/>
                    <a:pt x="760" y="2344"/>
                    <a:pt x="570" y="2534"/>
                  </a:cubicBezTo>
                  <a:cubicBezTo>
                    <a:pt x="570" y="2534"/>
                    <a:pt x="538" y="2566"/>
                    <a:pt x="538" y="2566"/>
                  </a:cubicBezTo>
                  <a:cubicBezTo>
                    <a:pt x="538" y="2598"/>
                    <a:pt x="507" y="2598"/>
                    <a:pt x="507" y="2598"/>
                  </a:cubicBezTo>
                  <a:lnTo>
                    <a:pt x="507" y="2629"/>
                  </a:lnTo>
                  <a:cubicBezTo>
                    <a:pt x="475" y="2693"/>
                    <a:pt x="443" y="2724"/>
                    <a:pt x="443" y="2788"/>
                  </a:cubicBezTo>
                  <a:cubicBezTo>
                    <a:pt x="443" y="2819"/>
                    <a:pt x="443" y="2851"/>
                    <a:pt x="475" y="2851"/>
                  </a:cubicBezTo>
                  <a:cubicBezTo>
                    <a:pt x="475" y="2883"/>
                    <a:pt x="475" y="2883"/>
                    <a:pt x="507" y="2883"/>
                  </a:cubicBezTo>
                  <a:lnTo>
                    <a:pt x="538" y="2883"/>
                  </a:lnTo>
                  <a:lnTo>
                    <a:pt x="2344" y="1331"/>
                  </a:lnTo>
                  <a:lnTo>
                    <a:pt x="158" y="3389"/>
                  </a:lnTo>
                  <a:cubicBezTo>
                    <a:pt x="127" y="3421"/>
                    <a:pt x="127" y="3453"/>
                    <a:pt x="158" y="3484"/>
                  </a:cubicBezTo>
                  <a:lnTo>
                    <a:pt x="190" y="3484"/>
                  </a:lnTo>
                  <a:cubicBezTo>
                    <a:pt x="253" y="3484"/>
                    <a:pt x="602" y="3231"/>
                    <a:pt x="2502" y="1584"/>
                  </a:cubicBezTo>
                  <a:lnTo>
                    <a:pt x="2502" y="1584"/>
                  </a:lnTo>
                  <a:lnTo>
                    <a:pt x="348" y="3579"/>
                  </a:lnTo>
                  <a:cubicBezTo>
                    <a:pt x="317" y="3611"/>
                    <a:pt x="317" y="3643"/>
                    <a:pt x="348" y="3643"/>
                  </a:cubicBezTo>
                  <a:cubicBezTo>
                    <a:pt x="348" y="3674"/>
                    <a:pt x="380" y="3674"/>
                    <a:pt x="412" y="3674"/>
                  </a:cubicBezTo>
                  <a:cubicBezTo>
                    <a:pt x="507" y="3674"/>
                    <a:pt x="823" y="3484"/>
                    <a:pt x="1267" y="3104"/>
                  </a:cubicBezTo>
                  <a:lnTo>
                    <a:pt x="1267" y="3104"/>
                  </a:lnTo>
                  <a:cubicBezTo>
                    <a:pt x="0" y="4276"/>
                    <a:pt x="32" y="4308"/>
                    <a:pt x="63" y="4339"/>
                  </a:cubicBezTo>
                  <a:cubicBezTo>
                    <a:pt x="63" y="4371"/>
                    <a:pt x="63" y="4371"/>
                    <a:pt x="95" y="4371"/>
                  </a:cubicBezTo>
                  <a:cubicBezTo>
                    <a:pt x="95" y="4403"/>
                    <a:pt x="95" y="4434"/>
                    <a:pt x="63" y="4466"/>
                  </a:cubicBezTo>
                  <a:cubicBezTo>
                    <a:pt x="63" y="4498"/>
                    <a:pt x="95" y="4529"/>
                    <a:pt x="95" y="4529"/>
                  </a:cubicBezTo>
                  <a:cubicBezTo>
                    <a:pt x="95" y="4529"/>
                    <a:pt x="127" y="4561"/>
                    <a:pt x="127" y="4561"/>
                  </a:cubicBezTo>
                  <a:cubicBezTo>
                    <a:pt x="158" y="4561"/>
                    <a:pt x="158" y="4561"/>
                    <a:pt x="190" y="4529"/>
                  </a:cubicBezTo>
                  <a:cubicBezTo>
                    <a:pt x="190" y="4529"/>
                    <a:pt x="190" y="4498"/>
                    <a:pt x="253" y="4466"/>
                  </a:cubicBezTo>
                  <a:lnTo>
                    <a:pt x="253" y="4466"/>
                  </a:lnTo>
                  <a:cubicBezTo>
                    <a:pt x="222" y="4561"/>
                    <a:pt x="253" y="4624"/>
                    <a:pt x="285" y="4656"/>
                  </a:cubicBezTo>
                  <a:cubicBezTo>
                    <a:pt x="317" y="4688"/>
                    <a:pt x="317" y="4688"/>
                    <a:pt x="317" y="4688"/>
                  </a:cubicBezTo>
                  <a:cubicBezTo>
                    <a:pt x="348" y="4688"/>
                    <a:pt x="348" y="4688"/>
                    <a:pt x="380" y="4656"/>
                  </a:cubicBezTo>
                  <a:cubicBezTo>
                    <a:pt x="380" y="4656"/>
                    <a:pt x="1710" y="3199"/>
                    <a:pt x="3009" y="1964"/>
                  </a:cubicBezTo>
                  <a:cubicBezTo>
                    <a:pt x="3262" y="1774"/>
                    <a:pt x="3515" y="1552"/>
                    <a:pt x="3769" y="1331"/>
                  </a:cubicBezTo>
                  <a:cubicBezTo>
                    <a:pt x="4434" y="824"/>
                    <a:pt x="5004" y="444"/>
                    <a:pt x="5225" y="286"/>
                  </a:cubicBezTo>
                  <a:cubicBezTo>
                    <a:pt x="5289" y="254"/>
                    <a:pt x="5352" y="254"/>
                    <a:pt x="5384" y="254"/>
                  </a:cubicBezTo>
                  <a:lnTo>
                    <a:pt x="5447" y="254"/>
                  </a:lnTo>
                  <a:cubicBezTo>
                    <a:pt x="4750" y="856"/>
                    <a:pt x="348" y="4434"/>
                    <a:pt x="317" y="4941"/>
                  </a:cubicBezTo>
                  <a:cubicBezTo>
                    <a:pt x="285" y="4973"/>
                    <a:pt x="317" y="5004"/>
                    <a:pt x="317" y="5004"/>
                  </a:cubicBezTo>
                  <a:lnTo>
                    <a:pt x="222" y="5099"/>
                  </a:lnTo>
                  <a:cubicBezTo>
                    <a:pt x="222" y="5131"/>
                    <a:pt x="222" y="5163"/>
                    <a:pt x="222" y="5163"/>
                  </a:cubicBezTo>
                  <a:cubicBezTo>
                    <a:pt x="238" y="5179"/>
                    <a:pt x="253" y="5186"/>
                    <a:pt x="269" y="5186"/>
                  </a:cubicBezTo>
                  <a:cubicBezTo>
                    <a:pt x="285" y="5186"/>
                    <a:pt x="301" y="5179"/>
                    <a:pt x="317" y="5163"/>
                  </a:cubicBezTo>
                  <a:lnTo>
                    <a:pt x="443" y="5036"/>
                  </a:lnTo>
                  <a:lnTo>
                    <a:pt x="507" y="5036"/>
                  </a:lnTo>
                  <a:cubicBezTo>
                    <a:pt x="317" y="5258"/>
                    <a:pt x="190" y="5416"/>
                    <a:pt x="190" y="5511"/>
                  </a:cubicBezTo>
                  <a:cubicBezTo>
                    <a:pt x="190" y="5543"/>
                    <a:pt x="222" y="5574"/>
                    <a:pt x="222" y="5574"/>
                  </a:cubicBezTo>
                  <a:cubicBezTo>
                    <a:pt x="222" y="5606"/>
                    <a:pt x="253" y="5606"/>
                    <a:pt x="253" y="5606"/>
                  </a:cubicBezTo>
                  <a:cubicBezTo>
                    <a:pt x="285" y="5606"/>
                    <a:pt x="285" y="5606"/>
                    <a:pt x="285" y="5574"/>
                  </a:cubicBezTo>
                  <a:cubicBezTo>
                    <a:pt x="2375" y="3643"/>
                    <a:pt x="5732" y="634"/>
                    <a:pt x="6207" y="507"/>
                  </a:cubicBezTo>
                  <a:lnTo>
                    <a:pt x="6207" y="507"/>
                  </a:lnTo>
                  <a:cubicBezTo>
                    <a:pt x="5922" y="887"/>
                    <a:pt x="3420" y="3041"/>
                    <a:pt x="1298" y="4814"/>
                  </a:cubicBezTo>
                  <a:cubicBezTo>
                    <a:pt x="1108" y="4973"/>
                    <a:pt x="918" y="5131"/>
                    <a:pt x="760" y="5289"/>
                  </a:cubicBezTo>
                  <a:cubicBezTo>
                    <a:pt x="633" y="5384"/>
                    <a:pt x="475" y="5511"/>
                    <a:pt x="348" y="5638"/>
                  </a:cubicBezTo>
                  <a:cubicBezTo>
                    <a:pt x="317" y="5669"/>
                    <a:pt x="317" y="5701"/>
                    <a:pt x="348" y="5701"/>
                  </a:cubicBezTo>
                  <a:cubicBezTo>
                    <a:pt x="348" y="5717"/>
                    <a:pt x="356" y="5725"/>
                    <a:pt x="368" y="5725"/>
                  </a:cubicBezTo>
                  <a:cubicBezTo>
                    <a:pt x="380" y="5725"/>
                    <a:pt x="396" y="5717"/>
                    <a:pt x="412" y="5701"/>
                  </a:cubicBezTo>
                  <a:lnTo>
                    <a:pt x="443" y="5701"/>
                  </a:lnTo>
                  <a:cubicBezTo>
                    <a:pt x="412" y="5764"/>
                    <a:pt x="380" y="5796"/>
                    <a:pt x="380" y="5859"/>
                  </a:cubicBezTo>
                  <a:cubicBezTo>
                    <a:pt x="380" y="5923"/>
                    <a:pt x="380" y="6018"/>
                    <a:pt x="443" y="6081"/>
                  </a:cubicBezTo>
                  <a:lnTo>
                    <a:pt x="507" y="6081"/>
                  </a:lnTo>
                  <a:cubicBezTo>
                    <a:pt x="538" y="6049"/>
                    <a:pt x="570" y="6018"/>
                    <a:pt x="602" y="6018"/>
                  </a:cubicBezTo>
                  <a:cubicBezTo>
                    <a:pt x="507" y="6113"/>
                    <a:pt x="475" y="6208"/>
                    <a:pt x="443" y="6303"/>
                  </a:cubicBezTo>
                  <a:cubicBezTo>
                    <a:pt x="443" y="6334"/>
                    <a:pt x="475" y="6398"/>
                    <a:pt x="507" y="6429"/>
                  </a:cubicBezTo>
                  <a:cubicBezTo>
                    <a:pt x="507" y="6429"/>
                    <a:pt x="507" y="6461"/>
                    <a:pt x="538" y="6461"/>
                  </a:cubicBezTo>
                  <a:cubicBezTo>
                    <a:pt x="538" y="6461"/>
                    <a:pt x="602" y="6429"/>
                    <a:pt x="697" y="6366"/>
                  </a:cubicBezTo>
                  <a:lnTo>
                    <a:pt x="697" y="6366"/>
                  </a:lnTo>
                  <a:cubicBezTo>
                    <a:pt x="633" y="6429"/>
                    <a:pt x="602" y="6461"/>
                    <a:pt x="570" y="6461"/>
                  </a:cubicBezTo>
                  <a:cubicBezTo>
                    <a:pt x="570" y="6493"/>
                    <a:pt x="538" y="6524"/>
                    <a:pt x="570" y="6524"/>
                  </a:cubicBezTo>
                  <a:cubicBezTo>
                    <a:pt x="570" y="6556"/>
                    <a:pt x="570" y="6556"/>
                    <a:pt x="602" y="6556"/>
                  </a:cubicBezTo>
                  <a:lnTo>
                    <a:pt x="633" y="6556"/>
                  </a:lnTo>
                  <a:cubicBezTo>
                    <a:pt x="665" y="6524"/>
                    <a:pt x="760" y="6461"/>
                    <a:pt x="950" y="6334"/>
                  </a:cubicBezTo>
                  <a:lnTo>
                    <a:pt x="950" y="6334"/>
                  </a:lnTo>
                  <a:cubicBezTo>
                    <a:pt x="855" y="6461"/>
                    <a:pt x="792" y="6588"/>
                    <a:pt x="728" y="6714"/>
                  </a:cubicBezTo>
                  <a:cubicBezTo>
                    <a:pt x="697" y="6746"/>
                    <a:pt x="697" y="6778"/>
                    <a:pt x="697" y="6778"/>
                  </a:cubicBezTo>
                  <a:cubicBezTo>
                    <a:pt x="697" y="6809"/>
                    <a:pt x="697" y="6809"/>
                    <a:pt x="697" y="6841"/>
                  </a:cubicBezTo>
                  <a:cubicBezTo>
                    <a:pt x="697" y="6936"/>
                    <a:pt x="728" y="7031"/>
                    <a:pt x="760" y="7094"/>
                  </a:cubicBezTo>
                  <a:cubicBezTo>
                    <a:pt x="792" y="7126"/>
                    <a:pt x="823" y="7158"/>
                    <a:pt x="887" y="7158"/>
                  </a:cubicBezTo>
                  <a:lnTo>
                    <a:pt x="950" y="7158"/>
                  </a:lnTo>
                  <a:lnTo>
                    <a:pt x="982" y="7126"/>
                  </a:lnTo>
                  <a:cubicBezTo>
                    <a:pt x="1172" y="7094"/>
                    <a:pt x="1552" y="6841"/>
                    <a:pt x="1995" y="6493"/>
                  </a:cubicBezTo>
                  <a:lnTo>
                    <a:pt x="1995" y="6493"/>
                  </a:lnTo>
                  <a:cubicBezTo>
                    <a:pt x="1488" y="6968"/>
                    <a:pt x="1140" y="7285"/>
                    <a:pt x="1077" y="7348"/>
                  </a:cubicBezTo>
                  <a:cubicBezTo>
                    <a:pt x="1077" y="7380"/>
                    <a:pt x="1077" y="7411"/>
                    <a:pt x="1077" y="7411"/>
                  </a:cubicBezTo>
                  <a:cubicBezTo>
                    <a:pt x="1093" y="7427"/>
                    <a:pt x="1108" y="7435"/>
                    <a:pt x="1124" y="7435"/>
                  </a:cubicBezTo>
                  <a:cubicBezTo>
                    <a:pt x="1140" y="7435"/>
                    <a:pt x="1156" y="7427"/>
                    <a:pt x="1172" y="7411"/>
                  </a:cubicBezTo>
                  <a:lnTo>
                    <a:pt x="6176" y="2883"/>
                  </a:lnTo>
                  <a:cubicBezTo>
                    <a:pt x="6999" y="2186"/>
                    <a:pt x="7664" y="1711"/>
                    <a:pt x="7917" y="1647"/>
                  </a:cubicBezTo>
                  <a:lnTo>
                    <a:pt x="7917" y="1647"/>
                  </a:lnTo>
                  <a:lnTo>
                    <a:pt x="1235" y="7538"/>
                  </a:lnTo>
                  <a:cubicBezTo>
                    <a:pt x="1203" y="7538"/>
                    <a:pt x="1203" y="7570"/>
                    <a:pt x="1235" y="7601"/>
                  </a:cubicBezTo>
                  <a:cubicBezTo>
                    <a:pt x="1235" y="7601"/>
                    <a:pt x="1249" y="7615"/>
                    <a:pt x="1268" y="7615"/>
                  </a:cubicBezTo>
                  <a:cubicBezTo>
                    <a:pt x="1277" y="7615"/>
                    <a:pt x="1288" y="7612"/>
                    <a:pt x="1298" y="7601"/>
                  </a:cubicBezTo>
                  <a:lnTo>
                    <a:pt x="7886" y="2059"/>
                  </a:lnTo>
                  <a:lnTo>
                    <a:pt x="7886" y="2059"/>
                  </a:lnTo>
                  <a:cubicBezTo>
                    <a:pt x="7886" y="2154"/>
                    <a:pt x="7791" y="2281"/>
                    <a:pt x="7664" y="2439"/>
                  </a:cubicBezTo>
                  <a:lnTo>
                    <a:pt x="1457" y="7633"/>
                  </a:lnTo>
                  <a:cubicBezTo>
                    <a:pt x="1425" y="7665"/>
                    <a:pt x="1425" y="7696"/>
                    <a:pt x="1457" y="7696"/>
                  </a:cubicBezTo>
                  <a:cubicBezTo>
                    <a:pt x="1457" y="7728"/>
                    <a:pt x="1488" y="7728"/>
                    <a:pt x="1520" y="7728"/>
                  </a:cubicBezTo>
                  <a:cubicBezTo>
                    <a:pt x="1742" y="7538"/>
                    <a:pt x="6461" y="3991"/>
                    <a:pt x="7696" y="2534"/>
                  </a:cubicBezTo>
                  <a:lnTo>
                    <a:pt x="8202" y="2091"/>
                  </a:lnTo>
                  <a:lnTo>
                    <a:pt x="8202" y="2091"/>
                  </a:lnTo>
                  <a:cubicBezTo>
                    <a:pt x="7981" y="2819"/>
                    <a:pt x="3515" y="6461"/>
                    <a:pt x="1774" y="7823"/>
                  </a:cubicBezTo>
                  <a:cubicBezTo>
                    <a:pt x="1742" y="7855"/>
                    <a:pt x="1742" y="7855"/>
                    <a:pt x="1742" y="7886"/>
                  </a:cubicBezTo>
                  <a:cubicBezTo>
                    <a:pt x="1742" y="7886"/>
                    <a:pt x="1742" y="7886"/>
                    <a:pt x="1774" y="7918"/>
                  </a:cubicBezTo>
                  <a:cubicBezTo>
                    <a:pt x="1805" y="7950"/>
                    <a:pt x="1837" y="7981"/>
                    <a:pt x="1900" y="8013"/>
                  </a:cubicBezTo>
                  <a:lnTo>
                    <a:pt x="1964" y="8013"/>
                  </a:lnTo>
                  <a:cubicBezTo>
                    <a:pt x="2027" y="8013"/>
                    <a:pt x="2090" y="7981"/>
                    <a:pt x="2185" y="7981"/>
                  </a:cubicBezTo>
                  <a:lnTo>
                    <a:pt x="2185" y="7981"/>
                  </a:lnTo>
                  <a:cubicBezTo>
                    <a:pt x="2154" y="7981"/>
                    <a:pt x="2154" y="8013"/>
                    <a:pt x="2154" y="8013"/>
                  </a:cubicBezTo>
                  <a:cubicBezTo>
                    <a:pt x="2154" y="8045"/>
                    <a:pt x="2154" y="8045"/>
                    <a:pt x="2185" y="8076"/>
                  </a:cubicBezTo>
                  <a:lnTo>
                    <a:pt x="2249" y="8076"/>
                  </a:lnTo>
                  <a:cubicBezTo>
                    <a:pt x="2344" y="7981"/>
                    <a:pt x="2439" y="7886"/>
                    <a:pt x="2534" y="7823"/>
                  </a:cubicBezTo>
                  <a:cubicBezTo>
                    <a:pt x="2692" y="7696"/>
                    <a:pt x="2914" y="7570"/>
                    <a:pt x="3135" y="7411"/>
                  </a:cubicBezTo>
                  <a:lnTo>
                    <a:pt x="3135" y="7411"/>
                  </a:lnTo>
                  <a:cubicBezTo>
                    <a:pt x="2787" y="7728"/>
                    <a:pt x="2565" y="7981"/>
                    <a:pt x="2502" y="8140"/>
                  </a:cubicBezTo>
                  <a:cubicBezTo>
                    <a:pt x="2439" y="8203"/>
                    <a:pt x="2470" y="8203"/>
                    <a:pt x="2470" y="8235"/>
                  </a:cubicBezTo>
                  <a:lnTo>
                    <a:pt x="2502" y="8235"/>
                  </a:lnTo>
                  <a:cubicBezTo>
                    <a:pt x="2502" y="8266"/>
                    <a:pt x="2502" y="8266"/>
                    <a:pt x="2502" y="8298"/>
                  </a:cubicBezTo>
                  <a:lnTo>
                    <a:pt x="2565" y="8298"/>
                  </a:lnTo>
                  <a:cubicBezTo>
                    <a:pt x="4687" y="6461"/>
                    <a:pt x="7822" y="3801"/>
                    <a:pt x="8456" y="3358"/>
                  </a:cubicBezTo>
                  <a:lnTo>
                    <a:pt x="8456" y="3358"/>
                  </a:lnTo>
                  <a:cubicBezTo>
                    <a:pt x="8234" y="3643"/>
                    <a:pt x="7284" y="4498"/>
                    <a:pt x="6144" y="5511"/>
                  </a:cubicBezTo>
                  <a:lnTo>
                    <a:pt x="2565" y="8520"/>
                  </a:lnTo>
                  <a:cubicBezTo>
                    <a:pt x="2534" y="8520"/>
                    <a:pt x="2534" y="8551"/>
                    <a:pt x="2565" y="8583"/>
                  </a:cubicBezTo>
                  <a:cubicBezTo>
                    <a:pt x="2565" y="8599"/>
                    <a:pt x="2573" y="8607"/>
                    <a:pt x="2585" y="8607"/>
                  </a:cubicBezTo>
                  <a:cubicBezTo>
                    <a:pt x="2597" y="8607"/>
                    <a:pt x="2613" y="8599"/>
                    <a:pt x="2629" y="8583"/>
                  </a:cubicBezTo>
                  <a:cubicBezTo>
                    <a:pt x="2787" y="8456"/>
                    <a:pt x="3325" y="8013"/>
                    <a:pt x="4022" y="7443"/>
                  </a:cubicBezTo>
                  <a:lnTo>
                    <a:pt x="4022" y="7443"/>
                  </a:lnTo>
                  <a:cubicBezTo>
                    <a:pt x="3769" y="7665"/>
                    <a:pt x="3579" y="7886"/>
                    <a:pt x="3420" y="8076"/>
                  </a:cubicBezTo>
                  <a:lnTo>
                    <a:pt x="3009" y="8456"/>
                  </a:lnTo>
                  <a:cubicBezTo>
                    <a:pt x="3009" y="8456"/>
                    <a:pt x="3009" y="8488"/>
                    <a:pt x="3009" y="8520"/>
                  </a:cubicBezTo>
                  <a:cubicBezTo>
                    <a:pt x="3040" y="8551"/>
                    <a:pt x="3104" y="8583"/>
                    <a:pt x="3135" y="8583"/>
                  </a:cubicBezTo>
                  <a:lnTo>
                    <a:pt x="3135" y="8615"/>
                  </a:lnTo>
                  <a:cubicBezTo>
                    <a:pt x="3135" y="8678"/>
                    <a:pt x="3135" y="8741"/>
                    <a:pt x="3199" y="8773"/>
                  </a:cubicBezTo>
                  <a:cubicBezTo>
                    <a:pt x="3199" y="8805"/>
                    <a:pt x="3199" y="8805"/>
                    <a:pt x="3230" y="8805"/>
                  </a:cubicBezTo>
                  <a:lnTo>
                    <a:pt x="3262" y="8805"/>
                  </a:lnTo>
                  <a:lnTo>
                    <a:pt x="3515" y="8583"/>
                  </a:lnTo>
                  <a:lnTo>
                    <a:pt x="3515" y="8583"/>
                  </a:lnTo>
                  <a:cubicBezTo>
                    <a:pt x="3484" y="8615"/>
                    <a:pt x="3484" y="8646"/>
                    <a:pt x="3484" y="8646"/>
                  </a:cubicBezTo>
                  <a:cubicBezTo>
                    <a:pt x="3484" y="8678"/>
                    <a:pt x="3484" y="8710"/>
                    <a:pt x="3484" y="8710"/>
                  </a:cubicBezTo>
                  <a:cubicBezTo>
                    <a:pt x="3515" y="8773"/>
                    <a:pt x="3579" y="8805"/>
                    <a:pt x="3642" y="8805"/>
                  </a:cubicBezTo>
                  <a:cubicBezTo>
                    <a:pt x="3705" y="8805"/>
                    <a:pt x="3769" y="8773"/>
                    <a:pt x="3832" y="8773"/>
                  </a:cubicBezTo>
                  <a:cubicBezTo>
                    <a:pt x="3769" y="8805"/>
                    <a:pt x="3737" y="8836"/>
                    <a:pt x="3705" y="8836"/>
                  </a:cubicBezTo>
                  <a:cubicBezTo>
                    <a:pt x="3705" y="8868"/>
                    <a:pt x="3674" y="8868"/>
                    <a:pt x="3674" y="8900"/>
                  </a:cubicBezTo>
                  <a:cubicBezTo>
                    <a:pt x="3674" y="8900"/>
                    <a:pt x="3705" y="8900"/>
                    <a:pt x="3705" y="8931"/>
                  </a:cubicBezTo>
                  <a:cubicBezTo>
                    <a:pt x="3705" y="8931"/>
                    <a:pt x="3737" y="8963"/>
                    <a:pt x="3737" y="8963"/>
                  </a:cubicBezTo>
                  <a:cubicBezTo>
                    <a:pt x="3832" y="8963"/>
                    <a:pt x="4212" y="8678"/>
                    <a:pt x="4750" y="8235"/>
                  </a:cubicBezTo>
                  <a:lnTo>
                    <a:pt x="4750" y="8235"/>
                  </a:lnTo>
                  <a:lnTo>
                    <a:pt x="4149" y="8773"/>
                  </a:lnTo>
                  <a:cubicBezTo>
                    <a:pt x="4117" y="8805"/>
                    <a:pt x="4117" y="8836"/>
                    <a:pt x="4149" y="8868"/>
                  </a:cubicBezTo>
                  <a:cubicBezTo>
                    <a:pt x="4180" y="8900"/>
                    <a:pt x="4244" y="8931"/>
                    <a:pt x="4339" y="8931"/>
                  </a:cubicBezTo>
                  <a:cubicBezTo>
                    <a:pt x="4402" y="8931"/>
                    <a:pt x="4529" y="8900"/>
                    <a:pt x="4655" y="8836"/>
                  </a:cubicBezTo>
                  <a:cubicBezTo>
                    <a:pt x="4655" y="8868"/>
                    <a:pt x="4687" y="8868"/>
                    <a:pt x="4719" y="8868"/>
                  </a:cubicBezTo>
                  <a:cubicBezTo>
                    <a:pt x="4782" y="8868"/>
                    <a:pt x="4845" y="8836"/>
                    <a:pt x="4972" y="8773"/>
                  </a:cubicBezTo>
                  <a:lnTo>
                    <a:pt x="4972" y="8773"/>
                  </a:lnTo>
                  <a:cubicBezTo>
                    <a:pt x="4909" y="8836"/>
                    <a:pt x="4877" y="8868"/>
                    <a:pt x="4845" y="8900"/>
                  </a:cubicBezTo>
                  <a:cubicBezTo>
                    <a:pt x="4814" y="8931"/>
                    <a:pt x="4814" y="8931"/>
                    <a:pt x="4845" y="8963"/>
                  </a:cubicBezTo>
                  <a:cubicBezTo>
                    <a:pt x="4845" y="8995"/>
                    <a:pt x="4845" y="8995"/>
                    <a:pt x="4877" y="8995"/>
                  </a:cubicBezTo>
                  <a:lnTo>
                    <a:pt x="4909" y="8995"/>
                  </a:lnTo>
                  <a:cubicBezTo>
                    <a:pt x="4972" y="8931"/>
                    <a:pt x="5162" y="8773"/>
                    <a:pt x="5415" y="8551"/>
                  </a:cubicBezTo>
                  <a:cubicBezTo>
                    <a:pt x="5415" y="8551"/>
                    <a:pt x="5415" y="8551"/>
                    <a:pt x="5415" y="8583"/>
                  </a:cubicBezTo>
                  <a:cubicBezTo>
                    <a:pt x="5415" y="8615"/>
                    <a:pt x="5415" y="8678"/>
                    <a:pt x="5447" y="8710"/>
                  </a:cubicBezTo>
                  <a:lnTo>
                    <a:pt x="5510" y="8710"/>
                  </a:lnTo>
                  <a:lnTo>
                    <a:pt x="5732" y="8551"/>
                  </a:lnTo>
                  <a:lnTo>
                    <a:pt x="5732" y="8551"/>
                  </a:lnTo>
                  <a:cubicBezTo>
                    <a:pt x="5700" y="8583"/>
                    <a:pt x="5669" y="8615"/>
                    <a:pt x="5669" y="8646"/>
                  </a:cubicBezTo>
                  <a:cubicBezTo>
                    <a:pt x="5669" y="8678"/>
                    <a:pt x="5669" y="8710"/>
                    <a:pt x="5700" y="8741"/>
                  </a:cubicBezTo>
                  <a:cubicBezTo>
                    <a:pt x="5700" y="8741"/>
                    <a:pt x="5732" y="8773"/>
                    <a:pt x="5795" y="8773"/>
                  </a:cubicBezTo>
                  <a:cubicBezTo>
                    <a:pt x="6049" y="8773"/>
                    <a:pt x="6587" y="8361"/>
                    <a:pt x="7094" y="7855"/>
                  </a:cubicBezTo>
                  <a:lnTo>
                    <a:pt x="7094" y="7855"/>
                  </a:lnTo>
                  <a:cubicBezTo>
                    <a:pt x="7031" y="7981"/>
                    <a:pt x="7062" y="8013"/>
                    <a:pt x="7062" y="8013"/>
                  </a:cubicBezTo>
                  <a:cubicBezTo>
                    <a:pt x="7062" y="8045"/>
                    <a:pt x="7094" y="8045"/>
                    <a:pt x="7126" y="8045"/>
                  </a:cubicBezTo>
                  <a:cubicBezTo>
                    <a:pt x="7189" y="8045"/>
                    <a:pt x="7442" y="7791"/>
                    <a:pt x="7664" y="7601"/>
                  </a:cubicBezTo>
                  <a:cubicBezTo>
                    <a:pt x="7664" y="7570"/>
                    <a:pt x="7664" y="7538"/>
                    <a:pt x="7664" y="7506"/>
                  </a:cubicBezTo>
                  <a:lnTo>
                    <a:pt x="7569" y="7506"/>
                  </a:lnTo>
                  <a:cubicBezTo>
                    <a:pt x="7442" y="7665"/>
                    <a:pt x="7284" y="7823"/>
                    <a:pt x="7189" y="7886"/>
                  </a:cubicBezTo>
                  <a:cubicBezTo>
                    <a:pt x="7252" y="7791"/>
                    <a:pt x="7442" y="7538"/>
                    <a:pt x="7696" y="7285"/>
                  </a:cubicBezTo>
                  <a:cubicBezTo>
                    <a:pt x="8076" y="6873"/>
                    <a:pt x="8392" y="6556"/>
                    <a:pt x="8456" y="6461"/>
                  </a:cubicBezTo>
                  <a:cubicBezTo>
                    <a:pt x="8487" y="6429"/>
                    <a:pt x="8487" y="6398"/>
                    <a:pt x="8456" y="6398"/>
                  </a:cubicBezTo>
                  <a:cubicBezTo>
                    <a:pt x="8456" y="6398"/>
                    <a:pt x="8424" y="6366"/>
                    <a:pt x="8424" y="6366"/>
                  </a:cubicBezTo>
                  <a:cubicBezTo>
                    <a:pt x="8582" y="6239"/>
                    <a:pt x="8677" y="6144"/>
                    <a:pt x="8677" y="6081"/>
                  </a:cubicBezTo>
                  <a:cubicBezTo>
                    <a:pt x="8677" y="6049"/>
                    <a:pt x="8677" y="6018"/>
                    <a:pt x="8646" y="6018"/>
                  </a:cubicBezTo>
                  <a:cubicBezTo>
                    <a:pt x="8646" y="5986"/>
                    <a:pt x="8614" y="5986"/>
                    <a:pt x="8582" y="5986"/>
                  </a:cubicBezTo>
                  <a:lnTo>
                    <a:pt x="5510" y="8583"/>
                  </a:lnTo>
                  <a:cubicBezTo>
                    <a:pt x="5510" y="8520"/>
                    <a:pt x="5542" y="8488"/>
                    <a:pt x="5574" y="8425"/>
                  </a:cubicBezTo>
                  <a:cubicBezTo>
                    <a:pt x="6112" y="7981"/>
                    <a:pt x="6809" y="7380"/>
                    <a:pt x="7442" y="6809"/>
                  </a:cubicBezTo>
                  <a:cubicBezTo>
                    <a:pt x="7981" y="6366"/>
                    <a:pt x="8424" y="5986"/>
                    <a:pt x="8582" y="5859"/>
                  </a:cubicBezTo>
                  <a:cubicBezTo>
                    <a:pt x="8614" y="5859"/>
                    <a:pt x="8646" y="5828"/>
                    <a:pt x="8646" y="5828"/>
                  </a:cubicBezTo>
                  <a:cubicBezTo>
                    <a:pt x="8677" y="5796"/>
                    <a:pt x="8677" y="5796"/>
                    <a:pt x="8677" y="5764"/>
                  </a:cubicBezTo>
                  <a:cubicBezTo>
                    <a:pt x="8677" y="5764"/>
                    <a:pt x="8677" y="5764"/>
                    <a:pt x="8677" y="5733"/>
                  </a:cubicBezTo>
                  <a:lnTo>
                    <a:pt x="8582" y="5733"/>
                  </a:lnTo>
                  <a:cubicBezTo>
                    <a:pt x="8582" y="5733"/>
                    <a:pt x="8551" y="5764"/>
                    <a:pt x="8519" y="5796"/>
                  </a:cubicBezTo>
                  <a:cubicBezTo>
                    <a:pt x="8646" y="5638"/>
                    <a:pt x="8709" y="5543"/>
                    <a:pt x="8709" y="5479"/>
                  </a:cubicBezTo>
                  <a:cubicBezTo>
                    <a:pt x="8709" y="5448"/>
                    <a:pt x="8709" y="5416"/>
                    <a:pt x="8709" y="5416"/>
                  </a:cubicBezTo>
                  <a:cubicBezTo>
                    <a:pt x="8677" y="5384"/>
                    <a:pt x="8677" y="5384"/>
                    <a:pt x="8646" y="5384"/>
                  </a:cubicBezTo>
                  <a:cubicBezTo>
                    <a:pt x="8551" y="5384"/>
                    <a:pt x="8297" y="5606"/>
                    <a:pt x="7727" y="6144"/>
                  </a:cubicBezTo>
                  <a:cubicBezTo>
                    <a:pt x="8329" y="5511"/>
                    <a:pt x="8772" y="5004"/>
                    <a:pt x="8836" y="4973"/>
                  </a:cubicBezTo>
                  <a:cubicBezTo>
                    <a:pt x="8836" y="4941"/>
                    <a:pt x="8836" y="4909"/>
                    <a:pt x="8836" y="4878"/>
                  </a:cubicBezTo>
                  <a:lnTo>
                    <a:pt x="8741" y="4878"/>
                  </a:lnTo>
                  <a:lnTo>
                    <a:pt x="4687" y="8710"/>
                  </a:lnTo>
                  <a:cubicBezTo>
                    <a:pt x="4529" y="8805"/>
                    <a:pt x="4402" y="8836"/>
                    <a:pt x="4307" y="8836"/>
                  </a:cubicBezTo>
                  <a:cubicBezTo>
                    <a:pt x="4275" y="8836"/>
                    <a:pt x="4244" y="8836"/>
                    <a:pt x="4244" y="8805"/>
                  </a:cubicBezTo>
                  <a:lnTo>
                    <a:pt x="8867" y="4624"/>
                  </a:lnTo>
                  <a:cubicBezTo>
                    <a:pt x="8899" y="4624"/>
                    <a:pt x="8899" y="4593"/>
                    <a:pt x="8867" y="4561"/>
                  </a:cubicBezTo>
                  <a:lnTo>
                    <a:pt x="8804" y="4561"/>
                  </a:lnTo>
                  <a:cubicBezTo>
                    <a:pt x="8962" y="4403"/>
                    <a:pt x="9026" y="4244"/>
                    <a:pt x="9026" y="4181"/>
                  </a:cubicBezTo>
                  <a:cubicBezTo>
                    <a:pt x="9026" y="4118"/>
                    <a:pt x="9026" y="4086"/>
                    <a:pt x="8994" y="4054"/>
                  </a:cubicBezTo>
                  <a:lnTo>
                    <a:pt x="8931" y="4054"/>
                  </a:lnTo>
                  <a:cubicBezTo>
                    <a:pt x="8107" y="4909"/>
                    <a:pt x="6872" y="6176"/>
                    <a:pt x="5764" y="7189"/>
                  </a:cubicBezTo>
                  <a:cubicBezTo>
                    <a:pt x="5194" y="7633"/>
                    <a:pt x="4655" y="8076"/>
                    <a:pt x="4212" y="8425"/>
                  </a:cubicBezTo>
                  <a:cubicBezTo>
                    <a:pt x="3959" y="8583"/>
                    <a:pt x="3769" y="8678"/>
                    <a:pt x="3642" y="8678"/>
                  </a:cubicBezTo>
                  <a:cubicBezTo>
                    <a:pt x="3610" y="8678"/>
                    <a:pt x="3579" y="8678"/>
                    <a:pt x="3547" y="8646"/>
                  </a:cubicBezTo>
                  <a:cubicBezTo>
                    <a:pt x="3547" y="8615"/>
                    <a:pt x="3610" y="8551"/>
                    <a:pt x="3674" y="8456"/>
                  </a:cubicBezTo>
                  <a:cubicBezTo>
                    <a:pt x="4497" y="8076"/>
                    <a:pt x="5859" y="6778"/>
                    <a:pt x="6967" y="5638"/>
                  </a:cubicBezTo>
                  <a:lnTo>
                    <a:pt x="8836" y="4086"/>
                  </a:lnTo>
                  <a:cubicBezTo>
                    <a:pt x="8867" y="4054"/>
                    <a:pt x="8867" y="4023"/>
                    <a:pt x="8836" y="4023"/>
                  </a:cubicBezTo>
                  <a:cubicBezTo>
                    <a:pt x="8820" y="4007"/>
                    <a:pt x="8804" y="3999"/>
                    <a:pt x="8792" y="3999"/>
                  </a:cubicBezTo>
                  <a:cubicBezTo>
                    <a:pt x="8780" y="3999"/>
                    <a:pt x="8772" y="4007"/>
                    <a:pt x="8772" y="4023"/>
                  </a:cubicBezTo>
                  <a:cubicBezTo>
                    <a:pt x="8646" y="4118"/>
                    <a:pt x="8297" y="4403"/>
                    <a:pt x="7822" y="4783"/>
                  </a:cubicBezTo>
                  <a:cubicBezTo>
                    <a:pt x="8361" y="4181"/>
                    <a:pt x="8741" y="3769"/>
                    <a:pt x="8804" y="3706"/>
                  </a:cubicBezTo>
                  <a:cubicBezTo>
                    <a:pt x="8804" y="3674"/>
                    <a:pt x="8804" y="3643"/>
                    <a:pt x="8804" y="3643"/>
                  </a:cubicBezTo>
                  <a:cubicBezTo>
                    <a:pt x="8772" y="3611"/>
                    <a:pt x="8741" y="3611"/>
                    <a:pt x="8741" y="3611"/>
                  </a:cubicBezTo>
                  <a:cubicBezTo>
                    <a:pt x="8677" y="3674"/>
                    <a:pt x="8171" y="4023"/>
                    <a:pt x="7506" y="4529"/>
                  </a:cubicBezTo>
                  <a:lnTo>
                    <a:pt x="8646" y="3516"/>
                  </a:lnTo>
                  <a:cubicBezTo>
                    <a:pt x="8646" y="3484"/>
                    <a:pt x="8646" y="3453"/>
                    <a:pt x="8646" y="3453"/>
                  </a:cubicBezTo>
                  <a:cubicBezTo>
                    <a:pt x="8630" y="3437"/>
                    <a:pt x="8614" y="3429"/>
                    <a:pt x="8602" y="3429"/>
                  </a:cubicBezTo>
                  <a:cubicBezTo>
                    <a:pt x="8590" y="3429"/>
                    <a:pt x="8582" y="3437"/>
                    <a:pt x="8582" y="3453"/>
                  </a:cubicBezTo>
                  <a:lnTo>
                    <a:pt x="8076" y="3833"/>
                  </a:lnTo>
                  <a:cubicBezTo>
                    <a:pt x="8392" y="3548"/>
                    <a:pt x="8582" y="3326"/>
                    <a:pt x="8582" y="3231"/>
                  </a:cubicBezTo>
                  <a:cubicBezTo>
                    <a:pt x="8582" y="3199"/>
                    <a:pt x="8551" y="3199"/>
                    <a:pt x="8551" y="3168"/>
                  </a:cubicBezTo>
                  <a:cubicBezTo>
                    <a:pt x="8582" y="3136"/>
                    <a:pt x="8646" y="3104"/>
                    <a:pt x="8677" y="3073"/>
                  </a:cubicBezTo>
                  <a:cubicBezTo>
                    <a:pt x="8709" y="3041"/>
                    <a:pt x="8709" y="3041"/>
                    <a:pt x="8709" y="3041"/>
                  </a:cubicBezTo>
                  <a:cubicBezTo>
                    <a:pt x="8709" y="3009"/>
                    <a:pt x="8709" y="3009"/>
                    <a:pt x="8709" y="2978"/>
                  </a:cubicBezTo>
                  <a:cubicBezTo>
                    <a:pt x="8646" y="2946"/>
                    <a:pt x="8614" y="2914"/>
                    <a:pt x="8551" y="2883"/>
                  </a:cubicBezTo>
                  <a:cubicBezTo>
                    <a:pt x="8677" y="2724"/>
                    <a:pt x="8709" y="2629"/>
                    <a:pt x="8677" y="2598"/>
                  </a:cubicBezTo>
                  <a:cubicBezTo>
                    <a:pt x="8646" y="2566"/>
                    <a:pt x="8646" y="2566"/>
                    <a:pt x="8582" y="2566"/>
                  </a:cubicBezTo>
                  <a:cubicBezTo>
                    <a:pt x="8582" y="2503"/>
                    <a:pt x="8551" y="2471"/>
                    <a:pt x="8519" y="2407"/>
                  </a:cubicBezTo>
                  <a:lnTo>
                    <a:pt x="8456" y="2407"/>
                  </a:lnTo>
                  <a:lnTo>
                    <a:pt x="7886" y="2883"/>
                  </a:lnTo>
                  <a:cubicBezTo>
                    <a:pt x="7917" y="2851"/>
                    <a:pt x="7981" y="2788"/>
                    <a:pt x="8012" y="2756"/>
                  </a:cubicBezTo>
                  <a:cubicBezTo>
                    <a:pt x="8107" y="2661"/>
                    <a:pt x="8171" y="2598"/>
                    <a:pt x="8171" y="2566"/>
                  </a:cubicBezTo>
                  <a:lnTo>
                    <a:pt x="8202" y="2534"/>
                  </a:lnTo>
                  <a:cubicBezTo>
                    <a:pt x="8234" y="2503"/>
                    <a:pt x="8202" y="2503"/>
                    <a:pt x="8202" y="2471"/>
                  </a:cubicBezTo>
                  <a:lnTo>
                    <a:pt x="8139" y="2471"/>
                  </a:lnTo>
                  <a:cubicBezTo>
                    <a:pt x="8139" y="2471"/>
                    <a:pt x="8044" y="2566"/>
                    <a:pt x="7917" y="2724"/>
                  </a:cubicBezTo>
                  <a:cubicBezTo>
                    <a:pt x="7791" y="2819"/>
                    <a:pt x="7632" y="2946"/>
                    <a:pt x="7474" y="3104"/>
                  </a:cubicBezTo>
                  <a:cubicBezTo>
                    <a:pt x="7949" y="2629"/>
                    <a:pt x="8297" y="2249"/>
                    <a:pt x="8297" y="2059"/>
                  </a:cubicBezTo>
                  <a:cubicBezTo>
                    <a:pt x="8297" y="2027"/>
                    <a:pt x="8297" y="1996"/>
                    <a:pt x="8266" y="1964"/>
                  </a:cubicBezTo>
                  <a:cubicBezTo>
                    <a:pt x="8266" y="1964"/>
                    <a:pt x="8266" y="1932"/>
                    <a:pt x="8234" y="1932"/>
                  </a:cubicBezTo>
                  <a:cubicBezTo>
                    <a:pt x="8234" y="1932"/>
                    <a:pt x="8202" y="1932"/>
                    <a:pt x="8202" y="1964"/>
                  </a:cubicBezTo>
                  <a:lnTo>
                    <a:pt x="7917" y="2186"/>
                  </a:lnTo>
                  <a:cubicBezTo>
                    <a:pt x="7949" y="2122"/>
                    <a:pt x="7981" y="2091"/>
                    <a:pt x="7981" y="2059"/>
                  </a:cubicBezTo>
                  <a:cubicBezTo>
                    <a:pt x="7981" y="1996"/>
                    <a:pt x="7981" y="1964"/>
                    <a:pt x="7949" y="1932"/>
                  </a:cubicBezTo>
                  <a:cubicBezTo>
                    <a:pt x="7949" y="1901"/>
                    <a:pt x="7917" y="1901"/>
                    <a:pt x="7917" y="1901"/>
                  </a:cubicBezTo>
                  <a:cubicBezTo>
                    <a:pt x="7917" y="1901"/>
                    <a:pt x="7886" y="1901"/>
                    <a:pt x="7886" y="1932"/>
                  </a:cubicBezTo>
                  <a:lnTo>
                    <a:pt x="4339" y="4878"/>
                  </a:lnTo>
                  <a:lnTo>
                    <a:pt x="8044" y="1616"/>
                  </a:lnTo>
                  <a:cubicBezTo>
                    <a:pt x="8044" y="1616"/>
                    <a:pt x="8044" y="1584"/>
                    <a:pt x="8044" y="1552"/>
                  </a:cubicBezTo>
                  <a:cubicBezTo>
                    <a:pt x="8012" y="1521"/>
                    <a:pt x="8012" y="1521"/>
                    <a:pt x="7949" y="1521"/>
                  </a:cubicBezTo>
                  <a:cubicBezTo>
                    <a:pt x="7938" y="1518"/>
                    <a:pt x="7927" y="1517"/>
                    <a:pt x="7914" y="1517"/>
                  </a:cubicBezTo>
                  <a:cubicBezTo>
                    <a:pt x="7779" y="1517"/>
                    <a:pt x="7537" y="1672"/>
                    <a:pt x="7189" y="1932"/>
                  </a:cubicBezTo>
                  <a:lnTo>
                    <a:pt x="7601" y="1552"/>
                  </a:lnTo>
                  <a:cubicBezTo>
                    <a:pt x="7601" y="1552"/>
                    <a:pt x="7601" y="1521"/>
                    <a:pt x="7601" y="1489"/>
                  </a:cubicBezTo>
                  <a:lnTo>
                    <a:pt x="7569" y="1489"/>
                  </a:lnTo>
                  <a:cubicBezTo>
                    <a:pt x="7632" y="1426"/>
                    <a:pt x="7664" y="1394"/>
                    <a:pt x="7664" y="1362"/>
                  </a:cubicBezTo>
                  <a:cubicBezTo>
                    <a:pt x="7696" y="1362"/>
                    <a:pt x="7696" y="1331"/>
                    <a:pt x="7664" y="1299"/>
                  </a:cubicBezTo>
                  <a:cubicBezTo>
                    <a:pt x="7664" y="1283"/>
                    <a:pt x="7656" y="1275"/>
                    <a:pt x="7644" y="1275"/>
                  </a:cubicBezTo>
                  <a:cubicBezTo>
                    <a:pt x="7632" y="1275"/>
                    <a:pt x="7616" y="1283"/>
                    <a:pt x="7601" y="1299"/>
                  </a:cubicBezTo>
                  <a:cubicBezTo>
                    <a:pt x="7537" y="1331"/>
                    <a:pt x="7252" y="1552"/>
                    <a:pt x="6777" y="1869"/>
                  </a:cubicBezTo>
                  <a:cubicBezTo>
                    <a:pt x="7031" y="1616"/>
                    <a:pt x="7221" y="1426"/>
                    <a:pt x="7347" y="1331"/>
                  </a:cubicBezTo>
                  <a:cubicBezTo>
                    <a:pt x="7442" y="1267"/>
                    <a:pt x="7474" y="1236"/>
                    <a:pt x="7474" y="1204"/>
                  </a:cubicBezTo>
                  <a:cubicBezTo>
                    <a:pt x="7474" y="1172"/>
                    <a:pt x="7474" y="1172"/>
                    <a:pt x="7442" y="1141"/>
                  </a:cubicBezTo>
                  <a:lnTo>
                    <a:pt x="7379" y="1141"/>
                  </a:lnTo>
                  <a:cubicBezTo>
                    <a:pt x="7347" y="1172"/>
                    <a:pt x="7316" y="1204"/>
                    <a:pt x="7284" y="1267"/>
                  </a:cubicBezTo>
                  <a:cubicBezTo>
                    <a:pt x="7221" y="1299"/>
                    <a:pt x="7157" y="1331"/>
                    <a:pt x="7062" y="1394"/>
                  </a:cubicBezTo>
                  <a:cubicBezTo>
                    <a:pt x="7094" y="1362"/>
                    <a:pt x="7126" y="1331"/>
                    <a:pt x="7126" y="1267"/>
                  </a:cubicBezTo>
                  <a:cubicBezTo>
                    <a:pt x="7157" y="1204"/>
                    <a:pt x="7189" y="1109"/>
                    <a:pt x="7221" y="1046"/>
                  </a:cubicBezTo>
                  <a:cubicBezTo>
                    <a:pt x="7221" y="951"/>
                    <a:pt x="7221" y="887"/>
                    <a:pt x="7157" y="824"/>
                  </a:cubicBezTo>
                  <a:cubicBezTo>
                    <a:pt x="7157" y="792"/>
                    <a:pt x="7126" y="792"/>
                    <a:pt x="7126" y="792"/>
                  </a:cubicBezTo>
                  <a:cubicBezTo>
                    <a:pt x="7094" y="792"/>
                    <a:pt x="7094" y="792"/>
                    <a:pt x="6872" y="982"/>
                  </a:cubicBezTo>
                  <a:cubicBezTo>
                    <a:pt x="6841" y="982"/>
                    <a:pt x="6777" y="982"/>
                    <a:pt x="6682" y="1014"/>
                  </a:cubicBezTo>
                  <a:cubicBezTo>
                    <a:pt x="6714" y="982"/>
                    <a:pt x="6714" y="951"/>
                    <a:pt x="6746" y="919"/>
                  </a:cubicBezTo>
                  <a:cubicBezTo>
                    <a:pt x="6746" y="887"/>
                    <a:pt x="6746" y="856"/>
                    <a:pt x="6746" y="856"/>
                  </a:cubicBezTo>
                  <a:cubicBezTo>
                    <a:pt x="6746" y="824"/>
                    <a:pt x="6777" y="792"/>
                    <a:pt x="6777" y="792"/>
                  </a:cubicBezTo>
                  <a:cubicBezTo>
                    <a:pt x="6777" y="761"/>
                    <a:pt x="6746" y="761"/>
                    <a:pt x="6746" y="761"/>
                  </a:cubicBezTo>
                  <a:cubicBezTo>
                    <a:pt x="6746" y="729"/>
                    <a:pt x="6714" y="729"/>
                    <a:pt x="6714" y="729"/>
                  </a:cubicBezTo>
                  <a:lnTo>
                    <a:pt x="6682" y="729"/>
                  </a:lnTo>
                  <a:cubicBezTo>
                    <a:pt x="6651" y="697"/>
                    <a:pt x="6619" y="697"/>
                    <a:pt x="6619" y="697"/>
                  </a:cubicBezTo>
                  <a:lnTo>
                    <a:pt x="6461" y="824"/>
                  </a:lnTo>
                  <a:cubicBezTo>
                    <a:pt x="6429" y="856"/>
                    <a:pt x="6429" y="856"/>
                    <a:pt x="6397" y="887"/>
                  </a:cubicBezTo>
                  <a:cubicBezTo>
                    <a:pt x="6429" y="824"/>
                    <a:pt x="6461" y="761"/>
                    <a:pt x="6461" y="729"/>
                  </a:cubicBezTo>
                  <a:cubicBezTo>
                    <a:pt x="6461" y="666"/>
                    <a:pt x="6461" y="602"/>
                    <a:pt x="6429" y="571"/>
                  </a:cubicBezTo>
                  <a:lnTo>
                    <a:pt x="6334" y="571"/>
                  </a:lnTo>
                  <a:lnTo>
                    <a:pt x="5827" y="1014"/>
                  </a:lnTo>
                  <a:cubicBezTo>
                    <a:pt x="6366" y="507"/>
                    <a:pt x="6366" y="476"/>
                    <a:pt x="6334" y="444"/>
                  </a:cubicBezTo>
                  <a:cubicBezTo>
                    <a:pt x="6302" y="412"/>
                    <a:pt x="6302" y="412"/>
                    <a:pt x="6271" y="412"/>
                  </a:cubicBezTo>
                  <a:lnTo>
                    <a:pt x="6239" y="412"/>
                  </a:lnTo>
                  <a:cubicBezTo>
                    <a:pt x="5700" y="412"/>
                    <a:pt x="1203" y="4561"/>
                    <a:pt x="317" y="5416"/>
                  </a:cubicBezTo>
                  <a:cubicBezTo>
                    <a:pt x="380" y="5289"/>
                    <a:pt x="538" y="5099"/>
                    <a:pt x="760" y="4878"/>
                  </a:cubicBezTo>
                  <a:cubicBezTo>
                    <a:pt x="1330" y="4498"/>
                    <a:pt x="2344" y="3548"/>
                    <a:pt x="3610" y="2344"/>
                  </a:cubicBezTo>
                  <a:cubicBezTo>
                    <a:pt x="3674" y="2312"/>
                    <a:pt x="3705" y="2281"/>
                    <a:pt x="3737" y="2249"/>
                  </a:cubicBezTo>
                  <a:cubicBezTo>
                    <a:pt x="4465" y="1616"/>
                    <a:pt x="5225" y="982"/>
                    <a:pt x="6017" y="381"/>
                  </a:cubicBezTo>
                  <a:cubicBezTo>
                    <a:pt x="6017" y="349"/>
                    <a:pt x="6017" y="349"/>
                    <a:pt x="6017" y="349"/>
                  </a:cubicBezTo>
                  <a:cubicBezTo>
                    <a:pt x="6017" y="317"/>
                    <a:pt x="6017" y="317"/>
                    <a:pt x="6017" y="286"/>
                  </a:cubicBezTo>
                  <a:lnTo>
                    <a:pt x="5954" y="286"/>
                  </a:lnTo>
                  <a:cubicBezTo>
                    <a:pt x="5922" y="317"/>
                    <a:pt x="5859" y="349"/>
                    <a:pt x="5827" y="381"/>
                  </a:cubicBezTo>
                  <a:cubicBezTo>
                    <a:pt x="5827" y="381"/>
                    <a:pt x="5795" y="349"/>
                    <a:pt x="5764" y="349"/>
                  </a:cubicBezTo>
                  <a:cubicBezTo>
                    <a:pt x="5605" y="349"/>
                    <a:pt x="5035" y="856"/>
                    <a:pt x="3769" y="2059"/>
                  </a:cubicBezTo>
                  <a:cubicBezTo>
                    <a:pt x="2692" y="2978"/>
                    <a:pt x="1425" y="4086"/>
                    <a:pt x="412" y="4941"/>
                  </a:cubicBezTo>
                  <a:cubicBezTo>
                    <a:pt x="380" y="4656"/>
                    <a:pt x="3547" y="1932"/>
                    <a:pt x="5574" y="286"/>
                  </a:cubicBezTo>
                  <a:cubicBezTo>
                    <a:pt x="5574" y="286"/>
                    <a:pt x="5574" y="286"/>
                    <a:pt x="5574" y="254"/>
                  </a:cubicBezTo>
                  <a:cubicBezTo>
                    <a:pt x="5574" y="254"/>
                    <a:pt x="5574" y="254"/>
                    <a:pt x="5574" y="222"/>
                  </a:cubicBezTo>
                  <a:cubicBezTo>
                    <a:pt x="5542" y="159"/>
                    <a:pt x="5447" y="159"/>
                    <a:pt x="5384" y="159"/>
                  </a:cubicBezTo>
                  <a:lnTo>
                    <a:pt x="5352" y="159"/>
                  </a:lnTo>
                  <a:cubicBezTo>
                    <a:pt x="5352" y="127"/>
                    <a:pt x="5352" y="127"/>
                    <a:pt x="5352" y="127"/>
                  </a:cubicBezTo>
                  <a:cubicBezTo>
                    <a:pt x="5289" y="64"/>
                    <a:pt x="5225" y="32"/>
                    <a:pt x="5162" y="32"/>
                  </a:cubicBezTo>
                  <a:lnTo>
                    <a:pt x="5130" y="32"/>
                  </a:lnTo>
                  <a:cubicBezTo>
                    <a:pt x="4940" y="32"/>
                    <a:pt x="4592" y="222"/>
                    <a:pt x="4180" y="539"/>
                  </a:cubicBezTo>
                  <a:cubicBezTo>
                    <a:pt x="4339" y="381"/>
                    <a:pt x="4497" y="222"/>
                    <a:pt x="4655" y="96"/>
                  </a:cubicBezTo>
                  <a:cubicBezTo>
                    <a:pt x="4687" y="64"/>
                    <a:pt x="4687" y="32"/>
                    <a:pt x="4655" y="32"/>
                  </a:cubicBezTo>
                  <a:cubicBezTo>
                    <a:pt x="4655" y="1"/>
                    <a:pt x="4624" y="1"/>
                    <a:pt x="4624" y="1"/>
                  </a:cubicBezTo>
                  <a:cubicBezTo>
                    <a:pt x="4529" y="1"/>
                    <a:pt x="4244" y="254"/>
                    <a:pt x="3135" y="1267"/>
                  </a:cubicBezTo>
                  <a:cubicBezTo>
                    <a:pt x="2344" y="2027"/>
                    <a:pt x="1077" y="3199"/>
                    <a:pt x="570" y="3484"/>
                  </a:cubicBezTo>
                  <a:lnTo>
                    <a:pt x="4244" y="96"/>
                  </a:lnTo>
                  <a:cubicBezTo>
                    <a:pt x="4275" y="96"/>
                    <a:pt x="4275" y="64"/>
                    <a:pt x="4244" y="32"/>
                  </a:cubicBezTo>
                  <a:cubicBezTo>
                    <a:pt x="4244" y="32"/>
                    <a:pt x="4244" y="1"/>
                    <a:pt x="4212" y="1"/>
                  </a:cubicBezTo>
                  <a:close/>
                </a:path>
              </a:pathLst>
            </a:custGeom>
            <a:solidFill>
              <a:srgbClr val="DD7E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973;p37">
              <a:extLst>
                <a:ext uri="{FF2B5EF4-FFF2-40B4-BE49-F238E27FC236}">
                  <a16:creationId xmlns:a16="http://schemas.microsoft.com/office/drawing/2014/main" id="{69159C00-70F6-4001-3E4F-508EF22C2823}"/>
                </a:ext>
              </a:extLst>
            </p:cNvPr>
            <p:cNvSpPr/>
            <p:nvPr/>
          </p:nvSpPr>
          <p:spPr>
            <a:xfrm>
              <a:off x="858270" y="3885702"/>
              <a:ext cx="7427460" cy="47480"/>
            </a:xfrm>
            <a:custGeom>
              <a:avLst/>
              <a:gdLst/>
              <a:ahLst/>
              <a:cxnLst/>
              <a:rect l="l" t="t" r="r" b="b"/>
              <a:pathLst>
                <a:path w="232927" h="1489" extrusionOk="0">
                  <a:moveTo>
                    <a:pt x="232926" y="0"/>
                  </a:moveTo>
                  <a:lnTo>
                    <a:pt x="232926" y="0"/>
                  </a:lnTo>
                  <a:cubicBezTo>
                    <a:pt x="219277" y="32"/>
                    <a:pt x="114674" y="63"/>
                    <a:pt x="109005" y="95"/>
                  </a:cubicBezTo>
                  <a:cubicBezTo>
                    <a:pt x="93709" y="190"/>
                    <a:pt x="78413" y="253"/>
                    <a:pt x="63117" y="317"/>
                  </a:cubicBezTo>
                  <a:cubicBezTo>
                    <a:pt x="48169" y="412"/>
                    <a:pt x="33221" y="475"/>
                    <a:pt x="18273" y="538"/>
                  </a:cubicBezTo>
                  <a:cubicBezTo>
                    <a:pt x="12161" y="570"/>
                    <a:pt x="6081" y="570"/>
                    <a:pt x="0" y="602"/>
                  </a:cubicBezTo>
                  <a:cubicBezTo>
                    <a:pt x="95" y="887"/>
                    <a:pt x="190" y="1204"/>
                    <a:pt x="254" y="1489"/>
                  </a:cubicBezTo>
                  <a:cubicBezTo>
                    <a:pt x="16848" y="1425"/>
                    <a:pt x="33411" y="1330"/>
                    <a:pt x="50006" y="1267"/>
                  </a:cubicBezTo>
                  <a:cubicBezTo>
                    <a:pt x="65239" y="1172"/>
                    <a:pt x="80471" y="1109"/>
                    <a:pt x="95704" y="1045"/>
                  </a:cubicBezTo>
                  <a:cubicBezTo>
                    <a:pt x="105522" y="982"/>
                    <a:pt x="218865" y="918"/>
                    <a:pt x="232483" y="887"/>
                  </a:cubicBezTo>
                  <a:cubicBezTo>
                    <a:pt x="232610" y="570"/>
                    <a:pt x="232768" y="285"/>
                    <a:pt x="23292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 name="Google Shape;974;p37">
              <a:extLst>
                <a:ext uri="{FF2B5EF4-FFF2-40B4-BE49-F238E27FC236}">
                  <a16:creationId xmlns:a16="http://schemas.microsoft.com/office/drawing/2014/main" id="{7056755A-B657-65F2-4A58-ECB76CE74684}"/>
                </a:ext>
              </a:extLst>
            </p:cNvPr>
            <p:cNvSpPr/>
            <p:nvPr/>
          </p:nvSpPr>
          <p:spPr>
            <a:xfrm>
              <a:off x="857249" y="4006879"/>
              <a:ext cx="7404246" cy="47480"/>
            </a:xfrm>
            <a:custGeom>
              <a:avLst/>
              <a:gdLst/>
              <a:ahLst/>
              <a:cxnLst/>
              <a:rect l="l" t="t" r="r" b="b"/>
              <a:pathLst>
                <a:path w="232199" h="1489" extrusionOk="0">
                  <a:moveTo>
                    <a:pt x="232103" y="0"/>
                  </a:moveTo>
                  <a:cubicBezTo>
                    <a:pt x="218296" y="32"/>
                    <a:pt x="104699" y="64"/>
                    <a:pt x="94659" y="95"/>
                  </a:cubicBezTo>
                  <a:cubicBezTo>
                    <a:pt x="81200" y="159"/>
                    <a:pt x="67772" y="254"/>
                    <a:pt x="54313" y="317"/>
                  </a:cubicBezTo>
                  <a:cubicBezTo>
                    <a:pt x="41487" y="412"/>
                    <a:pt x="28629" y="475"/>
                    <a:pt x="15804" y="539"/>
                  </a:cubicBezTo>
                  <a:cubicBezTo>
                    <a:pt x="10610" y="570"/>
                    <a:pt x="5448" y="602"/>
                    <a:pt x="254" y="634"/>
                  </a:cubicBezTo>
                  <a:cubicBezTo>
                    <a:pt x="191" y="919"/>
                    <a:pt x="96" y="1204"/>
                    <a:pt x="1" y="1489"/>
                  </a:cubicBezTo>
                  <a:cubicBezTo>
                    <a:pt x="1584" y="1489"/>
                    <a:pt x="3136" y="1457"/>
                    <a:pt x="4719" y="1457"/>
                  </a:cubicBezTo>
                  <a:cubicBezTo>
                    <a:pt x="18622" y="1362"/>
                    <a:pt x="32556" y="1299"/>
                    <a:pt x="46459" y="1235"/>
                  </a:cubicBezTo>
                  <a:cubicBezTo>
                    <a:pt x="48043" y="1225"/>
                    <a:pt x="49626" y="1221"/>
                    <a:pt x="51195" y="1221"/>
                  </a:cubicBezTo>
                  <a:cubicBezTo>
                    <a:pt x="54334" y="1221"/>
                    <a:pt x="57417" y="1235"/>
                    <a:pt x="60330" y="1235"/>
                  </a:cubicBezTo>
                  <a:cubicBezTo>
                    <a:pt x="68121" y="1140"/>
                    <a:pt x="75531" y="1077"/>
                    <a:pt x="82942" y="1014"/>
                  </a:cubicBezTo>
                  <a:cubicBezTo>
                    <a:pt x="87946" y="982"/>
                    <a:pt x="92949" y="982"/>
                    <a:pt x="97953" y="982"/>
                  </a:cubicBezTo>
                  <a:cubicBezTo>
                    <a:pt x="107200" y="919"/>
                    <a:pt x="212722" y="855"/>
                    <a:pt x="232198" y="792"/>
                  </a:cubicBezTo>
                  <a:cubicBezTo>
                    <a:pt x="232167" y="539"/>
                    <a:pt x="232135" y="254"/>
                    <a:pt x="23210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 name="Google Shape;975;p37">
              <a:extLst>
                <a:ext uri="{FF2B5EF4-FFF2-40B4-BE49-F238E27FC236}">
                  <a16:creationId xmlns:a16="http://schemas.microsoft.com/office/drawing/2014/main" id="{18965F0F-864C-99A6-7E72-D1924B757C76}"/>
                </a:ext>
              </a:extLst>
            </p:cNvPr>
            <p:cNvSpPr/>
            <p:nvPr/>
          </p:nvSpPr>
          <p:spPr>
            <a:xfrm>
              <a:off x="426019" y="3776516"/>
              <a:ext cx="446393" cy="415909"/>
            </a:xfrm>
            <a:custGeom>
              <a:avLst/>
              <a:gdLst/>
              <a:ahLst/>
              <a:cxnLst/>
              <a:rect l="l" t="t" r="r" b="b"/>
              <a:pathLst>
                <a:path w="13999" h="13043" extrusionOk="0">
                  <a:moveTo>
                    <a:pt x="7942" y="907"/>
                  </a:moveTo>
                  <a:cubicBezTo>
                    <a:pt x="9910" y="907"/>
                    <a:pt x="11720" y="2091"/>
                    <a:pt x="12574" y="4026"/>
                  </a:cubicBezTo>
                  <a:cubicBezTo>
                    <a:pt x="12637" y="4184"/>
                    <a:pt x="12700" y="4342"/>
                    <a:pt x="12764" y="4501"/>
                  </a:cubicBezTo>
                  <a:cubicBezTo>
                    <a:pt x="12795" y="4659"/>
                    <a:pt x="12827" y="4786"/>
                    <a:pt x="12859" y="4913"/>
                  </a:cubicBezTo>
                  <a:cubicBezTo>
                    <a:pt x="12985" y="5388"/>
                    <a:pt x="13049" y="5894"/>
                    <a:pt x="13144" y="6401"/>
                  </a:cubicBezTo>
                  <a:cubicBezTo>
                    <a:pt x="13112" y="6908"/>
                    <a:pt x="13049" y="7383"/>
                    <a:pt x="12922" y="7858"/>
                  </a:cubicBezTo>
                  <a:cubicBezTo>
                    <a:pt x="12827" y="8143"/>
                    <a:pt x="12732" y="8459"/>
                    <a:pt x="12605" y="8713"/>
                  </a:cubicBezTo>
                  <a:cubicBezTo>
                    <a:pt x="11877" y="10328"/>
                    <a:pt x="10515" y="11531"/>
                    <a:pt x="8773" y="12006"/>
                  </a:cubicBezTo>
                  <a:cubicBezTo>
                    <a:pt x="8421" y="12101"/>
                    <a:pt x="8032" y="12151"/>
                    <a:pt x="7626" y="12151"/>
                  </a:cubicBezTo>
                  <a:cubicBezTo>
                    <a:pt x="6135" y="12151"/>
                    <a:pt x="4410" y="11478"/>
                    <a:pt x="3390" y="9885"/>
                  </a:cubicBezTo>
                  <a:cubicBezTo>
                    <a:pt x="1711" y="7319"/>
                    <a:pt x="2376" y="3741"/>
                    <a:pt x="4846" y="1936"/>
                  </a:cubicBezTo>
                  <a:cubicBezTo>
                    <a:pt x="5845" y="1230"/>
                    <a:pt x="6915" y="907"/>
                    <a:pt x="7942" y="907"/>
                  </a:cubicBezTo>
                  <a:close/>
                  <a:moveTo>
                    <a:pt x="7790" y="0"/>
                  </a:moveTo>
                  <a:cubicBezTo>
                    <a:pt x="7119" y="0"/>
                    <a:pt x="6476" y="181"/>
                    <a:pt x="5860" y="416"/>
                  </a:cubicBezTo>
                  <a:cubicBezTo>
                    <a:pt x="1584" y="1999"/>
                    <a:pt x="1" y="7668"/>
                    <a:pt x="3326" y="11183"/>
                  </a:cubicBezTo>
                  <a:cubicBezTo>
                    <a:pt x="4441" y="12384"/>
                    <a:pt x="5841" y="13043"/>
                    <a:pt x="7431" y="13043"/>
                  </a:cubicBezTo>
                  <a:cubicBezTo>
                    <a:pt x="7602" y="13043"/>
                    <a:pt x="7775" y="13035"/>
                    <a:pt x="7950" y="13020"/>
                  </a:cubicBezTo>
                  <a:cubicBezTo>
                    <a:pt x="10832" y="12798"/>
                    <a:pt x="12700" y="10930"/>
                    <a:pt x="13524" y="8713"/>
                  </a:cubicBezTo>
                  <a:cubicBezTo>
                    <a:pt x="13619" y="8428"/>
                    <a:pt x="13714" y="8143"/>
                    <a:pt x="13777" y="7858"/>
                  </a:cubicBezTo>
                  <a:cubicBezTo>
                    <a:pt x="13904" y="7319"/>
                    <a:pt x="13967" y="6813"/>
                    <a:pt x="13999" y="6274"/>
                  </a:cubicBezTo>
                  <a:cubicBezTo>
                    <a:pt x="13967" y="5831"/>
                    <a:pt x="13904" y="5356"/>
                    <a:pt x="13809" y="4913"/>
                  </a:cubicBezTo>
                  <a:cubicBezTo>
                    <a:pt x="13745" y="4628"/>
                    <a:pt x="13650" y="4311"/>
                    <a:pt x="13555" y="4026"/>
                  </a:cubicBezTo>
                  <a:cubicBezTo>
                    <a:pt x="13397" y="3582"/>
                    <a:pt x="13175" y="3171"/>
                    <a:pt x="12922" y="2759"/>
                  </a:cubicBezTo>
                  <a:cubicBezTo>
                    <a:pt x="11719" y="986"/>
                    <a:pt x="10040" y="99"/>
                    <a:pt x="7950" y="4"/>
                  </a:cubicBezTo>
                  <a:cubicBezTo>
                    <a:pt x="7896" y="2"/>
                    <a:pt x="7843" y="0"/>
                    <a:pt x="779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976;p37">
              <a:extLst>
                <a:ext uri="{FF2B5EF4-FFF2-40B4-BE49-F238E27FC236}">
                  <a16:creationId xmlns:a16="http://schemas.microsoft.com/office/drawing/2014/main" id="{9FAD2C0D-4313-2D1B-0A65-3ADCB837998B}"/>
                </a:ext>
              </a:extLst>
            </p:cNvPr>
            <p:cNvSpPr/>
            <p:nvPr/>
          </p:nvSpPr>
          <p:spPr>
            <a:xfrm>
              <a:off x="8256660" y="3776516"/>
              <a:ext cx="398945" cy="415909"/>
            </a:xfrm>
            <a:custGeom>
              <a:avLst/>
              <a:gdLst/>
              <a:ahLst/>
              <a:cxnLst/>
              <a:rect l="l" t="t" r="r" b="b"/>
              <a:pathLst>
                <a:path w="12511" h="13043" extrusionOk="0">
                  <a:moveTo>
                    <a:pt x="6464" y="897"/>
                  </a:moveTo>
                  <a:cubicBezTo>
                    <a:pt x="8589" y="897"/>
                    <a:pt x="10528" y="2282"/>
                    <a:pt x="11275" y="4501"/>
                  </a:cubicBezTo>
                  <a:cubicBezTo>
                    <a:pt x="11465" y="5103"/>
                    <a:pt x="11528" y="5736"/>
                    <a:pt x="11655" y="6369"/>
                  </a:cubicBezTo>
                  <a:cubicBezTo>
                    <a:pt x="11560" y="9061"/>
                    <a:pt x="9787" y="11341"/>
                    <a:pt x="7285" y="12006"/>
                  </a:cubicBezTo>
                  <a:cubicBezTo>
                    <a:pt x="6933" y="12101"/>
                    <a:pt x="6546" y="12151"/>
                    <a:pt x="6141" y="12151"/>
                  </a:cubicBezTo>
                  <a:cubicBezTo>
                    <a:pt x="4648" y="12151"/>
                    <a:pt x="2916" y="11472"/>
                    <a:pt x="1869" y="9853"/>
                  </a:cubicBezTo>
                  <a:cubicBezTo>
                    <a:pt x="1521" y="9283"/>
                    <a:pt x="1236" y="8649"/>
                    <a:pt x="1109" y="8016"/>
                  </a:cubicBezTo>
                  <a:cubicBezTo>
                    <a:pt x="1046" y="7731"/>
                    <a:pt x="1014" y="7478"/>
                    <a:pt x="983" y="7193"/>
                  </a:cubicBezTo>
                  <a:cubicBezTo>
                    <a:pt x="888" y="6211"/>
                    <a:pt x="1078" y="5229"/>
                    <a:pt x="1458" y="4311"/>
                  </a:cubicBezTo>
                  <a:cubicBezTo>
                    <a:pt x="1616" y="3994"/>
                    <a:pt x="1774" y="3677"/>
                    <a:pt x="1964" y="3392"/>
                  </a:cubicBezTo>
                  <a:cubicBezTo>
                    <a:pt x="2344" y="2854"/>
                    <a:pt x="2788" y="2347"/>
                    <a:pt x="3358" y="1936"/>
                  </a:cubicBezTo>
                  <a:cubicBezTo>
                    <a:pt x="4361" y="1222"/>
                    <a:pt x="5434" y="897"/>
                    <a:pt x="6464" y="897"/>
                  </a:cubicBezTo>
                  <a:close/>
                  <a:moveTo>
                    <a:pt x="6302" y="0"/>
                  </a:moveTo>
                  <a:cubicBezTo>
                    <a:pt x="5631" y="0"/>
                    <a:pt x="4988" y="181"/>
                    <a:pt x="4371" y="416"/>
                  </a:cubicBezTo>
                  <a:cubicBezTo>
                    <a:pt x="2819" y="986"/>
                    <a:pt x="1648" y="2062"/>
                    <a:pt x="919" y="3424"/>
                  </a:cubicBezTo>
                  <a:cubicBezTo>
                    <a:pt x="761" y="3709"/>
                    <a:pt x="603" y="3994"/>
                    <a:pt x="476" y="4311"/>
                  </a:cubicBezTo>
                  <a:cubicBezTo>
                    <a:pt x="128" y="5229"/>
                    <a:pt x="1" y="6211"/>
                    <a:pt x="64" y="7193"/>
                  </a:cubicBezTo>
                  <a:cubicBezTo>
                    <a:pt x="96" y="7478"/>
                    <a:pt x="128" y="7731"/>
                    <a:pt x="159" y="8016"/>
                  </a:cubicBezTo>
                  <a:cubicBezTo>
                    <a:pt x="381" y="9156"/>
                    <a:pt x="919" y="10265"/>
                    <a:pt x="1806" y="11183"/>
                  </a:cubicBezTo>
                  <a:cubicBezTo>
                    <a:pt x="2950" y="12384"/>
                    <a:pt x="4352" y="13043"/>
                    <a:pt x="5919" y="13043"/>
                  </a:cubicBezTo>
                  <a:cubicBezTo>
                    <a:pt x="6087" y="13043"/>
                    <a:pt x="6258" y="13035"/>
                    <a:pt x="6430" y="13020"/>
                  </a:cubicBezTo>
                  <a:cubicBezTo>
                    <a:pt x="10357" y="12703"/>
                    <a:pt x="12415" y="9441"/>
                    <a:pt x="12510" y="6274"/>
                  </a:cubicBezTo>
                  <a:cubicBezTo>
                    <a:pt x="12447" y="5103"/>
                    <a:pt x="12130" y="3867"/>
                    <a:pt x="11402" y="2759"/>
                  </a:cubicBezTo>
                  <a:cubicBezTo>
                    <a:pt x="10230" y="986"/>
                    <a:pt x="8552" y="99"/>
                    <a:pt x="6461" y="4"/>
                  </a:cubicBezTo>
                  <a:cubicBezTo>
                    <a:pt x="6408" y="2"/>
                    <a:pt x="6355" y="0"/>
                    <a:pt x="63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 name="Google Shape;974;p37">
            <a:extLst>
              <a:ext uri="{FF2B5EF4-FFF2-40B4-BE49-F238E27FC236}">
                <a16:creationId xmlns:a16="http://schemas.microsoft.com/office/drawing/2014/main" id="{4A8908CB-6A52-C6FF-8721-E862DC03346D}"/>
              </a:ext>
            </a:extLst>
          </p:cNvPr>
          <p:cNvSpPr/>
          <p:nvPr/>
        </p:nvSpPr>
        <p:spPr>
          <a:xfrm>
            <a:off x="947652" y="4595860"/>
            <a:ext cx="4181400" cy="60589"/>
          </a:xfrm>
          <a:custGeom>
            <a:avLst/>
            <a:gdLst/>
            <a:ahLst/>
            <a:cxnLst/>
            <a:rect l="l" t="t" r="r" b="b"/>
            <a:pathLst>
              <a:path w="232199" h="1489" extrusionOk="0">
                <a:moveTo>
                  <a:pt x="232103" y="0"/>
                </a:moveTo>
                <a:cubicBezTo>
                  <a:pt x="218296" y="32"/>
                  <a:pt x="104699" y="64"/>
                  <a:pt x="94659" y="95"/>
                </a:cubicBezTo>
                <a:cubicBezTo>
                  <a:pt x="81200" y="159"/>
                  <a:pt x="67772" y="254"/>
                  <a:pt x="54313" y="317"/>
                </a:cubicBezTo>
                <a:cubicBezTo>
                  <a:pt x="41487" y="412"/>
                  <a:pt x="28629" y="475"/>
                  <a:pt x="15804" y="539"/>
                </a:cubicBezTo>
                <a:cubicBezTo>
                  <a:pt x="10610" y="570"/>
                  <a:pt x="5448" y="602"/>
                  <a:pt x="254" y="634"/>
                </a:cubicBezTo>
                <a:cubicBezTo>
                  <a:pt x="191" y="919"/>
                  <a:pt x="96" y="1204"/>
                  <a:pt x="1" y="1489"/>
                </a:cubicBezTo>
                <a:cubicBezTo>
                  <a:pt x="1584" y="1489"/>
                  <a:pt x="3136" y="1457"/>
                  <a:pt x="4719" y="1457"/>
                </a:cubicBezTo>
                <a:cubicBezTo>
                  <a:pt x="18622" y="1362"/>
                  <a:pt x="32556" y="1299"/>
                  <a:pt x="46459" y="1235"/>
                </a:cubicBezTo>
                <a:cubicBezTo>
                  <a:pt x="48043" y="1225"/>
                  <a:pt x="49626" y="1221"/>
                  <a:pt x="51195" y="1221"/>
                </a:cubicBezTo>
                <a:cubicBezTo>
                  <a:pt x="54334" y="1221"/>
                  <a:pt x="57417" y="1235"/>
                  <a:pt x="60330" y="1235"/>
                </a:cubicBezTo>
                <a:cubicBezTo>
                  <a:pt x="68121" y="1140"/>
                  <a:pt x="75531" y="1077"/>
                  <a:pt x="82942" y="1014"/>
                </a:cubicBezTo>
                <a:cubicBezTo>
                  <a:pt x="87946" y="982"/>
                  <a:pt x="92949" y="982"/>
                  <a:pt x="97953" y="982"/>
                </a:cubicBezTo>
                <a:cubicBezTo>
                  <a:pt x="107200" y="919"/>
                  <a:pt x="212722" y="855"/>
                  <a:pt x="232198" y="792"/>
                </a:cubicBezTo>
                <a:cubicBezTo>
                  <a:pt x="232167" y="539"/>
                  <a:pt x="232135" y="254"/>
                  <a:pt x="232103" y="0"/>
                </a:cubicBezTo>
                <a:close/>
              </a:path>
            </a:pathLst>
          </a:custGeom>
          <a:solidFill>
            <a:schemeClr val="accent5"/>
          </a:solidFill>
          <a:ln>
            <a:solidFill>
              <a:schemeClr val="accent5"/>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497B5781-3FFC-C78D-6FB8-998A0535D541}"/>
                  </a:ext>
                </a:extLst>
              </p:cNvPr>
              <p:cNvSpPr txBox="1"/>
              <p:nvPr/>
            </p:nvSpPr>
            <p:spPr>
              <a:xfrm>
                <a:off x="6218878" y="4472265"/>
                <a:ext cx="4572000"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mtClean="0">
                          <a:solidFill>
                            <a:srgbClr val="FFFFFF"/>
                          </a:solidFill>
                          <a:latin typeface="Cambria Math" panose="02040503050406030204" pitchFamily="18" charset="0"/>
                          <a:ea typeface="Sue Ellen Francisco"/>
                          <a:cs typeface="Sue Ellen Francisco"/>
                          <a:sym typeface="Sue Ellen Francisco"/>
                        </a:rPr>
                        <m:t>∞</m:t>
                      </m:r>
                    </m:oMath>
                  </m:oMathPara>
                </a14:m>
                <a:endParaRPr lang="en-US" dirty="0"/>
              </a:p>
            </p:txBody>
          </p:sp>
        </mc:Choice>
        <mc:Fallback xmlns="">
          <p:sp>
            <p:nvSpPr>
              <p:cNvPr id="13" name="TextBox 12">
                <a:extLst>
                  <a:ext uri="{FF2B5EF4-FFF2-40B4-BE49-F238E27FC236}">
                    <a16:creationId xmlns:a16="http://schemas.microsoft.com/office/drawing/2014/main" id="{497B5781-3FFC-C78D-6FB8-998A0535D541}"/>
                  </a:ext>
                </a:extLst>
              </p:cNvPr>
              <p:cNvSpPr txBox="1">
                <a:spLocks noRot="1" noChangeAspect="1" noMove="1" noResize="1" noEditPoints="1" noAdjustHandles="1" noChangeArrowheads="1" noChangeShapeType="1" noTextEdit="1"/>
              </p:cNvSpPr>
              <p:nvPr/>
            </p:nvSpPr>
            <p:spPr>
              <a:xfrm>
                <a:off x="6218878" y="4472265"/>
                <a:ext cx="4572000" cy="307777"/>
              </a:xfrm>
              <a:prstGeom prst="rect">
                <a:avLst/>
              </a:prstGeom>
              <a:blipFill>
                <a:blip r:embed="rId7"/>
                <a:stretch>
                  <a:fillRect/>
                </a:stretch>
              </a:blipFill>
            </p:spPr>
            <p:txBody>
              <a:bodyPr/>
              <a:lstStyle/>
              <a:p>
                <a:r>
                  <a:rPr lang="en-US">
                    <a:noFill/>
                  </a:rPr>
                  <a:t> </a:t>
                </a:r>
              </a:p>
            </p:txBody>
          </p:sp>
        </mc:Fallback>
      </mc:AlternateContent>
      <p:cxnSp>
        <p:nvCxnSpPr>
          <p:cNvPr id="15" name="Straight Connector 14">
            <a:extLst>
              <a:ext uri="{FF2B5EF4-FFF2-40B4-BE49-F238E27FC236}">
                <a16:creationId xmlns:a16="http://schemas.microsoft.com/office/drawing/2014/main" id="{3A60E441-8814-855F-5B48-BD81E34C7BEB}"/>
              </a:ext>
            </a:extLst>
          </p:cNvPr>
          <p:cNvCxnSpPr>
            <a:cxnSpLocks/>
          </p:cNvCxnSpPr>
          <p:nvPr/>
        </p:nvCxnSpPr>
        <p:spPr>
          <a:xfrm>
            <a:off x="4491080" y="4432640"/>
            <a:ext cx="0" cy="132926"/>
          </a:xfrm>
          <a:prstGeom prst="line">
            <a:avLst/>
          </a:prstGeom>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05CC5AC6-9543-EEF3-2B8B-B224769D03C4}"/>
                  </a:ext>
                </a:extLst>
              </p:cNvPr>
              <p:cNvSpPr txBox="1"/>
              <p:nvPr/>
            </p:nvSpPr>
            <p:spPr>
              <a:xfrm>
                <a:off x="4217974" y="4178928"/>
                <a:ext cx="546212"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mtClean="0">
                          <a:solidFill>
                            <a:schemeClr val="accent5"/>
                          </a:solidFill>
                          <a:latin typeface="Cambria Math" panose="02040503050406030204" pitchFamily="18" charset="0"/>
                          <a:ea typeface="Sue Ellen Francisco"/>
                          <a:cs typeface="Sue Ellen Francisco"/>
                        </a:rPr>
                        <m:t>0</m:t>
                      </m:r>
                    </m:oMath>
                  </m:oMathPara>
                </a14:m>
                <a:endParaRPr lang="en-US" dirty="0">
                  <a:solidFill>
                    <a:srgbClr val="B6D7A8"/>
                  </a:solidFill>
                  <a:latin typeface="Sue Ellen Francisco"/>
                  <a:ea typeface="Sue Ellen Francisco"/>
                  <a:cs typeface="Sue Ellen Francisco"/>
                </a:endParaRPr>
              </a:p>
            </p:txBody>
          </p:sp>
        </mc:Choice>
        <mc:Fallback xmlns="">
          <p:sp>
            <p:nvSpPr>
              <p:cNvPr id="18" name="TextBox 17">
                <a:extLst>
                  <a:ext uri="{FF2B5EF4-FFF2-40B4-BE49-F238E27FC236}">
                    <a16:creationId xmlns:a16="http://schemas.microsoft.com/office/drawing/2014/main" id="{05CC5AC6-9543-EEF3-2B8B-B224769D03C4}"/>
                  </a:ext>
                </a:extLst>
              </p:cNvPr>
              <p:cNvSpPr txBox="1">
                <a:spLocks noRot="1" noChangeAspect="1" noMove="1" noResize="1" noEditPoints="1" noAdjustHandles="1" noChangeArrowheads="1" noChangeShapeType="1" noTextEdit="1"/>
              </p:cNvSpPr>
              <p:nvPr/>
            </p:nvSpPr>
            <p:spPr>
              <a:xfrm>
                <a:off x="4217974" y="4178928"/>
                <a:ext cx="546212" cy="307777"/>
              </a:xfrm>
              <a:prstGeom prst="rect">
                <a:avLst/>
              </a:prstGeom>
              <a:blipFill>
                <a:blip r:embed="rId8"/>
                <a:stretch>
                  <a:fillRect/>
                </a:stretch>
              </a:blipFill>
            </p:spPr>
            <p:txBody>
              <a:bodyPr/>
              <a:lstStyle/>
              <a:p>
                <a:r>
                  <a:rPr lang="en-US">
                    <a:noFill/>
                  </a:rPr>
                  <a:t> </a:t>
                </a:r>
              </a:p>
            </p:txBody>
          </p:sp>
        </mc:Fallback>
      </mc:AlternateContent>
      <p:cxnSp>
        <p:nvCxnSpPr>
          <p:cNvPr id="27" name="Straight Connector 26">
            <a:extLst>
              <a:ext uri="{FF2B5EF4-FFF2-40B4-BE49-F238E27FC236}">
                <a16:creationId xmlns:a16="http://schemas.microsoft.com/office/drawing/2014/main" id="{FBBFF270-3140-8050-135A-DFE3B506B063}"/>
              </a:ext>
            </a:extLst>
          </p:cNvPr>
          <p:cNvCxnSpPr>
            <a:cxnSpLocks/>
          </p:cNvCxnSpPr>
          <p:nvPr/>
        </p:nvCxnSpPr>
        <p:spPr>
          <a:xfrm>
            <a:off x="4902641" y="4432640"/>
            <a:ext cx="0" cy="132926"/>
          </a:xfrm>
          <a:prstGeom prst="line">
            <a:avLst/>
          </a:prstGeom>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40442D19-1223-CA98-59CA-D8718BF069B6}"/>
                  </a:ext>
                </a:extLst>
              </p:cNvPr>
              <p:cNvSpPr txBox="1"/>
              <p:nvPr/>
            </p:nvSpPr>
            <p:spPr>
              <a:xfrm>
                <a:off x="4631124" y="4184728"/>
                <a:ext cx="546212"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solidFill>
                            <a:schemeClr val="accent5"/>
                          </a:solidFill>
                          <a:latin typeface="Cambria Math" panose="02040503050406030204" pitchFamily="18" charset="0"/>
                          <a:ea typeface="Sue Ellen Francisco"/>
                          <a:cs typeface="Sue Ellen Francisco"/>
                        </a:rPr>
                        <m:t>1</m:t>
                      </m:r>
                    </m:oMath>
                  </m:oMathPara>
                </a14:m>
                <a:endParaRPr lang="en-US" dirty="0">
                  <a:solidFill>
                    <a:schemeClr val="accent5"/>
                  </a:solidFill>
                  <a:latin typeface="Sue Ellen Francisco"/>
                  <a:ea typeface="Sue Ellen Francisco"/>
                  <a:cs typeface="Sue Ellen Francisco"/>
                </a:endParaRPr>
              </a:p>
            </p:txBody>
          </p:sp>
        </mc:Choice>
        <mc:Fallback xmlns="">
          <p:sp>
            <p:nvSpPr>
              <p:cNvPr id="29" name="TextBox 28">
                <a:extLst>
                  <a:ext uri="{FF2B5EF4-FFF2-40B4-BE49-F238E27FC236}">
                    <a16:creationId xmlns:a16="http://schemas.microsoft.com/office/drawing/2014/main" id="{40442D19-1223-CA98-59CA-D8718BF069B6}"/>
                  </a:ext>
                </a:extLst>
              </p:cNvPr>
              <p:cNvSpPr txBox="1">
                <a:spLocks noRot="1" noChangeAspect="1" noMove="1" noResize="1" noEditPoints="1" noAdjustHandles="1" noChangeArrowheads="1" noChangeShapeType="1" noTextEdit="1"/>
              </p:cNvSpPr>
              <p:nvPr/>
            </p:nvSpPr>
            <p:spPr>
              <a:xfrm>
                <a:off x="4631124" y="4184728"/>
                <a:ext cx="546212" cy="307777"/>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C0D225F6-4B2E-921E-775D-18832D694B75}"/>
                  </a:ext>
                </a:extLst>
              </p:cNvPr>
              <p:cNvSpPr txBox="1"/>
              <p:nvPr/>
            </p:nvSpPr>
            <p:spPr>
              <a:xfrm>
                <a:off x="4904230" y="4056115"/>
                <a:ext cx="546212" cy="33316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ad>
                        <m:radPr>
                          <m:degHide m:val="on"/>
                          <m:ctrlPr>
                            <a:rPr lang="en-US" b="0" i="1" smtClean="0">
                              <a:solidFill>
                                <a:srgbClr val="D5A6BD"/>
                              </a:solidFill>
                              <a:latin typeface="Cambria Math" panose="02040503050406030204" pitchFamily="18" charset="0"/>
                            </a:rPr>
                          </m:ctrlPr>
                        </m:radPr>
                        <m:deg/>
                        <m:e>
                          <m:r>
                            <a:rPr lang="en-US" b="0" i="1" smtClean="0">
                              <a:solidFill>
                                <a:srgbClr val="D5A6BD"/>
                              </a:solidFill>
                              <a:latin typeface="Cambria Math" panose="02040503050406030204" pitchFamily="18" charset="0"/>
                            </a:rPr>
                            <m:t>2</m:t>
                          </m:r>
                        </m:e>
                      </m:rad>
                    </m:oMath>
                  </m:oMathPara>
                </a14:m>
                <a:endParaRPr lang="en-US" dirty="0">
                  <a:solidFill>
                    <a:srgbClr val="FFFFFF"/>
                  </a:solidFill>
                  <a:latin typeface="Sue Ellen Francisco"/>
                  <a:ea typeface="Sue Ellen Francisco"/>
                  <a:cs typeface="Sue Ellen Francisco"/>
                </a:endParaRPr>
              </a:p>
            </p:txBody>
          </p:sp>
        </mc:Choice>
        <mc:Fallback xmlns="">
          <p:sp>
            <p:nvSpPr>
              <p:cNvPr id="30" name="TextBox 29">
                <a:extLst>
                  <a:ext uri="{FF2B5EF4-FFF2-40B4-BE49-F238E27FC236}">
                    <a16:creationId xmlns:a16="http://schemas.microsoft.com/office/drawing/2014/main" id="{C0D225F6-4B2E-921E-775D-18832D694B75}"/>
                  </a:ext>
                </a:extLst>
              </p:cNvPr>
              <p:cNvSpPr txBox="1">
                <a:spLocks noRot="1" noChangeAspect="1" noMove="1" noResize="1" noEditPoints="1" noAdjustHandles="1" noChangeArrowheads="1" noChangeShapeType="1" noTextEdit="1"/>
              </p:cNvSpPr>
              <p:nvPr/>
            </p:nvSpPr>
            <p:spPr>
              <a:xfrm>
                <a:off x="4904230" y="4056115"/>
                <a:ext cx="546212" cy="333168"/>
              </a:xfrm>
              <a:prstGeom prst="rect">
                <a:avLst/>
              </a:prstGeom>
              <a:blipFill>
                <a:blip r:embed="rId10"/>
                <a:stretch>
                  <a:fillRect/>
                </a:stretch>
              </a:blipFill>
            </p:spPr>
            <p:txBody>
              <a:bodyPr/>
              <a:lstStyle/>
              <a:p>
                <a:r>
                  <a:rPr lang="en-US">
                    <a:noFill/>
                  </a:rPr>
                  <a:t> </a:t>
                </a:r>
              </a:p>
            </p:txBody>
          </p:sp>
        </mc:Fallback>
      </mc:AlternateContent>
      <p:sp>
        <p:nvSpPr>
          <p:cNvPr id="43" name="Google Shape;974;p37">
            <a:extLst>
              <a:ext uri="{FF2B5EF4-FFF2-40B4-BE49-F238E27FC236}">
                <a16:creationId xmlns:a16="http://schemas.microsoft.com/office/drawing/2014/main" id="{FCF46312-DDE6-20E6-80D6-1AE4DE49560C}"/>
              </a:ext>
            </a:extLst>
          </p:cNvPr>
          <p:cNvSpPr/>
          <p:nvPr/>
        </p:nvSpPr>
        <p:spPr>
          <a:xfrm>
            <a:off x="5223394" y="4594874"/>
            <a:ext cx="3070268" cy="45719"/>
          </a:xfrm>
          <a:custGeom>
            <a:avLst/>
            <a:gdLst/>
            <a:ahLst/>
            <a:cxnLst/>
            <a:rect l="l" t="t" r="r" b="b"/>
            <a:pathLst>
              <a:path w="232199" h="1489" extrusionOk="0">
                <a:moveTo>
                  <a:pt x="232103" y="0"/>
                </a:moveTo>
                <a:cubicBezTo>
                  <a:pt x="218296" y="32"/>
                  <a:pt x="104699" y="64"/>
                  <a:pt x="94659" y="95"/>
                </a:cubicBezTo>
                <a:cubicBezTo>
                  <a:pt x="81200" y="159"/>
                  <a:pt x="67772" y="254"/>
                  <a:pt x="54313" y="317"/>
                </a:cubicBezTo>
                <a:cubicBezTo>
                  <a:pt x="41487" y="412"/>
                  <a:pt x="28629" y="475"/>
                  <a:pt x="15804" y="539"/>
                </a:cubicBezTo>
                <a:cubicBezTo>
                  <a:pt x="10610" y="570"/>
                  <a:pt x="5448" y="602"/>
                  <a:pt x="254" y="634"/>
                </a:cubicBezTo>
                <a:cubicBezTo>
                  <a:pt x="191" y="919"/>
                  <a:pt x="96" y="1204"/>
                  <a:pt x="1" y="1489"/>
                </a:cubicBezTo>
                <a:cubicBezTo>
                  <a:pt x="1584" y="1489"/>
                  <a:pt x="3136" y="1457"/>
                  <a:pt x="4719" y="1457"/>
                </a:cubicBezTo>
                <a:cubicBezTo>
                  <a:pt x="18622" y="1362"/>
                  <a:pt x="32556" y="1299"/>
                  <a:pt x="46459" y="1235"/>
                </a:cubicBezTo>
                <a:cubicBezTo>
                  <a:pt x="48043" y="1225"/>
                  <a:pt x="49626" y="1221"/>
                  <a:pt x="51195" y="1221"/>
                </a:cubicBezTo>
                <a:cubicBezTo>
                  <a:pt x="54334" y="1221"/>
                  <a:pt x="57417" y="1235"/>
                  <a:pt x="60330" y="1235"/>
                </a:cubicBezTo>
                <a:cubicBezTo>
                  <a:pt x="68121" y="1140"/>
                  <a:pt x="75531" y="1077"/>
                  <a:pt x="82942" y="1014"/>
                </a:cubicBezTo>
                <a:cubicBezTo>
                  <a:pt x="87946" y="982"/>
                  <a:pt x="92949" y="982"/>
                  <a:pt x="97953" y="982"/>
                </a:cubicBezTo>
                <a:cubicBezTo>
                  <a:pt x="107200" y="919"/>
                  <a:pt x="212722" y="855"/>
                  <a:pt x="232198" y="792"/>
                </a:cubicBezTo>
                <a:cubicBezTo>
                  <a:pt x="232167" y="539"/>
                  <a:pt x="232135" y="254"/>
                  <a:pt x="232103" y="0"/>
                </a:cubicBezTo>
                <a:close/>
              </a:path>
            </a:pathLst>
          </a:custGeom>
          <a:solidFill>
            <a:srgbClr val="DD7E6B"/>
          </a:solidFill>
          <a:ln>
            <a:solidFill>
              <a:srgbClr val="DD7E6B"/>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44" name="Straight Connector 43">
            <a:extLst>
              <a:ext uri="{FF2B5EF4-FFF2-40B4-BE49-F238E27FC236}">
                <a16:creationId xmlns:a16="http://schemas.microsoft.com/office/drawing/2014/main" id="{332A8DD9-0C75-BCE6-8F93-9559B8AE5A65}"/>
              </a:ext>
            </a:extLst>
          </p:cNvPr>
          <p:cNvCxnSpPr>
            <a:cxnSpLocks/>
          </p:cNvCxnSpPr>
          <p:nvPr/>
        </p:nvCxnSpPr>
        <p:spPr>
          <a:xfrm>
            <a:off x="5540971" y="4424786"/>
            <a:ext cx="0" cy="132926"/>
          </a:xfrm>
          <a:prstGeom prst="line">
            <a:avLst/>
          </a:prstGeom>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35E7B61E-3756-F801-9596-0E3E9F1A3E66}"/>
                  </a:ext>
                </a:extLst>
              </p:cNvPr>
              <p:cNvSpPr txBox="1"/>
              <p:nvPr/>
            </p:nvSpPr>
            <p:spPr>
              <a:xfrm>
                <a:off x="5269454" y="4176874"/>
                <a:ext cx="546212"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solidFill>
                            <a:srgbClr val="DD7E6B"/>
                          </a:solidFill>
                          <a:latin typeface="Cambria Math" panose="02040503050406030204" pitchFamily="18" charset="0"/>
                          <a:ea typeface="Sue Ellen Francisco"/>
                          <a:cs typeface="Sue Ellen Francisco"/>
                        </a:rPr>
                        <m:t>2</m:t>
                      </m:r>
                    </m:oMath>
                  </m:oMathPara>
                </a14:m>
                <a:endParaRPr lang="en-US" dirty="0">
                  <a:solidFill>
                    <a:srgbClr val="FFFFFF"/>
                  </a:solidFill>
                  <a:latin typeface="Sue Ellen Francisco"/>
                  <a:ea typeface="Sue Ellen Francisco"/>
                  <a:cs typeface="Sue Ellen Francisco"/>
                </a:endParaRPr>
              </a:p>
            </p:txBody>
          </p:sp>
        </mc:Choice>
        <mc:Fallback xmlns="">
          <p:sp>
            <p:nvSpPr>
              <p:cNvPr id="45" name="TextBox 44">
                <a:extLst>
                  <a:ext uri="{FF2B5EF4-FFF2-40B4-BE49-F238E27FC236}">
                    <a16:creationId xmlns:a16="http://schemas.microsoft.com/office/drawing/2014/main" id="{35E7B61E-3756-F801-9596-0E3E9F1A3E66}"/>
                  </a:ext>
                </a:extLst>
              </p:cNvPr>
              <p:cNvSpPr txBox="1">
                <a:spLocks noRot="1" noChangeAspect="1" noMove="1" noResize="1" noEditPoints="1" noAdjustHandles="1" noChangeArrowheads="1" noChangeShapeType="1" noTextEdit="1"/>
              </p:cNvSpPr>
              <p:nvPr/>
            </p:nvSpPr>
            <p:spPr>
              <a:xfrm>
                <a:off x="5269454" y="4176874"/>
                <a:ext cx="546212" cy="307777"/>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C0FF752C-78E6-A4D5-6D4E-A8030F6845A1}"/>
                  </a:ext>
                </a:extLst>
              </p:cNvPr>
              <p:cNvSpPr txBox="1"/>
              <p:nvPr/>
            </p:nvSpPr>
            <p:spPr>
              <a:xfrm>
                <a:off x="463953" y="4486705"/>
                <a:ext cx="516488"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0" smtClean="0">
                          <a:solidFill>
                            <a:srgbClr val="FFFFFF"/>
                          </a:solidFill>
                          <a:latin typeface="Cambria Math" panose="02040503050406030204" pitchFamily="18" charset="0"/>
                          <a:ea typeface="Sue Ellen Francisco"/>
                          <a:cs typeface="Sue Ellen Francisco"/>
                          <a:sym typeface="Sue Ellen Francisco"/>
                        </a:rPr>
                        <m:t>−</m:t>
                      </m:r>
                      <m:r>
                        <a:rPr lang="en-US">
                          <a:solidFill>
                            <a:srgbClr val="FFFFFF"/>
                          </a:solidFill>
                          <a:latin typeface="Cambria Math" panose="02040503050406030204" pitchFamily="18" charset="0"/>
                          <a:ea typeface="Sue Ellen Francisco"/>
                          <a:cs typeface="Sue Ellen Francisco"/>
                          <a:sym typeface="Sue Ellen Francisco"/>
                        </a:rPr>
                        <m:t>∞</m:t>
                      </m:r>
                    </m:oMath>
                  </m:oMathPara>
                </a14:m>
                <a:endParaRPr lang="en-US" dirty="0">
                  <a:solidFill>
                    <a:srgbClr val="FFFFFF"/>
                  </a:solidFill>
                  <a:latin typeface="Sue Ellen Francisco"/>
                  <a:ea typeface="Sue Ellen Francisco"/>
                  <a:cs typeface="Sue Ellen Francisco"/>
                </a:endParaRPr>
              </a:p>
            </p:txBody>
          </p:sp>
        </mc:Choice>
        <mc:Fallback xmlns="">
          <p:sp>
            <p:nvSpPr>
              <p:cNvPr id="11" name="TextBox 10">
                <a:extLst>
                  <a:ext uri="{FF2B5EF4-FFF2-40B4-BE49-F238E27FC236}">
                    <a16:creationId xmlns:a16="http://schemas.microsoft.com/office/drawing/2014/main" id="{C0FF752C-78E6-A4D5-6D4E-A8030F6845A1}"/>
                  </a:ext>
                </a:extLst>
              </p:cNvPr>
              <p:cNvSpPr txBox="1">
                <a:spLocks noRot="1" noChangeAspect="1" noMove="1" noResize="1" noEditPoints="1" noAdjustHandles="1" noChangeArrowheads="1" noChangeShapeType="1" noTextEdit="1"/>
              </p:cNvSpPr>
              <p:nvPr/>
            </p:nvSpPr>
            <p:spPr>
              <a:xfrm>
                <a:off x="463953" y="4486705"/>
                <a:ext cx="516488" cy="307777"/>
              </a:xfrm>
              <a:prstGeom prst="rect">
                <a:avLst/>
              </a:prstGeom>
              <a:blipFill>
                <a:blip r:embed="rId12"/>
                <a:stretch>
                  <a:fillRect/>
                </a:stretch>
              </a:blipFill>
            </p:spPr>
            <p:txBody>
              <a:bodyPr/>
              <a:lstStyle/>
              <a:p>
                <a:r>
                  <a:rPr lang="en-US">
                    <a:noFill/>
                  </a:rPr>
                  <a:t> </a:t>
                </a:r>
              </a:p>
            </p:txBody>
          </p:sp>
        </mc:Fallback>
      </mc:AlternateContent>
      <p:sp>
        <p:nvSpPr>
          <p:cNvPr id="46" name="Rectangle 45">
            <a:extLst>
              <a:ext uri="{FF2B5EF4-FFF2-40B4-BE49-F238E27FC236}">
                <a16:creationId xmlns:a16="http://schemas.microsoft.com/office/drawing/2014/main" id="{93E968AD-99E5-2790-8417-4C507159EBDF}"/>
              </a:ext>
            </a:extLst>
          </p:cNvPr>
          <p:cNvSpPr/>
          <p:nvPr/>
        </p:nvSpPr>
        <p:spPr>
          <a:xfrm>
            <a:off x="5141798" y="4541826"/>
            <a:ext cx="78418" cy="168657"/>
          </a:xfrm>
          <a:prstGeom prst="rect">
            <a:avLst/>
          </a:prstGeom>
          <a:solidFill>
            <a:srgbClr val="103C3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Straight Connector 25">
            <a:extLst>
              <a:ext uri="{FF2B5EF4-FFF2-40B4-BE49-F238E27FC236}">
                <a16:creationId xmlns:a16="http://schemas.microsoft.com/office/drawing/2014/main" id="{E907921F-22B7-9A71-693E-0BFB89B76C51}"/>
              </a:ext>
            </a:extLst>
          </p:cNvPr>
          <p:cNvCxnSpPr>
            <a:cxnSpLocks/>
          </p:cNvCxnSpPr>
          <p:nvPr/>
        </p:nvCxnSpPr>
        <p:spPr>
          <a:xfrm>
            <a:off x="5223395" y="4432640"/>
            <a:ext cx="0" cy="415909"/>
          </a:xfrm>
          <a:prstGeom prst="line">
            <a:avLst/>
          </a:prstGeom>
          <a:ln>
            <a:solidFill>
              <a:srgbClr val="D5A6BD"/>
            </a:solidFill>
            <a:prstDash val="sysDash"/>
          </a:ln>
        </p:spPr>
        <p:style>
          <a:lnRef idx="2">
            <a:schemeClr val="accent6"/>
          </a:lnRef>
          <a:fillRef idx="0">
            <a:schemeClr val="accent6"/>
          </a:fillRef>
          <a:effectRef idx="1">
            <a:schemeClr val="accent6"/>
          </a:effectRef>
          <a:fontRef idx="minor">
            <a:schemeClr val="tx1"/>
          </a:fontRef>
        </p:style>
      </p:cxnSp>
      <p:cxnSp>
        <p:nvCxnSpPr>
          <p:cNvPr id="20" name="Straight Connector 19">
            <a:extLst>
              <a:ext uri="{FF2B5EF4-FFF2-40B4-BE49-F238E27FC236}">
                <a16:creationId xmlns:a16="http://schemas.microsoft.com/office/drawing/2014/main" id="{57F94FF6-F190-D4E4-D94E-0982B6D3EAFE}"/>
              </a:ext>
            </a:extLst>
          </p:cNvPr>
          <p:cNvCxnSpPr>
            <a:cxnSpLocks/>
          </p:cNvCxnSpPr>
          <p:nvPr/>
        </p:nvCxnSpPr>
        <p:spPr>
          <a:xfrm>
            <a:off x="5129052" y="4432640"/>
            <a:ext cx="0" cy="415909"/>
          </a:xfrm>
          <a:prstGeom prst="line">
            <a:avLst/>
          </a:prstGeom>
          <a:ln>
            <a:solidFill>
              <a:srgbClr val="D5A6BD"/>
            </a:solidFill>
            <a:prstDash val="sysDash"/>
          </a:ln>
        </p:spPr>
        <p:style>
          <a:lnRef idx="2">
            <a:schemeClr val="accent6"/>
          </a:lnRef>
          <a:fillRef idx="0">
            <a:schemeClr val="accent6"/>
          </a:fillRef>
          <a:effectRef idx="1">
            <a:schemeClr val="accent6"/>
          </a:effectRef>
          <a:fontRef idx="minor">
            <a:schemeClr val="tx1"/>
          </a:fontRef>
        </p:style>
      </p:cxnSp>
      <p:cxnSp>
        <p:nvCxnSpPr>
          <p:cNvPr id="31" name="Straight Connector 30">
            <a:extLst>
              <a:ext uri="{FF2B5EF4-FFF2-40B4-BE49-F238E27FC236}">
                <a16:creationId xmlns:a16="http://schemas.microsoft.com/office/drawing/2014/main" id="{065A0D4B-94C6-FBB1-C196-4FCCE8447C3E}"/>
              </a:ext>
            </a:extLst>
          </p:cNvPr>
          <p:cNvCxnSpPr>
            <a:cxnSpLocks/>
            <a:endCxn id="46" idx="0"/>
          </p:cNvCxnSpPr>
          <p:nvPr/>
        </p:nvCxnSpPr>
        <p:spPr>
          <a:xfrm>
            <a:off x="5177336" y="4314877"/>
            <a:ext cx="3671" cy="226949"/>
          </a:xfrm>
          <a:prstGeom prst="line">
            <a:avLst/>
          </a:prstGeom>
          <a:ln>
            <a:solidFill>
              <a:srgbClr val="D5A6BD"/>
            </a:solidFill>
          </a:ln>
        </p:spPr>
        <p:style>
          <a:lnRef idx="1">
            <a:schemeClr val="accent6"/>
          </a:lnRef>
          <a:fillRef idx="0">
            <a:schemeClr val="accent6"/>
          </a:fillRef>
          <a:effectRef idx="0">
            <a:schemeClr val="accent6"/>
          </a:effectRef>
          <a:fontRef idx="minor">
            <a:schemeClr val="tx1"/>
          </a:fontRef>
        </p:style>
      </p:cxnSp>
      <p:pic>
        <p:nvPicPr>
          <p:cNvPr id="54" name="Audio 53">
            <a:extLst>
              <a:ext uri="{FF2B5EF4-FFF2-40B4-BE49-F238E27FC236}">
                <a16:creationId xmlns:a16="http://schemas.microsoft.com/office/drawing/2014/main" id="{4A764008-39F3-820A-56BF-6CE43A799BAD}"/>
              </a:ext>
            </a:extLst>
          </p:cNvPr>
          <p:cNvPicPr>
            <a:picLocks noChangeAspect="1"/>
          </p:cNvPicPr>
          <p:nvPr>
            <a:audioFile r:link="rId2"/>
            <p:extLst>
              <p:ext uri="{DAA4B4D4-6D71-4841-9C94-3DE7FCFB9230}">
                <p14:media xmlns:p14="http://schemas.microsoft.com/office/powerpoint/2010/main" r:embed="rId1"/>
              </p:ext>
            </p:extLst>
          </p:nvPr>
        </p:nvPicPr>
        <p:blipFill>
          <a:blip r:embed="rId13"/>
          <a:stretch>
            <a:fillRect/>
          </a:stretch>
        </p:blipFill>
        <p:spPr>
          <a:xfrm>
            <a:off x="8178800" y="4178300"/>
            <a:ext cx="812800" cy="812800"/>
          </a:xfrm>
          <a:prstGeom prst="rect">
            <a:avLst/>
          </a:prstGeom>
        </p:spPr>
      </p:pic>
    </p:spTree>
    <p:extLst>
      <p:ext uri="{BB962C8B-B14F-4D97-AF65-F5344CB8AC3E}">
        <p14:creationId xmlns:p14="http://schemas.microsoft.com/office/powerpoint/2010/main" val="2243711044"/>
      </p:ext>
    </p:extLst>
  </p:cSld>
  <p:clrMapOvr>
    <a:masterClrMapping/>
  </p:clrMapOvr>
  <mc:AlternateContent xmlns:mc="http://schemas.openxmlformats.org/markup-compatibility/2006" xmlns:p14="http://schemas.microsoft.com/office/powerpoint/2010/main">
    <mc:Choice Requires="p14">
      <p:transition spd="slow" p14:dur="2000" advTm="119001"/>
    </mc:Choice>
    <mc:Fallback xmlns="">
      <p:transition spd="slow" advTm="1190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4"/>
                </p:tgtEl>
              </p:cMediaNode>
            </p:audio>
          </p:childTnLst>
        </p:cTn>
      </p:par>
    </p:tnLst>
  </p:timing>
  <p:extLst>
    <p:ext uri="{3A86A75C-4F4B-4683-9AE1-C65F6400EC91}">
      <p14:laserTraceLst xmlns:p14="http://schemas.microsoft.com/office/powerpoint/2010/main">
        <p14:tracePtLst>
          <p14:tracePt t="13260" x="3475038" y="5092700"/>
          <p14:tracePt t="13273" x="3475038" y="5062538"/>
          <p14:tracePt t="13290" x="3475038" y="4995863"/>
          <p14:tracePt t="13307" x="3444875" y="4816475"/>
          <p14:tracePt t="13324" x="3424238" y="4576763"/>
          <p14:tracePt t="13341" x="3413125" y="4378325"/>
          <p14:tracePt t="13358" x="3413125" y="4102100"/>
          <p14:tracePt t="13374" x="3413125" y="3903663"/>
          <p14:tracePt t="13390" x="3433763" y="3643313"/>
          <p14:tracePt t="13406" x="3454400" y="3433763"/>
          <p14:tracePt t="13424" x="3475038" y="3224213"/>
          <p14:tracePt t="13440" x="3505200" y="2938463"/>
          <p14:tracePt t="13456" x="3546475" y="2643188"/>
          <p14:tracePt t="13473" x="3571875" y="2444750"/>
          <p14:tracePt t="13490" x="3633788" y="2173288"/>
          <p14:tracePt t="13507" x="3673475" y="1984375"/>
          <p14:tracePt t="13523" x="3724275" y="1730375"/>
          <p14:tracePt t="13540" x="3770313" y="1479550"/>
          <p14:tracePt t="13556" x="3811588" y="1322388"/>
          <p14:tracePt t="13574" x="3852863" y="1184275"/>
          <p14:tracePt t="13590" x="3913188" y="1020763"/>
          <p14:tracePt t="13607" x="3938588" y="923925"/>
          <p14:tracePt t="13623" x="3959225" y="806450"/>
          <p14:tracePt t="13641" x="3970338" y="723900"/>
          <p14:tracePt t="13657" x="3979863" y="617538"/>
          <p14:tracePt t="13673" x="3979863" y="546100"/>
          <p14:tracePt t="13690" x="3979863" y="474663"/>
          <p14:tracePt t="13707" x="3979863" y="438150"/>
          <p14:tracePt t="13723" x="3979863" y="366713"/>
          <p14:tracePt t="13740" x="4000500" y="276225"/>
          <p14:tracePt t="13756" x="4041775" y="198438"/>
          <p14:tracePt t="13774" x="4092575" y="107950"/>
          <p14:tracePt t="13790" x="4138613" y="41275"/>
          <p14:tracePt t="13897" x="4198938" y="9525"/>
          <p14:tracePt t="13907" x="4198938" y="20638"/>
          <p14:tracePt t="13914" x="4198938" y="30163"/>
          <p14:tracePt t="13925" x="4198938" y="41275"/>
          <p14:tracePt t="13941" x="4198938" y="50800"/>
          <p14:tracePt t="13958" x="4198938" y="61913"/>
          <p14:tracePt t="13974" x="4189413" y="80963"/>
          <p14:tracePt t="13990" x="4179888" y="96838"/>
          <p14:tracePt t="14007" x="4168775" y="127000"/>
          <p14:tracePt t="14023" x="4159250" y="158750"/>
          <p14:tracePt t="14041" x="4138613" y="209550"/>
          <p14:tracePt t="14057" x="4113213" y="276225"/>
          <p14:tracePt t="14073" x="4102100" y="336550"/>
          <p14:tracePt t="14090" x="4092575" y="419100"/>
          <p14:tracePt t="14107" x="4092575" y="458788"/>
          <p14:tracePt t="14123" x="4092575" y="525463"/>
          <p14:tracePt t="14140" x="4092575" y="642938"/>
          <p14:tracePt t="14156" x="4113213" y="744538"/>
          <p14:tracePt t="14174" x="4117975" y="806450"/>
          <p14:tracePt t="14190" x="4127500" y="862013"/>
          <p14:tracePt t="14206" x="4127500" y="912813"/>
          <p14:tracePt t="14223" x="4127500" y="965200"/>
          <p14:tracePt t="14241" x="4127500" y="1050925"/>
          <p14:tracePt t="14256" x="4127500" y="1101725"/>
          <p14:tracePt t="14273" x="4113213" y="1163638"/>
          <p14:tracePt t="14290" x="4092575" y="1209675"/>
          <p14:tracePt t="14307" x="4081463" y="1230313"/>
          <p14:tracePt t="14323" x="4081463" y="1239838"/>
          <p14:tracePt t="14340" x="4081463" y="1250950"/>
          <p14:tracePt t="14367" x="4081463" y="1260475"/>
          <p14:tracePt t="14380" x="4092575" y="1260475"/>
          <p14:tracePt t="14392" x="4092575" y="1270000"/>
          <p14:tracePt t="14408" x="4092575" y="1281113"/>
          <p14:tracePt t="14425" x="4092575" y="1290638"/>
          <p14:tracePt t="14441" x="4092575" y="1301750"/>
          <p14:tracePt t="14457" x="4092575" y="1311275"/>
          <p14:tracePt t="14474" x="4092575" y="1331913"/>
          <p14:tracePt t="14490" x="4092575" y="1341438"/>
          <p14:tracePt t="14507" x="4092575" y="1362075"/>
          <p14:tracePt t="14523" x="4081463" y="1373188"/>
          <p14:tracePt t="14540" x="4081463" y="1377950"/>
          <p14:tracePt t="14557" x="4081463" y="1387475"/>
          <p14:tracePt t="14574" x="4081463" y="1408113"/>
          <p14:tracePt t="14590" x="4071938" y="1419225"/>
          <p14:tracePt t="14609" x="4071938" y="1428750"/>
          <p14:tracePt t="14659" x="4071938" y="1438275"/>
          <p14:tracePt t="14716" x="4062413" y="1438275"/>
          <p14:tracePt t="14747" x="4062413" y="1428750"/>
          <p14:tracePt t="14756" x="4062413" y="1419225"/>
          <p14:tracePt t="14774" x="4051300" y="1408113"/>
          <p14:tracePt t="14790" x="4051300" y="1373188"/>
          <p14:tracePt t="14807" x="4051300" y="1341438"/>
          <p14:tracePt t="14823" x="4051300" y="1322388"/>
          <p14:tracePt t="14841" x="4051300" y="1290638"/>
          <p14:tracePt t="14857" x="4051300" y="1270000"/>
          <p14:tracePt t="14873" x="4051300" y="1250950"/>
          <p14:tracePt t="14890" x="4051300" y="1230313"/>
          <p14:tracePt t="14907" x="4051300" y="1198563"/>
          <p14:tracePt t="14923" x="4062413" y="1184275"/>
          <p14:tracePt t="14940" x="4071938" y="1163638"/>
          <p14:tracePt t="14956" x="4071938" y="1152525"/>
          <p14:tracePt t="14974" x="4071938" y="1133475"/>
          <p14:tracePt t="14990" x="4081463" y="1112838"/>
          <p14:tracePt t="15007" x="4081463" y="1092200"/>
          <p14:tracePt t="15023" x="4081463" y="1050925"/>
          <p14:tracePt t="15040" x="4081463" y="1030288"/>
          <p14:tracePt t="15056" x="4081463" y="1004888"/>
          <p14:tracePt t="15073" x="4081463" y="974725"/>
          <p14:tracePt t="15090" x="4071938" y="944563"/>
          <p14:tracePt t="15108" x="4071938" y="933450"/>
          <p14:tracePt t="15123" x="4071938" y="912813"/>
          <p14:tracePt t="15140" x="4071938" y="903288"/>
          <p14:tracePt t="15176" x="4071938" y="893763"/>
          <p14:tracePt t="15229" x="4071938" y="882650"/>
          <p14:tracePt t="15399" x="4071938" y="893763"/>
          <p14:tracePt t="15522" x="4062413" y="893763"/>
          <p14:tracePt t="15756" x="4062413" y="903288"/>
          <p14:tracePt t="15823" x="4062413" y="912813"/>
          <p14:tracePt t="15829" x="4051300" y="912813"/>
          <p14:tracePt t="15892" x="4041775" y="912813"/>
          <p14:tracePt t="15928" x="4030663" y="912813"/>
          <p14:tracePt t="15961" x="4021138" y="912813"/>
          <p14:tracePt t="15989" x="4010025" y="912813"/>
          <p14:tracePt t="16006" x="4010025" y="923925"/>
          <p14:tracePt t="16024" x="4000500" y="923925"/>
          <p14:tracePt t="16042" x="3990975" y="923925"/>
          <p14:tracePt t="16061" x="3990975" y="933450"/>
          <p14:tracePt t="16133" x="3979863" y="933450"/>
          <p14:tracePt t="16172" x="3970338" y="933450"/>
          <p14:tracePt t="16203" x="3959225" y="933450"/>
          <p14:tracePt t="16219" x="3959225" y="923925"/>
          <p14:tracePt t="16257" x="3949700" y="923925"/>
          <p14:tracePt t="16277" x="3949700" y="912813"/>
          <p14:tracePt t="16305" x="3938588" y="912813"/>
          <p14:tracePt t="16451" x="3938588" y="903288"/>
          <p14:tracePt t="16549" x="3949700" y="903288"/>
          <p14:tracePt t="16642" x="3949700" y="893763"/>
          <p14:tracePt t="16658" x="3959225" y="893763"/>
          <p14:tracePt t="16733" x="3970338" y="893763"/>
          <p14:tracePt t="16818" x="3979863" y="893763"/>
          <p14:tracePt t="16869" x="3990975" y="893763"/>
          <p14:tracePt t="16915" x="4000500" y="893763"/>
          <p14:tracePt t="16927" x="4000500" y="903288"/>
          <p14:tracePt t="16944" x="4010025" y="903288"/>
          <p14:tracePt t="16964" x="4021138" y="903288"/>
          <p14:tracePt t="16985" x="4021138" y="912813"/>
          <p14:tracePt t="16999" x="4030663" y="912813"/>
          <p14:tracePt t="17011" x="4041775" y="912813"/>
          <p14:tracePt t="17027" x="4051300" y="923925"/>
          <p14:tracePt t="17049" x="4062413" y="923925"/>
          <p14:tracePt t="17061" x="4071938" y="923925"/>
          <p14:tracePt t="17077" x="4081463" y="933450"/>
          <p14:tracePt t="17095" x="4092575" y="933450"/>
          <p14:tracePt t="17108" x="4102100" y="933450"/>
          <p14:tracePt t="17125" x="4113213" y="933450"/>
          <p14:tracePt t="17141" x="4117975" y="933450"/>
          <p14:tracePt t="17158" x="4127500" y="944563"/>
          <p14:tracePt t="17174" x="4138613" y="944563"/>
          <p14:tracePt t="17195" x="4148138" y="954088"/>
          <p14:tracePt t="17211" x="4159250" y="954088"/>
          <p14:tracePt t="17227" x="4168775" y="954088"/>
          <p14:tracePt t="17241" x="4168775" y="965200"/>
          <p14:tracePt t="17257" x="4179888" y="965200"/>
          <p14:tracePt t="17274" x="4189413" y="965200"/>
          <p14:tracePt t="17290" x="4189413" y="974725"/>
          <p14:tracePt t="17308" x="4198938" y="974725"/>
          <p14:tracePt t="17323" x="4210050" y="984250"/>
          <p14:tracePt t="17340" x="4219575" y="995363"/>
          <p14:tracePt t="17357" x="4219575" y="1004888"/>
          <p14:tracePt t="17374" x="4240213" y="1020763"/>
          <p14:tracePt t="17391" x="4251325" y="1030288"/>
          <p14:tracePt t="17407" x="4251325" y="1050925"/>
          <p14:tracePt t="17423" x="4260850" y="1062038"/>
          <p14:tracePt t="17441" x="4270375" y="1062038"/>
          <p14:tracePt t="17457" x="4281488" y="1071563"/>
          <p14:tracePt t="17473" x="4291013" y="1071563"/>
          <p14:tracePt t="17490" x="4295775" y="1092200"/>
          <p14:tracePt t="17507" x="4306888" y="1101725"/>
          <p14:tracePt t="17523" x="4316413" y="1112838"/>
          <p14:tracePt t="17540" x="4327525" y="1122363"/>
          <p14:tracePt t="17557" x="4348163" y="1122363"/>
          <p14:tracePt t="17574" x="4357688" y="1122363"/>
          <p14:tracePt t="17590" x="4367213" y="1122363"/>
          <p14:tracePt t="17606" x="4387850" y="1122363"/>
          <p14:tracePt t="17623" x="4408488" y="1122363"/>
          <p14:tracePt t="17641" x="4419600" y="1122363"/>
          <p14:tracePt t="17656" x="4429125" y="1122363"/>
          <p14:tracePt t="17673" x="4449763" y="1122363"/>
          <p14:tracePt t="17690" x="4459288" y="1133475"/>
          <p14:tracePt t="17707" x="4470400" y="1133475"/>
          <p14:tracePt t="17723" x="4479925" y="1133475"/>
          <p14:tracePt t="17740" x="4484688" y="1133475"/>
          <p14:tracePt t="17756" x="4495800" y="1133475"/>
          <p14:tracePt t="17774" x="4505325" y="1133475"/>
          <p14:tracePt t="17790" x="4505325" y="1143000"/>
          <p14:tracePt t="17806" x="4516438" y="1152525"/>
          <p14:tracePt t="17823" x="4516438" y="1163638"/>
          <p14:tracePt t="17847" x="4525963" y="1163638"/>
          <p14:tracePt t="17862" x="4525963" y="1173163"/>
          <p14:tracePt t="17898" x="4525963" y="1184275"/>
          <p14:tracePt t="17928" x="4525963" y="1193800"/>
          <p14:tracePt t="17951" x="4537075" y="1193800"/>
          <p14:tracePt t="17960" x="4537075" y="1198563"/>
          <p14:tracePt t="17977" x="4537075" y="1209675"/>
          <p14:tracePt t="17994" x="4537075" y="1219200"/>
          <p14:tracePt t="18023" x="4537075" y="1230313"/>
          <p14:tracePt t="18057" x="4537075" y="1239838"/>
          <p14:tracePt t="18086" x="4537075" y="1250950"/>
          <p14:tracePt t="18096" x="4537075" y="1260475"/>
          <p14:tracePt t="18111" x="4537075" y="1270000"/>
          <p14:tracePt t="18126" x="4537075" y="1281113"/>
          <p14:tracePt t="18141" x="4537075" y="1290638"/>
          <p14:tracePt t="18157" x="4537075" y="1301750"/>
          <p14:tracePt t="18174" x="4537075" y="1311275"/>
          <p14:tracePt t="18195" x="4537075" y="1322388"/>
          <p14:tracePt t="18242" x="4546600" y="1322388"/>
          <p14:tracePt t="18298" x="4546600" y="1331913"/>
          <p14:tracePt t="18310" x="4556125" y="1331913"/>
          <p14:tracePt t="18328" x="4556125" y="1341438"/>
          <p14:tracePt t="18397" x="4556125" y="1331913"/>
          <p14:tracePt t="18428" x="4546600" y="1331913"/>
          <p14:tracePt t="18460" x="4546600" y="1322388"/>
          <p14:tracePt t="18490" x="4537075" y="1322388"/>
          <p14:tracePt t="18523" x="4537075" y="1311275"/>
          <p14:tracePt t="18689" x="4525963" y="1311275"/>
          <p14:tracePt t="18701" x="4525963" y="1301750"/>
          <p14:tracePt t="18775" x="4525963" y="1290638"/>
          <p14:tracePt t="18888" x="4525963" y="1281113"/>
          <p14:tracePt t="18911" x="4525963" y="1270000"/>
          <p14:tracePt t="18925" x="4516438" y="1270000"/>
          <p14:tracePt t="18933" x="4505325" y="1270000"/>
          <p14:tracePt t="18952" x="4505325" y="1260475"/>
          <p14:tracePt t="18975" x="4495800" y="1260475"/>
          <p14:tracePt t="19015" x="4484688" y="1260475"/>
          <p14:tracePt t="19086" x="4495800" y="1260475"/>
          <p14:tracePt t="19102" x="4495800" y="1270000"/>
          <p14:tracePt t="19194" x="4505325" y="1270000"/>
          <p14:tracePt t="19210" x="4516438" y="1270000"/>
          <p14:tracePt t="19244" x="4525963" y="1270000"/>
          <p14:tracePt t="19272" x="4537075" y="1270000"/>
          <p14:tracePt t="19285" x="4537075" y="1281113"/>
          <p14:tracePt t="19295" x="4537075" y="1290638"/>
          <p14:tracePt t="19307" x="4546600" y="1290638"/>
          <p14:tracePt t="19325" x="4546600" y="1301750"/>
          <p14:tracePt t="19341" x="4546600" y="1311275"/>
          <p14:tracePt t="19396" x="4546600" y="1322388"/>
          <p14:tracePt t="19402" x="4537075" y="1322388"/>
          <p14:tracePt t="19439" x="4525963" y="1322388"/>
          <p14:tracePt t="19469" x="4525963" y="1331913"/>
          <p14:tracePt t="19475" x="4525963" y="1341438"/>
          <p14:tracePt t="19491" x="4525963" y="1352550"/>
          <p14:tracePt t="19507" x="4525963" y="1373188"/>
          <p14:tracePt t="19523" x="4516438" y="1408113"/>
          <p14:tracePt t="19540" x="4516438" y="1428750"/>
          <p14:tracePt t="19557" x="4516438" y="1458913"/>
          <p14:tracePt t="19573" x="4516438" y="1500188"/>
          <p14:tracePt t="19590" x="4516438" y="1541463"/>
          <p14:tracePt t="19606" x="4516438" y="1566863"/>
          <p14:tracePt t="19623" x="4516438" y="1597025"/>
          <p14:tracePt t="19640" x="4516438" y="1608138"/>
          <p14:tracePt t="19656" x="4516438" y="1627188"/>
          <p14:tracePt t="19673" x="4516438" y="1638300"/>
          <p14:tracePt t="19690" x="4516438" y="1647825"/>
          <p14:tracePt t="19707" x="4516438" y="1658938"/>
          <p14:tracePt t="19723" x="4505325" y="1679575"/>
          <p14:tracePt t="19740" x="4495800" y="1679575"/>
          <p14:tracePt t="19756" x="4484688" y="1689100"/>
          <p14:tracePt t="19776" x="4479925" y="1689100"/>
          <p14:tracePt t="19811" x="4470400" y="1689100"/>
          <p14:tracePt t="19912" x="4470400" y="1698625"/>
          <p14:tracePt t="19945" x="4470400" y="1709738"/>
          <p14:tracePt t="19974" x="4470400" y="1719263"/>
          <p14:tracePt t="20010" x="4470400" y="1730375"/>
          <p14:tracePt t="20031" x="4470400" y="1739900"/>
          <p14:tracePt t="20045" x="4470400" y="1744663"/>
          <p14:tracePt t="20057" x="4470400" y="1755775"/>
          <p14:tracePt t="20074" x="4479925" y="1755775"/>
          <p14:tracePt t="20090" x="4479925" y="1765300"/>
          <p14:tracePt t="20107" x="4479925" y="1785938"/>
          <p14:tracePt t="20123" x="4479925" y="1806575"/>
          <p14:tracePt t="20140" x="4479925" y="1836738"/>
          <p14:tracePt t="20156" x="4479925" y="1866900"/>
          <p14:tracePt t="20174" x="4479925" y="1908175"/>
          <p14:tracePt t="20190" x="4479925" y="1933575"/>
          <p14:tracePt t="20206" x="4479925" y="1965325"/>
          <p14:tracePt t="20223" x="4470400" y="2016125"/>
          <p14:tracePt t="20240" x="4470400" y="2046288"/>
          <p14:tracePt t="20256" x="4470400" y="2066925"/>
          <p14:tracePt t="20273" x="4470400" y="2087563"/>
          <p14:tracePt t="20290" x="4470400" y="2108200"/>
          <p14:tracePt t="20307" x="4470400" y="2133600"/>
          <p14:tracePt t="20323" x="4479925" y="2163763"/>
          <p14:tracePt t="20340" x="4495800" y="2205038"/>
          <p14:tracePt t="20358" x="4505325" y="2224088"/>
          <p14:tracePt t="20374" x="4516438" y="2265363"/>
          <p14:tracePt t="20390" x="4525963" y="2286000"/>
          <p14:tracePt t="20407" x="4537075" y="2301875"/>
          <p14:tracePt t="20423" x="4537075" y="2311400"/>
          <p14:tracePt t="20440" x="4546600" y="2322513"/>
          <p14:tracePt t="20456" x="4546600" y="2332038"/>
          <p14:tracePt t="20473" x="4546600" y="2341563"/>
          <p14:tracePt t="20490" x="4546600" y="2362200"/>
          <p14:tracePt t="20507" x="4546600" y="2373313"/>
          <p14:tracePt t="20523" x="4546600" y="2382838"/>
          <p14:tracePt t="20540" x="4546600" y="2403475"/>
          <p14:tracePt t="20556" x="4546600" y="2413000"/>
          <p14:tracePt t="20663" x="4537075" y="2413000"/>
          <p14:tracePt t="20783" x="4537075" y="2424113"/>
          <p14:tracePt t="20873" x="4537075" y="2433638"/>
          <p14:tracePt t="20891" x="4546600" y="2444750"/>
          <p14:tracePt t="20908" x="4546600" y="2454275"/>
          <p14:tracePt t="20924" x="4546600" y="2465388"/>
          <p14:tracePt t="20940" x="4546600" y="2474913"/>
          <p14:tracePt t="20957" x="4556125" y="2479675"/>
          <p14:tracePt t="20974" x="4567238" y="2490788"/>
          <p14:tracePt t="20991" x="4567238" y="2500313"/>
          <p14:tracePt t="21007" x="4567238" y="2509838"/>
          <p14:tracePt t="21023" x="4567238" y="2520950"/>
          <p14:tracePt t="21041" x="4567238" y="2551113"/>
          <p14:tracePt t="21057" x="4567238" y="2601913"/>
          <p14:tracePt t="21073" x="4567238" y="2643188"/>
          <p14:tracePt t="21090" x="4567238" y="2709863"/>
          <p14:tracePt t="21107" x="4567238" y="2751138"/>
          <p14:tracePt t="21123" x="4567238" y="2822575"/>
          <p14:tracePt t="21140" x="4567238" y="2878138"/>
          <p14:tracePt t="21157" x="4567238" y="2919413"/>
          <p14:tracePt t="21173" x="4576763" y="2959100"/>
          <p14:tracePt t="21190" x="4587875" y="2990850"/>
          <p14:tracePt t="21206" x="4597400" y="3021013"/>
          <p14:tracePt t="21224" x="4608513" y="3036888"/>
          <p14:tracePt t="21240" x="4618038" y="3046413"/>
          <p14:tracePt t="21244" x="4627563" y="3055938"/>
          <p14:tracePt t="21260" x="4627563" y="3067050"/>
          <p14:tracePt t="21274" x="4638675" y="3067050"/>
          <p14:tracePt t="21290" x="4638675" y="3076575"/>
          <p14:tracePt t="21307" x="4638675" y="3087688"/>
          <p14:tracePt t="21323" x="4648200" y="3097213"/>
          <p14:tracePt t="21340" x="4659313" y="3117850"/>
          <p14:tracePt t="21356" x="4659313" y="3127375"/>
          <p14:tracePt t="21374" x="4664075" y="3138488"/>
          <p14:tracePt t="21390" x="4664075" y="3148013"/>
          <p14:tracePt t="21413" x="4664075" y="3159125"/>
          <p14:tracePt t="21427" x="4673600" y="3159125"/>
          <p14:tracePt t="21588" x="4684713" y="3159125"/>
          <p14:tracePt t="21600" x="4684713" y="3168650"/>
          <p14:tracePt t="21724" x="4694238" y="3168650"/>
          <p14:tracePt t="21809" x="4694238" y="3159125"/>
          <p14:tracePt t="21827" x="4705350" y="3159125"/>
          <p14:tracePt t="21929" x="4705350" y="3148013"/>
          <p14:tracePt t="21980" x="4705350" y="3138488"/>
          <p14:tracePt t="22017" x="4705350" y="3127375"/>
          <p14:tracePt t="22077" x="4705350" y="3117850"/>
          <p14:tracePt t="22201" x="4705350" y="3108325"/>
          <p14:tracePt t="22225" x="4705350" y="3097213"/>
          <p14:tracePt t="22259" x="4705350" y="3087688"/>
          <p14:tracePt t="22276" x="4694238" y="3087688"/>
          <p14:tracePt t="22311" x="4694238" y="3076575"/>
          <p14:tracePt t="22342" x="4684713" y="3067050"/>
          <p14:tracePt t="22363" x="4684713" y="3055938"/>
          <p14:tracePt t="22429" x="4684713" y="3046413"/>
          <p14:tracePt t="22449" x="4673600" y="3046413"/>
          <p14:tracePt t="22485" x="4673600" y="3036888"/>
          <p14:tracePt t="22605" x="4673600" y="3030538"/>
          <p14:tracePt t="22612" x="4664075" y="3030538"/>
          <p14:tracePt t="22711" x="4664075" y="3021013"/>
          <p14:tracePt t="22810" x="4664075" y="3030538"/>
          <p14:tracePt t="22870" x="4664075" y="3021013"/>
          <p14:tracePt t="23539" x="4664075" y="3009900"/>
          <p14:tracePt t="23653" x="4664075" y="3000375"/>
          <p14:tracePt t="23710" x="4664075" y="2990850"/>
          <p14:tracePt t="23756" x="4664075" y="2979738"/>
          <p14:tracePt t="23777" x="4664075" y="2970213"/>
          <p14:tracePt t="23794" x="4664075" y="2959100"/>
          <p14:tracePt t="23813" x="4664075" y="2949575"/>
          <p14:tracePt t="23840" x="4664075" y="2938463"/>
          <p14:tracePt t="23858" x="4664075" y="2928938"/>
          <p14:tracePt t="23878" x="4664075" y="2919413"/>
          <p14:tracePt t="23909" x="4664075" y="2908300"/>
          <p14:tracePt t="23925" x="4659313" y="2908300"/>
          <p14:tracePt t="23931" x="4659313" y="2898775"/>
          <p14:tracePt t="23960" x="4659313" y="2887663"/>
          <p14:tracePt t="23979" x="4648200" y="2887663"/>
          <p14:tracePt t="23994" x="4648200" y="2878138"/>
          <p14:tracePt t="24011" x="4638675" y="2878138"/>
          <p14:tracePt t="24042" x="4638675" y="2867025"/>
          <p14:tracePt t="24058" x="4627563" y="2867025"/>
          <p14:tracePt t="24076" x="4627563" y="2857500"/>
          <p14:tracePt t="24110" x="4618038" y="2857500"/>
          <p14:tracePt t="24144" x="4618038" y="2847975"/>
          <p14:tracePt t="24177" x="4608513" y="2847975"/>
          <p14:tracePt t="24290" x="4608513" y="2857500"/>
          <p14:tracePt t="24825" x="4608513" y="2867025"/>
          <p14:tracePt t="25058" x="4608513" y="2878138"/>
          <p14:tracePt t="25073" x="4597400" y="2878138"/>
          <p14:tracePt t="25091" x="4587875" y="2878138"/>
          <p14:tracePt t="25109" x="4576763" y="2878138"/>
          <p14:tracePt t="25125" x="4567238" y="2878138"/>
          <p14:tracePt t="25142" x="4556125" y="2878138"/>
          <p14:tracePt t="25165" x="4546600" y="2878138"/>
          <p14:tracePt t="25182" x="4546600" y="2887663"/>
          <p14:tracePt t="25191" x="4537075" y="2887663"/>
          <p14:tracePt t="25207" x="4525963" y="2887663"/>
          <p14:tracePt t="25225" x="4516438" y="2887663"/>
          <p14:tracePt t="25240" x="4505325" y="2887663"/>
          <p14:tracePt t="25257" x="4495800" y="2887663"/>
          <p14:tracePt t="25273" x="4484688" y="2887663"/>
          <p14:tracePt t="25291" x="4470400" y="2887663"/>
          <p14:tracePt t="25307" x="4459288" y="2887663"/>
          <p14:tracePt t="25325" x="4449763" y="2887663"/>
          <p14:tracePt t="25478" x="4438650" y="2887663"/>
          <p14:tracePt t="27109" x="4449763" y="2887663"/>
          <p14:tracePt t="27203" x="4459288" y="2887663"/>
          <p14:tracePt t="27409" x="4449763" y="2898775"/>
          <p14:tracePt t="27433" x="4438650" y="2898775"/>
          <p14:tracePt t="27452" x="4438650" y="2908300"/>
          <p14:tracePt t="27458" x="4429125" y="2908300"/>
          <p14:tracePt t="27486" x="4419600" y="2908300"/>
          <p14:tracePt t="27525" x="4408488" y="2908300"/>
          <p14:tracePt t="27583" x="4398963" y="2908300"/>
          <p14:tracePt t="27857" x="4398963" y="2898775"/>
          <p14:tracePt t="28837" x="4398963" y="2887663"/>
          <p14:tracePt t="28941" x="4398963" y="2878138"/>
          <p14:tracePt t="29061" x="4398963" y="2867025"/>
          <p14:tracePt t="29647" x="4408488" y="2867025"/>
          <p14:tracePt t="29698" x="4419600" y="2867025"/>
          <p14:tracePt t="29834" x="4419600" y="2857500"/>
          <p14:tracePt t="30065" x="4419600" y="2847975"/>
          <p14:tracePt t="30273" x="4429125" y="2847975"/>
          <p14:tracePt t="30328" x="4438650" y="2847975"/>
          <p14:tracePt t="30342" x="4438650" y="2857500"/>
          <p14:tracePt t="30423" x="4438650" y="2867025"/>
          <p14:tracePt t="30449" x="4449763" y="2867025"/>
          <p14:tracePt t="30660" x="4459288" y="2867025"/>
          <p14:tracePt t="30791" x="4470400" y="2867025"/>
          <p14:tracePt t="30897" x="4479925" y="2867025"/>
          <p14:tracePt t="30965" x="4484688" y="2867025"/>
          <p14:tracePt t="31024" x="4484688" y="2878138"/>
          <p14:tracePt t="31073" x="4495800" y="2878138"/>
          <p14:tracePt t="31177" x="4495800" y="2887663"/>
          <p14:tracePt t="31358" x="4495800" y="2898775"/>
          <p14:tracePt t="31432" x="4505325" y="2898775"/>
          <p14:tracePt t="31725" x="4505325" y="2887663"/>
          <p14:tracePt t="32043" x="4505325" y="2898775"/>
          <p14:tracePt t="32199" x="4495800" y="2898775"/>
          <p14:tracePt t="32245" x="4484688" y="2898775"/>
          <p14:tracePt t="32342" x="4479925" y="2898775"/>
          <p14:tracePt t="32533" x="4484688" y="2898775"/>
          <p14:tracePt t="32669" x="4479925" y="2898775"/>
          <p14:tracePt t="32759" x="4479925" y="2887663"/>
          <p14:tracePt t="32999" x="4484688" y="2887663"/>
          <p14:tracePt t="33048" x="4495800" y="2887663"/>
          <p14:tracePt t="33068" x="4495800" y="2878138"/>
          <p14:tracePt t="33083" x="4495800" y="2867025"/>
          <p14:tracePt t="33092" x="4505325" y="2867025"/>
          <p14:tracePt t="33108" x="4505325" y="2857500"/>
          <p14:tracePt t="33123" x="4505325" y="2847975"/>
          <p14:tracePt t="33140" x="4505325" y="2841625"/>
          <p14:tracePt t="33157" x="4505325" y="2822575"/>
          <p14:tracePt t="33174" x="4505325" y="2801938"/>
          <p14:tracePt t="33190" x="4495800" y="2801938"/>
          <p14:tracePt t="33207" x="4495800" y="2790825"/>
          <p14:tracePt t="33224" x="4484688" y="2790825"/>
          <p14:tracePt t="33241" x="4479925" y="2790825"/>
          <p14:tracePt t="33275" x="4484688" y="2790825"/>
          <p14:tracePt t="33293" x="4495800" y="2790825"/>
          <p14:tracePt t="33304" x="4495800" y="2801938"/>
          <p14:tracePt t="33316" x="4505325" y="2801938"/>
          <p14:tracePt t="33340" x="4505325" y="2811463"/>
          <p14:tracePt t="33358" x="4516438" y="2811463"/>
          <p14:tracePt t="33374" x="4516438" y="2822575"/>
          <p14:tracePt t="33391" x="4516438" y="2832100"/>
          <p14:tracePt t="33442" x="4505325" y="2832100"/>
          <p14:tracePt t="33465" x="4495800" y="2832100"/>
          <p14:tracePt t="33494" x="4495800" y="2822575"/>
          <p14:tracePt t="33509" x="4495800" y="2811463"/>
          <p14:tracePt t="33542" x="4495800" y="2801938"/>
          <p14:tracePt t="33560" x="4505325" y="2801938"/>
          <p14:tracePt t="33578" x="4516438" y="2801938"/>
          <p14:tracePt t="33595" x="4525963" y="2801938"/>
          <p14:tracePt t="33612" x="4537075" y="2811463"/>
          <p14:tracePt t="33724" x="4537075" y="2801938"/>
          <p14:tracePt t="33781" x="4537075" y="2790825"/>
          <p14:tracePt t="33869" x="4525963" y="2790825"/>
          <p14:tracePt t="33902" x="4525963" y="2781300"/>
          <p14:tracePt t="33919" x="4525963" y="2770188"/>
          <p14:tracePt t="34306" x="4525963" y="2781300"/>
          <p14:tracePt t="34343" x="4525963" y="2790825"/>
          <p14:tracePt t="34374" x="4537075" y="2790825"/>
          <p14:tracePt t="34442" x="4525963" y="2790825"/>
          <p14:tracePt t="34558" x="4516438" y="2790825"/>
          <p14:tracePt t="34578" x="4516438" y="2801938"/>
          <p14:tracePt t="34643" x="4505325" y="2801938"/>
          <p14:tracePt t="34742" x="4495800" y="2801938"/>
          <p14:tracePt t="34792" x="4484688" y="2801938"/>
          <p14:tracePt t="34819" x="4479925" y="2790825"/>
          <p14:tracePt t="34920" x="4479925" y="2781300"/>
          <p14:tracePt t="35047" x="4479925" y="2790825"/>
          <p14:tracePt t="35060" x="4484688" y="2790825"/>
          <p14:tracePt t="35075" x="4484688" y="2801938"/>
          <p14:tracePt t="35092" x="4495800" y="2801938"/>
          <p14:tracePt t="35106" x="4495800" y="2811463"/>
          <p14:tracePt t="35123" x="4505325" y="2811463"/>
          <p14:tracePt t="35127" x="4505325" y="2822575"/>
          <p14:tracePt t="35145" x="4516438" y="2822575"/>
          <p14:tracePt t="35166" x="4516438" y="2832100"/>
          <p14:tracePt t="35174" x="4525963" y="2832100"/>
          <p14:tracePt t="35193" x="4537075" y="2832100"/>
          <p14:tracePt t="35223" x="4546600" y="2832100"/>
          <p14:tracePt t="35245" x="4556125" y="2832100"/>
          <p14:tracePt t="35263" x="4567238" y="2832100"/>
          <p14:tracePt t="35274" x="4567238" y="2841625"/>
          <p14:tracePt t="35291" x="4576763" y="2841625"/>
          <p14:tracePt t="35311" x="4576763" y="2847975"/>
          <p14:tracePt t="35355" x="4576763" y="2857500"/>
          <p14:tracePt t="35376" x="4576763" y="2867025"/>
          <p14:tracePt t="35400" x="4576763" y="2878138"/>
          <p14:tracePt t="35463" x="4567238" y="2867025"/>
          <p14:tracePt t="35494" x="4567238" y="2857500"/>
          <p14:tracePt t="35544" x="4567238" y="2847975"/>
          <p14:tracePt t="35569" x="4567238" y="2841625"/>
          <p14:tracePt t="35609" x="4567238" y="2832100"/>
          <p14:tracePt t="35684" x="4567238" y="2822575"/>
          <p14:tracePt t="35828" x="4567238" y="2811463"/>
          <p14:tracePt t="35859" x="4556125" y="2811463"/>
          <p14:tracePt t="35874" x="4556125" y="2801938"/>
          <p14:tracePt t="36149" x="4556125" y="2811463"/>
          <p14:tracePt t="36216" x="4546600" y="2811463"/>
          <p14:tracePt t="36252" x="4546600" y="2801938"/>
          <p14:tracePt t="36258" x="4537075" y="2801938"/>
          <p14:tracePt t="36284" x="4537075" y="2790825"/>
          <p14:tracePt t="36457" x="4546600" y="2790825"/>
          <p14:tracePt t="36715" x="4546600" y="2801938"/>
          <p14:tracePt t="36792" x="4546600" y="2811463"/>
          <p14:tracePt t="36810" x="4556125" y="2811463"/>
          <p14:tracePt t="36821" x="4556125" y="2822575"/>
          <p14:tracePt t="36840" x="4556125" y="2832100"/>
          <p14:tracePt t="36857" x="4556125" y="2841625"/>
          <p14:tracePt t="36874" x="4567238" y="2841625"/>
          <p14:tracePt t="36891" x="4567238" y="2847975"/>
          <p14:tracePt t="36907" x="4576763" y="2847975"/>
          <p14:tracePt t="36923" x="4576763" y="2857500"/>
          <p14:tracePt t="36943" x="4576763" y="2867025"/>
          <p14:tracePt t="37006" x="4576763" y="2857500"/>
          <p14:tracePt t="37012" x="4567238" y="2857500"/>
          <p14:tracePt t="37025" x="4567238" y="2847975"/>
          <p14:tracePt t="37045" x="4556125" y="2847975"/>
          <p14:tracePt t="37060" x="4556125" y="2841625"/>
          <p14:tracePt t="37095" x="4556125" y="2832100"/>
          <p14:tracePt t="37110" x="4556125" y="2822575"/>
          <p14:tracePt t="37195" x="4567238" y="2822575"/>
          <p14:tracePt t="37253" x="4567238" y="2811463"/>
          <p14:tracePt t="37328" x="4567238" y="2801938"/>
          <p14:tracePt t="37385" x="4556125" y="2801938"/>
          <p14:tracePt t="37542" x="4567238" y="2801938"/>
          <p14:tracePt t="37573" x="4567238" y="2811463"/>
          <p14:tracePt t="37593" x="4567238" y="2822575"/>
          <p14:tracePt t="37611" x="4567238" y="2832100"/>
          <p14:tracePt t="37642" x="4576763" y="2832100"/>
          <p14:tracePt t="37664" x="4576763" y="2841625"/>
          <p14:tracePt t="37687" x="4587875" y="2841625"/>
          <p14:tracePt t="37756" x="4587875" y="2847975"/>
          <p14:tracePt t="37853" x="4576763" y="2847975"/>
          <p14:tracePt t="37868" x="4576763" y="2841625"/>
          <p14:tracePt t="37925" x="4576763" y="2832100"/>
          <p14:tracePt t="37947" x="4576763" y="2822575"/>
          <p14:tracePt t="37979" x="4576763" y="2811463"/>
          <p14:tracePt t="38009" x="4576763" y="2801938"/>
          <p14:tracePt t="38084" x="4576763" y="2790825"/>
          <p14:tracePt t="38116" x="4576763" y="2781300"/>
          <p14:tracePt t="38157" x="4576763" y="2770188"/>
          <p14:tracePt t="38190" x="4567238" y="2770188"/>
          <p14:tracePt t="38259" x="4567238" y="2760663"/>
          <p14:tracePt t="38291" x="4556125" y="2760663"/>
          <p14:tracePt t="38449" x="4556125" y="2770188"/>
          <p14:tracePt t="38518" x="4556125" y="2781300"/>
          <p14:tracePt t="38743" x="4556125" y="2790825"/>
          <p14:tracePt t="38774" x="4567238" y="2790825"/>
          <p14:tracePt t="38818" x="4567238" y="2801938"/>
          <p14:tracePt t="38992" x="4567238" y="2811463"/>
          <p14:tracePt t="39059" x="4567238" y="2822575"/>
          <p14:tracePt t="39103" x="4567238" y="2832100"/>
          <p14:tracePt t="39139" x="4567238" y="2841625"/>
          <p14:tracePt t="39159" x="4567238" y="2847975"/>
          <p14:tracePt t="39193" x="4567238" y="2857500"/>
          <p14:tracePt t="39428" x="4567238" y="2867025"/>
          <p14:tracePt t="39444" x="4567238" y="2878138"/>
          <p14:tracePt t="39460" x="4567238" y="2887663"/>
          <p14:tracePt t="39520" x="4567238" y="2878138"/>
          <p14:tracePt t="39553" x="4567238" y="2867025"/>
          <p14:tracePt t="39587" x="4567238" y="2857500"/>
          <p14:tracePt t="39603" x="4556125" y="2847975"/>
          <p14:tracePt t="39625" x="4556125" y="2841625"/>
          <p14:tracePt t="39657" x="4556125" y="2832100"/>
          <p14:tracePt t="39694" x="4556125" y="2822575"/>
          <p14:tracePt t="39986" x="4556125" y="2832100"/>
          <p14:tracePt t="40019" x="4556125" y="2841625"/>
          <p14:tracePt t="40040" x="4556125" y="2847975"/>
          <p14:tracePt t="40093" x="4556125" y="2857500"/>
          <p14:tracePt t="40147" x="4556125" y="2867025"/>
          <p14:tracePt t="40223" x="4556125" y="2878138"/>
          <p14:tracePt t="40393" x="4556125" y="2887663"/>
          <p14:tracePt t="40446" x="4556125" y="2898775"/>
          <p14:tracePt t="40522" x="4556125" y="2908300"/>
          <p14:tracePt t="40661" x="4567238" y="2908300"/>
          <p14:tracePt t="40794" x="4567238" y="2898775"/>
          <p14:tracePt t="40843" x="4567238" y="2887663"/>
          <p14:tracePt t="40911" x="4567238" y="2878138"/>
          <p14:tracePt t="40967" x="4567238" y="2867025"/>
          <p14:tracePt t="41125" x="4556125" y="2867025"/>
          <p14:tracePt t="41241" x="4556125" y="2878138"/>
          <p14:tracePt t="41259" x="4556125" y="2887663"/>
          <p14:tracePt t="41273" x="4567238" y="2887663"/>
          <p14:tracePt t="41289" x="4567238" y="2898775"/>
          <p14:tracePt t="41309" x="4567238" y="2908300"/>
          <p14:tracePt t="41326" x="4576763" y="2908300"/>
          <p14:tracePt t="41341" x="4576763" y="2919413"/>
          <p14:tracePt t="41361" x="4576763" y="2928938"/>
          <p14:tracePt t="41376" x="4576763" y="2938463"/>
          <p14:tracePt t="41395" x="4576763" y="2949575"/>
          <p14:tracePt t="41412" x="4576763" y="2959100"/>
          <p14:tracePt t="41428" x="4587875" y="2970213"/>
          <p14:tracePt t="41445" x="4587875" y="2979738"/>
          <p14:tracePt t="41461" x="4587875" y="2990850"/>
          <p14:tracePt t="41479" x="4587875" y="3000375"/>
          <p14:tracePt t="41524" x="4587875" y="3009900"/>
          <p14:tracePt t="41556" x="4576763" y="3021013"/>
          <p14:tracePt t="41562" x="4567238" y="3021013"/>
          <p14:tracePt t="41578" x="4546600" y="3021013"/>
          <p14:tracePt t="41592" x="4537075" y="3021013"/>
          <p14:tracePt t="41608" x="4505325" y="3021013"/>
          <p14:tracePt t="41624" x="4470400" y="3021013"/>
          <p14:tracePt t="41641" x="4438650" y="3000375"/>
          <p14:tracePt t="41657" x="4398963" y="2979738"/>
          <p14:tracePt t="41673" x="4367213" y="2959100"/>
          <p14:tracePt t="41692" x="4337050" y="2949575"/>
          <p14:tracePt t="41707" x="4316413" y="2938463"/>
          <p14:tracePt t="41724" x="4295775" y="2928938"/>
          <p14:tracePt t="41741" x="4291013" y="2919413"/>
          <p14:tracePt t="41758" x="4270375" y="2919413"/>
          <p14:tracePt t="41774" x="4251325" y="2908300"/>
          <p14:tracePt t="41791" x="4230688" y="2908300"/>
          <p14:tracePt t="41807" x="4210050" y="2898775"/>
          <p14:tracePt t="41824" x="4189413" y="2898775"/>
          <p14:tracePt t="41841" x="4168775" y="2898775"/>
          <p14:tracePt t="41857" x="4159250" y="2887663"/>
          <p14:tracePt t="41874" x="4138613" y="2878138"/>
          <p14:tracePt t="41892" x="4127500" y="2878138"/>
          <p14:tracePt t="41907" x="4102100" y="2867025"/>
          <p14:tracePt t="41924" x="4071938" y="2867025"/>
          <p14:tracePt t="41940" x="4041775" y="2857500"/>
          <p14:tracePt t="41958" x="4021138" y="2847975"/>
          <p14:tracePt t="41974" x="3990975" y="2847975"/>
          <p14:tracePt t="41990" x="3979863" y="2847975"/>
          <p14:tracePt t="42007" x="3970338" y="2841625"/>
          <p14:tracePt t="42124" x="3979863" y="2841625"/>
          <p14:tracePt t="42143" x="3990975" y="2841625"/>
          <p14:tracePt t="42162" x="4000500" y="2841625"/>
          <p14:tracePt t="42177" x="4010025" y="2841625"/>
          <p14:tracePt t="42185" x="4021138" y="2841625"/>
          <p14:tracePt t="42197" x="4030663" y="2841625"/>
          <p14:tracePt t="42209" x="4041775" y="2841625"/>
          <p14:tracePt t="42228" x="4051300" y="2841625"/>
          <p14:tracePt t="42242" x="4062413" y="2841625"/>
          <p14:tracePt t="42258" x="4071938" y="2841625"/>
          <p14:tracePt t="42274" x="4081463" y="2841625"/>
          <p14:tracePt t="42290" x="4092575" y="2841625"/>
          <p14:tracePt t="42319" x="4102100" y="2841625"/>
          <p14:tracePt t="42345" x="4102100" y="2847975"/>
          <p14:tracePt t="42376" x="4102100" y="2857500"/>
          <p14:tracePt t="42418" x="4102100" y="2867025"/>
          <p14:tracePt t="42439" x="4092575" y="2878138"/>
          <p14:tracePt t="42457" x="4081463" y="2887663"/>
          <p14:tracePt t="42473" x="4081463" y="2898775"/>
          <p14:tracePt t="42491" x="4062413" y="2919413"/>
          <p14:tracePt t="42507" x="4041775" y="2949575"/>
          <p14:tracePt t="42524" x="4021138" y="2979738"/>
          <p14:tracePt t="42540" x="4000500" y="3000375"/>
          <p14:tracePt t="42558" x="3990975" y="3009900"/>
          <p14:tracePt t="42574" x="3949700" y="3030538"/>
          <p14:tracePt t="42590" x="3924300" y="3046413"/>
          <p14:tracePt t="42607" x="3903663" y="3055938"/>
          <p14:tracePt t="42624" x="3894138" y="3076575"/>
          <p14:tracePt t="42641" x="3873500" y="3087688"/>
          <p14:tracePt t="42657" x="3852863" y="3108325"/>
          <p14:tracePt t="42674" x="3832225" y="3117850"/>
          <p14:tracePt t="42692" x="3811588" y="3138488"/>
          <p14:tracePt t="42707" x="3781425" y="3159125"/>
          <p14:tracePt t="42723" x="3770313" y="3168650"/>
          <p14:tracePt t="42741" x="3751263" y="3189288"/>
          <p14:tracePt t="42758" x="3735388" y="3198813"/>
          <p14:tracePt t="42774" x="3724275" y="3209925"/>
          <p14:tracePt t="42790" x="3705225" y="3214688"/>
          <p14:tracePt t="42807" x="3684588" y="3214688"/>
          <p14:tracePt t="42824" x="3652838" y="3224213"/>
          <p14:tracePt t="42841" x="3622675" y="3224213"/>
          <p14:tracePt t="42857" x="3602038" y="3235325"/>
          <p14:tracePt t="42873" x="3571875" y="3244850"/>
          <p14:tracePt t="42891" x="3546475" y="3244850"/>
          <p14:tracePt t="42908" x="3525838" y="3244850"/>
          <p14:tracePt t="42923" x="3505200" y="3244850"/>
          <p14:tracePt t="42940" x="3484563" y="3244850"/>
          <p14:tracePt t="42957" x="3475038" y="3244850"/>
          <p14:tracePt t="42974" x="3465513" y="3244850"/>
          <p14:tracePt t="42990" x="3454400" y="3244850"/>
          <p14:tracePt t="43513" x="3465513" y="3244850"/>
          <p14:tracePt t="43541" x="3475038" y="3244850"/>
          <p14:tracePt t="43553" x="3484563" y="3244850"/>
          <p14:tracePt t="43562" x="3484563" y="3235325"/>
          <p14:tracePt t="43574" x="3495675" y="3235325"/>
          <p14:tracePt t="43592" x="3505200" y="3224213"/>
          <p14:tracePt t="43608" x="3516313" y="3224213"/>
          <p14:tracePt t="43625" x="3516313" y="3214688"/>
          <p14:tracePt t="43641" x="3525838" y="3214688"/>
          <p14:tracePt t="43657" x="3536950" y="3209925"/>
          <p14:tracePt t="43673" x="3536950" y="3198813"/>
          <p14:tracePt t="43691" x="3546475" y="3189288"/>
          <p14:tracePt t="43707" x="3556000" y="3189288"/>
          <p14:tracePt t="43723" x="3567113" y="3179763"/>
          <p14:tracePt t="43740" x="3571875" y="3168650"/>
          <p14:tracePt t="43758" x="3581400" y="3159125"/>
          <p14:tracePt t="43774" x="3592513" y="3159125"/>
          <p14:tracePt t="43790" x="3592513" y="3148013"/>
          <p14:tracePt t="43807" x="3602038" y="3148013"/>
          <p14:tracePt t="43824" x="3613150" y="3148013"/>
          <p14:tracePt t="43841" x="3613150" y="3138488"/>
          <p14:tracePt t="44006" x="3602038" y="3138488"/>
          <p14:tracePt t="44012" x="3602038" y="3127375"/>
          <p14:tracePt t="44075" x="3602038" y="3117850"/>
          <p14:tracePt t="44118" x="3592513" y="3117850"/>
          <p14:tracePt t="44140" x="3592513" y="3108325"/>
          <p14:tracePt t="44243" x="3581400" y="3108325"/>
          <p14:tracePt t="44292" x="3571875" y="3097213"/>
          <p14:tracePt t="44342" x="3567113" y="3097213"/>
          <p14:tracePt t="44377" x="3556000" y="3097213"/>
          <p14:tracePt t="44413" x="3546475" y="3087688"/>
          <p14:tracePt t="44481" x="3536950" y="3087688"/>
          <p14:tracePt t="44579" x="3536950" y="3076575"/>
          <p14:tracePt t="44602" x="3536950" y="3067050"/>
          <p14:tracePt t="44645" x="3536950" y="3055938"/>
          <p14:tracePt t="44687" x="3536950" y="3046413"/>
          <p14:tracePt t="44717" x="3536950" y="3036888"/>
          <p14:tracePt t="44752" x="3536950" y="3030538"/>
          <p14:tracePt t="44794" x="3536950" y="3021013"/>
          <p14:tracePt t="44842" x="3546475" y="3021013"/>
          <p14:tracePt t="44848" x="3546475" y="3009900"/>
          <p14:tracePt t="44877" x="3546475" y="3000375"/>
          <p14:tracePt t="44909" x="3546475" y="2990850"/>
          <p14:tracePt t="44925" x="3556000" y="2990850"/>
          <p14:tracePt t="44943" x="3556000" y="2979738"/>
          <p14:tracePt t="45001" x="3556000" y="2970213"/>
          <p14:tracePt t="45025" x="3567113" y="2970213"/>
          <p14:tracePt t="45171" x="3571875" y="2970213"/>
          <p14:tracePt t="45247" x="3581400" y="2970213"/>
          <p14:tracePt t="45273" x="3592513" y="2970213"/>
          <p14:tracePt t="45294" x="3602038" y="2970213"/>
          <p14:tracePt t="45328" x="3613150" y="2970213"/>
          <p14:tracePt t="45362" x="3622675" y="2970213"/>
          <p14:tracePt t="45376" x="3633788" y="2979738"/>
          <p14:tracePt t="45401" x="3643313" y="2979738"/>
          <p14:tracePt t="45407" x="3652838" y="2979738"/>
          <p14:tracePt t="45425" x="3663950" y="2979738"/>
          <p14:tracePt t="45441" x="3673475" y="2979738"/>
          <p14:tracePt t="45457" x="3684588" y="2979738"/>
          <p14:tracePt t="45473" x="3694113" y="2979738"/>
          <p14:tracePt t="45492" x="3705225" y="2979738"/>
          <p14:tracePt t="45507" x="3714750" y="2979738"/>
          <p14:tracePt t="45524" x="3714750" y="2990850"/>
          <p14:tracePt t="45541" x="3724275" y="2990850"/>
          <p14:tracePt t="45558" x="3735388" y="2990850"/>
          <p14:tracePt t="45574" x="3744913" y="2990850"/>
          <p14:tracePt t="45591" x="3751263" y="2990850"/>
          <p14:tracePt t="45609" x="3760788" y="2990850"/>
          <p14:tracePt t="45624" x="3760788" y="2979738"/>
          <p14:tracePt t="45640" x="3770313" y="2979738"/>
          <p14:tracePt t="45657" x="3781425" y="2979738"/>
          <p14:tracePt t="45673" x="3790950" y="2979738"/>
          <p14:tracePt t="45690" x="3822700" y="2970213"/>
          <p14:tracePt t="45708" x="3832225" y="2970213"/>
          <p14:tracePt t="45724" x="3873500" y="2949575"/>
          <p14:tracePt t="45741" x="3894138" y="2938463"/>
          <p14:tracePt t="45757" x="3924300" y="2908300"/>
          <p14:tracePt t="45774" x="3949700" y="2857500"/>
          <p14:tracePt t="45790" x="3970338" y="2822575"/>
          <p14:tracePt t="45807" x="3990975" y="2781300"/>
          <p14:tracePt t="45823" x="4010025" y="2751138"/>
          <p14:tracePt t="45840" x="4030663" y="2730500"/>
          <p14:tracePt t="45857" x="4041775" y="2730500"/>
          <p14:tracePt t="45873" x="4051300" y="2730500"/>
          <p14:tracePt t="45891" x="4062413" y="2730500"/>
          <p14:tracePt t="45907" x="4081463" y="2730500"/>
          <p14:tracePt t="45936" x="4092575" y="2730500"/>
          <p14:tracePt t="45957" x="4102100" y="2730500"/>
          <p14:tracePt t="46059" x="4113213" y="2730500"/>
          <p14:tracePt t="46080" x="4113213" y="2740025"/>
          <p14:tracePt t="46092" x="4117975" y="2740025"/>
          <p14:tracePt t="46111" x="4127500" y="2740025"/>
          <p14:tracePt t="46132" x="4138613" y="2740025"/>
          <p14:tracePt t="46156" x="4148138" y="2751138"/>
          <p14:tracePt t="46177" x="4159250" y="2751138"/>
          <p14:tracePt t="46190" x="4168775" y="2751138"/>
          <p14:tracePt t="46207" x="4168775" y="2760663"/>
          <p14:tracePt t="46224" x="4179888" y="2760663"/>
          <p14:tracePt t="46240" x="4189413" y="2770188"/>
          <p14:tracePt t="46258" x="4198938" y="2781300"/>
          <p14:tracePt t="46274" x="4210050" y="2781300"/>
          <p14:tracePt t="46307" x="4210050" y="2790825"/>
          <p14:tracePt t="46323" x="4219575" y="2790825"/>
          <p14:tracePt t="46343" x="4230688" y="2801938"/>
          <p14:tracePt t="46373" x="4230688" y="2811463"/>
          <p14:tracePt t="46387" x="4240213" y="2811463"/>
          <p14:tracePt t="46395" x="4240213" y="2822575"/>
          <p14:tracePt t="46421" x="4240213" y="2832100"/>
          <p14:tracePt t="46427" x="4251325" y="2832100"/>
          <p14:tracePt t="46443" x="4251325" y="2841625"/>
          <p14:tracePt t="46462" x="4260850" y="2841625"/>
          <p14:tracePt t="46477" x="4260850" y="2847975"/>
          <p14:tracePt t="46497" x="4270375" y="2847975"/>
          <p14:tracePt t="46508" x="4270375" y="2857500"/>
          <p14:tracePt t="46552" x="4281488" y="2857500"/>
          <p14:tracePt t="46562" x="4281488" y="2867025"/>
          <p14:tracePt t="46642" x="4291013" y="2867025"/>
          <p14:tracePt t="46715" x="4291013" y="2878138"/>
          <p14:tracePt t="46770" x="4291013" y="2887663"/>
          <p14:tracePt t="46847" x="4295775" y="2887663"/>
          <p14:tracePt t="46861" x="4295775" y="2898775"/>
          <p14:tracePt t="47215" x="4295775" y="2887663"/>
          <p14:tracePt t="47259" x="4295775" y="2878138"/>
          <p14:tracePt t="47307" x="4295775" y="2867025"/>
          <p14:tracePt t="47435" x="4306888" y="2867025"/>
          <p14:tracePt t="47556" x="4316413" y="2867025"/>
          <p14:tracePt t="47591" x="4327525" y="2867025"/>
          <p14:tracePt t="47615" x="4337050" y="2867025"/>
          <p14:tracePt t="47635" x="4348163" y="2867025"/>
          <p14:tracePt t="47646" x="4348163" y="2878138"/>
          <p14:tracePt t="47657" x="4357688" y="2878138"/>
          <p14:tracePt t="47692" x="4367213" y="2878138"/>
          <p14:tracePt t="47707" x="4378325" y="2878138"/>
          <p14:tracePt t="47724" x="4378325" y="2887663"/>
          <p14:tracePt t="47740" x="4387850" y="2887663"/>
          <p14:tracePt t="47889" x="4387850" y="2898775"/>
          <p14:tracePt t="48213" x="4398963" y="2898775"/>
          <p14:tracePt t="48243" x="4408488" y="2898775"/>
          <p14:tracePt t="48258" x="4419600" y="2898775"/>
          <p14:tracePt t="48274" x="4429125" y="2898775"/>
          <p14:tracePt t="48280" x="4429125" y="2908300"/>
          <p14:tracePt t="48293" x="4438650" y="2908300"/>
          <p14:tracePt t="48310" x="4449763" y="2908300"/>
          <p14:tracePt t="48326" x="4459288" y="2908300"/>
          <p14:tracePt t="48340" x="4470400" y="2919413"/>
          <p14:tracePt t="48357" x="4479925" y="2928938"/>
          <p14:tracePt t="48374" x="4484688" y="2928938"/>
          <p14:tracePt t="48390" x="4505325" y="2938463"/>
          <p14:tracePt t="48407" x="4516438" y="2949575"/>
          <p14:tracePt t="48423" x="4525963" y="2949575"/>
          <p14:tracePt t="48443" x="4537075" y="2949575"/>
          <p14:tracePt t="48492" x="4546600" y="2949575"/>
          <p14:tracePt t="48559" x="4546600" y="2938463"/>
          <p14:tracePt t="48578" x="4546600" y="2928938"/>
          <p14:tracePt t="48610" x="4546600" y="2919413"/>
          <p14:tracePt t="48628" x="4546600" y="2908300"/>
          <p14:tracePt t="48645" x="4546600" y="2898775"/>
          <p14:tracePt t="48659" x="4556125" y="2887663"/>
          <p14:tracePt t="48680" x="4556125" y="2878138"/>
          <p14:tracePt t="48691" x="4567238" y="2878138"/>
          <p14:tracePt t="48707" x="4567238" y="2867025"/>
          <p14:tracePt t="48723" x="4576763" y="2857500"/>
          <p14:tracePt t="48740" x="4576763" y="2847975"/>
          <p14:tracePt t="48757" x="4587875" y="2841625"/>
          <p14:tracePt t="48774" x="4587875" y="2832100"/>
          <p14:tracePt t="48790" x="4587875" y="2811463"/>
          <p14:tracePt t="48807" x="4597400" y="2811463"/>
          <p14:tracePt t="48824" x="4597400" y="2801938"/>
          <p14:tracePt t="48841" x="4608513" y="2801938"/>
          <p14:tracePt t="48860" x="4618038" y="2801938"/>
          <p14:tracePt t="48925" x="4627563" y="2801938"/>
          <p14:tracePt t="48979" x="4627563" y="2811463"/>
          <p14:tracePt t="49014" x="4627563" y="2822575"/>
          <p14:tracePt t="49128" x="4627563" y="2832100"/>
          <p14:tracePt t="49236" x="4627563" y="2841625"/>
          <p14:tracePt t="49319" x="4627563" y="2847975"/>
          <p14:tracePt t="49391" x="4627563" y="2857500"/>
          <p14:tracePt t="49433" x="4627563" y="2867025"/>
          <p14:tracePt t="49481" x="4627563" y="2878138"/>
          <p14:tracePt t="49543" x="4627563" y="2887663"/>
          <p14:tracePt t="49711" x="4627563" y="2878138"/>
          <p14:tracePt t="49754" x="4627563" y="2867025"/>
          <p14:tracePt t="49777" x="4627563" y="2857500"/>
          <p14:tracePt t="49794" x="4627563" y="2847975"/>
          <p14:tracePt t="49809" x="4627563" y="2841625"/>
          <p14:tracePt t="49814" x="4627563" y="2832100"/>
          <p14:tracePt t="49826" x="4627563" y="2822575"/>
          <p14:tracePt t="49841" x="4627563" y="2811463"/>
          <p14:tracePt t="49857" x="4627563" y="2801938"/>
          <p14:tracePt t="49874" x="4627563" y="2790825"/>
          <p14:tracePt t="49890" x="4627563" y="2781300"/>
          <p14:tracePt t="49907" x="4627563" y="2760663"/>
          <p14:tracePt t="49924" x="4627563" y="2751138"/>
          <p14:tracePt t="49940" x="4627563" y="2740025"/>
          <p14:tracePt t="49957" x="4627563" y="2719388"/>
          <p14:tracePt t="49974" x="4627563" y="2698750"/>
          <p14:tracePt t="49990" x="4638675" y="2668588"/>
          <p14:tracePt t="50007" x="4648200" y="2652713"/>
          <p14:tracePt t="50024" x="4648200" y="2633663"/>
          <p14:tracePt t="50040" x="4659313" y="2613025"/>
          <p14:tracePt t="50057" x="4659313" y="2601913"/>
          <p14:tracePt t="50073" x="4664075" y="2592388"/>
          <p14:tracePt t="50097" x="4673600" y="2592388"/>
          <p14:tracePt t="50142" x="4684713" y="2592388"/>
          <p14:tracePt t="50159" x="4684713" y="2601913"/>
          <p14:tracePt t="50174" x="4694238" y="2601913"/>
          <p14:tracePt t="50204" x="4705350" y="2601913"/>
          <p14:tracePt t="50212" x="4705350" y="2613025"/>
          <p14:tracePt t="50232" x="4714875" y="2613025"/>
          <p14:tracePt t="50259" x="4724400" y="2613025"/>
          <p14:tracePt t="50290" x="4735513" y="2613025"/>
          <p14:tracePt t="50310" x="4735513" y="2622550"/>
          <p14:tracePt t="50325" x="4745038" y="2622550"/>
          <p14:tracePt t="50343" x="4756150" y="2633663"/>
          <p14:tracePt t="50362" x="4756150" y="2643188"/>
          <p14:tracePt t="50378" x="4765675" y="2652713"/>
          <p14:tracePt t="50397" x="4765675" y="2663825"/>
          <p14:tracePt t="50407" x="4776788" y="2663825"/>
          <p14:tracePt t="50425" x="4776788" y="2668588"/>
          <p14:tracePt t="50441" x="4776788" y="2679700"/>
          <p14:tracePt t="50457" x="4776788" y="2689225"/>
          <p14:tracePt t="50474" x="4776788" y="2698750"/>
          <p14:tracePt t="50491" x="4786313" y="2709863"/>
          <p14:tracePt t="50508" x="4795838" y="2709863"/>
          <p14:tracePt t="50524" x="4795838" y="2719388"/>
          <p14:tracePt t="50540" x="4795838" y="2730500"/>
          <p14:tracePt t="50558" x="4806950" y="2730500"/>
          <p14:tracePt t="50574" x="4806950" y="2740025"/>
          <p14:tracePt t="50590" x="4806950" y="2751138"/>
          <p14:tracePt t="50607" x="4806950" y="2760663"/>
          <p14:tracePt t="50741" x="4816475" y="2760663"/>
          <p14:tracePt t="50825" x="4827588" y="2760663"/>
          <p14:tracePt t="50877" x="4837113" y="2760663"/>
          <p14:tracePt t="50891" x="4837113" y="2770188"/>
          <p14:tracePt t="50920" x="4837113" y="2781300"/>
          <p14:tracePt t="50935" x="4848225" y="2781300"/>
          <p14:tracePt t="50941" x="4848225" y="2790825"/>
          <p14:tracePt t="50958" x="4852988" y="2790825"/>
          <p14:tracePt t="50974" x="4862513" y="2790825"/>
          <p14:tracePt t="51007" x="4873625" y="2790825"/>
          <p14:tracePt t="51025" x="4873625" y="2801938"/>
          <p14:tracePt t="51040" x="4883150" y="2801938"/>
          <p14:tracePt t="51057" x="4894263" y="2801938"/>
          <p14:tracePt t="51073" x="4903788" y="2811463"/>
          <p14:tracePt t="51108" x="4913313" y="2811463"/>
          <p14:tracePt t="51165" x="4924425" y="2811463"/>
          <p14:tracePt t="51186" x="4924425" y="2822575"/>
          <p14:tracePt t="51261" x="4933950" y="2822575"/>
          <p14:tracePt t="51297" x="4945063" y="2832100"/>
          <p14:tracePt t="51340" x="4954588" y="2832100"/>
          <p14:tracePt t="51394" x="4965700" y="2832100"/>
          <p14:tracePt t="51486" x="4965700" y="2841625"/>
          <p14:tracePt t="51509" x="4975225" y="2841625"/>
          <p14:tracePt t="51556" x="4984750" y="2841625"/>
          <p14:tracePt t="51611" x="4995863" y="2841625"/>
          <p14:tracePt t="51650" x="5005388" y="2832100"/>
          <p14:tracePt t="51677" x="5016500" y="2832100"/>
          <p14:tracePt t="51697" x="5026025" y="2832100"/>
          <p14:tracePt t="51713" x="5030788" y="2841625"/>
          <p14:tracePt t="51726" x="5030788" y="2847975"/>
          <p14:tracePt t="51732" x="5041900" y="2857500"/>
          <p14:tracePt t="51741" x="5051425" y="2867025"/>
          <p14:tracePt t="51758" x="5062538" y="2867025"/>
          <p14:tracePt t="51774" x="5081588" y="2887663"/>
          <p14:tracePt t="51791" x="5092700" y="2898775"/>
          <p14:tracePt t="51807" x="5113338" y="2908300"/>
          <p14:tracePt t="51824" x="5122863" y="2919413"/>
          <p14:tracePt t="51840" x="5133975" y="2919413"/>
          <p14:tracePt t="51857" x="5143500" y="2919413"/>
          <p14:tracePt t="51874" x="5153025" y="2919413"/>
          <p14:tracePt t="51891" x="5164138" y="2919413"/>
          <p14:tracePt t="51907" x="5173663" y="2919413"/>
          <p14:tracePt t="51924" x="5184775" y="2919413"/>
          <p14:tracePt t="51981" x="5194300" y="2919413"/>
          <p14:tracePt t="52044" x="5205413" y="2919413"/>
          <p14:tracePt t="52066" x="5210175" y="2919413"/>
          <p14:tracePt t="52092" x="5210175" y="2908300"/>
          <p14:tracePt t="52098" x="5219700" y="2908300"/>
          <p14:tracePt t="52135" x="5230813" y="2908300"/>
          <p14:tracePt t="52239" x="5240338" y="2908300"/>
          <p14:tracePt t="52457" x="5251450" y="2908300"/>
          <p14:tracePt t="52494" x="5260975" y="2908300"/>
          <p14:tracePt t="52551" x="5260975" y="2898775"/>
          <p14:tracePt t="52586" x="5260975" y="2887663"/>
          <p14:tracePt t="52593" x="5260975" y="2878138"/>
          <p14:tracePt t="52607" x="5260975" y="2867025"/>
          <p14:tracePt t="52625" x="5260975" y="2847975"/>
          <p14:tracePt t="52640" x="5270500" y="2822575"/>
          <p14:tracePt t="52658" x="5270500" y="2811463"/>
          <p14:tracePt t="52673" x="5281613" y="2790825"/>
          <p14:tracePt t="52691" x="5291138" y="2781300"/>
          <p14:tracePt t="52707" x="5302250" y="2770188"/>
          <p14:tracePt t="52724" x="5322888" y="2770188"/>
          <p14:tracePt t="52740" x="5332413" y="2770188"/>
          <p14:tracePt t="52758" x="5353050" y="2770188"/>
          <p14:tracePt t="52774" x="5373688" y="2781300"/>
          <p14:tracePt t="52791" x="5383213" y="2781300"/>
          <p14:tracePt t="52807" x="5399088" y="2781300"/>
          <p14:tracePt t="52824" x="5408613" y="2781300"/>
          <p14:tracePt t="52840" x="5438775" y="2770188"/>
          <p14:tracePt t="52858" x="5449888" y="2760663"/>
          <p14:tracePt t="52874" x="5480050" y="2740025"/>
          <p14:tracePt t="52891" x="5500688" y="2730500"/>
          <p14:tracePt t="52908" x="5521325" y="2730500"/>
          <p14:tracePt t="52924" x="5530850" y="2730500"/>
          <p14:tracePt t="52940" x="5551488" y="2730500"/>
          <p14:tracePt t="53017" x="5551488" y="2719388"/>
          <p14:tracePt t="53110" x="5551488" y="2709863"/>
          <p14:tracePt t="53309" x="5562600" y="2709863"/>
          <p14:tracePt t="53327" x="5562600" y="2719388"/>
          <p14:tracePt t="53396" x="5562600" y="2730500"/>
          <p14:tracePt t="53459" x="5572125" y="2730500"/>
          <p14:tracePt t="53519" x="5572125" y="2740025"/>
          <p14:tracePt t="53612" x="5572125" y="2751138"/>
          <p14:tracePt t="53653" x="5576888" y="2751138"/>
          <p14:tracePt t="53667" x="5576888" y="2760663"/>
          <p14:tracePt t="53803" x="5576888" y="2751138"/>
          <p14:tracePt t="53834" x="5576888" y="2740025"/>
          <p14:tracePt t="53875" x="5576888" y="2730500"/>
          <p14:tracePt t="53894" x="5576888" y="2719388"/>
          <p14:tracePt t="53992" x="5588000" y="2719388"/>
          <p14:tracePt t="54025" x="5588000" y="2730500"/>
          <p14:tracePt t="54031" x="5597525" y="2730500"/>
          <p14:tracePt t="54041" x="5597525" y="2740025"/>
          <p14:tracePt t="54057" x="5608638" y="2740025"/>
          <p14:tracePt t="54074" x="5608638" y="2751138"/>
          <p14:tracePt t="54093" x="5618163" y="2751138"/>
          <p14:tracePt t="54109" x="5618163" y="2760663"/>
          <p14:tracePt t="54130" x="5627688" y="2770188"/>
          <p14:tracePt t="54151" x="5627688" y="2781300"/>
          <p14:tracePt t="54166" x="5638800" y="2781300"/>
          <p14:tracePt t="54176" x="5638800" y="2790825"/>
          <p14:tracePt t="54200" x="5638800" y="2801938"/>
          <p14:tracePt t="54224" x="5648325" y="2811463"/>
          <p14:tracePt t="54241" x="5648325" y="2822575"/>
          <p14:tracePt t="54258" x="5659438" y="2832100"/>
          <p14:tracePt t="54274" x="5659438" y="2841625"/>
          <p14:tracePt t="54291" x="5668963" y="2847975"/>
          <p14:tracePt t="54307" x="5668963" y="2867025"/>
          <p14:tracePt t="54324" x="5680075" y="2898775"/>
          <p14:tracePt t="54340" x="5680075" y="2928938"/>
          <p14:tracePt t="54357" x="5680075" y="2959100"/>
          <p14:tracePt t="54374" x="5659438" y="3000375"/>
          <p14:tracePt t="54391" x="5638800" y="3021013"/>
          <p14:tracePt t="54407" x="5618163" y="3036888"/>
          <p14:tracePt t="54424" x="5597525" y="3036888"/>
          <p14:tracePt t="54440" x="5572125" y="3036888"/>
          <p14:tracePt t="54457" x="5551488" y="3036888"/>
          <p14:tracePt t="54473" x="5530850" y="3036888"/>
          <p14:tracePt t="54491" x="5521325" y="3036888"/>
          <p14:tracePt t="54507" x="5491163" y="3021013"/>
          <p14:tracePt t="54524" x="5480050" y="3000375"/>
          <p14:tracePt t="54540" x="5459413" y="2970213"/>
          <p14:tracePt t="54557" x="5449888" y="2949575"/>
          <p14:tracePt t="54574" x="5438775" y="2928938"/>
          <p14:tracePt t="54591" x="5438775" y="2919413"/>
          <p14:tracePt t="54607" x="5429250" y="2908300"/>
          <p14:tracePt t="54623" x="5419725" y="2898775"/>
          <p14:tracePt t="54641" x="5408613" y="2887663"/>
          <p14:tracePt t="54667" x="5408613" y="2878138"/>
          <p14:tracePt t="54691" x="5399088" y="2878138"/>
          <p14:tracePt t="54707" x="5399088" y="2867025"/>
          <p14:tracePt t="54724" x="5399088" y="2857500"/>
          <p14:tracePt t="54740" x="5399088" y="2847975"/>
          <p14:tracePt t="54794" x="5408613" y="2847975"/>
          <p14:tracePt t="54830" x="5419725" y="2847975"/>
          <p14:tracePt t="54978" x="5429250" y="2847975"/>
          <p14:tracePt t="55009" x="5438775" y="2847975"/>
          <p14:tracePt t="55035" x="5449888" y="2847975"/>
          <p14:tracePt t="55061" x="5459413" y="2847975"/>
          <p14:tracePt t="55073" x="5459413" y="2857500"/>
          <p14:tracePt t="55095" x="5470525" y="2857500"/>
          <p14:tracePt t="55111" x="5470525" y="2867025"/>
          <p14:tracePt t="55129" x="5480050" y="2867025"/>
          <p14:tracePt t="55152" x="5491163" y="2867025"/>
          <p14:tracePt t="55162" x="5491163" y="2878138"/>
          <p14:tracePt t="55183" x="5491163" y="2887663"/>
          <p14:tracePt t="55194" x="5500688" y="2887663"/>
          <p14:tracePt t="55207" x="5500688" y="2898775"/>
          <p14:tracePt t="55225" x="5500688" y="2908300"/>
          <p14:tracePt t="55240" x="5500688" y="2919413"/>
          <p14:tracePt t="55257" x="5510213" y="2938463"/>
          <p14:tracePt t="55274" x="5510213" y="2949575"/>
          <p14:tracePt t="55291" x="5510213" y="2970213"/>
          <p14:tracePt t="55307" x="5521325" y="2979738"/>
          <p14:tracePt t="55324" x="5521325" y="2990850"/>
          <p14:tracePt t="55340" x="5521325" y="3000375"/>
          <p14:tracePt t="55359" x="5530850" y="3009900"/>
          <p14:tracePt t="55376" x="5530850" y="3021013"/>
          <p14:tracePt t="55400" x="5530850" y="3030538"/>
          <p14:tracePt t="55410" x="5530850" y="3036888"/>
          <p14:tracePt t="55429" x="5541963" y="3036888"/>
          <p14:tracePt t="55443" x="5541963" y="3046413"/>
          <p14:tracePt t="55458" x="5541963" y="3055938"/>
          <p14:tracePt t="55476" x="5541963" y="3067050"/>
          <p14:tracePt t="55493" x="5541963" y="3076575"/>
          <p14:tracePt t="55519" x="5541963" y="3087688"/>
          <p14:tracePt t="55528" x="5541963" y="3097213"/>
          <p14:tracePt t="55558" x="5541963" y="3108325"/>
          <p14:tracePt t="55574" x="5530850" y="3117850"/>
          <p14:tracePt t="55591" x="5530850" y="3127375"/>
          <p14:tracePt t="55607" x="5521325" y="3138488"/>
          <p14:tracePt t="55624" x="5500688" y="3148013"/>
          <p14:tracePt t="55640" x="5491163" y="3159125"/>
          <p14:tracePt t="55657" x="5491163" y="3168650"/>
          <p14:tracePt t="55674" x="5480050" y="3179763"/>
          <p14:tracePt t="55691" x="5480050" y="3189288"/>
          <p14:tracePt t="55708" x="5480050" y="3198813"/>
          <p14:tracePt t="55724" x="5470525" y="3209925"/>
          <p14:tracePt t="55740" x="5470525" y="3214688"/>
          <p14:tracePt t="55757" x="5470525" y="3224213"/>
          <p14:tracePt t="55778" x="5459413" y="3235325"/>
          <p14:tracePt t="55793" x="5449888" y="3244850"/>
          <p14:tracePt t="55807" x="5449888" y="3255963"/>
          <p14:tracePt t="55824" x="5449888" y="3265488"/>
          <p14:tracePt t="55841" x="5438775" y="3276600"/>
          <p14:tracePt t="55858" x="5429250" y="3286125"/>
          <p14:tracePt t="55874" x="5429250" y="3295650"/>
          <p14:tracePt t="55891" x="5429250" y="3306763"/>
          <p14:tracePt t="55907" x="5419725" y="3316288"/>
          <p14:tracePt t="55924" x="5419725" y="3336925"/>
          <p14:tracePt t="55941" x="5408613" y="3348038"/>
          <p14:tracePt t="55957" x="5399088" y="3367088"/>
          <p14:tracePt t="55975" x="5399088" y="3387725"/>
          <p14:tracePt t="55991" x="5399088" y="3413125"/>
          <p14:tracePt t="56007" x="5394325" y="3424238"/>
          <p14:tracePt t="56025" x="5383213" y="3444875"/>
          <p14:tracePt t="56041" x="5383213" y="3475038"/>
          <p14:tracePt t="56058" x="5373688" y="3495675"/>
          <p14:tracePt t="56073" x="5362575" y="3516313"/>
          <p14:tracePt t="56092" x="5353050" y="3536950"/>
          <p14:tracePt t="56107" x="5332413" y="3567113"/>
          <p14:tracePt t="56124" x="5311775" y="3581400"/>
          <p14:tracePt t="56140" x="5291138" y="3633788"/>
          <p14:tracePt t="56158" x="5270500" y="3663950"/>
          <p14:tracePt t="56174" x="5240338" y="3694113"/>
          <p14:tracePt t="56191" x="5219700" y="3724275"/>
          <p14:tracePt t="56207" x="5205413" y="3756025"/>
          <p14:tracePt t="56224" x="5194300" y="3770313"/>
          <p14:tracePt t="56241" x="5173663" y="3802063"/>
          <p14:tracePt t="56258" x="5153025" y="3841750"/>
          <p14:tracePt t="56274" x="5133975" y="3883025"/>
          <p14:tracePt t="56291" x="5113338" y="3924300"/>
          <p14:tracePt t="56307" x="5102225" y="3944938"/>
          <p14:tracePt t="56324" x="5072063" y="3990975"/>
          <p14:tracePt t="56340" x="5041900" y="4041775"/>
          <p14:tracePt t="56344" x="5026025" y="4071938"/>
          <p14:tracePt t="56357" x="5016500" y="4081463"/>
          <p14:tracePt t="56374" x="4995863" y="4122738"/>
          <p14:tracePt t="56391" x="4965700" y="4159250"/>
          <p14:tracePt t="56407" x="4913313" y="4198938"/>
          <p14:tracePt t="56424" x="4852988" y="4270375"/>
          <p14:tracePt t="56440" x="4816475" y="4316413"/>
          <p14:tracePt t="56457" x="4765675" y="4387850"/>
          <p14:tracePt t="56473" x="4724400" y="4438650"/>
          <p14:tracePt t="56492" x="4684713" y="4500563"/>
          <p14:tracePt t="56507" x="4648200" y="4546600"/>
          <p14:tracePt t="56525" x="4597400" y="4618038"/>
          <p14:tracePt t="56540" x="4567238" y="4668838"/>
          <p14:tracePt t="56558" x="4537075" y="4705350"/>
          <p14:tracePt t="56574" x="4495800" y="4765675"/>
          <p14:tracePt t="56591" x="4470400" y="4837113"/>
          <p14:tracePt t="56607" x="4459288" y="4873625"/>
          <p14:tracePt t="56624" x="4438650" y="4933950"/>
          <p14:tracePt t="56641" x="4429125" y="4965700"/>
          <p14:tracePt t="56657" x="4419600" y="4995863"/>
          <p14:tracePt t="56673" x="4408488" y="5005388"/>
          <p14:tracePt t="56734" x="4387850" y="5005388"/>
          <p14:tracePt t="56765" x="4378325" y="5005388"/>
          <p14:tracePt t="56792" x="4367213" y="5005388"/>
          <p14:tracePt t="56807" x="4367213" y="4995863"/>
          <p14:tracePt t="56825" x="4357688" y="4984750"/>
          <p14:tracePt t="56841" x="4337050" y="4975225"/>
          <p14:tracePt t="56857" x="4316413" y="4965700"/>
          <p14:tracePt t="56874" x="4295775" y="4965700"/>
          <p14:tracePt t="56892" x="4291013" y="4954588"/>
          <p14:tracePt t="56907" x="4260850" y="4954588"/>
          <p14:tracePt t="56924" x="4240213" y="4945063"/>
          <p14:tracePt t="56940" x="4219575" y="4945063"/>
          <p14:tracePt t="56957" x="4198938" y="4945063"/>
          <p14:tracePt t="56974" x="4189413" y="4945063"/>
          <p14:tracePt t="56991" x="4179888" y="4945063"/>
          <p14:tracePt t="57007" x="4168775" y="4945063"/>
          <p14:tracePt t="57025" x="4159250" y="4945063"/>
          <p14:tracePt t="57040" x="4138613" y="4945063"/>
          <p14:tracePt t="57057" x="4138613" y="4954588"/>
          <p14:tracePt t="57073" x="4127500" y="4954588"/>
          <p14:tracePt t="57093" x="4127500" y="4933950"/>
          <p14:tracePt t="57108" x="4127500" y="4924425"/>
          <p14:tracePt t="57124" x="4127500" y="4903788"/>
          <p14:tracePt t="57140" x="4127500" y="4873625"/>
          <p14:tracePt t="57158" x="4127500" y="4848225"/>
          <p14:tracePt t="57174" x="4138613" y="4806950"/>
          <p14:tracePt t="57191" x="4148138" y="4765675"/>
          <p14:tracePt t="57207" x="4159250" y="4735513"/>
          <p14:tracePt t="57224" x="4168775" y="4705350"/>
          <p14:tracePt t="57241" x="4179888" y="4648200"/>
          <p14:tracePt t="57257" x="4179888" y="4608513"/>
          <p14:tracePt t="57275" x="4189413" y="4556125"/>
          <p14:tracePt t="57278" x="4189413" y="4525963"/>
          <p14:tracePt t="57291" x="4189413" y="4516438"/>
          <p14:tracePt t="57307" x="4189413" y="4500563"/>
          <p14:tracePt t="57324" x="4189413" y="4470400"/>
          <p14:tracePt t="57364" x="4189413" y="4459288"/>
          <p14:tracePt t="57393" x="4198938" y="4449763"/>
          <p14:tracePt t="57411" x="4210050" y="4438650"/>
          <p14:tracePt t="57420" x="4210050" y="4429125"/>
          <p14:tracePt t="57426" x="4219575" y="4419600"/>
          <p14:tracePt t="57443" x="4230688" y="4408488"/>
          <p14:tracePt t="57458" x="4240213" y="4398963"/>
          <p14:tracePt t="57474" x="4240213" y="4378325"/>
          <p14:tracePt t="57491" x="4240213" y="4357688"/>
          <p14:tracePt t="57507" x="4240213" y="4348163"/>
          <p14:tracePt t="57524" x="4240213" y="4337050"/>
          <p14:tracePt t="57542" x="4240213" y="4327525"/>
          <p14:tracePt t="57600" x="4251325" y="4327525"/>
          <p14:tracePt t="57641" x="4251325" y="4337050"/>
          <p14:tracePt t="57647" x="4260850" y="4348163"/>
          <p14:tracePt t="57663" x="4270375" y="4357688"/>
          <p14:tracePt t="57674" x="4270375" y="4367213"/>
          <p14:tracePt t="57691" x="4270375" y="4378325"/>
          <p14:tracePt t="57707" x="4281488" y="4387850"/>
          <p14:tracePt t="57724" x="4295775" y="4408488"/>
          <p14:tracePt t="57740" x="4306888" y="4419600"/>
          <p14:tracePt t="57757" x="4327525" y="4438650"/>
          <p14:tracePt t="57774" x="4337050" y="4459288"/>
          <p14:tracePt t="57791" x="4357688" y="4470400"/>
          <p14:tracePt t="57807" x="4367213" y="4479925"/>
          <p14:tracePt t="57824" x="4367213" y="4491038"/>
          <p14:tracePt t="57844" x="4357688" y="4500563"/>
          <p14:tracePt t="57860" x="4348163" y="4500563"/>
          <p14:tracePt t="57874" x="4327525" y="4500563"/>
          <p14:tracePt t="57891" x="4295775" y="4500563"/>
          <p14:tracePt t="57907" x="4260850" y="4500563"/>
          <p14:tracePt t="57924" x="4210050" y="4500563"/>
          <p14:tracePt t="57940" x="4168775" y="4500563"/>
          <p14:tracePt t="57958" x="4117975" y="4500563"/>
          <p14:tracePt t="57974" x="4062413" y="4500563"/>
          <p14:tracePt t="57991" x="4000500" y="4479925"/>
          <p14:tracePt t="58007" x="3959225" y="4479925"/>
          <p14:tracePt t="58024" x="3913188" y="4470400"/>
          <p14:tracePt t="58041" x="3883025" y="4470400"/>
          <p14:tracePt t="58057" x="3841750" y="4459288"/>
          <p14:tracePt t="58074" x="3790950" y="4459288"/>
          <p14:tracePt t="58090" x="3735388" y="4459288"/>
          <p14:tracePt t="58108" x="3684588" y="4470400"/>
          <p14:tracePt t="58124" x="3622675" y="4479925"/>
          <p14:tracePt t="58140" x="3556000" y="4479925"/>
          <p14:tracePt t="58157" x="3516313" y="4479925"/>
          <p14:tracePt t="58174" x="3465513" y="4479925"/>
          <p14:tracePt t="58191" x="3382963" y="4479925"/>
          <p14:tracePt t="58207" x="3316288" y="4491038"/>
          <p14:tracePt t="58225" x="3205163" y="4525963"/>
          <p14:tracePt t="58241" x="3108325" y="4556125"/>
          <p14:tracePt t="58258" x="3025775" y="4587875"/>
          <p14:tracePt t="58274" x="2928938" y="4618038"/>
          <p14:tracePt t="58291" x="2847975" y="4638675"/>
          <p14:tracePt t="58307" x="2751138" y="4648200"/>
          <p14:tracePt t="58324" x="2679700" y="4648200"/>
          <p14:tracePt t="58340" x="2601913" y="4659313"/>
          <p14:tracePt t="58358" x="2520950" y="4659313"/>
          <p14:tracePt t="58374" x="2465388" y="4659313"/>
          <p14:tracePt t="58391" x="2403475" y="4659313"/>
          <p14:tracePt t="58394" x="2332038" y="4648200"/>
          <p14:tracePt t="58407" x="2322513" y="4648200"/>
          <p14:tracePt t="58424" x="2286000" y="4638675"/>
          <p14:tracePt t="58440" x="2244725" y="4627563"/>
          <p14:tracePt t="58457" x="2193925" y="4608513"/>
          <p14:tracePt t="58474" x="2152650" y="4597400"/>
          <p14:tracePt t="58490" x="2101850" y="4587875"/>
          <p14:tracePt t="58507" x="2066925" y="4576763"/>
          <p14:tracePt t="58524" x="2025650" y="4567238"/>
          <p14:tracePt t="58540" x="1995488" y="4556125"/>
          <p14:tracePt t="58557" x="1954213" y="4546600"/>
          <p14:tracePt t="58574" x="1924050" y="4525963"/>
          <p14:tracePt t="58591" x="1898650" y="4516438"/>
          <p14:tracePt t="58607" x="1887538" y="4505325"/>
          <p14:tracePt t="58624" x="1866900" y="4491038"/>
          <p14:tracePt t="58640" x="1857375" y="4479925"/>
          <p14:tracePt t="58658" x="1847850" y="4470400"/>
          <p14:tracePt t="58674" x="1836738" y="4470400"/>
          <p14:tracePt t="58691" x="1827213" y="4459288"/>
          <p14:tracePt t="58707" x="1816100" y="4459288"/>
          <p14:tracePt t="58724" x="1806575" y="4449763"/>
          <p14:tracePt t="58776" x="1795463" y="4449763"/>
          <p14:tracePt t="58791" x="1785938" y="4449763"/>
          <p14:tracePt t="58898" x="1785938" y="4459288"/>
          <p14:tracePt t="59117" x="1785938" y="4470400"/>
          <p14:tracePt t="59187" x="1776413" y="4470400"/>
          <p14:tracePt t="59197" x="1776413" y="4479925"/>
          <p14:tracePt t="59223" x="1765300" y="4479925"/>
          <p14:tracePt t="59241" x="1765300" y="4491038"/>
          <p14:tracePt t="59257" x="1755775" y="4491038"/>
          <p14:tracePt t="59274" x="1744663" y="4491038"/>
          <p14:tracePt t="59291" x="1735138" y="4491038"/>
          <p14:tracePt t="59309" x="1730375" y="4491038"/>
          <p14:tracePt t="59398" x="1730375" y="4500563"/>
          <p14:tracePt t="59425" x="1735138" y="4500563"/>
          <p14:tracePt t="59440" x="1744663" y="4500563"/>
          <p14:tracePt t="59446" x="1755775" y="4500563"/>
          <p14:tracePt t="59461" x="1765300" y="4500563"/>
          <p14:tracePt t="59475" x="1776413" y="4500563"/>
          <p14:tracePt t="59491" x="1785938" y="4500563"/>
          <p14:tracePt t="59507" x="1806575" y="4500563"/>
          <p14:tracePt t="59524" x="1847850" y="4500563"/>
          <p14:tracePt t="59540" x="1887538" y="4500563"/>
          <p14:tracePt t="59558" x="1919288" y="4505325"/>
          <p14:tracePt t="59574" x="1974850" y="4516438"/>
          <p14:tracePt t="59591" x="2016125" y="4525963"/>
          <p14:tracePt t="59607" x="2066925" y="4537075"/>
          <p14:tracePt t="59624" x="2101850" y="4537075"/>
          <p14:tracePt t="59640" x="2152650" y="4556125"/>
          <p14:tracePt t="59657" x="2193925" y="4567238"/>
          <p14:tracePt t="59674" x="2244725" y="4587875"/>
          <p14:tracePt t="59691" x="2301875" y="4608513"/>
          <p14:tracePt t="59707" x="2341563" y="4618038"/>
          <p14:tracePt t="59724" x="2393950" y="4638675"/>
          <p14:tracePt t="59740" x="2454275" y="4648200"/>
          <p14:tracePt t="59757" x="2500313" y="4668838"/>
          <p14:tracePt t="59774" x="2541588" y="4679950"/>
          <p14:tracePt t="59791" x="2613025" y="4679950"/>
          <p14:tracePt t="59807" x="2668588" y="4679950"/>
          <p14:tracePt t="59824" x="2760663" y="4668838"/>
          <p14:tracePt t="59841" x="2836863" y="4659313"/>
          <p14:tracePt t="59857" x="2928938" y="4659313"/>
          <p14:tracePt t="59873" x="3009900" y="4659313"/>
          <p14:tracePt t="59891" x="3055938" y="4694238"/>
          <p14:tracePt t="59907" x="3127375" y="4735513"/>
          <p14:tracePt t="59924" x="3224213" y="4765675"/>
          <p14:tracePt t="59940" x="3336925" y="4776788"/>
          <p14:tracePt t="59958" x="3403600" y="4786313"/>
          <p14:tracePt t="59974" x="3495675" y="4786313"/>
          <p14:tracePt t="59991" x="3567113" y="4795838"/>
          <p14:tracePt t="60007" x="3652838" y="4816475"/>
          <p14:tracePt t="60024" x="3714750" y="4827588"/>
          <p14:tracePt t="60040" x="3802063" y="4837113"/>
          <p14:tracePt t="60057" x="3862388" y="4837113"/>
          <p14:tracePt t="60074" x="3949700" y="4837113"/>
          <p14:tracePt t="60091" x="4021138" y="4837113"/>
          <p14:tracePt t="60107" x="4113213" y="4827588"/>
          <p14:tracePt t="60124" x="4198938" y="4816475"/>
          <p14:tracePt t="60140" x="4260850" y="4806950"/>
          <p14:tracePt t="60157" x="4306888" y="4795838"/>
          <p14:tracePt t="60174" x="4378325" y="4786313"/>
          <p14:tracePt t="60191" x="4429125" y="4765675"/>
          <p14:tracePt t="60207" x="4449763" y="4765675"/>
          <p14:tracePt t="60224" x="4470400" y="4765675"/>
          <p14:tracePt t="60269" x="4479925" y="4776788"/>
          <p14:tracePt t="60308" x="4484688" y="4776788"/>
          <p14:tracePt t="60330" x="4484688" y="4786313"/>
          <p14:tracePt t="60340" x="4495800" y="4786313"/>
          <p14:tracePt t="60360" x="4505325" y="4786313"/>
          <p14:tracePt t="60391" x="4516438" y="4786313"/>
          <p14:tracePt t="60505" x="4516438" y="4776788"/>
          <p14:tracePt t="60590" x="4516438" y="4765675"/>
          <p14:tracePt t="60611" x="4516438" y="4756150"/>
          <p14:tracePt t="60623" x="4505325" y="4756150"/>
          <p14:tracePt t="60641" x="4505325" y="4745038"/>
          <p14:tracePt t="60657" x="4495800" y="4724400"/>
          <p14:tracePt t="60674" x="4484688" y="4705350"/>
          <p14:tracePt t="60691" x="4479925" y="4684713"/>
          <p14:tracePt t="60707" x="4470400" y="4668838"/>
          <p14:tracePt t="60724" x="4459288" y="4659313"/>
          <p14:tracePt t="60740" x="4449763" y="4638675"/>
          <p14:tracePt t="60757" x="4438650" y="4627563"/>
          <p14:tracePt t="60774" x="4429125" y="4618038"/>
          <p14:tracePt t="60791" x="4429125" y="4608513"/>
          <p14:tracePt t="60810" x="4429125" y="4597400"/>
          <p14:tracePt t="60824" x="4429125" y="4587875"/>
          <p14:tracePt t="60841" x="4429125" y="4576763"/>
          <p14:tracePt t="60857" x="4429125" y="4567238"/>
          <p14:tracePt t="60874" x="4429125" y="4556125"/>
          <p14:tracePt t="60980" x="4419600" y="4556125"/>
          <p14:tracePt t="60990" x="4419600" y="4546600"/>
          <p14:tracePt t="61009" x="4408488" y="4546600"/>
          <p14:tracePt t="61024" x="4408488" y="4537075"/>
          <p14:tracePt t="61044" x="4408488" y="4525963"/>
          <p14:tracePt t="61059" x="4398963" y="4525963"/>
          <p14:tracePt t="61228" x="4408488" y="4525963"/>
          <p14:tracePt t="61287" x="4419600" y="4525963"/>
          <p14:tracePt t="61322" x="4429125" y="4525963"/>
          <p14:tracePt t="61328" x="4429125" y="4537075"/>
          <p14:tracePt t="61357" x="4438650" y="4537075"/>
          <p14:tracePt t="61374" x="4449763" y="4546600"/>
          <p14:tracePt t="61391" x="4459288" y="4546600"/>
          <p14:tracePt t="61435" x="4470400" y="4546600"/>
          <p14:tracePt t="61478" x="4479925" y="4546600"/>
          <p14:tracePt t="61559" x="4484688" y="4546600"/>
          <p14:tracePt t="61843" x="4495800" y="4546600"/>
          <p14:tracePt t="61885" x="4495800" y="4556125"/>
          <p14:tracePt t="62341" x="4484688" y="4556125"/>
          <p14:tracePt t="62463" x="4479925" y="4556125"/>
          <p14:tracePt t="62494" x="4479925" y="4567238"/>
          <p14:tracePt t="62544" x="4479925" y="4576763"/>
          <p14:tracePt t="62595" x="4479925" y="4587875"/>
          <p14:tracePt t="62625" x="4479925" y="4597400"/>
          <p14:tracePt t="62777" x="4484688" y="4597400"/>
          <p14:tracePt t="62793" x="4484688" y="4608513"/>
          <p14:tracePt t="62824" x="4495800" y="4608513"/>
          <p14:tracePt t="62903" x="4495800" y="4618038"/>
          <p14:tracePt t="62927" x="4505325" y="4618038"/>
          <p14:tracePt t="63119" x="4516438" y="4618038"/>
          <p14:tracePt t="63352" x="4525963" y="4618038"/>
          <p14:tracePt t="63393" x="4537075" y="4618038"/>
          <p14:tracePt t="63427" x="4546600" y="4618038"/>
          <p14:tracePt t="63457" x="4556125" y="4618038"/>
          <p14:tracePt t="63478" x="4567238" y="4618038"/>
          <p14:tracePt t="63510" x="4576763" y="4618038"/>
          <p14:tracePt t="63541" x="4587875" y="4618038"/>
          <p14:tracePt t="63624" x="4587875" y="4608513"/>
          <p14:tracePt t="63652" x="4587875" y="4597400"/>
          <p14:tracePt t="63674" x="4587875" y="4587875"/>
          <p14:tracePt t="63680" x="4597400" y="4587875"/>
          <p14:tracePt t="63711" x="4597400" y="4576763"/>
          <p14:tracePt t="63726" x="4608513" y="4576763"/>
          <p14:tracePt t="63738" x="4608513" y="4567238"/>
          <p14:tracePt t="63757" x="4608513" y="4556125"/>
          <p14:tracePt t="63774" x="4618038" y="4546600"/>
          <p14:tracePt t="63791" x="4618038" y="4537075"/>
          <p14:tracePt t="63807" x="4627563" y="4537075"/>
          <p14:tracePt t="63825" x="4638675" y="4516438"/>
          <p14:tracePt t="63840" x="4648200" y="4505325"/>
          <p14:tracePt t="63857" x="4659313" y="4500563"/>
          <p14:tracePt t="63874" x="4659313" y="4491038"/>
          <p14:tracePt t="63891" x="4664075" y="4470400"/>
          <p14:tracePt t="63907" x="4673600" y="4459288"/>
          <p14:tracePt t="63924" x="4684713" y="4438650"/>
          <p14:tracePt t="63940" x="4705350" y="4429125"/>
          <p14:tracePt t="63958" x="4724400" y="4408488"/>
          <p14:tracePt t="63974" x="4756150" y="4408488"/>
          <p14:tracePt t="63991" x="4786313" y="4408488"/>
          <p14:tracePt t="64007" x="4795838" y="4408488"/>
          <p14:tracePt t="64024" x="4806950" y="4408488"/>
          <p14:tracePt t="64040" x="4827588" y="4408488"/>
          <p14:tracePt t="64057" x="4848225" y="4408488"/>
          <p14:tracePt t="64074" x="4873625" y="4408488"/>
          <p14:tracePt t="64090" x="4903788" y="4408488"/>
          <p14:tracePt t="64107" x="4924425" y="4408488"/>
          <p14:tracePt t="64124" x="4945063" y="4408488"/>
          <p14:tracePt t="64140" x="4954588" y="4408488"/>
          <p14:tracePt t="64175" x="4965700" y="4408488"/>
          <p14:tracePt t="64190" x="4965700" y="4419600"/>
          <p14:tracePt t="64207" x="4975225" y="4419600"/>
          <p14:tracePt t="64225" x="4984750" y="4419600"/>
          <p14:tracePt t="64240" x="4984750" y="4429125"/>
          <p14:tracePt t="64257" x="4995863" y="4429125"/>
          <p14:tracePt t="64275" x="5005388" y="4438650"/>
          <p14:tracePt t="64325" x="5016500" y="4438650"/>
          <p14:tracePt t="64341" x="5016500" y="4449763"/>
          <p14:tracePt t="64561" x="5016500" y="4459288"/>
          <p14:tracePt t="64643" x="5016500" y="4470400"/>
          <p14:tracePt t="64681" x="5026025" y="4479925"/>
          <p14:tracePt t="64711" x="5030788" y="4491038"/>
          <p14:tracePt t="64744" x="5030788" y="4500563"/>
          <p14:tracePt t="64760" x="5041900" y="4500563"/>
          <p14:tracePt t="64778" x="5041900" y="4505325"/>
          <p14:tracePt t="64795" x="5051425" y="4516438"/>
          <p14:tracePt t="64812" x="5051425" y="4525963"/>
          <p14:tracePt t="64824" x="5062538" y="4525963"/>
          <p14:tracePt t="64841" x="5062538" y="4537075"/>
          <p14:tracePt t="64857" x="5072063" y="4537075"/>
          <p14:tracePt t="64874" x="5081588" y="4546600"/>
          <p14:tracePt t="64892" x="5081588" y="4556125"/>
          <p14:tracePt t="64931" x="5092700" y="4556125"/>
          <p14:tracePt t="65252" x="5081588" y="4556125"/>
          <p14:tracePt t="65330" x="5072063" y="4556125"/>
          <p14:tracePt t="65347" x="5062538" y="4556125"/>
          <p14:tracePt t="65360" x="5051425" y="4556125"/>
          <p14:tracePt t="65380" x="5041900" y="4556125"/>
          <p14:tracePt t="65397" x="5030788" y="4556125"/>
          <p14:tracePt t="65409" x="5026025" y="4556125"/>
          <p14:tracePt t="65425" x="5016500" y="4556125"/>
          <p14:tracePt t="65440" x="5005388" y="4556125"/>
          <p14:tracePt t="65457" x="4975225" y="4556125"/>
          <p14:tracePt t="65474" x="4965700" y="4556125"/>
          <p14:tracePt t="65491" x="4954588" y="4556125"/>
          <p14:tracePt t="65507" x="4933950" y="4556125"/>
          <p14:tracePt t="65524" x="4913313" y="4546600"/>
          <p14:tracePt t="65540" x="4894263" y="4546600"/>
          <p14:tracePt t="65558" x="4873625" y="4546600"/>
          <p14:tracePt t="65574" x="4852988" y="4537075"/>
          <p14:tracePt t="65591" x="4848225" y="4537075"/>
          <p14:tracePt t="65607" x="4837113" y="4537075"/>
          <p14:tracePt t="65624" x="4827588" y="4537075"/>
          <p14:tracePt t="65641" x="4816475" y="4537075"/>
          <p14:tracePt t="65657" x="4795838" y="4537075"/>
          <p14:tracePt t="65674" x="4776788" y="4537075"/>
          <p14:tracePt t="65690" x="4756150" y="4537075"/>
          <p14:tracePt t="65707" x="4735513" y="4537075"/>
          <p14:tracePt t="65724" x="4714875" y="4525963"/>
          <p14:tracePt t="65740" x="4673600" y="4525963"/>
          <p14:tracePt t="65757" x="4648200" y="4525963"/>
          <p14:tracePt t="65774" x="4627563" y="4525963"/>
          <p14:tracePt t="65791" x="4587875" y="4525963"/>
          <p14:tracePt t="65807" x="4567238" y="4525963"/>
          <p14:tracePt t="65824" x="4537075" y="4525963"/>
          <p14:tracePt t="65841" x="4505325" y="4516438"/>
          <p14:tracePt t="65857" x="4484688" y="4516438"/>
          <p14:tracePt t="65873" x="4479925" y="4516438"/>
          <p14:tracePt t="65948" x="4470400" y="4516438"/>
          <p14:tracePt t="65977" x="4459288" y="4516438"/>
          <p14:tracePt t="66011" x="4449763" y="4516438"/>
          <p14:tracePt t="66029" x="4438650" y="4516438"/>
          <p14:tracePt t="66058" x="4429125" y="4516438"/>
          <p14:tracePt t="66078" x="4419600" y="4516438"/>
          <p14:tracePt t="66095" x="4408488" y="4516438"/>
          <p14:tracePt t="66108" x="4398963" y="4516438"/>
          <p14:tracePt t="66124" x="4387850" y="4516438"/>
          <p14:tracePt t="66140" x="4378325" y="4516438"/>
          <p14:tracePt t="66175" x="4378325" y="4525963"/>
          <p14:tracePt t="66193" x="4387850" y="4525963"/>
          <p14:tracePt t="66210" x="4398963" y="4525963"/>
          <p14:tracePt t="66228" x="4419600" y="4525963"/>
          <p14:tracePt t="66241" x="4429125" y="4525963"/>
          <p14:tracePt t="66258" x="4438650" y="4525963"/>
          <p14:tracePt t="66274" x="4459288" y="4525963"/>
          <p14:tracePt t="66290" x="4479925" y="4525963"/>
          <p14:tracePt t="66307" x="4495800" y="4525963"/>
          <p14:tracePt t="66324" x="4505325" y="4525963"/>
          <p14:tracePt t="66340" x="4516438" y="4525963"/>
          <p14:tracePt t="66357" x="4525963" y="4537075"/>
          <p14:tracePt t="66374" x="4537075" y="4537075"/>
          <p14:tracePt t="66391" x="4556125" y="4537075"/>
          <p14:tracePt t="66407" x="4567238" y="4537075"/>
          <p14:tracePt t="66424" x="4576763" y="4537075"/>
          <p14:tracePt t="66457" x="4587875" y="4537075"/>
          <p14:tracePt t="66483" x="4597400" y="4537075"/>
          <p14:tracePt t="66515" x="4608513" y="4537075"/>
          <p14:tracePt t="66536" x="4618038" y="4537075"/>
          <p14:tracePt t="66559" x="4627563" y="4537075"/>
          <p14:tracePt t="66577" x="4638675" y="4537075"/>
          <p14:tracePt t="66593" x="4648200" y="4537075"/>
          <p14:tracePt t="66607" x="4648200" y="4525963"/>
          <p14:tracePt t="66625" x="4659313" y="4525963"/>
          <p14:tracePt t="66640" x="4664075" y="4525963"/>
          <p14:tracePt t="66657" x="4673600" y="4516438"/>
          <p14:tracePt t="66674" x="4684713" y="4505325"/>
          <p14:tracePt t="66691" x="4694238" y="4505325"/>
          <p14:tracePt t="66707" x="4694238" y="4500563"/>
          <p14:tracePt t="66724" x="4705350" y="4500563"/>
          <p14:tracePt t="66740" x="4714875" y="4491038"/>
          <p14:tracePt t="66758" x="4714875" y="4479925"/>
          <p14:tracePt t="66774" x="4724400" y="4479925"/>
          <p14:tracePt t="66791" x="4724400" y="4470400"/>
          <p14:tracePt t="66807" x="4735513" y="4449763"/>
          <p14:tracePt t="66824" x="4735513" y="4438650"/>
          <p14:tracePt t="66840" x="4735513" y="4419600"/>
          <p14:tracePt t="66857" x="4745038" y="4408488"/>
          <p14:tracePt t="66873" x="4756150" y="4408488"/>
          <p14:tracePt t="66890" x="4776788" y="4398963"/>
          <p14:tracePt t="66908" x="4786313" y="4398963"/>
          <p14:tracePt t="66924" x="4816475" y="4398963"/>
          <p14:tracePt t="66941" x="4827588" y="4398963"/>
          <p14:tracePt t="66957" x="4837113" y="4387850"/>
          <p14:tracePt t="66974" x="4848225" y="4387850"/>
          <p14:tracePt t="66991" x="4848225" y="4378325"/>
          <p14:tracePt t="67015" x="4852988" y="4367213"/>
          <p14:tracePt t="67024" x="4852988" y="4357688"/>
          <p14:tracePt t="67041" x="4852988" y="4348163"/>
          <p14:tracePt t="67057" x="4852988" y="4337050"/>
          <p14:tracePt t="67074" x="4852988" y="4327525"/>
          <p14:tracePt t="67093" x="4862513" y="4316413"/>
          <p14:tracePt t="67111" x="4862513" y="4311650"/>
          <p14:tracePt t="67125" x="4862513" y="4302125"/>
          <p14:tracePt t="67141" x="4862513" y="4291013"/>
          <p14:tracePt t="67145" x="4873625" y="4270375"/>
          <p14:tracePt t="67158" x="4873625" y="4260850"/>
          <p14:tracePt t="67174" x="4883150" y="4240213"/>
          <p14:tracePt t="67191" x="4894263" y="4219575"/>
          <p14:tracePt t="67207" x="4903788" y="4198938"/>
          <p14:tracePt t="67224" x="4913313" y="4189413"/>
          <p14:tracePt t="67241" x="4924425" y="4179888"/>
          <p14:tracePt t="67257" x="4933950" y="4168775"/>
          <p14:tracePt t="67274" x="4945063" y="4168775"/>
          <p14:tracePt t="67291" x="4954588" y="4168775"/>
          <p14:tracePt t="67325" x="4965700" y="4168775"/>
          <p14:tracePt t="67367" x="4965700" y="4179888"/>
          <p14:tracePt t="67392" x="4975225" y="4179888"/>
          <p14:tracePt t="67401" x="4975225" y="4189413"/>
          <p14:tracePt t="67434" x="4984750" y="4198938"/>
          <p14:tracePt t="67472" x="4995863" y="4210050"/>
          <p14:tracePt t="67507" x="5005388" y="4210050"/>
          <p14:tracePt t="67515" x="5005388" y="4219575"/>
          <p14:tracePt t="67552" x="5005388" y="4230688"/>
          <p14:tracePt t="67821" x="5016500" y="4230688"/>
          <p14:tracePt t="67843" x="5016500" y="4219575"/>
          <p14:tracePt t="67915" x="5005388" y="4219575"/>
          <p14:tracePt t="68043" x="5016500" y="4219575"/>
          <p14:tracePt t="68073" x="5026025" y="4230688"/>
          <p14:tracePt t="68093" x="5030788" y="4230688"/>
          <p14:tracePt t="68109" x="5041900" y="4240213"/>
          <p14:tracePt t="68143" x="5051425" y="4251325"/>
          <p14:tracePt t="68165" x="5051425" y="4260850"/>
          <p14:tracePt t="68207" x="5051425" y="4251325"/>
          <p14:tracePt t="68227" x="5051425" y="4240213"/>
          <p14:tracePt t="68235" x="5051425" y="4230688"/>
          <p14:tracePt t="68242" x="5051425" y="4219575"/>
          <p14:tracePt t="68259" x="5051425" y="4210050"/>
          <p14:tracePt t="68274" x="5051425" y="4198938"/>
          <p14:tracePt t="68291" x="5051425" y="4189413"/>
          <p14:tracePt t="68307" x="5051425" y="4168775"/>
          <p14:tracePt t="68324" x="5051425" y="4159250"/>
          <p14:tracePt t="68340" x="5062538" y="4138613"/>
          <p14:tracePt t="68358" x="5062538" y="4133850"/>
          <p14:tracePt t="68374" x="5062538" y="4122738"/>
          <p14:tracePt t="68391" x="5062538" y="4113213"/>
          <p14:tracePt t="68410" x="5062538" y="4102100"/>
          <p14:tracePt t="68425" x="5072063" y="4102100"/>
          <p14:tracePt t="68444" x="5072063" y="4092575"/>
          <p14:tracePt t="68472" x="5081588" y="4092575"/>
          <p14:tracePt t="68513" x="5092700" y="4092575"/>
          <p14:tracePt t="68528" x="5102225" y="4092575"/>
          <p14:tracePt t="68562" x="5113338" y="4092575"/>
          <p14:tracePt t="68593" x="5122863" y="4092575"/>
          <p14:tracePt t="68626" x="5133975" y="4092575"/>
          <p14:tracePt t="68653" x="5143500" y="4092575"/>
          <p14:tracePt t="68684" x="5153025" y="4092575"/>
          <p14:tracePt t="68717" x="5164138" y="4092575"/>
          <p14:tracePt t="68745" x="5173663" y="4092575"/>
          <p14:tracePt t="68779" x="5184775" y="4092575"/>
          <p14:tracePt t="68810" x="5184775" y="4102100"/>
          <p14:tracePt t="68832" x="5194300" y="4102100"/>
          <p14:tracePt t="68882" x="5194300" y="4113213"/>
          <p14:tracePt t="69063" x="5194300" y="4122738"/>
          <p14:tracePt t="69142" x="5205413" y="4122738"/>
          <p14:tracePt t="69162" x="5205413" y="4133850"/>
          <p14:tracePt t="69211" x="5205413" y="4138613"/>
          <p14:tracePt t="69227" x="5210175" y="4138613"/>
          <p14:tracePt t="69242" x="5210175" y="4148138"/>
          <p14:tracePt t="69261" x="5210175" y="4159250"/>
          <p14:tracePt t="69283" x="5210175" y="4168775"/>
          <p14:tracePt t="69310" x="5210175" y="4179888"/>
          <p14:tracePt t="69320" x="5205413" y="4179888"/>
          <p14:tracePt t="69330" x="5194300" y="4179888"/>
          <p14:tracePt t="69343" x="5194300" y="4189413"/>
          <p14:tracePt t="69357" x="5173663" y="4189413"/>
          <p14:tracePt t="69374" x="5153025" y="4189413"/>
          <p14:tracePt t="69391" x="5122863" y="4198938"/>
          <p14:tracePt t="69407" x="5102225" y="4198938"/>
          <p14:tracePt t="69425" x="5092700" y="4210050"/>
          <p14:tracePt t="69441" x="5081588" y="4210050"/>
          <p14:tracePt t="69457" x="5072063" y="4210050"/>
          <p14:tracePt t="69625" x="5081588" y="4210050"/>
          <p14:tracePt t="69672" x="5092700" y="4210050"/>
          <p14:tracePt t="69690" x="5092700" y="4219575"/>
          <p14:tracePt t="69709" x="5102225" y="4219575"/>
          <p14:tracePt t="69797" x="5113338" y="4219575"/>
          <p14:tracePt t="69861" x="5113338" y="4230688"/>
          <p14:tracePt t="69913" x="5113338" y="4240213"/>
          <p14:tracePt t="70279" x="5113338" y="4230688"/>
          <p14:tracePt t="70301" x="5113338" y="4219575"/>
          <p14:tracePt t="70309" x="5102225" y="4219575"/>
          <p14:tracePt t="70326" x="5102225" y="4210050"/>
          <p14:tracePt t="70360" x="5092700" y="4198938"/>
          <p14:tracePt t="70401" x="5081588" y="4198938"/>
          <p14:tracePt t="70411" x="5081588" y="4189413"/>
          <p14:tracePt t="70626" x="5072063" y="4189413"/>
          <p14:tracePt t="70642" x="5062538" y="4189413"/>
          <p14:tracePt t="70660" x="5051425" y="4189413"/>
          <p14:tracePt t="70666" x="5041900" y="4189413"/>
          <p14:tracePt t="70674" x="5030788" y="4189413"/>
          <p14:tracePt t="70690" x="5026025" y="4189413"/>
          <p14:tracePt t="70707" x="5005388" y="4179888"/>
          <p14:tracePt t="70724" x="4965700" y="4159250"/>
          <p14:tracePt t="70740" x="4933950" y="4138613"/>
          <p14:tracePt t="70757" x="4883150" y="4113213"/>
          <p14:tracePt t="70774" x="4837113" y="4071938"/>
          <p14:tracePt t="70791" x="4806950" y="4041775"/>
          <p14:tracePt t="70807" x="4765675" y="3979863"/>
          <p14:tracePt t="70824" x="4724400" y="3933825"/>
          <p14:tracePt t="70840" x="4673600" y="3841750"/>
          <p14:tracePt t="70857" x="4648200" y="3781425"/>
          <p14:tracePt t="70874" x="4597400" y="3705225"/>
          <p14:tracePt t="70890" x="4567238" y="3643313"/>
          <p14:tracePt t="70907" x="4525963" y="3576638"/>
          <p14:tracePt t="70924" x="4470400" y="3454400"/>
          <p14:tracePt t="70940" x="4429125" y="3357563"/>
          <p14:tracePt t="70957" x="4398963" y="3224213"/>
          <p14:tracePt t="70974" x="4378325" y="3127375"/>
          <p14:tracePt t="70991" x="4367213" y="3067050"/>
          <p14:tracePt t="71007" x="4367213" y="3021013"/>
          <p14:tracePt t="71025" x="4348163" y="2949575"/>
          <p14:tracePt t="71040" x="4337050" y="2878138"/>
          <p14:tracePt t="71057" x="4327525" y="2841625"/>
          <p14:tracePt t="71073" x="4327525" y="2801938"/>
          <p14:tracePt t="71090" x="4316413" y="2790825"/>
          <p14:tracePt t="71107" x="4316413" y="2781300"/>
          <p14:tracePt t="71124" x="4306888" y="2781300"/>
          <p14:tracePt t="71140" x="4306888" y="2770188"/>
          <p14:tracePt t="71157" x="4306888" y="2760663"/>
          <p14:tracePt t="71174" x="4295775" y="2760663"/>
          <p14:tracePt t="71191" x="4295775" y="2751138"/>
          <p14:tracePt t="71232" x="4295775" y="2740025"/>
          <p14:tracePt t="71252" x="4295775" y="2730500"/>
          <p14:tracePt t="71261" x="4291013" y="2730500"/>
          <p14:tracePt t="71276" x="4291013" y="2719388"/>
          <p14:tracePt t="71292" x="4291013" y="2709863"/>
          <p14:tracePt t="71307" x="4281488" y="2698750"/>
          <p14:tracePt t="71324" x="4270375" y="2689225"/>
          <p14:tracePt t="71340" x="4270375" y="2668588"/>
          <p14:tracePt t="71357" x="4260850" y="2663825"/>
          <p14:tracePt t="71374" x="4260850" y="2652713"/>
          <p14:tracePt t="71391" x="4251325" y="2652713"/>
          <p14:tracePt t="71407" x="4251325" y="2643188"/>
          <p14:tracePt t="71426" x="4251325" y="2633663"/>
          <p14:tracePt t="71441" x="4240213" y="2633663"/>
          <p14:tracePt t="71458" x="4240213" y="2622550"/>
          <p14:tracePt t="71474" x="4240213" y="2601913"/>
          <p14:tracePt t="71490" x="4240213" y="2592388"/>
          <p14:tracePt t="71547" x="4240213" y="2601913"/>
          <p14:tracePt t="71559" x="4240213" y="2613025"/>
          <p14:tracePt t="71580" x="4240213" y="2622550"/>
          <p14:tracePt t="71586" x="4240213" y="2633663"/>
          <p14:tracePt t="71603" x="4240213" y="2643188"/>
          <p14:tracePt t="71618" x="4251325" y="2652713"/>
          <p14:tracePt t="71640" x="4251325" y="2663825"/>
          <p14:tracePt t="71658" x="4251325" y="2668588"/>
          <p14:tracePt t="71674" x="4260850" y="2679700"/>
          <p14:tracePt t="71691" x="4260850" y="2689225"/>
          <p14:tracePt t="71711" x="4260850" y="2698750"/>
          <p14:tracePt t="71724" x="4270375" y="2698750"/>
          <p14:tracePt t="71780" x="4270375" y="2709863"/>
          <p14:tracePt t="71826" x="4270375" y="2719388"/>
          <p14:tracePt t="71874" x="4270375" y="2730500"/>
          <p14:tracePt t="71935" x="4270375" y="2740025"/>
          <p14:tracePt t="72099" x="4270375" y="2751138"/>
          <p14:tracePt t="72263" x="4260850" y="2751138"/>
          <p14:tracePt t="72278" x="4260850" y="2740025"/>
          <p14:tracePt t="72315" x="4260850" y="2730500"/>
          <p14:tracePt t="72397" x="4270375" y="2730500"/>
          <p14:tracePt t="72410" x="4281488" y="2730500"/>
          <p14:tracePt t="72423" x="4291013" y="2730500"/>
          <p14:tracePt t="72436" x="4295775" y="2730500"/>
          <p14:tracePt t="72443" x="4306888" y="2740025"/>
          <p14:tracePt t="72459" x="4316413" y="2740025"/>
          <p14:tracePt t="72474" x="4327525" y="2751138"/>
          <p14:tracePt t="72490" x="4357688" y="2760663"/>
          <p14:tracePt t="72507" x="4367213" y="2770188"/>
          <p14:tracePt t="72524" x="4398963" y="2781300"/>
          <p14:tracePt t="72541" x="4408488" y="2781300"/>
          <p14:tracePt t="72557" x="4419600" y="2790825"/>
          <p14:tracePt t="72574" x="4429125" y="2801938"/>
          <p14:tracePt t="72591" x="4438650" y="2811463"/>
          <p14:tracePt t="72607" x="4438650" y="2822575"/>
          <p14:tracePt t="72624" x="4449763" y="2832100"/>
          <p14:tracePt t="72641" x="4449763" y="2847975"/>
          <p14:tracePt t="72658" x="4459288" y="2857500"/>
          <p14:tracePt t="72674" x="4459288" y="2867025"/>
          <p14:tracePt t="72691" x="4470400" y="2878138"/>
          <p14:tracePt t="72707" x="4479925" y="2887663"/>
          <p14:tracePt t="72724" x="4479925" y="2908300"/>
          <p14:tracePt t="72741" x="4484688" y="2928938"/>
          <p14:tracePt t="72758" x="4495800" y="2949575"/>
          <p14:tracePt t="72774" x="4505325" y="2970213"/>
          <p14:tracePt t="72791" x="4505325" y="2979738"/>
          <p14:tracePt t="72807" x="4516438" y="2990850"/>
          <p14:tracePt t="72824" x="4516438" y="3000375"/>
          <p14:tracePt t="72840" x="4525963" y="3021013"/>
          <p14:tracePt t="72870" x="4525963" y="3030538"/>
          <p14:tracePt t="72892" x="4525963" y="3036888"/>
          <p14:tracePt t="72965" x="4537075" y="3036888"/>
          <p14:tracePt t="73117" x="4525963" y="3036888"/>
          <p14:tracePt t="73143" x="4516438" y="3036888"/>
          <p14:tracePt t="73150" x="4505325" y="3030538"/>
          <p14:tracePt t="73161" x="4495800" y="3030538"/>
          <p14:tracePt t="73174" x="4484688" y="3030538"/>
          <p14:tracePt t="73191" x="4479925" y="3021013"/>
          <p14:tracePt t="73207" x="4470400" y="3021013"/>
          <p14:tracePt t="73224" x="4449763" y="3009900"/>
          <p14:tracePt t="73240" x="4438650" y="3009900"/>
          <p14:tracePt t="73258" x="4419600" y="3000375"/>
          <p14:tracePt t="73274" x="4408488" y="3000375"/>
          <p14:tracePt t="73291" x="4398963" y="2990850"/>
          <p14:tracePt t="73307" x="4387850" y="2990850"/>
          <p14:tracePt t="73324" x="4387850" y="2979738"/>
          <p14:tracePt t="73340" x="4378325" y="2979738"/>
          <p14:tracePt t="73357" x="4367213" y="2979738"/>
          <p14:tracePt t="73374" x="4367213" y="2970213"/>
          <p14:tracePt t="73411" x="4357688" y="2970213"/>
          <p14:tracePt t="73504" x="4357688" y="2959100"/>
          <p14:tracePt t="73893" x="4357688" y="2970213"/>
          <p14:tracePt t="73945" x="4367213" y="2979738"/>
          <p14:tracePt t="74091" x="4378325" y="2979738"/>
          <p14:tracePt t="74622" x="4378325" y="2990850"/>
          <p14:tracePt t="74924" x="4378325" y="3000375"/>
          <p14:tracePt t="75613" x="4387850" y="3000375"/>
          <p14:tracePt t="76337" x="4398963" y="3000375"/>
          <p14:tracePt t="76375" x="4398963" y="3009900"/>
          <p14:tracePt t="76409" x="4408488" y="3021013"/>
          <p14:tracePt t="76434" x="4408488" y="3030538"/>
          <p14:tracePt t="76595" x="4419600" y="3030538"/>
          <p14:tracePt t="77147" x="4419600" y="3036888"/>
          <p14:tracePt t="77278" x="4419600" y="3046413"/>
          <p14:tracePt t="77577" x="4419600" y="3036888"/>
          <p14:tracePt t="77754" x="4408488" y="3036888"/>
          <p14:tracePt t="78019" x="4408488" y="3046413"/>
          <p14:tracePt t="78043" x="4408488" y="3055938"/>
          <p14:tracePt t="78054" x="4419600" y="3067050"/>
          <p14:tracePt t="78066" x="4419600" y="3076575"/>
          <p14:tracePt t="78080" x="4429125" y="3087688"/>
          <p14:tracePt t="78091" x="4429125" y="3097213"/>
          <p14:tracePt t="78107" x="4438650" y="3108325"/>
          <p14:tracePt t="78124" x="4449763" y="3148013"/>
          <p14:tracePt t="78140" x="4470400" y="3179763"/>
          <p14:tracePt t="78157" x="4479925" y="3209925"/>
          <p14:tracePt t="78174" x="4484688" y="3235325"/>
          <p14:tracePt t="78191" x="4495800" y="3255963"/>
          <p14:tracePt t="78207" x="4495800" y="3265488"/>
          <p14:tracePt t="78225" x="4505325" y="3286125"/>
          <p14:tracePt t="78228" x="4505325" y="3295650"/>
          <p14:tracePt t="78246" x="4505325" y="3306763"/>
          <p14:tracePt t="78258" x="4505325" y="3316288"/>
          <p14:tracePt t="78301" x="4505325" y="3327400"/>
          <p14:tracePt t="78328" x="4505325" y="3336925"/>
          <p14:tracePt t="78349" x="4516438" y="3336925"/>
          <p14:tracePt t="78395" x="4516438" y="3348038"/>
          <p14:tracePt t="78433" x="4516438" y="3357563"/>
          <p14:tracePt t="78456" x="4525963" y="3357563"/>
          <p14:tracePt t="78477" x="4525963" y="3367088"/>
          <p14:tracePt t="78527" x="4525963" y="3378200"/>
          <p14:tracePt t="78546" x="4525963" y="3387725"/>
          <p14:tracePt t="78560" x="4537075" y="3398838"/>
          <p14:tracePt t="78578" x="4537075" y="3403600"/>
          <p14:tracePt t="78591" x="4537075" y="3413125"/>
          <p14:tracePt t="78607" x="4537075" y="3424238"/>
          <p14:tracePt t="78625" x="4537075" y="3444875"/>
          <p14:tracePt t="78640" x="4537075" y="3465513"/>
          <p14:tracePt t="78657" x="4537075" y="3475038"/>
          <p14:tracePt t="78674" x="4537075" y="3495675"/>
          <p14:tracePt t="78691" x="4537075" y="3516313"/>
          <p14:tracePt t="78707" x="4537075" y="3525838"/>
          <p14:tracePt t="78724" x="4537075" y="3536950"/>
          <p14:tracePt t="78767" x="4537075" y="3546475"/>
          <p14:tracePt t="78796" x="4537075" y="3556000"/>
          <p14:tracePt t="78812" x="4537075" y="3567113"/>
          <p14:tracePt t="78826" x="4537075" y="3576638"/>
          <p14:tracePt t="78843" x="4546600" y="3581400"/>
          <p14:tracePt t="78858" x="4546600" y="3592513"/>
          <p14:tracePt t="78874" x="4556125" y="3602038"/>
          <p14:tracePt t="78891" x="4567238" y="3633788"/>
          <p14:tracePt t="78907" x="4567238" y="3652838"/>
          <p14:tracePt t="78924" x="4576763" y="3684588"/>
          <p14:tracePt t="78940" x="4587875" y="3714750"/>
          <p14:tracePt t="78958" x="4587875" y="3765550"/>
          <p14:tracePt t="78974" x="4587875" y="3790950"/>
          <p14:tracePt t="78991" x="4587875" y="3852863"/>
          <p14:tracePt t="79007" x="4587875" y="3894138"/>
          <p14:tracePt t="79025" x="4567238" y="3924300"/>
          <p14:tracePt t="79041" x="4567238" y="3933825"/>
          <p14:tracePt t="79057" x="4567238" y="3944938"/>
          <p14:tracePt t="79075" x="4567238" y="3933825"/>
          <p14:tracePt t="79149" x="4556125" y="3933825"/>
          <p14:tracePt t="79173" x="4556125" y="3944938"/>
          <p14:tracePt t="79198" x="4556125" y="3949700"/>
          <p14:tracePt t="79227" x="4567238" y="3949700"/>
          <p14:tracePt t="79249" x="4576763" y="3959225"/>
          <p14:tracePt t="79270" x="4587875" y="3959225"/>
          <p14:tracePt t="79292" x="4597400" y="3959225"/>
          <p14:tracePt t="79325" x="4608513" y="3959225"/>
          <p14:tracePt t="79356" x="4618038" y="3959225"/>
          <p14:tracePt t="79397" x="4627563" y="3970338"/>
          <p14:tracePt t="79429" x="4638675" y="3979863"/>
          <p14:tracePt t="79452" x="4638675" y="3990975"/>
          <p14:tracePt t="79462" x="4648200" y="3990975"/>
          <p14:tracePt t="79476" x="4648200" y="4000500"/>
          <p14:tracePt t="79498" x="4648200" y="4010025"/>
          <p14:tracePt t="79517" x="4659313" y="4010025"/>
          <p14:tracePt t="79529" x="4659313" y="4021138"/>
          <p14:tracePt t="79544" x="4659313" y="4030663"/>
          <p14:tracePt t="79558" x="4664075" y="4030663"/>
          <p14:tracePt t="79574" x="4664075" y="4041775"/>
          <p14:tracePt t="79591" x="4673600" y="4062413"/>
          <p14:tracePt t="79607" x="4684713" y="4081463"/>
          <p14:tracePt t="79625" x="4694238" y="4102100"/>
          <p14:tracePt t="79640" x="4694238" y="4113213"/>
          <p14:tracePt t="79657" x="4705350" y="4133850"/>
          <p14:tracePt t="79674" x="4705350" y="4148138"/>
          <p14:tracePt t="79692" x="4705350" y="4159250"/>
          <p14:tracePt t="79708" x="4705350" y="4168775"/>
          <p14:tracePt t="79724" x="4714875" y="4189413"/>
          <p14:tracePt t="79740" x="4714875" y="4198938"/>
          <p14:tracePt t="79758" x="4714875" y="4210050"/>
          <p14:tracePt t="79774" x="4714875" y="4219575"/>
          <p14:tracePt t="79791" x="4714875" y="4230688"/>
          <p14:tracePt t="79913" x="4724400" y="4230688"/>
          <p14:tracePt t="80011" x="4735513" y="4230688"/>
          <p14:tracePt t="80134" x="4735513" y="4219575"/>
          <p14:tracePt t="80178" x="4745038" y="4219575"/>
          <p14:tracePt t="80261" x="4745038" y="4210050"/>
          <p14:tracePt t="80327" x="4745038" y="4198938"/>
          <p14:tracePt t="80564" x="4745038" y="4210050"/>
          <p14:tracePt t="80595" x="4756150" y="4210050"/>
          <p14:tracePt t="80678" x="4765675" y="4210050"/>
          <p14:tracePt t="80754" x="4776788" y="4210050"/>
          <p14:tracePt t="80835" x="4776788" y="4219575"/>
          <p14:tracePt t="81032" x="4776788" y="4210050"/>
          <p14:tracePt t="81046" x="4765675" y="4210050"/>
          <p14:tracePt t="81075" x="4765675" y="4198938"/>
          <p14:tracePt t="81126" x="4765675" y="4189413"/>
          <p14:tracePt t="81141" x="4756150" y="4189413"/>
          <p14:tracePt t="81173" x="4756150" y="4179888"/>
          <p14:tracePt t="81190" x="4745038" y="4179888"/>
          <p14:tracePt t="81206" x="4745038" y="4168775"/>
          <p14:tracePt t="81232" x="4745038" y="4159250"/>
          <p14:tracePt t="81244" x="4735513" y="4159250"/>
          <p14:tracePt t="81263" x="4735513" y="4148138"/>
          <p14:tracePt t="81294" x="4724400" y="4148138"/>
          <p14:tracePt t="81357" x="4714875" y="4148138"/>
          <p14:tracePt t="81895" x="4714875" y="4159250"/>
          <p14:tracePt t="82205" x="4724400" y="4159250"/>
          <p14:tracePt t="82397" x="4724400" y="4168775"/>
          <p14:tracePt t="82723" x="4735513" y="4168775"/>
          <p14:tracePt t="82970" x="4745038" y="4168775"/>
          <p14:tracePt t="83028" x="4745038" y="4179888"/>
          <p14:tracePt t="83061" x="4756150" y="4179888"/>
          <p14:tracePt t="83093" x="4765675" y="4189413"/>
          <p14:tracePt t="83109" x="4776788" y="4189413"/>
          <p14:tracePt t="83124" x="4786313" y="4189413"/>
          <p14:tracePt t="83134" x="4786313" y="4198938"/>
          <p14:tracePt t="83142" x="4795838" y="4198938"/>
          <p14:tracePt t="83159" x="4806950" y="4198938"/>
          <p14:tracePt t="83175" x="4806950" y="4210050"/>
          <p14:tracePt t="83191" x="4827588" y="4210050"/>
          <p14:tracePt t="83207" x="4837113" y="4210050"/>
          <p14:tracePt t="83224" x="4848225" y="4219575"/>
          <p14:tracePt t="83241" x="4862513" y="4219575"/>
          <p14:tracePt t="83267" x="4862513" y="4210050"/>
          <p14:tracePt t="83274" x="4862513" y="4198938"/>
          <p14:tracePt t="83291" x="4862513" y="4189413"/>
          <p14:tracePt t="83308" x="4848225" y="4179888"/>
          <p14:tracePt t="83324" x="4837113" y="4159250"/>
          <p14:tracePt t="83341" x="4827588" y="4148138"/>
          <p14:tracePt t="83358" x="4827588" y="4138613"/>
          <p14:tracePt t="83374" x="4816475" y="4138613"/>
          <p14:tracePt t="83593" x="4816475" y="4148138"/>
          <p14:tracePt t="83614" x="4816475" y="4159250"/>
          <p14:tracePt t="83646" x="4816475" y="4168775"/>
          <p14:tracePt t="83675" x="4816475" y="4179888"/>
          <p14:tracePt t="83726" x="4816475" y="4189413"/>
          <p14:tracePt t="83760" x="4827588" y="4189413"/>
          <p14:tracePt t="83778" x="4827588" y="4198938"/>
          <p14:tracePt t="83807" x="4827588" y="4210050"/>
          <p14:tracePt t="83813" x="4837113" y="4210050"/>
          <p14:tracePt t="83867" x="4837113" y="4219575"/>
          <p14:tracePt t="83903" x="4848225" y="4219575"/>
          <p14:tracePt t="84130" x="4848225" y="4230688"/>
          <p14:tracePt t="84210" x="4852988" y="4230688"/>
          <p14:tracePt t="84301" x="4862513" y="4230688"/>
          <p14:tracePt t="84445" x="4852988" y="4230688"/>
          <p14:tracePt t="84461" x="4848225" y="4230688"/>
          <p14:tracePt t="84467" x="4837113" y="4219575"/>
          <p14:tracePt t="84474" x="4827588" y="4210050"/>
          <p14:tracePt t="84491" x="4816475" y="4210050"/>
          <p14:tracePt t="84507" x="4786313" y="4198938"/>
          <p14:tracePt t="84524" x="4756150" y="4179888"/>
          <p14:tracePt t="84541" x="4724400" y="4179888"/>
          <p14:tracePt t="84558" x="4694238" y="4168775"/>
          <p14:tracePt t="84574" x="4673600" y="4159250"/>
          <p14:tracePt t="84591" x="4664075" y="4159250"/>
          <p14:tracePt t="84607" x="4659313" y="4159250"/>
          <p14:tracePt t="84625" x="4648200" y="4159250"/>
          <p14:tracePt t="84640" x="4638675" y="4148138"/>
          <p14:tracePt t="84725" x="4638675" y="4138613"/>
          <p14:tracePt t="84735" x="4627563" y="4138613"/>
          <p14:tracePt t="84783" x="4627563" y="4133850"/>
          <p14:tracePt t="84899" x="4627563" y="4122738"/>
          <p14:tracePt t="85737" x="4638675" y="4122738"/>
          <p14:tracePt t="85945" x="4638675" y="4113213"/>
          <p14:tracePt t="85996" x="4638675" y="4102100"/>
          <p14:tracePt t="86095" x="4638675" y="4092575"/>
          <p14:tracePt t="86227" x="4638675" y="4102100"/>
          <p14:tracePt t="86251" x="4638675" y="4113213"/>
          <p14:tracePt t="86266" x="4648200" y="4113213"/>
          <p14:tracePt t="86279" x="4648200" y="4122738"/>
          <p14:tracePt t="86299" x="4648200" y="4133850"/>
          <p14:tracePt t="86336" x="4659313" y="4133850"/>
          <p14:tracePt t="86358" x="4659313" y="4138613"/>
          <p14:tracePt t="86375" x="4664075" y="4138613"/>
          <p14:tracePt t="86394" x="4664075" y="4148138"/>
          <p14:tracePt t="86420" x="4673600" y="4148138"/>
          <p14:tracePt t="86426" x="4673600" y="4159250"/>
          <p14:tracePt t="86655" x="4673600" y="4148138"/>
          <p14:tracePt t="86679" x="4673600" y="4138613"/>
          <p14:tracePt t="86713" x="4664075" y="4133850"/>
          <p14:tracePt t="86750" x="4664075" y="4122738"/>
          <p14:tracePt t="86777" x="4659313" y="4122738"/>
          <p14:tracePt t="86804" x="4659313" y="4113213"/>
          <p14:tracePt t="86834" x="4648200" y="4113213"/>
          <p14:tracePt t="86864" x="4648200" y="4102100"/>
          <p14:tracePt t="87123" x="4648200" y="4092575"/>
          <p14:tracePt t="87150" x="4648200" y="4081463"/>
          <p14:tracePt t="87190" x="4648200" y="4071938"/>
          <p14:tracePt t="87254" x="4648200" y="4062413"/>
          <p14:tracePt t="87262" x="4638675" y="4062413"/>
          <p14:tracePt t="87314" x="4627563" y="4062413"/>
          <p14:tracePt t="87335" x="4627563" y="4051300"/>
          <p14:tracePt t="87370" x="4618038" y="4051300"/>
          <p14:tracePt t="87376" x="4618038" y="4041775"/>
          <p14:tracePt t="87451" x="4618038" y="4030663"/>
          <p14:tracePt t="87493" x="4608513" y="4021138"/>
          <p14:tracePt t="87527" x="4608513" y="4010025"/>
          <p14:tracePt t="87559" x="4597400" y="4000500"/>
          <p14:tracePt t="87607" x="4597400" y="3990975"/>
          <p14:tracePt t="87743" x="4608513" y="3990975"/>
          <p14:tracePt t="87766" x="4618038" y="3990975"/>
          <p14:tracePt t="87792" x="4627563" y="3990975"/>
          <p14:tracePt t="87827" x="4638675" y="3990975"/>
          <p14:tracePt t="87850" x="4648200" y="3990975"/>
          <p14:tracePt t="87874" x="4648200" y="4000500"/>
          <p14:tracePt t="87891" x="4659313" y="4000500"/>
          <p14:tracePt t="87907" x="4664075" y="4010025"/>
          <p14:tracePt t="87925" x="4673600" y="4021138"/>
          <p14:tracePt t="87942" x="4673600" y="4030663"/>
          <p14:tracePt t="88035" x="4673600" y="4041775"/>
          <p14:tracePt t="88074" x="4684713" y="4041775"/>
          <p14:tracePt t="88214" x="4673600" y="4030663"/>
          <p14:tracePt t="88239" x="4673600" y="4021138"/>
          <p14:tracePt t="88245" x="4664075" y="4021138"/>
          <p14:tracePt t="88258" x="4664075" y="4010025"/>
          <p14:tracePt t="88275" x="4664075" y="4000500"/>
          <p14:tracePt t="88291" x="4659313" y="4000500"/>
          <p14:tracePt t="88307" x="4659313" y="3990975"/>
          <p14:tracePt t="88324" x="4648200" y="3979863"/>
          <p14:tracePt t="88340" x="4648200" y="3970338"/>
          <p14:tracePt t="88358" x="4638675" y="3959225"/>
          <p14:tracePt t="88374" x="4627563" y="3944938"/>
          <p14:tracePt t="88391" x="4627563" y="3933825"/>
          <p14:tracePt t="88408" x="4618038" y="3913188"/>
          <p14:tracePt t="88425" x="4618038" y="3894138"/>
          <p14:tracePt t="88441" x="4608513" y="3873500"/>
          <p14:tracePt t="88457" x="4597400" y="3862388"/>
          <p14:tracePt t="88473" x="4587875" y="3852863"/>
          <p14:tracePt t="88492" x="4587875" y="3841750"/>
          <p14:tracePt t="88507" x="4576763" y="3832225"/>
          <p14:tracePt t="88524" x="4567238" y="3822700"/>
          <p14:tracePt t="88540" x="4567238" y="3811588"/>
          <p14:tracePt t="88558" x="4556125" y="3811588"/>
          <p14:tracePt t="88574" x="4546600" y="3802063"/>
          <p14:tracePt t="88591" x="4546600" y="3790950"/>
          <p14:tracePt t="88607" x="4537075" y="3770313"/>
          <p14:tracePt t="88624" x="4525963" y="3765550"/>
          <p14:tracePt t="88640" x="4516438" y="3756025"/>
          <p14:tracePt t="88657" x="4505325" y="3744913"/>
          <p14:tracePt t="88674" x="4484688" y="3724275"/>
          <p14:tracePt t="88691" x="4479925" y="3705225"/>
          <p14:tracePt t="88707" x="4470400" y="3694113"/>
          <p14:tracePt t="88724" x="4449763" y="3673475"/>
          <p14:tracePt t="88740" x="4438650" y="3663950"/>
          <p14:tracePt t="88758" x="4429125" y="3652838"/>
          <p14:tracePt t="88774" x="4429125" y="3643313"/>
          <p14:tracePt t="88791" x="4419600" y="3622675"/>
          <p14:tracePt t="88807" x="4408488" y="3622675"/>
          <p14:tracePt t="88825" x="4408488" y="3602038"/>
          <p14:tracePt t="88858" x="4398963" y="3592513"/>
          <p14:tracePt t="89061" x="4398963" y="3581400"/>
          <p14:tracePt t="89090" x="4398963" y="3576638"/>
          <p14:tracePt t="89098" x="4387850" y="3576638"/>
          <p14:tracePt t="89108" x="4387850" y="3567113"/>
          <p14:tracePt t="89125" x="4378325" y="3556000"/>
          <p14:tracePt t="89141" x="4378325" y="3546475"/>
          <p14:tracePt t="89158" x="4367213" y="3536950"/>
          <p14:tracePt t="89174" x="4357688" y="3525838"/>
          <p14:tracePt t="89191" x="4348163" y="3495675"/>
          <p14:tracePt t="89207" x="4337050" y="3465513"/>
          <p14:tracePt t="89225" x="4327525" y="3433763"/>
          <p14:tracePt t="89240" x="4316413" y="3403600"/>
          <p14:tracePt t="89257" x="4295775" y="3367088"/>
          <p14:tracePt t="89274" x="4291013" y="3336925"/>
          <p14:tracePt t="89277" x="4281488" y="3306763"/>
          <p14:tracePt t="89291" x="4270375" y="3295650"/>
          <p14:tracePt t="89307" x="4260850" y="3276600"/>
          <p14:tracePt t="89324" x="4251325" y="3244850"/>
          <p14:tracePt t="89340" x="4230688" y="3214688"/>
          <p14:tracePt t="89358" x="4210050" y="3189288"/>
          <p14:tracePt t="89374" x="4189413" y="3148013"/>
          <p14:tracePt t="89391" x="4179888" y="3127375"/>
          <p14:tracePt t="89407" x="4159250" y="3097213"/>
          <p14:tracePt t="89425" x="4138613" y="3067050"/>
          <p14:tracePt t="89440" x="4127500" y="3046413"/>
          <p14:tracePt t="89457" x="4113213" y="3036888"/>
          <p14:tracePt t="89474" x="4092575" y="3009900"/>
          <p14:tracePt t="89491" x="4081463" y="2979738"/>
          <p14:tracePt t="89507" x="4062413" y="2970213"/>
          <p14:tracePt t="89524" x="4051300" y="2949575"/>
          <p14:tracePt t="89541" x="4030663" y="2908300"/>
          <p14:tracePt t="89558" x="4021138" y="2898775"/>
          <p14:tracePt t="89574" x="4010025" y="2878138"/>
          <p14:tracePt t="89591" x="4000500" y="2857500"/>
          <p14:tracePt t="89607" x="3990975" y="2841625"/>
          <p14:tracePt t="89625" x="3970338" y="2822575"/>
          <p14:tracePt t="89641" x="3959225" y="2811463"/>
          <p14:tracePt t="89657" x="3949700" y="2790825"/>
          <p14:tracePt t="89674" x="3938588" y="2781300"/>
          <p14:tracePt t="89691" x="3933825" y="2760663"/>
          <p14:tracePt t="89707" x="3924300" y="2740025"/>
          <p14:tracePt t="89724" x="3924300" y="2719388"/>
          <p14:tracePt t="89740" x="3913188" y="2698750"/>
          <p14:tracePt t="89758" x="3913188" y="2689225"/>
          <p14:tracePt t="89774" x="3903663" y="2679700"/>
          <p14:tracePt t="89791" x="3894138" y="2668588"/>
          <p14:tracePt t="89807" x="3894138" y="2663825"/>
          <p14:tracePt t="89825" x="3894138" y="2643188"/>
          <p14:tracePt t="89841" x="3883025" y="2633663"/>
          <p14:tracePt t="89857" x="3883025" y="2622550"/>
          <p14:tracePt t="89912" x="3873500" y="2592388"/>
          <p14:tracePt t="89927" x="3873500" y="2581275"/>
          <p14:tracePt t="89944" x="3873500" y="2571750"/>
          <p14:tracePt t="89960" x="3862388" y="2571750"/>
          <p14:tracePt t="89977" x="3862388" y="2562225"/>
          <p14:tracePt t="89995" x="3862388" y="2551113"/>
          <p14:tracePt t="90011" x="3862388" y="2541588"/>
          <p14:tracePt t="90029" x="3862388" y="2530475"/>
          <p14:tracePt t="90043" x="3862388" y="2520950"/>
          <p14:tracePt t="90061" x="3862388" y="2509838"/>
          <p14:tracePt t="90076" x="3862388" y="2500313"/>
          <p14:tracePt t="90095" x="3862388" y="2490788"/>
          <p14:tracePt t="90110" x="3862388" y="2479675"/>
          <p14:tracePt t="90127" x="3862388" y="2474913"/>
          <p14:tracePt t="90149" x="3862388" y="2465388"/>
          <p14:tracePt t="90240" x="3862388" y="2474913"/>
          <p14:tracePt t="90257" x="3862388" y="2479675"/>
          <p14:tracePt t="90274" x="3862388" y="2490788"/>
          <p14:tracePt t="90292" x="3862388" y="2500313"/>
          <p14:tracePt t="90307" x="3862388" y="2509838"/>
          <p14:tracePt t="90324" x="3862388" y="2541588"/>
          <p14:tracePt t="90340" x="3862388" y="2562225"/>
          <p14:tracePt t="90358" x="3862388" y="2581275"/>
          <p14:tracePt t="90374" x="3873500" y="2622550"/>
          <p14:tracePt t="90391" x="3873500" y="2652713"/>
          <p14:tracePt t="90407" x="3873500" y="2668588"/>
          <p14:tracePt t="90425" x="3873500" y="2679700"/>
          <p14:tracePt t="90440" x="3873500" y="2698750"/>
          <p14:tracePt t="90457" x="3883025" y="2709863"/>
          <p14:tracePt t="90477" x="3883025" y="2719388"/>
          <p14:tracePt t="90623" x="3883025" y="2730500"/>
          <p14:tracePt t="90657" x="3883025" y="2740025"/>
          <p14:tracePt t="90683" x="3883025" y="2751138"/>
          <p14:tracePt t="90712" x="3883025" y="2760663"/>
          <p14:tracePt t="91007" x="3883025" y="2770188"/>
          <p14:tracePt t="91083" x="3883025" y="2781300"/>
          <p14:tracePt t="91112" x="3883025" y="2790825"/>
          <p14:tracePt t="91146" x="3883025" y="2801938"/>
          <p14:tracePt t="91190" x="3883025" y="2811463"/>
          <p14:tracePt t="91232" x="3883025" y="2822575"/>
          <p14:tracePt t="91241" x="3873500" y="2822575"/>
          <p14:tracePt t="91276" x="3862388" y="2822575"/>
          <p14:tracePt t="91325" x="3852863" y="2822575"/>
          <p14:tracePt t="91376" x="3841750" y="2822575"/>
          <p14:tracePt t="91476" x="3832225" y="2822575"/>
          <p14:tracePt t="91727" x="3832225" y="2832100"/>
          <p14:tracePt t="91919" x="3832225" y="2841625"/>
          <p14:tracePt t="91934" x="3822700" y="2841625"/>
          <p14:tracePt t="91952" x="3822700" y="2847975"/>
          <p14:tracePt t="91960" x="3811588" y="2847975"/>
          <p14:tracePt t="91975" x="3802063" y="2847975"/>
          <p14:tracePt t="91993" x="3802063" y="2857500"/>
          <p14:tracePt t="92007" x="3790950" y="2857500"/>
          <p14:tracePt t="92025" x="3781425" y="2857500"/>
          <p14:tracePt t="92048" x="3770313" y="2867025"/>
          <p14:tracePt t="92064" x="3760788" y="2867025"/>
          <p14:tracePt t="92076" x="3751263" y="2867025"/>
          <p14:tracePt t="92097" x="3744913" y="2867025"/>
          <p14:tracePt t="92114" x="3735388" y="2867025"/>
          <p14:tracePt t="92140" x="3724275" y="2867025"/>
          <p14:tracePt t="92183" x="3714750" y="2867025"/>
          <p14:tracePt t="92193" x="3714750" y="2857500"/>
          <p14:tracePt t="92240" x="3714750" y="2847975"/>
          <p14:tracePt t="92275" x="3714750" y="2841625"/>
          <p14:tracePt t="92282" x="3705225" y="2841625"/>
          <p14:tracePt t="92303" x="3705225" y="2832100"/>
          <p14:tracePt t="92324" x="3705225" y="2822575"/>
          <p14:tracePt t="92345" x="3705225" y="2811463"/>
          <p14:tracePt t="92370" x="3705225" y="2801938"/>
          <p14:tracePt t="92377" x="3705225" y="2790825"/>
          <p14:tracePt t="92395" x="3705225" y="2781300"/>
          <p14:tracePt t="92414" x="3705225" y="2770188"/>
          <p14:tracePt t="92424" x="3714750" y="2770188"/>
          <p14:tracePt t="92441" x="3714750" y="2760663"/>
          <p14:tracePt t="92457" x="3724275" y="2751138"/>
          <p14:tracePt t="92474" x="3751263" y="2740025"/>
          <p14:tracePt t="92491" x="3781425" y="2730500"/>
          <p14:tracePt t="92508" x="3802063" y="2719388"/>
          <p14:tracePt t="92525" x="3832225" y="2698750"/>
          <p14:tracePt t="92541" x="3852863" y="2698750"/>
          <p14:tracePt t="92558" x="3883025" y="2698750"/>
          <p14:tracePt t="92574" x="3913188" y="2698750"/>
          <p14:tracePt t="92591" x="3949700" y="2698750"/>
          <p14:tracePt t="92608" x="3970338" y="2698750"/>
          <p14:tracePt t="92625" x="4010025" y="2709863"/>
          <p14:tracePt t="92641" x="4041775" y="2709863"/>
          <p14:tracePt t="92657" x="4071938" y="2709863"/>
          <p14:tracePt t="92674" x="4102100" y="2709863"/>
          <p14:tracePt t="92691" x="4117975" y="2709863"/>
          <p14:tracePt t="92707" x="4148138" y="2709863"/>
          <p14:tracePt t="92724" x="4168775" y="2709863"/>
          <p14:tracePt t="92740" x="4189413" y="2698750"/>
          <p14:tracePt t="92758" x="4210050" y="2698750"/>
          <p14:tracePt t="92774" x="4230688" y="2689225"/>
          <p14:tracePt t="92791" x="4251325" y="2679700"/>
          <p14:tracePt t="92807" x="4270375" y="2679700"/>
          <p14:tracePt t="92825" x="4295775" y="2668588"/>
          <p14:tracePt t="92841" x="4316413" y="2668588"/>
          <p14:tracePt t="92858" x="4337050" y="2663825"/>
          <p14:tracePt t="92874" x="4367213" y="2663825"/>
          <p14:tracePt t="92892" x="4387850" y="2652713"/>
          <p14:tracePt t="92907" x="4408488" y="2652713"/>
          <p14:tracePt t="92924" x="4429125" y="2652713"/>
          <p14:tracePt t="92940" x="4438650" y="2652713"/>
          <p14:tracePt t="92958" x="4459288" y="2652713"/>
          <p14:tracePt t="92974" x="4484688" y="2652713"/>
          <p14:tracePt t="92991" x="4516438" y="2652713"/>
          <p14:tracePt t="93008" x="4537075" y="2652713"/>
          <p14:tracePt t="93025" x="4556125" y="2663825"/>
          <p14:tracePt t="93040" x="4567238" y="2668588"/>
          <p14:tracePt t="93057" x="4587875" y="2679700"/>
          <p14:tracePt t="93074" x="4597400" y="2689225"/>
          <p14:tracePt t="93091" x="4608513" y="2689225"/>
          <p14:tracePt t="93107" x="4618038" y="2698750"/>
          <p14:tracePt t="93125" x="4627563" y="2709863"/>
          <p14:tracePt t="93141" x="4638675" y="2719388"/>
          <p14:tracePt t="93158" x="4648200" y="2719388"/>
          <p14:tracePt t="93174" x="4648200" y="2730500"/>
          <p14:tracePt t="93191" x="4659313" y="2730500"/>
          <p14:tracePt t="93208" x="4664075" y="2740025"/>
          <p14:tracePt t="93241" x="4673600" y="2751138"/>
          <p14:tracePt t="93258" x="4673600" y="2760663"/>
          <p14:tracePt t="93274" x="4684713" y="2760663"/>
          <p14:tracePt t="93278" x="4684713" y="2770188"/>
          <p14:tracePt t="93336" x="4684713" y="2781300"/>
          <p14:tracePt t="93417" x="4684713" y="2790825"/>
          <p14:tracePt t="93467" x="4673600" y="2790825"/>
          <p14:tracePt t="93694" x="4673600" y="2801938"/>
          <p14:tracePt t="93800" x="4673600" y="2811463"/>
          <p14:tracePt t="93829" x="4664075" y="2811463"/>
          <p14:tracePt t="93858" x="4664075" y="2822575"/>
          <p14:tracePt t="93893" x="4659313" y="2822575"/>
          <p14:tracePt t="93909" x="4659313" y="2832100"/>
          <p14:tracePt t="93943" x="4659313" y="2841625"/>
          <p14:tracePt t="93969" x="4659313" y="2847975"/>
          <p14:tracePt t="94007" x="4659313" y="2857500"/>
          <p14:tracePt t="94041" x="4659313" y="2867025"/>
          <p14:tracePt t="94064" x="4659313" y="2878138"/>
          <p14:tracePt t="94078" x="4648200" y="2878138"/>
          <p14:tracePt t="94107" x="4648200" y="2887663"/>
          <p14:tracePt t="94113" x="4638675" y="2887663"/>
          <p14:tracePt t="94136" x="4638675" y="2898775"/>
          <p14:tracePt t="94150" x="4627563" y="2908300"/>
          <p14:tracePt t="94176" x="4627563" y="2919413"/>
          <p14:tracePt t="94194" x="4618038" y="2919413"/>
          <p14:tracePt t="94209" x="4618038" y="2928938"/>
          <p14:tracePt t="94251" x="4618038" y="2938463"/>
          <p14:tracePt t="94287" x="4608513" y="2938463"/>
          <p14:tracePt t="94293" x="4608513" y="2949575"/>
          <p14:tracePt t="94353" x="4608513" y="2959100"/>
          <p14:tracePt t="94397" x="4597400" y="2959100"/>
          <p14:tracePt t="94477" x="4597400" y="2970213"/>
          <p14:tracePt t="94519" x="4587875" y="2970213"/>
          <p14:tracePt t="94563" x="4576763" y="2970213"/>
          <p14:tracePt t="94628" x="4567238" y="2970213"/>
          <p14:tracePt t="94695" x="4556125" y="2970213"/>
          <p14:tracePt t="94761" x="4546600" y="2970213"/>
          <p14:tracePt t="94904" x="4537075" y="2970213"/>
          <p14:tracePt t="95059" x="4525963" y="2970213"/>
          <p14:tracePt t="95106" x="4516438" y="2970213"/>
          <p14:tracePt t="95125" x="4505325" y="2970213"/>
          <p14:tracePt t="95146" x="4495800" y="2970213"/>
          <p14:tracePt t="95151" x="4484688" y="2970213"/>
          <p14:tracePt t="95166" x="4479925" y="2970213"/>
          <p14:tracePt t="95174" x="4470400" y="2970213"/>
          <p14:tracePt t="95191" x="4459288" y="2979738"/>
          <p14:tracePt t="95207" x="4438650" y="2979738"/>
          <p14:tracePt t="95225" x="4429125" y="2990850"/>
          <p14:tracePt t="95241" x="4419600" y="3000375"/>
          <p14:tracePt t="95258" x="4408488" y="3000375"/>
          <p14:tracePt t="95274" x="4398963" y="3009900"/>
          <p14:tracePt t="95291" x="4387850" y="3009900"/>
          <p14:tracePt t="95308" x="4367213" y="3021013"/>
          <p14:tracePt t="95324" x="4357688" y="3030538"/>
          <p14:tracePt t="95341" x="4348163" y="3030538"/>
          <p14:tracePt t="95358" x="4337050" y="3030538"/>
          <p14:tracePt t="95374" x="4327525" y="3036888"/>
          <p14:tracePt t="95391" x="4316413" y="3036888"/>
          <p14:tracePt t="95408" x="4306888" y="3036888"/>
          <p14:tracePt t="95433" x="4295775" y="3036888"/>
          <p14:tracePt t="95513" x="4291013" y="3036888"/>
          <p14:tracePt t="95557" x="4291013" y="3030538"/>
          <p14:tracePt t="95842" x="4291013" y="3036888"/>
          <p14:tracePt t="95878" x="4291013" y="3046413"/>
          <p14:tracePt t="95923" x="4291013" y="3055938"/>
          <p14:tracePt t="95953" x="4291013" y="3067050"/>
          <p14:tracePt t="95990" x="4291013" y="3076575"/>
          <p14:tracePt t="95996" x="4295775" y="3076575"/>
          <p14:tracePt t="96011" x="4295775" y="3087688"/>
          <p14:tracePt t="96026" x="4306888" y="3097213"/>
          <p14:tracePt t="96041" x="4306888" y="3108325"/>
          <p14:tracePt t="96058" x="4327525" y="3127375"/>
          <p14:tracePt t="96074" x="4357688" y="3168650"/>
          <p14:tracePt t="96092" x="4378325" y="3209925"/>
          <p14:tracePt t="96107" x="4419600" y="3255963"/>
          <p14:tracePt t="96124" x="4438650" y="3316288"/>
          <p14:tracePt t="96141" x="4484688" y="3398838"/>
          <p14:tracePt t="96158" x="4525963" y="3475038"/>
          <p14:tracePt t="96174" x="4567238" y="3567113"/>
          <p14:tracePt t="96191" x="4608513" y="3643313"/>
          <p14:tracePt t="96207" x="4648200" y="3756025"/>
          <p14:tracePt t="96225" x="4673600" y="3852863"/>
          <p14:tracePt t="96240" x="4714875" y="4000500"/>
          <p14:tracePt t="96257" x="4745038" y="4102100"/>
          <p14:tracePt t="96274" x="4786313" y="4210050"/>
          <p14:tracePt t="96291" x="4827588" y="4327525"/>
          <p14:tracePt t="96307" x="4848225" y="4408488"/>
          <p14:tracePt t="96324" x="4883150" y="4500563"/>
          <p14:tracePt t="96340" x="4903788" y="4537075"/>
          <p14:tracePt t="96358" x="4933950" y="4576763"/>
          <p14:tracePt t="96375" x="4954588" y="4587875"/>
          <p14:tracePt t="96391" x="4975225" y="4608513"/>
          <p14:tracePt t="96407" x="4995863" y="4618038"/>
          <p14:tracePt t="96425" x="5016500" y="4618038"/>
          <p14:tracePt t="96440" x="5026025" y="4618038"/>
          <p14:tracePt t="96457" x="5041900" y="4618038"/>
          <p14:tracePt t="96474" x="5062538" y="4618038"/>
          <p14:tracePt t="96492" x="5081588" y="4627563"/>
          <p14:tracePt t="96495" x="5102225" y="4627563"/>
          <p14:tracePt t="96532" x="5122863" y="4627563"/>
          <p14:tracePt t="96558" x="5133975" y="4627563"/>
          <p14:tracePt t="96574" x="5143500" y="4638675"/>
          <p14:tracePt t="96591" x="5153025" y="4648200"/>
          <p14:tracePt t="96607" x="5173663" y="4648200"/>
          <p14:tracePt t="96625" x="5194300" y="4659313"/>
          <p14:tracePt t="96641" x="5205413" y="4668838"/>
          <p14:tracePt t="96657" x="5219700" y="4668838"/>
          <p14:tracePt t="96674" x="5230813" y="4679950"/>
          <p14:tracePt t="96692" x="5240338" y="4684713"/>
          <p14:tracePt t="96708" x="5251450" y="4694238"/>
          <p14:tracePt t="96724" x="5270500" y="4694238"/>
          <p14:tracePt t="96740" x="5281613" y="4705350"/>
          <p14:tracePt t="96758" x="5311775" y="4714875"/>
          <p14:tracePt t="96774" x="5332413" y="4714875"/>
          <p14:tracePt t="96791" x="5362575" y="4724400"/>
          <p14:tracePt t="96807" x="5383213" y="4735513"/>
          <p14:tracePt t="96824" x="5394325" y="4745038"/>
          <p14:tracePt t="96841" x="5408613" y="4745038"/>
          <p14:tracePt t="96857" x="5408613" y="4756150"/>
          <p14:tracePt t="96911" x="5399088" y="4756150"/>
          <p14:tracePt t="96928" x="5394325" y="4756150"/>
          <p14:tracePt t="96949" x="5383213" y="4756150"/>
          <p14:tracePt t="96975" x="5373688" y="4756150"/>
          <p14:tracePt t="97011" x="5362575" y="4756150"/>
          <p14:tracePt t="97016" x="5362575" y="4745038"/>
          <p14:tracePt t="97059" x="5353050" y="4745038"/>
          <p14:tracePt t="97074" x="5353050" y="4735513"/>
          <p14:tracePt t="97107" x="5341938" y="4735513"/>
          <p14:tracePt t="97113" x="5341938" y="4724400"/>
          <p14:tracePt t="97143" x="5332413" y="4724400"/>
          <p14:tracePt t="97160" x="5332413" y="4714875"/>
          <p14:tracePt t="97165" x="5322888" y="4714875"/>
          <p14:tracePt t="97175" x="5311775" y="4714875"/>
          <p14:tracePt t="97191" x="5311775" y="4705350"/>
          <p14:tracePt t="97208" x="5302250" y="4705350"/>
          <p14:tracePt t="97225" x="5291138" y="4705350"/>
          <p14:tracePt t="97241" x="5291138" y="4694238"/>
          <p14:tracePt t="97257" x="5281613" y="4694238"/>
          <p14:tracePt t="97274" x="5270500" y="4694238"/>
          <p14:tracePt t="97292" x="5260975" y="4684713"/>
          <p14:tracePt t="97308" x="5251450" y="4684713"/>
          <p14:tracePt t="97324" x="5240338" y="4679950"/>
          <p14:tracePt t="97341" x="5230813" y="4679950"/>
          <p14:tracePt t="97358" x="5219700" y="4679950"/>
          <p14:tracePt t="97376" x="5210175" y="4679950"/>
          <p14:tracePt t="97415" x="5205413" y="4679950"/>
          <p14:tracePt t="97453" x="5205413" y="4668838"/>
          <p14:tracePt t="97493" x="5194300" y="4668838"/>
          <p14:tracePt t="97542" x="5184775" y="4668838"/>
          <p14:tracePt t="97561" x="5173663" y="4668838"/>
          <p14:tracePt t="97576" x="5173663" y="4659313"/>
          <p14:tracePt t="97814" x="5173663" y="4648200"/>
          <p14:tracePt t="97879" x="5173663" y="4638675"/>
          <p14:tracePt t="97932" x="5164138" y="4638675"/>
          <p14:tracePt t="97959" x="5164138" y="4627563"/>
          <p14:tracePt t="97977" x="5153025" y="4627563"/>
          <p14:tracePt t="98013" x="5143500" y="4627563"/>
          <p14:tracePt t="98074" x="5133975" y="4627563"/>
          <p14:tracePt t="98105" x="5122863" y="4627563"/>
          <p14:tracePt t="98144" x="5113338" y="4627563"/>
          <p14:tracePt t="98160" x="5113338" y="4618038"/>
          <p14:tracePt t="98310" x="5113338" y="4608513"/>
          <p14:tracePt t="98345" x="5113338" y="4597400"/>
          <p14:tracePt t="98373" x="5113338" y="4587875"/>
          <p14:tracePt t="98387" x="5102225" y="4587875"/>
          <p14:tracePt t="98493" x="5102225" y="4576763"/>
          <p14:tracePt t="98557" x="5102225" y="4567238"/>
          <p14:tracePt t="98600" x="5092700" y="4567238"/>
          <p14:tracePt t="98630" x="5092700" y="4556125"/>
          <p14:tracePt t="98646" x="5081588" y="4556125"/>
          <p14:tracePt t="98663" x="5081588" y="4546600"/>
          <p14:tracePt t="98707" x="5072063" y="4537075"/>
          <p14:tracePt t="98766" x="5062538" y="4537075"/>
          <p14:tracePt t="98809" x="5051425" y="4525963"/>
          <p14:tracePt t="98830" x="5041900" y="4525963"/>
          <p14:tracePt t="98845" x="5030788" y="4525963"/>
          <p14:tracePt t="98991" x="5041900" y="4525963"/>
          <p14:tracePt t="99011" x="5051425" y="4525963"/>
          <p14:tracePt t="99026" x="5062538" y="4525963"/>
          <p14:tracePt t="99044" x="5072063" y="4525963"/>
          <p14:tracePt t="99060" x="5081588" y="4525963"/>
          <p14:tracePt t="99077" x="5092700" y="4525963"/>
          <p14:tracePt t="99095" x="5102225" y="4525963"/>
          <p14:tracePt t="99112" x="5113338" y="4525963"/>
          <p14:tracePt t="99145" x="5122863" y="4525963"/>
          <p14:tracePt t="99174" x="5133975" y="4525963"/>
          <p14:tracePt t="99214" x="5143500" y="4525963"/>
          <p14:tracePt t="99279" x="5143500" y="4537075"/>
          <p14:tracePt t="99320" x="5153025" y="4537075"/>
          <p14:tracePt t="99376" x="5153025" y="4546600"/>
          <p14:tracePt t="99384" x="5164138" y="4546600"/>
          <p14:tracePt t="99426" x="5173663" y="4546600"/>
          <p14:tracePt t="99477" x="5184775" y="4546600"/>
          <p14:tracePt t="99523" x="5184775" y="4556125"/>
          <p14:tracePt t="99598" x="5194300" y="4556125"/>
          <p14:tracePt t="99687" x="5194300" y="4567238"/>
          <p14:tracePt t="99909" x="5194300" y="4576763"/>
          <p14:tracePt t="99992" x="5194300" y="4587875"/>
          <p14:tracePt t="100065" x="5184775" y="4587875"/>
          <p14:tracePt t="100111" x="5184775" y="4597400"/>
          <p14:tracePt t="100579" x="5173663" y="4597400"/>
          <p14:tracePt t="100601" x="5173663" y="4608513"/>
          <p14:tracePt t="100743" x="5173663" y="4618038"/>
          <p14:tracePt t="101025" x="5164138" y="4618038"/>
          <p14:tracePt t="101053" x="5164138" y="4608513"/>
          <p14:tracePt t="101080" x="5153025" y="4608513"/>
          <p14:tracePt t="101109" x="5143500" y="4597400"/>
          <p14:tracePt t="101132" x="5133975" y="4597400"/>
          <p14:tracePt t="101159" x="5122863" y="4597400"/>
          <p14:tracePt t="101174" x="5113338" y="4597400"/>
          <p14:tracePt t="101191" x="5102225" y="4587875"/>
          <p14:tracePt t="101207" x="5092700" y="4587875"/>
          <p14:tracePt t="101224" x="5072063" y="4587875"/>
          <p14:tracePt t="101241" x="5051425" y="4576763"/>
          <p14:tracePt t="101257" x="5030788" y="4576763"/>
          <p14:tracePt t="101274" x="5016500" y="4576763"/>
          <p14:tracePt t="101291" x="4984750" y="4576763"/>
          <p14:tracePt t="101307" x="4945063" y="4567238"/>
          <p14:tracePt t="101324" x="4883150" y="4567238"/>
          <p14:tracePt t="101340" x="4848225" y="4567238"/>
          <p14:tracePt t="101358" x="4795838" y="4567238"/>
          <p14:tracePt t="101374" x="4745038" y="4556125"/>
          <p14:tracePt t="101391" x="4714875" y="4546600"/>
          <p14:tracePt t="101407" x="4694238" y="4525963"/>
          <p14:tracePt t="101425" x="4659313" y="4500563"/>
          <p14:tracePt t="101441" x="4627563" y="4479925"/>
          <p14:tracePt t="101457" x="4587875" y="4479925"/>
          <p14:tracePt t="101474" x="4516438" y="4479925"/>
          <p14:tracePt t="101491" x="4449763" y="4491038"/>
          <p14:tracePt t="101507" x="4367213" y="4505325"/>
          <p14:tracePt t="101524" x="4327525" y="4516438"/>
          <p14:tracePt t="101541" x="4260850" y="4525963"/>
          <p14:tracePt t="101558" x="4210050" y="4525963"/>
          <p14:tracePt t="101574" x="4113213" y="4537075"/>
          <p14:tracePt t="101591" x="4010025" y="4537075"/>
          <p14:tracePt t="101607" x="3883025" y="4556125"/>
          <p14:tracePt t="101624" x="3744913" y="4587875"/>
          <p14:tracePt t="101640" x="3633788" y="4618038"/>
          <p14:tracePt t="101657" x="3525838" y="4668838"/>
          <p14:tracePt t="101674" x="3378200" y="4714875"/>
          <p14:tracePt t="101691" x="3214688" y="4765675"/>
          <p14:tracePt t="101707" x="3067050" y="4806950"/>
          <p14:tracePt t="101724" x="2979738" y="4816475"/>
          <p14:tracePt t="101740" x="2887663" y="4816475"/>
          <p14:tracePt t="101758" x="2770188" y="4816475"/>
          <p14:tracePt t="101775" x="2652713" y="4795838"/>
          <p14:tracePt t="101791" x="2571750" y="4776788"/>
          <p14:tracePt t="101808" x="2454275" y="4745038"/>
          <p14:tracePt t="101825" x="2373313" y="4724400"/>
          <p14:tracePt t="101841" x="2265363" y="4714875"/>
          <p14:tracePt t="101858" x="2193925" y="4705350"/>
          <p14:tracePt t="101874" x="2097088" y="4694238"/>
          <p14:tracePt t="101891" x="2016125" y="4684713"/>
          <p14:tracePt t="101908" x="1933575" y="4679950"/>
          <p14:tracePt t="101924" x="1847850" y="4668838"/>
          <p14:tracePt t="101941" x="1765300" y="4668838"/>
          <p14:tracePt t="101958" x="1735138" y="4668838"/>
          <p14:tracePt t="101974" x="1668463" y="4668838"/>
          <p14:tracePt t="101991" x="1597025" y="4668838"/>
          <p14:tracePt t="102007" x="1541463" y="4659313"/>
          <p14:tracePt t="102025" x="1479550" y="4659313"/>
          <p14:tracePt t="102041" x="1428750" y="4648200"/>
          <p14:tracePt t="102058" x="1377950" y="4638675"/>
          <p14:tracePt t="102074" x="1352550" y="4638675"/>
          <p14:tracePt t="102092" x="1341438" y="4638675"/>
          <p14:tracePt t="102108" x="1331913" y="4638675"/>
          <p14:tracePt t="102125" x="1331913" y="4627563"/>
          <p14:tracePt t="102141" x="1331913" y="4618038"/>
          <p14:tracePt t="102194" x="1331913" y="4608513"/>
          <p14:tracePt t="102211" x="1341438" y="4608513"/>
          <p14:tracePt t="102224" x="1341438" y="4597400"/>
          <p14:tracePt t="102295" x="1341438" y="4587875"/>
          <p14:tracePt t="102334" x="1331913" y="4587875"/>
          <p14:tracePt t="102344" x="1322388" y="4576763"/>
          <p14:tracePt t="102374" x="1311275" y="4576763"/>
          <p14:tracePt t="102391" x="1290638" y="4576763"/>
          <p14:tracePt t="102407" x="1281113" y="4576763"/>
          <p14:tracePt t="102425" x="1270000" y="4576763"/>
          <p14:tracePt t="102441" x="1250950" y="4567238"/>
          <p14:tracePt t="102458" x="1239838" y="4567238"/>
          <p14:tracePt t="102474" x="1219200" y="4556125"/>
          <p14:tracePt t="102491" x="1209675" y="4556125"/>
          <p14:tracePt t="102553" x="1209675" y="4546600"/>
          <p14:tracePt t="102865" x="1198563" y="4546600"/>
          <p14:tracePt t="102886" x="1189038" y="4546600"/>
          <p14:tracePt t="102897" x="1184275" y="4546600"/>
          <p14:tracePt t="102925" x="1173163" y="4546600"/>
          <p14:tracePt t="102941" x="1163638" y="4546600"/>
          <p14:tracePt t="102959" x="1152525" y="4546600"/>
          <p14:tracePt t="102983" x="1143000" y="4546600"/>
          <p14:tracePt t="102991" x="1133475" y="4556125"/>
          <p14:tracePt t="103008" x="1122363" y="4556125"/>
          <p14:tracePt t="103025" x="1122363" y="4567238"/>
          <p14:tracePt t="103041" x="1112838" y="4567238"/>
          <p14:tracePt t="103057" x="1101725" y="4576763"/>
          <p14:tracePt t="103074" x="1092200" y="4587875"/>
          <p14:tracePt t="103091" x="1092200" y="4597400"/>
          <p14:tracePt t="103107" x="1081088" y="4618038"/>
          <p14:tracePt t="103125" x="1071563" y="4648200"/>
          <p14:tracePt t="103140" x="1071563" y="4659313"/>
          <p14:tracePt t="103158" x="1071563" y="4668838"/>
          <p14:tracePt t="103174" x="1062038" y="4684713"/>
          <p14:tracePt t="103198" x="1062038" y="4694238"/>
          <p14:tracePt t="103289" x="1050925" y="4694238"/>
          <p14:tracePt t="103367" x="1041400" y="4694238"/>
          <p14:tracePt t="103411" x="1030288" y="4694238"/>
          <p14:tracePt t="103427" x="1020763" y="4694238"/>
          <p14:tracePt t="103454" x="1009650" y="4694238"/>
          <p14:tracePt t="103479" x="1004888" y="4694238"/>
          <p14:tracePt t="103519" x="995363" y="4694238"/>
          <p14:tracePt t="103560" x="984250" y="4694238"/>
          <p14:tracePt t="103624" x="974725" y="4694238"/>
          <p14:tracePt t="103655" x="965200" y="4694238"/>
          <p14:tracePt t="103677" x="954088" y="4694238"/>
          <p14:tracePt t="103708" x="944563" y="4694238"/>
          <p14:tracePt t="103807" x="944563" y="4684713"/>
          <p14:tracePt t="103859" x="933450" y="4684713"/>
          <p14:tracePt t="103977" x="933450" y="4679950"/>
          <p14:tracePt t="104057" x="944563" y="4679950"/>
          <p14:tracePt t="104080" x="954088" y="4679950"/>
          <p14:tracePt t="104100" x="954088" y="4668838"/>
          <p14:tracePt t="104116" x="965200" y="4668838"/>
          <p14:tracePt t="104144" x="974725" y="4668838"/>
          <p14:tracePt t="104173" x="984250" y="4668838"/>
          <p14:tracePt t="104201" x="995363" y="4668838"/>
          <p14:tracePt t="104239" x="1004888" y="4668838"/>
          <p14:tracePt t="104277" x="1009650" y="4668838"/>
          <p14:tracePt t="104346" x="1020763" y="4668838"/>
          <p14:tracePt t="104402" x="1030288" y="4668838"/>
          <p14:tracePt t="104575" x="1030288" y="4659313"/>
          <p14:tracePt t="104707" x="1030288" y="4648200"/>
          <p14:tracePt t="104769" x="1041400" y="4648200"/>
          <p14:tracePt t="104823" x="1050925" y="4648200"/>
          <p14:tracePt t="104865" x="1062038" y="4648200"/>
          <p14:tracePt t="104920" x="1071563" y="4648200"/>
          <p14:tracePt t="104994" x="1081088" y="4648200"/>
          <p14:tracePt t="105037" x="1092200" y="4648200"/>
          <p14:tracePt t="105069" x="1101725" y="4648200"/>
          <p14:tracePt t="105094" x="1112838" y="4648200"/>
          <p14:tracePt t="105127" x="1122363" y="4648200"/>
          <p14:tracePt t="105160" x="1133475" y="4648200"/>
          <p14:tracePt t="105194" x="1143000" y="4648200"/>
          <p14:tracePt t="105227" x="1152525" y="4648200"/>
          <p14:tracePt t="105262" x="1163638" y="4648200"/>
          <p14:tracePt t="105278" x="1173163" y="4648200"/>
          <p14:tracePt t="105309" x="1184275" y="4648200"/>
          <p14:tracePt t="105329" x="1189038" y="4648200"/>
          <p14:tracePt t="105344" x="1198563" y="4648200"/>
          <p14:tracePt t="105363" x="1209675" y="4648200"/>
          <p14:tracePt t="105377" x="1219200" y="4648200"/>
          <p14:tracePt t="105396" x="1230313" y="4648200"/>
          <p14:tracePt t="105412" x="1239838" y="4648200"/>
          <p14:tracePt t="105424" x="1250950" y="4638675"/>
          <p14:tracePt t="105441" x="1260475" y="4638675"/>
          <p14:tracePt t="105457" x="1270000" y="4627563"/>
          <p14:tracePt t="105474" x="1290638" y="4627563"/>
          <p14:tracePt t="105491" x="1311275" y="4618038"/>
          <p14:tracePt t="105507" x="1331913" y="4608513"/>
          <p14:tracePt t="105524" x="1341438" y="4608513"/>
          <p14:tracePt t="105541" x="1373188" y="4597400"/>
          <p14:tracePt t="105558" x="1387475" y="4597400"/>
          <p14:tracePt t="105574" x="1419225" y="4587875"/>
          <p14:tracePt t="105591" x="1438275" y="4587875"/>
          <p14:tracePt t="105607" x="1479550" y="4587875"/>
          <p14:tracePt t="105625" x="1509713" y="4587875"/>
          <p14:tracePt t="105641" x="1550988" y="4587875"/>
          <p14:tracePt t="105658" x="1587500" y="4587875"/>
          <p14:tracePt t="105674" x="1627188" y="4587875"/>
          <p14:tracePt t="105691" x="1668463" y="4587875"/>
          <p14:tracePt t="105707" x="1709738" y="4587875"/>
          <p14:tracePt t="105724" x="1744663" y="4576763"/>
          <p14:tracePt t="105741" x="1776413" y="4567238"/>
          <p14:tracePt t="105758" x="1836738" y="4546600"/>
          <p14:tracePt t="105774" x="1878013" y="4525963"/>
          <p14:tracePt t="105791" x="1933575" y="4500563"/>
          <p14:tracePt t="105807" x="2005013" y="4479925"/>
          <p14:tracePt t="105824" x="2046288" y="4459288"/>
          <p14:tracePt t="105841" x="2087563" y="4449763"/>
          <p14:tracePt t="105858" x="2143125" y="4429125"/>
          <p14:tracePt t="105874" x="2214563" y="4398963"/>
          <p14:tracePt t="105891" x="2276475" y="4378325"/>
          <p14:tracePt t="105907" x="2352675" y="4348163"/>
          <p14:tracePt t="105924" x="2413000" y="4337050"/>
          <p14:tracePt t="105941" x="2470150" y="4327525"/>
          <p14:tracePt t="105958" x="2530475" y="4316413"/>
          <p14:tracePt t="105974" x="2601913" y="4311650"/>
          <p14:tracePt t="105991" x="2659063" y="4302125"/>
          <p14:tracePt t="106007" x="2751138" y="4270375"/>
          <p14:tracePt t="106025" x="2832100" y="4240213"/>
          <p14:tracePt t="106041" x="2938463" y="4189413"/>
          <p14:tracePt t="106057" x="3016250" y="4159250"/>
          <p14:tracePt t="106074" x="3127375" y="4122738"/>
          <p14:tracePt t="106091" x="3205163" y="4092575"/>
          <p14:tracePt t="106108" x="3316288" y="4051300"/>
          <p14:tracePt t="106124" x="3424238" y="4010025"/>
          <p14:tracePt t="106141" x="3516313" y="3970338"/>
          <p14:tracePt t="106158" x="3567113" y="3959225"/>
          <p14:tracePt t="106174" x="3652838" y="3944938"/>
          <p14:tracePt t="106191" x="3724275" y="3933825"/>
          <p14:tracePt t="106207" x="3770313" y="3933825"/>
          <p14:tracePt t="106224" x="3811588" y="3933825"/>
          <p14:tracePt t="106241" x="3852863" y="3933825"/>
          <p14:tracePt t="106257" x="3862388" y="3944938"/>
          <p14:tracePt t="106275" x="3883025" y="3959225"/>
          <p14:tracePt t="106292" x="3894138" y="3979863"/>
          <p14:tracePt t="106307" x="3913188" y="3990975"/>
          <p14:tracePt t="106311" x="3933825" y="4000500"/>
          <p14:tracePt t="106324" x="3933825" y="4010025"/>
          <p14:tracePt t="106341" x="3938588" y="4010025"/>
          <p14:tracePt t="106358" x="3959225" y="4021138"/>
          <p14:tracePt t="106374" x="3979863" y="4030663"/>
          <p14:tracePt t="106391" x="3990975" y="4030663"/>
          <p14:tracePt t="106407" x="4000500" y="4030663"/>
          <p14:tracePt t="106425" x="4010025" y="4030663"/>
          <p14:tracePt t="106441" x="4010025" y="4010025"/>
          <p14:tracePt t="106457" x="4010025" y="4000500"/>
          <p14:tracePt t="106474" x="4021138" y="3990975"/>
          <p14:tracePt t="106491" x="4030663" y="3979863"/>
          <p14:tracePt t="106507" x="4051300" y="3959225"/>
          <p14:tracePt t="106525" x="4071938" y="3949700"/>
          <p14:tracePt t="106541" x="4081463" y="3944938"/>
          <p14:tracePt t="106558" x="4102100" y="3933825"/>
          <p14:tracePt t="106575" x="4113213" y="3924300"/>
          <p14:tracePt t="106591" x="4117975" y="3913188"/>
          <p14:tracePt t="106607" x="4117975" y="3903663"/>
          <p14:tracePt t="106625" x="4117975" y="3894138"/>
          <p14:tracePt t="106703" x="4117975" y="3832225"/>
          <p14:tracePt t="106724" x="4117975" y="3822700"/>
          <p14:tracePt t="106741" x="4117975" y="3781425"/>
          <p14:tracePt t="106758" x="4117975" y="3724275"/>
          <p14:tracePt t="106774" x="4117975" y="3673475"/>
          <p14:tracePt t="106791" x="4117975" y="3622675"/>
          <p14:tracePt t="106807" x="4117975" y="3556000"/>
          <p14:tracePt t="106825" x="4127500" y="3484563"/>
          <p14:tracePt t="106841" x="4138613" y="3398838"/>
          <p14:tracePt t="106857" x="4148138" y="3336925"/>
          <p14:tracePt t="106874" x="4159250" y="3286125"/>
          <p14:tracePt t="106892" x="4168775" y="3244850"/>
          <p14:tracePt t="106908" x="4179888" y="3224213"/>
          <p14:tracePt t="106924" x="4189413" y="3209925"/>
          <p14:tracePt t="106941" x="4189413" y="3198813"/>
          <p14:tracePt t="106976" x="4189413" y="3189288"/>
          <p14:tracePt t="106998" x="4189413" y="3179763"/>
          <p14:tracePt t="107020" x="4179888" y="3168650"/>
          <p14:tracePt t="107043" x="4179888" y="3159125"/>
          <p14:tracePt t="107057" x="4168775" y="3159125"/>
          <p14:tracePt t="107075" x="4168775" y="3148013"/>
          <p14:tracePt t="107092" x="4159250" y="3148013"/>
          <p14:tracePt t="107109" x="4159250" y="3138488"/>
          <p14:tracePt t="107124" x="4148138" y="3138488"/>
          <p14:tracePt t="107141" x="4138613" y="3127375"/>
          <p14:tracePt t="107158" x="4127500" y="3127375"/>
          <p14:tracePt t="107174" x="4117975" y="3108325"/>
          <p14:tracePt t="107191" x="4113213" y="3108325"/>
          <p14:tracePt t="107207" x="4102100" y="3097213"/>
          <p14:tracePt t="107225" x="4092575" y="3087688"/>
          <p14:tracePt t="107259" x="4092575" y="3076575"/>
          <p14:tracePt t="107274" x="4081463" y="3076575"/>
          <p14:tracePt t="107294" x="4081463" y="3067050"/>
          <p14:tracePt t="107308" x="4071938" y="3067050"/>
          <p14:tracePt t="107325" x="4071938" y="3055938"/>
          <p14:tracePt t="107359" x="4062413" y="3055938"/>
          <p14:tracePt t="107425" x="4051300" y="3055938"/>
          <p14:tracePt t="107461" x="4041775" y="3055938"/>
          <p14:tracePt t="107466" x="4041775" y="3046413"/>
          <p14:tracePt t="107513" x="4030663" y="3036888"/>
          <p14:tracePt t="107526" x="4030663" y="3030538"/>
          <p14:tracePt t="107558" x="4030663" y="3021013"/>
          <p14:tracePt t="107584" x="4021138" y="3021013"/>
          <p14:tracePt t="107591" x="4021138" y="3009900"/>
          <p14:tracePt t="107626" x="4010025" y="3009900"/>
          <p14:tracePt t="107644" x="4000500" y="3009900"/>
          <p14:tracePt t="107658" x="4000500" y="3000375"/>
          <p14:tracePt t="107684" x="3990975" y="3000375"/>
          <p14:tracePt t="107714" x="3979863" y="3000375"/>
          <p14:tracePt t="107726" x="3979863" y="2990850"/>
          <p14:tracePt t="107745" x="3970338" y="2979738"/>
          <p14:tracePt t="107767" x="3970338" y="2970213"/>
          <p14:tracePt t="107793" x="3959225" y="2959100"/>
          <p14:tracePt t="107799" x="3959225" y="2949575"/>
          <p14:tracePt t="107825" x="3959225" y="2938463"/>
          <p14:tracePt t="107831" x="3949700" y="2938463"/>
          <p14:tracePt t="107862" x="3949700" y="2928938"/>
          <p14:tracePt t="107882" x="3938588" y="2928938"/>
          <p14:tracePt t="107925" x="3933825" y="2919413"/>
          <p14:tracePt t="108007" x="3933825" y="2908300"/>
          <p14:tracePt t="108157" x="3933825" y="2898775"/>
          <p14:tracePt t="108486" x="3938588" y="2898775"/>
          <p14:tracePt t="108528" x="3949700" y="2898775"/>
          <p14:tracePt t="108575" x="3959225" y="2898775"/>
          <p14:tracePt t="108640" x="3970338" y="2898775"/>
          <p14:tracePt t="108659" x="3970338" y="2908300"/>
          <p14:tracePt t="108692" x="3970338" y="2919413"/>
          <p14:tracePt t="108708" x="3979863" y="2919413"/>
          <p14:tracePt t="109000" x="3970338" y="2919413"/>
          <p14:tracePt t="109112" x="3959225" y="2919413"/>
          <p14:tracePt t="109145" x="3959225" y="2908300"/>
          <p14:tracePt t="109325" x="3959225" y="2898775"/>
          <p14:tracePt t="110135" x="3970338" y="2898775"/>
          <p14:tracePt t="110295" x="3959225" y="2898775"/>
          <p14:tracePt t="110325" x="3949700" y="2898775"/>
          <p14:tracePt t="110344" x="3938588" y="2898775"/>
          <p14:tracePt t="110360" x="3933825" y="2898775"/>
          <p14:tracePt t="110375" x="3924300" y="2898775"/>
          <p14:tracePt t="110381" x="3913188" y="2898775"/>
          <p14:tracePt t="110429" x="3903663" y="2898775"/>
          <p14:tracePt t="110451" x="3894138" y="2898775"/>
          <p14:tracePt t="110476" x="3883025" y="2898775"/>
          <p14:tracePt t="110506" x="3873500" y="2898775"/>
          <p14:tracePt t="110520" x="3862388" y="2898775"/>
          <p14:tracePt t="110534" x="3852863" y="2898775"/>
          <p14:tracePt t="110559" x="3841750" y="2898775"/>
          <p14:tracePt t="110576" x="3832225" y="2898775"/>
          <p14:tracePt t="110592" x="3822700" y="2898775"/>
          <p14:tracePt t="110608" x="3811588" y="2887663"/>
          <p14:tracePt t="110625" x="3802063" y="2887663"/>
          <p14:tracePt t="110641" x="3790950" y="2887663"/>
          <p14:tracePt t="110657" x="3781425" y="2878138"/>
          <p14:tracePt t="110674" x="3760788" y="2878138"/>
          <p14:tracePt t="110691" x="3744913" y="2867025"/>
          <p14:tracePt t="110708" x="3714750" y="2867025"/>
          <p14:tracePt t="110725" x="3694113" y="2867025"/>
          <p14:tracePt t="110741" x="3663950" y="2857500"/>
          <p14:tracePt t="110758" x="3633788" y="2857500"/>
          <p14:tracePt t="110774" x="3613150" y="2847975"/>
          <p14:tracePt t="110791" x="3592513" y="2847975"/>
          <p14:tracePt t="110807" x="3571875" y="2847975"/>
          <p14:tracePt t="110825" x="3556000" y="2841625"/>
          <p14:tracePt t="110841" x="3546475" y="2841625"/>
          <p14:tracePt t="110858" x="3525838" y="2841625"/>
          <p14:tracePt t="110875" x="3516313" y="2832100"/>
          <p14:tracePt t="110891" x="3495675" y="2832100"/>
          <p14:tracePt t="110907" x="3484563" y="2832100"/>
          <p14:tracePt t="110924" x="3475038" y="2832100"/>
          <p14:tracePt t="110941" x="3465513" y="2832100"/>
          <p14:tracePt t="110958" x="3454400" y="2822575"/>
          <p14:tracePt t="110974" x="3444875" y="2822575"/>
          <p14:tracePt t="110991" x="3433763" y="2811463"/>
          <p14:tracePt t="111007" x="3424238" y="2801938"/>
          <p14:tracePt t="111025" x="3413125" y="2801938"/>
          <p14:tracePt t="111041" x="3413125" y="2790825"/>
          <p14:tracePt t="111065" x="3403600" y="2781300"/>
          <p14:tracePt t="111102" x="3403600" y="2770188"/>
          <p14:tracePt t="111136" x="3394075" y="2770188"/>
          <p14:tracePt t="111164" x="3394075" y="2760663"/>
          <p14:tracePt t="111275" x="3394075" y="2751138"/>
          <p14:tracePt t="111389" x="3403600" y="2751138"/>
          <p14:tracePt t="111408" x="3413125" y="2740025"/>
          <p14:tracePt t="111425" x="3424238" y="2740025"/>
          <p14:tracePt t="111460" x="3433763" y="2740025"/>
          <p14:tracePt t="111513" x="3444875" y="2730500"/>
          <p14:tracePt t="111563" x="3454400" y="2730500"/>
          <p14:tracePt t="111568" x="3454400" y="2719388"/>
          <p14:tracePt t="111627" x="3454400" y="2709863"/>
          <p14:tracePt t="111675" x="3454400" y="2698750"/>
          <p14:tracePt t="111706" x="3454400" y="2689225"/>
          <p14:tracePt t="111727" x="3465513" y="2689225"/>
          <p14:tracePt t="111747" x="3465513" y="2679700"/>
          <p14:tracePt t="111797" x="3465513" y="2668588"/>
          <p14:tracePt t="111818" x="3475038" y="2668588"/>
          <p14:tracePt t="111860" x="3484563" y="2668588"/>
          <p14:tracePt t="111879" x="3495675" y="2668588"/>
          <p14:tracePt t="111896" x="3505200" y="2668588"/>
          <p14:tracePt t="111908" x="3505200" y="2679700"/>
          <p14:tracePt t="111925" x="3516313" y="2679700"/>
          <p14:tracePt t="111941" x="3536950" y="2689225"/>
          <p14:tracePt t="111958" x="3546475" y="2689225"/>
          <p14:tracePt t="111974" x="3556000" y="2698750"/>
          <p14:tracePt t="111991" x="3567113" y="2698750"/>
          <p14:tracePt t="112008" x="3571875" y="2709863"/>
          <p14:tracePt t="112025" x="3581400" y="2719388"/>
          <p14:tracePt t="112041" x="3592513" y="2730500"/>
          <p14:tracePt t="112058" x="3592513" y="2740025"/>
          <p14:tracePt t="112074" x="3602038" y="2751138"/>
          <p14:tracePt t="112091" x="3602038" y="2760663"/>
          <p14:tracePt t="112108" x="3613150" y="2770188"/>
          <p14:tracePt t="112125" x="3613150" y="2781300"/>
          <p14:tracePt t="112143" x="3613150" y="2790825"/>
          <p14:tracePt t="112148" x="3622675" y="2801938"/>
          <p14:tracePt t="112158" x="3622675" y="2811463"/>
          <p14:tracePt t="112174" x="3622675" y="2822575"/>
          <p14:tracePt t="112191" x="3622675" y="2832100"/>
          <p14:tracePt t="112207" x="3622675" y="2841625"/>
          <p14:tracePt t="112225" x="3622675" y="2857500"/>
          <p14:tracePt t="112241" x="3622675" y="2867025"/>
          <p14:tracePt t="112258" x="3622675" y="2878138"/>
          <p14:tracePt t="112274" x="3622675" y="2898775"/>
          <p14:tracePt t="112301" x="3633788" y="2908300"/>
          <p14:tracePt t="112307" x="3633788" y="2919413"/>
          <p14:tracePt t="112349" x="3633788" y="2928938"/>
          <p14:tracePt t="112446" x="3622675" y="2928938"/>
          <p14:tracePt t="112451" x="3622675" y="2919413"/>
          <p14:tracePt t="112473" x="3613150" y="2919413"/>
          <p14:tracePt t="112479" x="3613150" y="2908300"/>
          <p14:tracePt t="112497" x="3602038" y="2898775"/>
          <p14:tracePt t="112524" x="3592513" y="2898775"/>
          <p14:tracePt t="112530" x="3592513" y="2887663"/>
          <p14:tracePt t="112546" x="3581400" y="2887663"/>
          <p14:tracePt t="112561" x="3581400" y="2878138"/>
          <p14:tracePt t="112574" x="3571875" y="2878138"/>
          <p14:tracePt t="112592" x="3571875" y="2867025"/>
          <p14:tracePt t="112608" x="3567113" y="2867025"/>
          <p14:tracePt t="112625" x="3556000" y="2867025"/>
          <p14:tracePt t="112642" x="3556000" y="2857500"/>
          <p14:tracePt t="112658" x="3546475" y="2857500"/>
          <p14:tracePt t="112674" x="3536950" y="2847975"/>
          <p14:tracePt t="112691" x="3525838" y="2841625"/>
          <p14:tracePt t="112707" x="3516313" y="2832100"/>
          <p14:tracePt t="112725" x="3516313" y="2822575"/>
          <p14:tracePt t="112745" x="3516313" y="2811463"/>
          <p14:tracePt t="112760" x="3505200" y="2811463"/>
          <p14:tracePt t="112777" x="3505200" y="2801938"/>
          <p14:tracePt t="112796" x="3505200" y="2790825"/>
          <p14:tracePt t="112824" x="3505200" y="2781300"/>
          <p14:tracePt t="112843" x="3505200" y="2770188"/>
          <p14:tracePt t="112849" x="3505200" y="2760663"/>
          <p14:tracePt t="112874" x="3505200" y="2751138"/>
          <p14:tracePt t="112891" x="3516313" y="2751138"/>
          <p14:tracePt t="112907" x="3516313" y="2740025"/>
          <p14:tracePt t="112924" x="3516313" y="2730500"/>
          <p14:tracePt t="112941" x="3516313" y="2719388"/>
          <p14:tracePt t="112958" x="3525838" y="2719388"/>
          <p14:tracePt t="112974" x="3525838" y="2709863"/>
          <p14:tracePt t="112991" x="3525838" y="2698750"/>
          <p14:tracePt t="113008" x="3536950" y="2698750"/>
          <p14:tracePt t="113055" x="3546475" y="2698750"/>
          <p14:tracePt t="113093" x="3556000" y="2698750"/>
          <p14:tracePt t="113109" x="3556000" y="2689225"/>
          <p14:tracePt t="113145" x="3567113" y="2689225"/>
          <p14:tracePt t="113185" x="3571875" y="2689225"/>
          <p14:tracePt t="113209" x="3581400" y="2689225"/>
          <p14:tracePt t="113225" x="3581400" y="2698750"/>
          <p14:tracePt t="113241" x="3592513" y="2698750"/>
          <p14:tracePt t="113257" x="3592513" y="2709863"/>
          <p14:tracePt t="113274" x="3602038" y="2709863"/>
          <p14:tracePt t="113292" x="3602038" y="2719388"/>
          <p14:tracePt t="113307" x="3613150" y="2730500"/>
          <p14:tracePt t="113324" x="3622675" y="2730500"/>
          <p14:tracePt t="113341" x="3622675" y="2740025"/>
          <p14:tracePt t="113358" x="3622675" y="2751138"/>
          <p14:tracePt t="113374" x="3622675" y="2760663"/>
          <p14:tracePt t="113392" x="3633788" y="2770188"/>
          <p14:tracePt t="113408" x="3633788" y="2781300"/>
          <p14:tracePt t="113424" x="3633788" y="2790825"/>
          <p14:tracePt t="113441" x="3643313" y="2801938"/>
          <p14:tracePt t="113458" x="3643313" y="2811463"/>
          <p14:tracePt t="113474" x="3643313" y="2832100"/>
          <p14:tracePt t="113491" x="3643313" y="2841625"/>
          <p14:tracePt t="113507" x="3652838" y="2857500"/>
          <p14:tracePt t="113525" x="3652838" y="2867025"/>
          <p14:tracePt t="113541" x="3652838" y="2878138"/>
          <p14:tracePt t="113558" x="3652838" y="2887663"/>
          <p14:tracePt t="113580" x="3652838" y="2898775"/>
          <p14:tracePt t="113616" x="3652838" y="2908300"/>
          <p14:tracePt t="113668" x="3643313" y="2908300"/>
          <p14:tracePt t="113679" x="3633788" y="2908300"/>
          <p14:tracePt t="113695" x="3622675" y="2908300"/>
          <p14:tracePt t="113707" x="3613150" y="2908300"/>
          <p14:tracePt t="113725" x="3602038" y="2908300"/>
          <p14:tracePt t="113741" x="3581400" y="2908300"/>
          <p14:tracePt t="113758" x="3571875" y="2908300"/>
          <p14:tracePt t="113774" x="3567113" y="2898775"/>
          <p14:tracePt t="113791" x="3556000" y="2887663"/>
          <p14:tracePt t="113810" x="3546475" y="2887663"/>
          <p14:tracePt t="113825" x="3546475" y="2878138"/>
          <p14:tracePt t="113843" x="3546475" y="2867025"/>
          <p14:tracePt t="113858" x="3536950" y="2867025"/>
          <p14:tracePt t="113874" x="3536950" y="2857500"/>
          <p14:tracePt t="113891" x="3536950" y="2847975"/>
          <p14:tracePt t="113907" x="3536950" y="2841625"/>
          <p14:tracePt t="113926" x="3536950" y="2832100"/>
          <p14:tracePt t="113944" x="3536950" y="2822575"/>
          <p14:tracePt t="113963" x="3536950" y="2811463"/>
          <p14:tracePt t="113981" x="3536950" y="2801938"/>
          <p14:tracePt t="114007" x="3536950" y="2790825"/>
          <p14:tracePt t="114037" x="3546475" y="2790825"/>
          <p14:tracePt t="114053" x="3546475" y="2781300"/>
          <p14:tracePt t="114059" x="3556000" y="2781300"/>
          <p14:tracePt t="114077" x="3567113" y="2781300"/>
          <p14:tracePt t="114095" x="3571875" y="2781300"/>
          <p14:tracePt t="114108" x="3581400" y="2781300"/>
          <p14:tracePt t="114125" x="3592513" y="2781300"/>
          <p14:tracePt t="114141" x="3602038" y="2781300"/>
          <p14:tracePt t="114145" x="3613150" y="2781300"/>
          <p14:tracePt t="114158" x="3622675" y="2781300"/>
          <p14:tracePt t="114174" x="3622675" y="2790825"/>
          <p14:tracePt t="114191" x="3643313" y="2811463"/>
          <p14:tracePt t="114207" x="3663950" y="2822575"/>
          <p14:tracePt t="114225" x="3694113" y="2841625"/>
          <p14:tracePt t="114241" x="3724275" y="2867025"/>
          <p14:tracePt t="114258" x="3744913" y="2887663"/>
          <p14:tracePt t="114274" x="3770313" y="2919413"/>
          <p14:tracePt t="114291" x="3811588" y="2979738"/>
          <p14:tracePt t="114307" x="3862388" y="3036888"/>
          <p14:tracePt t="114324" x="3903663" y="3076575"/>
          <p14:tracePt t="114341" x="3949700" y="3127375"/>
          <p14:tracePt t="114358" x="3990975" y="3168650"/>
          <p14:tracePt t="114374" x="4041775" y="3214688"/>
          <p14:tracePt t="114391" x="4081463" y="3255963"/>
          <p14:tracePt t="114407" x="4117975" y="3306763"/>
          <p14:tracePt t="114425" x="4159250" y="3387725"/>
          <p14:tracePt t="114441" x="4189413" y="3454400"/>
          <p14:tracePt t="114458" x="4240213" y="3546475"/>
          <p14:tracePt t="114475" x="4270375" y="3622675"/>
          <p14:tracePt t="114492" x="4295775" y="3684588"/>
          <p14:tracePt t="114507" x="4327525" y="3756025"/>
          <p14:tracePt t="114524" x="4348163" y="3790950"/>
          <p14:tracePt t="114541" x="4367213" y="3852863"/>
          <p14:tracePt t="114558" x="4387850" y="3903663"/>
          <p14:tracePt t="114574" x="4398963" y="3933825"/>
          <p14:tracePt t="114591" x="4408488" y="3949700"/>
          <p14:tracePt t="114608" x="4429125" y="3970338"/>
          <p14:tracePt t="114625" x="4449763" y="3990975"/>
          <p14:tracePt t="114641" x="4470400" y="4000500"/>
          <p14:tracePt t="114658" x="4479925" y="4010025"/>
          <p14:tracePt t="114675" x="4505325" y="4021138"/>
          <p14:tracePt t="114691" x="4525963" y="4030663"/>
          <p14:tracePt t="114707" x="4546600" y="4051300"/>
          <p14:tracePt t="114724" x="4576763" y="4062413"/>
          <p14:tracePt t="114741" x="4597400" y="4071938"/>
          <p14:tracePt t="114758" x="4627563" y="4081463"/>
          <p14:tracePt t="114774" x="4638675" y="4092575"/>
          <p14:tracePt t="114791" x="4648200" y="4092575"/>
          <p14:tracePt t="114808" x="4659313" y="4102100"/>
          <p14:tracePt t="114825" x="4673600" y="4113213"/>
          <p14:tracePt t="114841" x="4684713" y="4122738"/>
          <p14:tracePt t="114858" x="4705350" y="4138613"/>
          <p14:tracePt t="114874" x="4735513" y="4148138"/>
          <p14:tracePt t="114892" x="4745038" y="4159250"/>
          <p14:tracePt t="114907" x="4765675" y="4168775"/>
          <p14:tracePt t="114924" x="4776788" y="4179888"/>
          <p14:tracePt t="114941" x="4795838" y="4198938"/>
          <p14:tracePt t="115014" x="4848225" y="4230688"/>
          <p14:tracePt t="115024" x="4852988" y="4230688"/>
          <p14:tracePt t="115041" x="4862513" y="4240213"/>
          <p14:tracePt t="115057" x="4873625" y="4251325"/>
          <p14:tracePt t="115081" x="4883150" y="4260850"/>
          <p14:tracePt t="115102" x="4894263" y="4260850"/>
          <p14:tracePt t="115117" x="4903788" y="4270375"/>
          <p14:tracePt t="115126" x="4913313" y="4270375"/>
          <p14:tracePt t="115141" x="4924425" y="4281488"/>
          <p14:tracePt t="115145" x="4933950" y="4281488"/>
          <p14:tracePt t="115158" x="4933950" y="4291013"/>
          <p14:tracePt t="115174" x="4945063" y="4291013"/>
          <p14:tracePt t="115191" x="4945063" y="4302125"/>
          <p14:tracePt t="115207" x="4954588" y="4302125"/>
          <p14:tracePt t="115260" x="4954588" y="4311650"/>
          <p14:tracePt t="115391" x="4954588" y="4302125"/>
          <p14:tracePt t="115408" x="4945063" y="4302125"/>
          <p14:tracePt t="115426" x="4945063" y="4291013"/>
          <p14:tracePt t="115516" x="4954588" y="4291013"/>
          <p14:tracePt t="115534" x="4965700" y="4291013"/>
          <p14:tracePt t="115560" x="4975225" y="4291013"/>
          <p14:tracePt t="115580" x="4984750" y="4291013"/>
          <p14:tracePt t="115610" x="4995863" y="4291013"/>
          <p14:tracePt t="115646" x="5005388" y="4291013"/>
          <p14:tracePt t="115741" x="5016500" y="4291013"/>
          <p14:tracePt t="115774" x="5016500" y="4281488"/>
          <p14:tracePt t="115796" x="5016500" y="4270375"/>
          <p14:tracePt t="115833" x="5016500" y="4260850"/>
          <p14:tracePt t="115859" x="5016500" y="4251325"/>
          <p14:tracePt t="115878" x="5016500" y="4240213"/>
          <p14:tracePt t="115894" x="5016500" y="4230688"/>
          <p14:tracePt t="115908" x="5005388" y="4230688"/>
          <p14:tracePt t="115925" x="5005388" y="4219575"/>
          <p14:tracePt t="115941" x="4995863" y="4219575"/>
          <p14:tracePt t="115958" x="4984750" y="4210050"/>
          <p14:tracePt t="115974" x="4984750" y="4198938"/>
          <p14:tracePt t="115991" x="4975225" y="4189413"/>
          <p14:tracePt t="116007" x="4965700" y="4179888"/>
          <p14:tracePt t="116025" x="4954588" y="4179888"/>
          <p14:tracePt t="116041" x="4954588" y="4168775"/>
          <p14:tracePt t="116057" x="4954588" y="4159250"/>
          <p14:tracePt t="116133" x="4965700" y="4159250"/>
          <p14:tracePt t="116159" x="4975225" y="4168775"/>
          <p14:tracePt t="116176" x="4984750" y="4168775"/>
          <p14:tracePt t="116195" x="4984750" y="4179888"/>
          <p14:tracePt t="116201" x="4995863" y="4179888"/>
          <p14:tracePt t="116228" x="5005388" y="4189413"/>
          <p14:tracePt t="116244" x="5016500" y="4189413"/>
          <p14:tracePt t="116262" x="5026025" y="4189413"/>
          <p14:tracePt t="116274" x="5026025" y="4198938"/>
          <p14:tracePt t="116292" x="5030788" y="4198938"/>
          <p14:tracePt t="116307" x="5041900" y="4210050"/>
          <p14:tracePt t="116324" x="5062538" y="4210050"/>
          <p14:tracePt t="116341" x="5072063" y="4219575"/>
          <p14:tracePt t="116358" x="5081588" y="4219575"/>
          <p14:tracePt t="116378" x="5092700" y="4230688"/>
          <p14:tracePt t="116463" x="5092700" y="4219575"/>
          <p14:tracePt t="116488" x="5092700" y="4210050"/>
          <p14:tracePt t="116512" x="5092700" y="4198938"/>
          <p14:tracePt t="116519" x="5092700" y="4189413"/>
          <p14:tracePt t="116525" x="5081588" y="4179888"/>
          <p14:tracePt t="116541" x="5081588" y="4168775"/>
          <p14:tracePt t="116558" x="5081588" y="4159250"/>
          <p14:tracePt t="116574" x="5072063" y="4133850"/>
          <p14:tracePt t="116591" x="5062538" y="4102100"/>
          <p14:tracePt t="116607" x="5062538" y="4062413"/>
          <p14:tracePt t="116625" x="5051425" y="4041775"/>
          <p14:tracePt t="116641" x="5051425" y="4010025"/>
          <p14:tracePt t="116657" x="5041900" y="3990975"/>
          <p14:tracePt t="116674" x="5041900" y="3970338"/>
          <p14:tracePt t="116691" x="5041900" y="3959225"/>
          <p14:tracePt t="116707" x="5030788" y="3949700"/>
          <p14:tracePt t="116827" x="5030788" y="3959225"/>
          <p14:tracePt t="116870" x="5041900" y="3959225"/>
          <p14:tracePt t="116876" x="5041900" y="3970338"/>
          <p14:tracePt t="116909" x="5051425" y="3970338"/>
          <p14:tracePt t="116947" x="5062538" y="3970338"/>
          <p14:tracePt t="116983" x="5072063" y="3970338"/>
          <p14:tracePt t="117029" x="5081588" y="3970338"/>
          <p14:tracePt t="117095" x="5092700" y="3970338"/>
          <p14:tracePt t="117124" x="5092700" y="3979863"/>
          <p14:tracePt t="117144" x="5102225" y="3979863"/>
          <p14:tracePt t="117200" x="5113338" y="3990975"/>
          <p14:tracePt t="117322" x="5102225" y="3990975"/>
          <p14:tracePt t="117373" x="5092700" y="3990975"/>
          <p14:tracePt t="117411" x="5081588" y="3990975"/>
          <p14:tracePt t="117441" x="5072063" y="3990975"/>
          <p14:tracePt t="117459" x="5062538" y="3979863"/>
          <p14:tracePt t="117477" x="5051425" y="3979863"/>
          <p14:tracePt t="117495" x="5041900" y="3970338"/>
          <p14:tracePt t="117511" x="5030788" y="3970338"/>
          <p14:tracePt t="117528" x="5026025" y="3970338"/>
          <p14:tracePt t="117544" x="5016500" y="3970338"/>
          <p14:tracePt t="117559" x="5005388" y="3970338"/>
          <p14:tracePt t="117574" x="4995863" y="3959225"/>
          <p14:tracePt t="117591" x="4965700" y="3949700"/>
          <p14:tracePt t="117607" x="4924425" y="3944938"/>
          <p14:tracePt t="117625" x="4883150" y="3924300"/>
          <p14:tracePt t="117641" x="4852988" y="3903663"/>
          <p14:tracePt t="117658" x="4837113" y="3894138"/>
          <p14:tracePt t="117674" x="4795838" y="3862388"/>
          <p14:tracePt t="117692" x="4745038" y="3822700"/>
          <p14:tracePt t="117708" x="4705350" y="3790950"/>
          <p14:tracePt t="117725" x="4648200" y="3744913"/>
          <p14:tracePt t="117741" x="4597400" y="3714750"/>
          <p14:tracePt t="117758" x="4537075" y="3652838"/>
          <p14:tracePt t="117774" x="4470400" y="3592513"/>
          <p14:tracePt t="117791" x="4429125" y="3546475"/>
          <p14:tracePt t="117808" x="4367213" y="3454400"/>
          <p14:tracePt t="117825" x="4316413" y="3378200"/>
          <p14:tracePt t="117841" x="4240213" y="3255963"/>
          <p14:tracePt t="117858" x="4159250" y="3168650"/>
          <p14:tracePt t="117874" x="4051300" y="3021013"/>
          <p14:tracePt t="117891" x="3970338" y="2898775"/>
          <p14:tracePt t="117907" x="3883025" y="2709863"/>
          <p14:tracePt t="117924" x="3822700" y="2562225"/>
          <p14:tracePt t="117941" x="3760788" y="2352675"/>
          <p14:tracePt t="117958" x="3724275" y="2193925"/>
          <p14:tracePt t="117974" x="3673475" y="1965325"/>
          <p14:tracePt t="117991" x="3643313" y="1785938"/>
          <p14:tracePt t="118007" x="3602038" y="1541463"/>
          <p14:tracePt t="118026" x="3567113" y="1270000"/>
          <p14:tracePt t="118041" x="3525838" y="1071563"/>
          <p14:tracePt t="118058" x="3495675" y="882650"/>
          <p14:tracePt t="118075" x="3444875" y="627063"/>
          <p14:tracePt t="118091" x="3413125" y="347663"/>
          <p14:tracePt t="118107" x="3394075" y="117475"/>
        </p14:tracePtLst>
      </p14:laserTraceLst>
    </p:ext>
  </p:extLst>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5">
            <a:alphaModFix/>
          </a:blip>
          <a:stretch>
            <a:fillRect/>
          </a:stretch>
        </a:blipFill>
        <a:effectLst/>
      </p:bgPr>
    </p:bg>
    <p:spTree>
      <p:nvGrpSpPr>
        <p:cNvPr id="1" name="Shape 624">
          <a:extLst>
            <a:ext uri="{FF2B5EF4-FFF2-40B4-BE49-F238E27FC236}">
              <a16:creationId xmlns:a16="http://schemas.microsoft.com/office/drawing/2014/main" id="{40BF41EC-D959-0A8E-EC91-331DE2E2C8B4}"/>
            </a:ext>
          </a:extLst>
        </p:cNvPr>
        <p:cNvGrpSpPr/>
        <p:nvPr/>
      </p:nvGrpSpPr>
      <p:grpSpPr>
        <a:xfrm>
          <a:off x="0" y="0"/>
          <a:ext cx="0" cy="0"/>
          <a:chOff x="0" y="0"/>
          <a:chExt cx="0" cy="0"/>
        </a:xfrm>
      </p:grpSpPr>
      <p:sp>
        <p:nvSpPr>
          <p:cNvPr id="625" name="Google Shape;625;p28">
            <a:extLst>
              <a:ext uri="{FF2B5EF4-FFF2-40B4-BE49-F238E27FC236}">
                <a16:creationId xmlns:a16="http://schemas.microsoft.com/office/drawing/2014/main" id="{BC38FDB7-4592-3E85-FFBB-0DBCB3C5336B}"/>
              </a:ext>
            </a:extLst>
          </p:cNvPr>
          <p:cNvSpPr txBox="1"/>
          <p:nvPr/>
        </p:nvSpPr>
        <p:spPr>
          <a:xfrm>
            <a:off x="710250" y="382556"/>
            <a:ext cx="7723500" cy="40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500" dirty="0">
                <a:solidFill>
                  <a:srgbClr val="FFFFFF"/>
                </a:solidFill>
                <a:latin typeface="Sue Ellen Francisco"/>
                <a:ea typeface="Sue Ellen Francisco"/>
                <a:cs typeface="Sue Ellen Francisco"/>
                <a:sym typeface="Sue Ellen Francisco"/>
              </a:rPr>
              <a:t>CONSTRUCTING THE </a:t>
            </a:r>
            <a:r>
              <a:rPr lang="en-US" sz="2500" b="1" dirty="0">
                <a:solidFill>
                  <a:srgbClr val="D5A6BD"/>
                </a:solidFill>
                <a:latin typeface="Sue Ellen Francisco"/>
                <a:ea typeface="Sue Ellen Francisco"/>
                <a:cs typeface="Sue Ellen Francisco"/>
                <a:sym typeface="Sue Ellen Francisco"/>
              </a:rPr>
              <a:t>REAL NUMBERS</a:t>
            </a:r>
            <a:r>
              <a:rPr lang="en-US" sz="2500" b="1" dirty="0">
                <a:solidFill>
                  <a:schemeClr val="accent6"/>
                </a:solidFill>
                <a:latin typeface="Sue Ellen Francisco"/>
                <a:ea typeface="Sue Ellen Francisco"/>
                <a:cs typeface="Sue Ellen Francisco"/>
                <a:sym typeface="Sue Ellen Francisco"/>
              </a:rPr>
              <a:t> </a:t>
            </a:r>
            <a:r>
              <a:rPr lang="en-US" sz="2500" dirty="0">
                <a:solidFill>
                  <a:srgbClr val="FFFFFF"/>
                </a:solidFill>
                <a:latin typeface="Sue Ellen Francisco"/>
                <a:ea typeface="Sue Ellen Francisco"/>
                <a:cs typeface="Sue Ellen Francisco"/>
                <a:sym typeface="Sue Ellen Francisco"/>
              </a:rPr>
              <a:t>USING </a:t>
            </a:r>
            <a:r>
              <a:rPr lang="en-US" sz="2500" b="1" dirty="0">
                <a:solidFill>
                  <a:srgbClr val="F9CB9C"/>
                </a:solidFill>
                <a:latin typeface="Sue Ellen Francisco"/>
                <a:ea typeface="Sue Ellen Francisco"/>
                <a:cs typeface="Sue Ellen Francisco"/>
                <a:sym typeface="Sue Ellen Francisco"/>
              </a:rPr>
              <a:t>DEDEKIND CUTS </a:t>
            </a:r>
            <a:r>
              <a:rPr lang="en-US" sz="2500" dirty="0">
                <a:solidFill>
                  <a:srgbClr val="FFFFFF"/>
                </a:solidFill>
                <a:latin typeface="Sue Ellen Francisco"/>
                <a:sym typeface="Sue Ellen Francisco"/>
              </a:rPr>
              <a:t>Cont. 2</a:t>
            </a:r>
          </a:p>
        </p:txBody>
      </p:sp>
      <mc:AlternateContent xmlns:mc="http://schemas.openxmlformats.org/markup-compatibility/2006">
        <mc:Choice xmlns:a14="http://schemas.microsoft.com/office/drawing/2010/main" Requires="a14">
          <p:sp>
            <p:nvSpPr>
              <p:cNvPr id="626" name="Google Shape;626;p28">
                <a:extLst>
                  <a:ext uri="{FF2B5EF4-FFF2-40B4-BE49-F238E27FC236}">
                    <a16:creationId xmlns:a16="http://schemas.microsoft.com/office/drawing/2014/main" id="{4384EF6F-DFE6-45A4-7EAA-EDE4FE23B4A8}"/>
                  </a:ext>
                </a:extLst>
              </p:cNvPr>
              <p:cNvSpPr txBox="1"/>
              <p:nvPr/>
            </p:nvSpPr>
            <p:spPr>
              <a:xfrm>
                <a:off x="624300" y="784856"/>
                <a:ext cx="7895400" cy="3179400"/>
              </a:xfrm>
              <a:prstGeom prst="rect">
                <a:avLst/>
              </a:prstGeom>
              <a:noFill/>
              <a:ln>
                <a:noFill/>
              </a:ln>
            </p:spPr>
            <p:txBody>
              <a:bodyPr spcFirstLastPara="1" wrap="square" lIns="91425" tIns="91425" rIns="91425" bIns="91425" anchor="t" anchorCtr="0">
                <a:noAutofit/>
              </a:bodyPr>
              <a:lstStyle/>
              <a:p>
                <a:pPr>
                  <a:lnSpc>
                    <a:spcPct val="115000"/>
                  </a:lnSpc>
                </a:pPr>
                <a:r>
                  <a:rPr lang="en-US" dirty="0">
                    <a:solidFill>
                      <a:srgbClr val="FFFFFF"/>
                    </a:solidFill>
                    <a:latin typeface="Barlow Semi Condensed Light"/>
                    <a:ea typeface="Barlow Semi Condensed Light"/>
                    <a:cs typeface="Barlow Semi Condensed Light"/>
                    <a:sym typeface="Barlow Semi Condensed Light"/>
                  </a:rPr>
                  <a:t>So, the</a:t>
                </a:r>
                <a:r>
                  <a:rPr lang="en-US" dirty="0">
                    <a:solidFill>
                      <a:schemeClr val="accent5"/>
                    </a:solidFill>
                    <a:latin typeface="Barlow Semi Condensed Light"/>
                    <a:ea typeface="Barlow Semi Condensed Light"/>
                    <a:cs typeface="Barlow Semi Condensed Light"/>
                    <a:sym typeface="Barlow Semi Condensed Light"/>
                  </a:rPr>
                  <a:t> set </a:t>
                </a:r>
                <a:r>
                  <a:rPr lang="en-US" dirty="0">
                    <a:solidFill>
                      <a:srgbClr val="FFFFFF"/>
                    </a:solidFill>
                    <a:latin typeface="Barlow Semi Condensed Light"/>
                    <a:ea typeface="Barlow Semi Condensed Light"/>
                    <a:cs typeface="Barlow Semi Condensed Light"/>
                    <a:sym typeface="Barlow Semi Condensed Light"/>
                  </a:rPr>
                  <a:t>we just created, </a:t>
                </a:r>
                <a14:m>
                  <m:oMath xmlns:m="http://schemas.openxmlformats.org/officeDocument/2006/math">
                    <m:r>
                      <a:rPr lang="en-US" b="0" i="1" smtClean="0">
                        <a:solidFill>
                          <a:schemeClr val="accent5"/>
                        </a:solidFill>
                        <a:latin typeface="Cambria Math" panose="02040503050406030204" pitchFamily="18" charset="0"/>
                        <a:ea typeface="Barlow Semi Condensed Light"/>
                        <a:cs typeface="Barlow Semi Condensed Light"/>
                        <a:sym typeface="Barlow Semi Condensed Light"/>
                      </a:rPr>
                      <m:t>𝐴</m:t>
                    </m:r>
                    <m:r>
                      <a:rPr lang="en-US" b="0" i="1" smtClean="0">
                        <a:solidFill>
                          <a:srgbClr val="FFFFFF"/>
                        </a:solidFill>
                        <a:latin typeface="Cambria Math" panose="02040503050406030204" pitchFamily="18" charset="0"/>
                        <a:ea typeface="Barlow Semi Condensed Light"/>
                        <a:cs typeface="Barlow Semi Condensed Light"/>
                        <a:sym typeface="Barlow Semi Condensed Light"/>
                      </a:rPr>
                      <m:t>=</m:t>
                    </m:r>
                    <m:d>
                      <m:dPr>
                        <m:begChr m:val="{"/>
                        <m:endChr m:val="|"/>
                        <m:ctrlPr>
                          <a:rPr lang="en-US" b="0" i="1" smtClean="0">
                            <a:solidFill>
                              <a:srgbClr val="FFFFFF"/>
                            </a:solidFill>
                            <a:latin typeface="Cambria Math" panose="02040503050406030204" pitchFamily="18" charset="0"/>
                            <a:ea typeface="Barlow Semi Condensed Light"/>
                            <a:cs typeface="Barlow Semi Condensed Light"/>
                            <a:sym typeface="Barlow Semi Condensed Light"/>
                          </a:rPr>
                        </m:ctrlPr>
                      </m:dPr>
                      <m:e>
                        <m:r>
                          <a:rPr lang="en-US" b="0" i="1" smtClean="0">
                            <a:solidFill>
                              <a:srgbClr val="FFFFFF"/>
                            </a:solidFill>
                            <a:latin typeface="Cambria Math" panose="02040503050406030204" pitchFamily="18" charset="0"/>
                            <a:ea typeface="Barlow Semi Condensed Light"/>
                            <a:cs typeface="Barlow Semi Condensed Light"/>
                            <a:sym typeface="Barlow Semi Condensed Light"/>
                          </a:rPr>
                          <m:t>𝑥</m:t>
                        </m:r>
                        <m:r>
                          <a:rPr lang="en-US" b="0" i="1" smtClean="0">
                            <a:solidFill>
                              <a:srgbClr val="FFFFFF"/>
                            </a:solidFill>
                            <a:latin typeface="Cambria Math" panose="02040503050406030204" pitchFamily="18" charset="0"/>
                            <a:ea typeface="Barlow Semi Condensed Light"/>
                            <a:cs typeface="Barlow Semi Condensed Light"/>
                            <a:sym typeface="Barlow Semi Condensed Light"/>
                          </a:rPr>
                          <m:t>∈</m:t>
                        </m:r>
                        <m:r>
                          <a:rPr lang="en-US" i="1">
                            <a:solidFill>
                              <a:srgbClr val="B6D7A8"/>
                            </a:solidFill>
                            <a:latin typeface="Cambria Math" panose="02040503050406030204" pitchFamily="18" charset="0"/>
                            <a:ea typeface="Cambria Math" panose="02040503050406030204" pitchFamily="18" charset="0"/>
                            <a:cs typeface="Barlow Semi Condensed Light"/>
                            <a:sym typeface="Barlow Semi Condensed Light"/>
                          </a:rPr>
                          <m:t>ℚ</m:t>
                        </m:r>
                        <m:r>
                          <a:rPr lang="en-US" b="0" i="1" smtClean="0">
                            <a:solidFill>
                              <a:srgbClr val="B6D7A8"/>
                            </a:solidFill>
                            <a:latin typeface="Cambria Math" panose="02040503050406030204" pitchFamily="18" charset="0"/>
                            <a:ea typeface="Cambria Math" panose="02040503050406030204" pitchFamily="18" charset="0"/>
                            <a:cs typeface="Barlow Semi Condensed Light"/>
                            <a:sym typeface="Barlow Semi Condensed Light"/>
                          </a:rPr>
                          <m:t> </m:t>
                        </m:r>
                      </m:e>
                    </m:d>
                    <m:r>
                      <a:rPr lang="en-US" b="0" i="1" smtClean="0">
                        <a:solidFill>
                          <a:schemeClr val="bg1"/>
                        </a:solidFill>
                        <a:latin typeface="Cambria Math" panose="02040503050406030204" pitchFamily="18" charset="0"/>
                        <a:ea typeface="Cambria Math" panose="02040503050406030204" pitchFamily="18" charset="0"/>
                        <a:cs typeface="Barlow Semi Condensed Light"/>
                        <a:sym typeface="Barlow Semi Condensed Light"/>
                      </a:rPr>
                      <m:t> </m:t>
                    </m:r>
                    <m:sSup>
                      <m:sSupPr>
                        <m:ctrlPr>
                          <a:rPr lang="en-US" b="0" i="1" smtClean="0">
                            <a:solidFill>
                              <a:schemeClr val="bg1"/>
                            </a:solidFill>
                            <a:latin typeface="Cambria Math" panose="02040503050406030204" pitchFamily="18" charset="0"/>
                            <a:ea typeface="Cambria Math" panose="02040503050406030204" pitchFamily="18" charset="0"/>
                            <a:cs typeface="Barlow Semi Condensed Light"/>
                            <a:sym typeface="Barlow Semi Condensed Light"/>
                          </a:rPr>
                        </m:ctrlPr>
                      </m:sSupPr>
                      <m:e>
                        <m:r>
                          <a:rPr lang="en-US" b="0" i="1" smtClean="0">
                            <a:solidFill>
                              <a:schemeClr val="bg1"/>
                            </a:solidFill>
                            <a:latin typeface="Cambria Math" panose="02040503050406030204" pitchFamily="18" charset="0"/>
                            <a:ea typeface="Cambria Math" panose="02040503050406030204" pitchFamily="18" charset="0"/>
                            <a:cs typeface="Barlow Semi Condensed Light"/>
                            <a:sym typeface="Barlow Semi Condensed Light"/>
                          </a:rPr>
                          <m:t>𝑥</m:t>
                        </m:r>
                      </m:e>
                      <m:sup>
                        <m:r>
                          <a:rPr lang="en-US" b="0" i="1" smtClean="0">
                            <a:solidFill>
                              <a:schemeClr val="bg1"/>
                            </a:solidFill>
                            <a:latin typeface="Cambria Math" panose="02040503050406030204" pitchFamily="18" charset="0"/>
                            <a:ea typeface="Cambria Math" panose="02040503050406030204" pitchFamily="18" charset="0"/>
                            <a:cs typeface="Barlow Semi Condensed Light"/>
                            <a:sym typeface="Barlow Semi Condensed Light"/>
                          </a:rPr>
                          <m:t>2</m:t>
                        </m:r>
                      </m:sup>
                    </m:sSup>
                    <m:r>
                      <a:rPr lang="en-US" b="0" i="1" smtClean="0">
                        <a:solidFill>
                          <a:schemeClr val="bg1"/>
                        </a:solidFill>
                        <a:latin typeface="Cambria Math" panose="02040503050406030204" pitchFamily="18" charset="0"/>
                        <a:ea typeface="Cambria Math" panose="02040503050406030204" pitchFamily="18" charset="0"/>
                        <a:cs typeface="Barlow Semi Condensed Light"/>
                        <a:sym typeface="Barlow Semi Condensed Light"/>
                      </a:rPr>
                      <m:t>&lt;2 </m:t>
                    </m:r>
                    <m:r>
                      <m:rPr>
                        <m:sty m:val="p"/>
                      </m:rPr>
                      <a:rPr lang="en-US" b="0" i="0" smtClean="0">
                        <a:solidFill>
                          <a:schemeClr val="bg1"/>
                        </a:solidFill>
                        <a:latin typeface="Cambria Math" panose="02040503050406030204" pitchFamily="18" charset="0"/>
                        <a:ea typeface="Cambria Math" panose="02040503050406030204" pitchFamily="18" charset="0"/>
                        <a:cs typeface="Barlow Semi Condensed Light"/>
                        <a:sym typeface="Barlow Semi Condensed Light"/>
                      </a:rPr>
                      <m:t>or</m:t>
                    </m:r>
                    <m:r>
                      <a:rPr lang="en-US" b="0" i="1" smtClean="0">
                        <a:solidFill>
                          <a:schemeClr val="bg1"/>
                        </a:solidFill>
                        <a:latin typeface="Cambria Math" panose="02040503050406030204" pitchFamily="18" charset="0"/>
                        <a:ea typeface="Cambria Math" panose="02040503050406030204" pitchFamily="18" charset="0"/>
                        <a:cs typeface="Barlow Semi Condensed Light"/>
                        <a:sym typeface="Barlow Semi Condensed Light"/>
                      </a:rPr>
                      <m:t> </m:t>
                    </m:r>
                    <m:r>
                      <a:rPr lang="en-US" b="0" i="1" smtClean="0">
                        <a:solidFill>
                          <a:schemeClr val="bg1"/>
                        </a:solidFill>
                        <a:latin typeface="Cambria Math" panose="02040503050406030204" pitchFamily="18" charset="0"/>
                        <a:ea typeface="Cambria Math" panose="02040503050406030204" pitchFamily="18" charset="0"/>
                        <a:cs typeface="Barlow Semi Condensed Light"/>
                        <a:sym typeface="Barlow Semi Condensed Light"/>
                      </a:rPr>
                      <m:t>𝑥</m:t>
                    </m:r>
                    <m:r>
                      <a:rPr lang="en-US" b="0" i="1" smtClean="0">
                        <a:solidFill>
                          <a:schemeClr val="bg1"/>
                        </a:solidFill>
                        <a:latin typeface="Cambria Math" panose="02040503050406030204" pitchFamily="18" charset="0"/>
                        <a:ea typeface="Cambria Math" panose="02040503050406030204" pitchFamily="18" charset="0"/>
                        <a:cs typeface="Barlow Semi Condensed Light"/>
                        <a:sym typeface="Barlow Semi Condensed Light"/>
                      </a:rPr>
                      <m:t>&lt;0}</m:t>
                    </m:r>
                  </m:oMath>
                </a14:m>
                <a:r>
                  <a:rPr lang="en-US" dirty="0">
                    <a:solidFill>
                      <a:srgbClr val="FFFFFF"/>
                    </a:solidFill>
                    <a:latin typeface="Barlow Semi Condensed Light"/>
                    <a:ea typeface="Barlow Semi Condensed Light"/>
                    <a:cs typeface="Barlow Semi Condensed Light"/>
                    <a:sym typeface="Barlow Semi Condensed Light"/>
                  </a:rPr>
                  <a:t>, reveals a hole in the </a:t>
                </a:r>
                <a:r>
                  <a:rPr lang="en-US" b="1" dirty="0">
                    <a:solidFill>
                      <a:srgbClr val="B6D7A8"/>
                    </a:solidFill>
                    <a:latin typeface="Barlow Semi Condensed Light"/>
                    <a:ea typeface="Barlow Semi Condensed Light"/>
                    <a:cs typeface="Barlow Semi Condensed Light"/>
                    <a:sym typeface="Barlow Semi Condensed Light"/>
                  </a:rPr>
                  <a:t>Rational Numbers</a:t>
                </a:r>
                <a:r>
                  <a:rPr lang="en-US" dirty="0">
                    <a:solidFill>
                      <a:srgbClr val="FFFFFF"/>
                    </a:solidFill>
                    <a:latin typeface="Barlow Semi Condensed Light"/>
                    <a:ea typeface="Barlow Semi Condensed Light"/>
                    <a:cs typeface="Barlow Semi Condensed Light"/>
                    <a:sym typeface="Barlow Semi Condensed Light"/>
                  </a:rPr>
                  <a:t>. However,</a:t>
                </a:r>
                <a:r>
                  <a:rPr lang="en-US" dirty="0">
                    <a:solidFill>
                      <a:schemeClr val="bg1"/>
                    </a:solidFill>
                    <a:latin typeface="Barlow Semi Condensed Light"/>
                    <a:ea typeface="Barlow Semi Condensed Light"/>
                    <a:cs typeface="Barlow Semi Condensed Light"/>
                    <a:sym typeface="Barlow Semi Condensed Light"/>
                  </a:rPr>
                  <a:t> if we informally examine the</a:t>
                </a:r>
                <a:r>
                  <a:rPr lang="en-US" dirty="0">
                    <a:solidFill>
                      <a:schemeClr val="accent5"/>
                    </a:solidFill>
                    <a:latin typeface="Barlow Semi Condensed Light"/>
                    <a:ea typeface="Barlow Semi Condensed Light"/>
                    <a:cs typeface="Barlow Semi Condensed Light"/>
                    <a:sym typeface="Barlow Semi Condensed Light"/>
                  </a:rPr>
                  <a:t> set </a:t>
                </a:r>
                <a:r>
                  <a:rPr lang="en-US" dirty="0">
                    <a:solidFill>
                      <a:schemeClr val="bg1"/>
                    </a:solidFill>
                    <a:latin typeface="Barlow Semi Condensed Light"/>
                    <a:ea typeface="Barlow Semi Condensed Light"/>
                    <a:cs typeface="Barlow Semi Condensed Light"/>
                    <a:sym typeface="Barlow Semi Condensed Light"/>
                  </a:rPr>
                  <a:t>closer, we can notice certain qualities in it. Firstly, it represents the open interval </a:t>
                </a:r>
                <a14:m>
                  <m:oMath xmlns:m="http://schemas.openxmlformats.org/officeDocument/2006/math">
                    <m:r>
                      <a:rPr lang="en-US" i="1">
                        <a:solidFill>
                          <a:srgbClr val="FFFFFF"/>
                        </a:solidFill>
                        <a:latin typeface="Cambria Math" panose="02040503050406030204" pitchFamily="18" charset="0"/>
                        <a:ea typeface="Barlow Semi Condensed Light"/>
                        <a:cs typeface="Barlow Semi Condensed Light"/>
                        <a:sym typeface="Barlow Semi Condensed Light"/>
                      </a:rPr>
                      <m:t>(−</m:t>
                    </m:r>
                    <m:r>
                      <a:rPr lang="en-US" i="1">
                        <a:solidFill>
                          <a:srgbClr val="FFFFFF"/>
                        </a:solidFill>
                        <a:latin typeface="Cambria Math" panose="02040503050406030204" pitchFamily="18" charset="0"/>
                        <a:ea typeface="Cambria Math" panose="02040503050406030204" pitchFamily="18" charset="0"/>
                        <a:cs typeface="Barlow Semi Condensed Light"/>
                        <a:sym typeface="Barlow Semi Condensed Light"/>
                      </a:rPr>
                      <m:t>∞,</m:t>
                    </m:r>
                    <m:rad>
                      <m:radPr>
                        <m:degHide m:val="on"/>
                        <m:ctrlPr>
                          <a:rPr lang="en-US" i="1">
                            <a:solidFill>
                              <a:srgbClr val="FFFFFF"/>
                            </a:solidFill>
                            <a:latin typeface="Cambria Math" panose="02040503050406030204" pitchFamily="18" charset="0"/>
                            <a:ea typeface="Cambria Math" panose="02040503050406030204" pitchFamily="18" charset="0"/>
                            <a:cs typeface="Barlow Semi Condensed Light"/>
                            <a:sym typeface="Barlow Semi Condensed Light"/>
                          </a:rPr>
                        </m:ctrlPr>
                      </m:radPr>
                      <m:deg/>
                      <m:e>
                        <m:r>
                          <a:rPr lang="en-US" i="1">
                            <a:solidFill>
                              <a:srgbClr val="FFFFFF"/>
                            </a:solidFill>
                            <a:latin typeface="Cambria Math" panose="02040503050406030204" pitchFamily="18" charset="0"/>
                            <a:ea typeface="Cambria Math" panose="02040503050406030204" pitchFamily="18" charset="0"/>
                            <a:cs typeface="Barlow Semi Condensed Light"/>
                            <a:sym typeface="Barlow Semi Condensed Light"/>
                          </a:rPr>
                          <m:t>2</m:t>
                        </m:r>
                      </m:e>
                    </m:rad>
                    <m:r>
                      <a:rPr lang="en-US" i="1">
                        <a:solidFill>
                          <a:srgbClr val="FFFFFF"/>
                        </a:solidFill>
                        <a:latin typeface="Cambria Math" panose="02040503050406030204" pitchFamily="18" charset="0"/>
                        <a:ea typeface="Cambria Math" panose="02040503050406030204" pitchFamily="18" charset="0"/>
                        <a:cs typeface="Barlow Semi Condensed Light"/>
                        <a:sym typeface="Barlow Semi Condensed Light"/>
                      </a:rPr>
                      <m:t>)</m:t>
                    </m:r>
                  </m:oMath>
                </a14:m>
                <a:r>
                  <a:rPr lang="en-US" dirty="0">
                    <a:solidFill>
                      <a:schemeClr val="bg1"/>
                    </a:solidFill>
                    <a:latin typeface="Barlow Semi Condensed Light"/>
                    <a:ea typeface="Barlow Semi Condensed Light"/>
                    <a:cs typeface="Barlow Semi Condensed Light"/>
                    <a:sym typeface="Barlow Semi Condensed Light"/>
                  </a:rPr>
                  <a:t>. One is that it certainly is not empty, and it extends all the way to negative infinity as we saw. Since it does not extend to positive infinity then it is clearly not equal to </a:t>
                </a:r>
                <a14:m>
                  <m:oMath xmlns:m="http://schemas.openxmlformats.org/officeDocument/2006/math">
                    <m:r>
                      <a:rPr lang="en-US" i="1">
                        <a:solidFill>
                          <a:srgbClr val="B6D7A8"/>
                        </a:solidFill>
                        <a:latin typeface="Cambria Math" panose="02040503050406030204" pitchFamily="18" charset="0"/>
                        <a:ea typeface="Cambria Math" panose="02040503050406030204" pitchFamily="18" charset="0"/>
                        <a:cs typeface="Barlow Semi Condensed Light"/>
                        <a:sym typeface="Barlow Semi Condensed Light"/>
                      </a:rPr>
                      <m:t>ℚ</m:t>
                    </m:r>
                  </m:oMath>
                </a14:m>
                <a:r>
                  <a:rPr lang="en-US" dirty="0">
                    <a:solidFill>
                      <a:schemeClr val="bg1"/>
                    </a:solidFill>
                    <a:latin typeface="Barlow Semi Condensed Light"/>
                    <a:ea typeface="Barlow Semi Condensed Light"/>
                    <a:cs typeface="Barlow Semi Condensed Light"/>
                    <a:sym typeface="Barlow Semi Condensed Light"/>
                  </a:rPr>
                  <a:t>. Since </a:t>
                </a:r>
                <a14:m>
                  <m:oMath xmlns:m="http://schemas.openxmlformats.org/officeDocument/2006/math">
                    <m:sSup>
                      <m:sSupPr>
                        <m:ctrlPr>
                          <a:rPr lang="en-US" i="1">
                            <a:solidFill>
                              <a:schemeClr val="bg1"/>
                            </a:solidFill>
                            <a:latin typeface="Cambria Math" panose="02040503050406030204" pitchFamily="18" charset="0"/>
                            <a:ea typeface="Cambria Math" panose="02040503050406030204" pitchFamily="18" charset="0"/>
                            <a:cs typeface="Barlow Semi Condensed Light"/>
                            <a:sym typeface="Barlow Semi Condensed Light"/>
                          </a:rPr>
                        </m:ctrlPr>
                      </m:sSupPr>
                      <m:e>
                        <m:r>
                          <a:rPr lang="en-US" i="1">
                            <a:solidFill>
                              <a:schemeClr val="bg1"/>
                            </a:solidFill>
                            <a:latin typeface="Cambria Math" panose="02040503050406030204" pitchFamily="18" charset="0"/>
                            <a:ea typeface="Cambria Math" panose="02040503050406030204" pitchFamily="18" charset="0"/>
                            <a:cs typeface="Barlow Semi Condensed Light"/>
                            <a:sym typeface="Barlow Semi Condensed Light"/>
                          </a:rPr>
                          <m:t>𝑥</m:t>
                        </m:r>
                      </m:e>
                      <m:sup>
                        <m:r>
                          <a:rPr lang="en-US" i="1">
                            <a:solidFill>
                              <a:schemeClr val="bg1"/>
                            </a:solidFill>
                            <a:latin typeface="Cambria Math" panose="02040503050406030204" pitchFamily="18" charset="0"/>
                            <a:ea typeface="Cambria Math" panose="02040503050406030204" pitchFamily="18" charset="0"/>
                            <a:cs typeface="Barlow Semi Condensed Light"/>
                            <a:sym typeface="Barlow Semi Condensed Light"/>
                          </a:rPr>
                          <m:t>2</m:t>
                        </m:r>
                      </m:sup>
                    </m:sSup>
                    <m:r>
                      <a:rPr lang="en-US" i="1">
                        <a:solidFill>
                          <a:schemeClr val="bg1"/>
                        </a:solidFill>
                        <a:latin typeface="Cambria Math" panose="02040503050406030204" pitchFamily="18" charset="0"/>
                        <a:ea typeface="Cambria Math" panose="02040503050406030204" pitchFamily="18" charset="0"/>
                        <a:cs typeface="Barlow Semi Condensed Light"/>
                        <a:sym typeface="Barlow Semi Condensed Light"/>
                      </a:rPr>
                      <m:t>&lt;2 </m:t>
                    </m:r>
                  </m:oMath>
                </a14:m>
                <a:r>
                  <a:rPr lang="en-US" dirty="0">
                    <a:solidFill>
                      <a:srgbClr val="FFFFFF"/>
                    </a:solidFill>
                    <a:latin typeface="Barlow Semi Condensed Light"/>
                    <a:ea typeface="Barlow Semi Condensed Light"/>
                    <a:cs typeface="Barlow Semi Condensed Light"/>
                    <a:sym typeface="Barlow Semi Condensed Light"/>
                  </a:rPr>
                  <a:t>and the set represents an open set as well as the fact that </a:t>
                </a:r>
                <a14:m>
                  <m:oMath xmlns:m="http://schemas.openxmlformats.org/officeDocument/2006/math">
                    <m:r>
                      <a:rPr lang="en-US" i="1">
                        <a:solidFill>
                          <a:srgbClr val="B6D7A8"/>
                        </a:solidFill>
                        <a:latin typeface="Cambria Math" panose="02040503050406030204" pitchFamily="18" charset="0"/>
                        <a:ea typeface="Cambria Math" panose="02040503050406030204" pitchFamily="18" charset="0"/>
                        <a:cs typeface="Barlow Semi Condensed Light"/>
                        <a:sym typeface="Barlow Semi Condensed Light"/>
                      </a:rPr>
                      <m:t>ℚ</m:t>
                    </m:r>
                  </m:oMath>
                </a14:m>
                <a:r>
                  <a:rPr lang="en-US" dirty="0">
                    <a:solidFill>
                      <a:srgbClr val="FFFFFF"/>
                    </a:solidFill>
                    <a:latin typeface="Barlow Semi Condensed Light"/>
                    <a:ea typeface="Barlow Semi Condensed Light"/>
                    <a:cs typeface="Barlow Semi Condensed Light"/>
                    <a:sym typeface="Barlow Semi Condensed Light"/>
                  </a:rPr>
                  <a:t> is dense in </a:t>
                </a:r>
                <a14:m>
                  <m:oMath xmlns:m="http://schemas.openxmlformats.org/officeDocument/2006/math">
                    <m:r>
                      <a:rPr lang="en-US" b="0" i="1">
                        <a:solidFill>
                          <a:srgbClr val="D5A6BD"/>
                        </a:solidFill>
                        <a:latin typeface="Cambria Math" panose="02040503050406030204" pitchFamily="18" charset="0"/>
                        <a:ea typeface="Cambria Math" panose="02040503050406030204" pitchFamily="18" charset="0"/>
                        <a:cs typeface="Barlow Semi Condensed Light"/>
                        <a:sym typeface="Barlow Semi Condensed Light"/>
                      </a:rPr>
                      <m:t>ℝ</m:t>
                    </m:r>
                  </m:oMath>
                </a14:m>
                <a:r>
                  <a:rPr lang="en-US" dirty="0">
                    <a:solidFill>
                      <a:srgbClr val="FFFFFF"/>
                    </a:solidFill>
                    <a:latin typeface="Barlow Semi Condensed Light"/>
                    <a:ea typeface="Barlow Semi Condensed Light"/>
                    <a:cs typeface="Barlow Semi Condensed Light"/>
                    <a:sym typeface="Barlow Semi Condensed Light"/>
                  </a:rPr>
                  <a:t>, then we know that no matter what element is chosen there must always be a larger member of the set that is closer to </a:t>
                </a:r>
                <a14:m>
                  <m:oMath xmlns:m="http://schemas.openxmlformats.org/officeDocument/2006/math">
                    <m:rad>
                      <m:radPr>
                        <m:degHide m:val="on"/>
                        <m:ctrlPr>
                          <a:rPr lang="en-US" i="1" smtClean="0">
                            <a:solidFill>
                              <a:schemeClr val="bg1"/>
                            </a:solidFill>
                            <a:latin typeface="Cambria Math" panose="02040503050406030204" pitchFamily="18" charset="0"/>
                          </a:rPr>
                        </m:ctrlPr>
                      </m:radPr>
                      <m:deg/>
                      <m:e>
                        <m:r>
                          <a:rPr lang="en-US" i="1">
                            <a:solidFill>
                              <a:schemeClr val="bg1"/>
                            </a:solidFill>
                            <a:latin typeface="Cambria Math" panose="02040503050406030204" pitchFamily="18" charset="0"/>
                          </a:rPr>
                          <m:t>2</m:t>
                        </m:r>
                      </m:e>
                    </m:rad>
                  </m:oMath>
                </a14:m>
                <a:r>
                  <a:rPr lang="en-US" dirty="0">
                    <a:solidFill>
                      <a:srgbClr val="FFFFFF"/>
                    </a:solidFill>
                    <a:latin typeface="Barlow Semi Condensed Light"/>
                    <a:ea typeface="Barlow Semi Condensed Light"/>
                    <a:cs typeface="Barlow Semi Condensed Light"/>
                    <a:sym typeface="Barlow Semi Condensed Light"/>
                  </a:rPr>
                  <a:t>. </a:t>
                </a:r>
              </a:p>
              <a:p>
                <a:pPr>
                  <a:lnSpc>
                    <a:spcPct val="115000"/>
                  </a:lnSpc>
                </a:pPr>
                <a:endParaRPr lang="en-US" dirty="0">
                  <a:solidFill>
                    <a:srgbClr val="FFFFFF"/>
                  </a:solidFill>
                  <a:latin typeface="Barlow Semi Condensed Light"/>
                  <a:ea typeface="Barlow Semi Condensed Light"/>
                  <a:cs typeface="Barlow Semi Condensed Light"/>
                  <a:sym typeface="Barlow Semi Condensed Light"/>
                </a:endParaRPr>
              </a:p>
              <a:p>
                <a:pPr>
                  <a:lnSpc>
                    <a:spcPct val="115000"/>
                  </a:lnSpc>
                </a:pPr>
                <a:r>
                  <a:rPr lang="en-US" dirty="0">
                    <a:solidFill>
                      <a:srgbClr val="FFFFFF"/>
                    </a:solidFill>
                    <a:latin typeface="Barlow Semi Condensed Light"/>
                    <a:ea typeface="Barlow Semi Condensed Light"/>
                    <a:cs typeface="Barlow Semi Condensed Light"/>
                    <a:sym typeface="Barlow Semi Condensed Light"/>
                  </a:rPr>
                  <a:t>This shows that the </a:t>
                </a:r>
                <a:r>
                  <a:rPr lang="en-US" dirty="0">
                    <a:solidFill>
                      <a:schemeClr val="accent5"/>
                    </a:solidFill>
                    <a:latin typeface="Barlow Semi Condensed Light"/>
                    <a:ea typeface="Barlow Semi Condensed Light"/>
                    <a:cs typeface="Barlow Semi Condensed Light"/>
                    <a:sym typeface="Barlow Semi Condensed Light"/>
                  </a:rPr>
                  <a:t>set</a:t>
                </a:r>
                <a:r>
                  <a:rPr lang="en-US" dirty="0">
                    <a:solidFill>
                      <a:srgbClr val="FFFFFF"/>
                    </a:solidFill>
                    <a:latin typeface="Barlow Semi Condensed Light"/>
                    <a:ea typeface="Barlow Semi Condensed Light"/>
                    <a:cs typeface="Barlow Semi Condensed Light"/>
                    <a:sym typeface="Barlow Semi Condensed Light"/>
                  </a:rPr>
                  <a:t> satisfies all three requirements to be a</a:t>
                </a:r>
                <a:r>
                  <a:rPr lang="en-US" b="1" dirty="0">
                    <a:solidFill>
                      <a:srgbClr val="F9CB9C"/>
                    </a:solidFill>
                    <a:latin typeface="Barlow Semi Condensed Light"/>
                    <a:ea typeface="Barlow Semi Condensed Light"/>
                    <a:cs typeface="Barlow Semi Condensed Light"/>
                    <a:sym typeface="Barlow Semi Condensed Light"/>
                  </a:rPr>
                  <a:t> Dedekind cut</a:t>
                </a:r>
                <a:r>
                  <a:rPr lang="en-US" dirty="0">
                    <a:solidFill>
                      <a:schemeClr val="bg1"/>
                    </a:solidFill>
                    <a:latin typeface="Barlow Semi Condensed Light"/>
                    <a:ea typeface="Barlow Semi Condensed Light"/>
                    <a:cs typeface="Barlow Semi Condensed Light"/>
                    <a:sym typeface="Barlow Semi Condensed Light"/>
                  </a:rPr>
                  <a:t>. This gives some insight into how </a:t>
                </a:r>
                <a:r>
                  <a:rPr lang="en-US" b="1" dirty="0">
                    <a:solidFill>
                      <a:srgbClr val="F9CB9C"/>
                    </a:solidFill>
                    <a:latin typeface="Barlow Semi Condensed Light"/>
                    <a:ea typeface="Barlow Semi Condensed Light"/>
                    <a:cs typeface="Barlow Semi Condensed Light"/>
                    <a:sym typeface="Barlow Semi Condensed Light"/>
                  </a:rPr>
                  <a:t>Dedekind cuts </a:t>
                </a:r>
                <a:r>
                  <a:rPr lang="en-US" dirty="0">
                    <a:solidFill>
                      <a:schemeClr val="bg1"/>
                    </a:solidFill>
                    <a:latin typeface="Barlow Semi Condensed Light"/>
                    <a:ea typeface="Barlow Semi Condensed Light"/>
                    <a:cs typeface="Barlow Semi Condensed Light"/>
                    <a:sym typeface="Barlow Semi Condensed Light"/>
                  </a:rPr>
                  <a:t>fill in the gaps of </a:t>
                </a:r>
                <a14:m>
                  <m:oMath xmlns:m="http://schemas.openxmlformats.org/officeDocument/2006/math">
                    <m:r>
                      <a:rPr lang="en-US" i="1" smtClean="0">
                        <a:solidFill>
                          <a:srgbClr val="B6D7A8"/>
                        </a:solidFill>
                        <a:latin typeface="Cambria Math" panose="02040503050406030204" pitchFamily="18" charset="0"/>
                        <a:ea typeface="Cambria Math" panose="02040503050406030204" pitchFamily="18" charset="0"/>
                        <a:cs typeface="Barlow Semi Condensed Light"/>
                        <a:sym typeface="Barlow Semi Condensed Light"/>
                      </a:rPr>
                      <m:t>ℚ</m:t>
                    </m:r>
                  </m:oMath>
                </a14:m>
                <a:r>
                  <a:rPr lang="en-US" dirty="0">
                    <a:solidFill>
                      <a:srgbClr val="FFFFFF"/>
                    </a:solidFill>
                    <a:latin typeface="Barlow Semi Condensed Light"/>
                    <a:ea typeface="Barlow Semi Condensed Light"/>
                    <a:cs typeface="Barlow Semi Condensed Light"/>
                    <a:sym typeface="Barlow Semi Condensed Light"/>
                  </a:rPr>
                  <a:t>. If we say that this </a:t>
                </a:r>
                <a:r>
                  <a:rPr lang="en-US" b="1" dirty="0">
                    <a:solidFill>
                      <a:srgbClr val="F9CB9C"/>
                    </a:solidFill>
                    <a:latin typeface="Barlow Semi Condensed Light"/>
                    <a:ea typeface="Barlow Semi Condensed Light"/>
                    <a:cs typeface="Barlow Semi Condensed Light"/>
                    <a:sym typeface="Barlow Semi Condensed Light"/>
                  </a:rPr>
                  <a:t>Dedekind cut </a:t>
                </a:r>
                <a:r>
                  <a:rPr lang="en-US" dirty="0">
                    <a:solidFill>
                      <a:schemeClr val="bg1"/>
                    </a:solidFill>
                    <a:latin typeface="Barlow Semi Condensed Light"/>
                    <a:ea typeface="Barlow Semi Condensed Light"/>
                    <a:cs typeface="Barlow Semi Condensed Light"/>
                    <a:sym typeface="Barlow Semi Condensed Light"/>
                  </a:rPr>
                  <a:t>represents </a:t>
                </a:r>
                <a14:m>
                  <m:oMath xmlns:m="http://schemas.openxmlformats.org/officeDocument/2006/math">
                    <m:rad>
                      <m:radPr>
                        <m:degHide m:val="on"/>
                        <m:ctrlPr>
                          <a:rPr lang="en-US" i="1">
                            <a:solidFill>
                              <a:schemeClr val="bg1"/>
                            </a:solidFill>
                            <a:latin typeface="Cambria Math" panose="02040503050406030204" pitchFamily="18" charset="0"/>
                          </a:rPr>
                        </m:ctrlPr>
                      </m:radPr>
                      <m:deg/>
                      <m:e>
                        <m:r>
                          <a:rPr lang="en-US" i="1">
                            <a:solidFill>
                              <a:schemeClr val="bg1"/>
                            </a:solidFill>
                            <a:latin typeface="Cambria Math" panose="02040503050406030204" pitchFamily="18" charset="0"/>
                          </a:rPr>
                          <m:t>2</m:t>
                        </m:r>
                      </m:e>
                    </m:rad>
                  </m:oMath>
                </a14:m>
                <a:r>
                  <a:rPr lang="en-US" dirty="0">
                    <a:solidFill>
                      <a:schemeClr val="bg1"/>
                    </a:solidFill>
                    <a:latin typeface="Barlow Semi Condensed Light"/>
                    <a:ea typeface="Barlow Semi Condensed Light"/>
                    <a:cs typeface="Barlow Semi Condensed Light"/>
                    <a:sym typeface="Barlow Semi Condensed Light"/>
                  </a:rPr>
                  <a:t> as an element of </a:t>
                </a:r>
                <a14:m>
                  <m:oMath xmlns:m="http://schemas.openxmlformats.org/officeDocument/2006/math">
                    <m:r>
                      <a:rPr lang="en-US" i="1">
                        <a:solidFill>
                          <a:srgbClr val="D5A6BD"/>
                        </a:solidFill>
                        <a:latin typeface="Cambria Math" panose="02040503050406030204" pitchFamily="18" charset="0"/>
                        <a:ea typeface="Cambria Math" panose="02040503050406030204" pitchFamily="18" charset="0"/>
                        <a:cs typeface="Barlow Semi Condensed Light"/>
                        <a:sym typeface="Barlow Semi Condensed Light"/>
                      </a:rPr>
                      <m:t>ℝ</m:t>
                    </m:r>
                  </m:oMath>
                </a14:m>
                <a:r>
                  <a:rPr lang="en-US" dirty="0">
                    <a:solidFill>
                      <a:schemeClr val="bg1"/>
                    </a:solidFill>
                    <a:latin typeface="Barlow Semi Condensed Light"/>
                    <a:ea typeface="Barlow Semi Condensed Light"/>
                    <a:cs typeface="Barlow Semi Condensed Light"/>
                    <a:sym typeface="Barlow Semi Condensed Light"/>
                  </a:rPr>
                  <a:t>, the missing least upper bound, then we can create </a:t>
                </a:r>
                <a:r>
                  <a:rPr lang="en-US" b="1" dirty="0">
                    <a:solidFill>
                      <a:srgbClr val="F9CB9C"/>
                    </a:solidFill>
                    <a:latin typeface="Barlow Semi Condensed Light"/>
                    <a:ea typeface="Barlow Semi Condensed Light"/>
                    <a:cs typeface="Barlow Semi Condensed Light"/>
                    <a:sym typeface="Barlow Semi Condensed Light"/>
                  </a:rPr>
                  <a:t>Dedekind cuts </a:t>
                </a:r>
                <a:r>
                  <a:rPr lang="en-US" dirty="0">
                    <a:solidFill>
                      <a:schemeClr val="bg1"/>
                    </a:solidFill>
                    <a:latin typeface="Barlow Semi Condensed Light"/>
                    <a:ea typeface="Barlow Semi Condensed Light"/>
                    <a:cs typeface="Barlow Semi Condensed Light"/>
                    <a:sym typeface="Barlow Semi Condensed Light"/>
                  </a:rPr>
                  <a:t>to represent every least upper bound, whether they are missing or not. This creates all of </a:t>
                </a:r>
                <a14:m>
                  <m:oMath xmlns:m="http://schemas.openxmlformats.org/officeDocument/2006/math">
                    <m:r>
                      <a:rPr lang="en-US" i="1">
                        <a:solidFill>
                          <a:srgbClr val="D5A6BD"/>
                        </a:solidFill>
                        <a:latin typeface="Cambria Math" panose="02040503050406030204" pitchFamily="18" charset="0"/>
                        <a:ea typeface="Cambria Math" panose="02040503050406030204" pitchFamily="18" charset="0"/>
                        <a:cs typeface="Barlow Semi Condensed Light"/>
                        <a:sym typeface="Barlow Semi Condensed Light"/>
                      </a:rPr>
                      <m:t>ℝ</m:t>
                    </m:r>
                  </m:oMath>
                </a14:m>
                <a:r>
                  <a:rPr lang="en-US" dirty="0">
                    <a:solidFill>
                      <a:schemeClr val="bg1"/>
                    </a:solidFill>
                    <a:latin typeface="Barlow Semi Condensed Light"/>
                    <a:ea typeface="Barlow Semi Condensed Light"/>
                    <a:cs typeface="Barlow Semi Condensed Light"/>
                    <a:sym typeface="Barlow Semi Condensed Light"/>
                  </a:rPr>
                  <a:t>. Since the all the </a:t>
                </a:r>
                <a:r>
                  <a:rPr lang="en-US" b="1" dirty="0">
                    <a:solidFill>
                      <a:srgbClr val="F9CB9C"/>
                    </a:solidFill>
                    <a:latin typeface="Barlow Semi Condensed Light"/>
                    <a:ea typeface="Barlow Semi Condensed Light"/>
                    <a:cs typeface="Barlow Semi Condensed Light"/>
                    <a:sym typeface="Barlow Semi Condensed Light"/>
                  </a:rPr>
                  <a:t>Dedekind cuts </a:t>
                </a:r>
                <a:r>
                  <a:rPr lang="en-US" dirty="0">
                    <a:solidFill>
                      <a:schemeClr val="bg1"/>
                    </a:solidFill>
                    <a:latin typeface="Barlow Semi Condensed Light"/>
                    <a:ea typeface="Barlow Semi Condensed Light"/>
                    <a:cs typeface="Barlow Semi Condensed Light"/>
                    <a:sym typeface="Barlow Semi Condensed Light"/>
                  </a:rPr>
                  <a:t>are subsets of </a:t>
                </a:r>
                <a14:m>
                  <m:oMath xmlns:m="http://schemas.openxmlformats.org/officeDocument/2006/math">
                    <m:r>
                      <a:rPr lang="en-US" i="1">
                        <a:solidFill>
                          <a:srgbClr val="B6D7A8"/>
                        </a:solidFill>
                        <a:latin typeface="Cambria Math" panose="02040503050406030204" pitchFamily="18" charset="0"/>
                        <a:ea typeface="Cambria Math" panose="02040503050406030204" pitchFamily="18" charset="0"/>
                        <a:cs typeface="Barlow Semi Condensed Light"/>
                        <a:sym typeface="Barlow Semi Condensed Light"/>
                      </a:rPr>
                      <m:t>ℚ</m:t>
                    </m:r>
                  </m:oMath>
                </a14:m>
                <a:r>
                  <a:rPr lang="en-US" dirty="0">
                    <a:solidFill>
                      <a:schemeClr val="bg1"/>
                    </a:solidFill>
                    <a:latin typeface="Barlow Semi Condensed Light"/>
                    <a:ea typeface="Barlow Semi Condensed Light"/>
                    <a:cs typeface="Barlow Semi Condensed Light"/>
                    <a:sym typeface="Barlow Semi Condensed Light"/>
                  </a:rPr>
                  <a:t> that means that all of the </a:t>
                </a:r>
                <a:r>
                  <a:rPr lang="en-US" b="1" dirty="0">
                    <a:solidFill>
                      <a:srgbClr val="D5A6BD"/>
                    </a:solidFill>
                    <a:latin typeface="Barlow Semi Condensed Light"/>
                    <a:ea typeface="Barlow Semi Condensed Light"/>
                    <a:cs typeface="Barlow Semi Condensed Light"/>
                    <a:sym typeface="Barlow Semi Condensed Light"/>
                  </a:rPr>
                  <a:t>Real Numbers </a:t>
                </a:r>
                <a:r>
                  <a:rPr lang="en-US" dirty="0">
                    <a:solidFill>
                      <a:schemeClr val="bg1"/>
                    </a:solidFill>
                    <a:latin typeface="Barlow Semi Condensed Light"/>
                    <a:ea typeface="Barlow Semi Condensed Light"/>
                    <a:cs typeface="Barlow Semi Condensed Light"/>
                    <a:sym typeface="Barlow Semi Condensed Light"/>
                  </a:rPr>
                  <a:t>can be found in the power set of </a:t>
                </a:r>
                <a14:m>
                  <m:oMath xmlns:m="http://schemas.openxmlformats.org/officeDocument/2006/math">
                    <m:r>
                      <a:rPr lang="en-US" i="1">
                        <a:solidFill>
                          <a:srgbClr val="B6D7A8"/>
                        </a:solidFill>
                        <a:latin typeface="Cambria Math" panose="02040503050406030204" pitchFamily="18" charset="0"/>
                        <a:ea typeface="Cambria Math" panose="02040503050406030204" pitchFamily="18" charset="0"/>
                        <a:cs typeface="Barlow Semi Condensed Light"/>
                        <a:sym typeface="Barlow Semi Condensed Light"/>
                      </a:rPr>
                      <m:t>ℚ</m:t>
                    </m:r>
                  </m:oMath>
                </a14:m>
                <a:r>
                  <a:rPr lang="en-US" dirty="0">
                    <a:solidFill>
                      <a:schemeClr val="bg1"/>
                    </a:solidFill>
                    <a:latin typeface="Barlow Semi Condensed Light"/>
                    <a:ea typeface="Barlow Semi Condensed Light"/>
                    <a:cs typeface="Barlow Semi Condensed Light"/>
                    <a:sym typeface="Barlow Semi Condensed Light"/>
                  </a:rPr>
                  <a:t>.</a:t>
                </a:r>
              </a:p>
              <a:p>
                <a:pPr>
                  <a:lnSpc>
                    <a:spcPct val="115000"/>
                  </a:lnSpc>
                </a:pPr>
                <a:endParaRPr lang="en-US" dirty="0">
                  <a:solidFill>
                    <a:schemeClr val="bg1"/>
                  </a:solidFill>
                  <a:latin typeface="Barlow Semi Condensed Light"/>
                  <a:ea typeface="Barlow Semi Condensed Light"/>
                  <a:cs typeface="Barlow Semi Condensed Light"/>
                  <a:sym typeface="Barlow Semi Condensed Light"/>
                </a:endParaRPr>
              </a:p>
              <a:p>
                <a:pPr>
                  <a:lnSpc>
                    <a:spcPct val="115000"/>
                  </a:lnSpc>
                </a:pPr>
                <a:r>
                  <a:rPr lang="en-US" dirty="0">
                    <a:solidFill>
                      <a:schemeClr val="bg1"/>
                    </a:solidFill>
                    <a:latin typeface="Barlow Semi Condensed Light"/>
                    <a:ea typeface="Barlow Semi Condensed Light"/>
                    <a:cs typeface="Barlow Semi Condensed Light"/>
                    <a:sym typeface="Barlow Semi Condensed Light"/>
                  </a:rPr>
                  <a:t>To state it formally:</a:t>
                </a:r>
              </a:p>
              <a:p>
                <a:pPr>
                  <a:lnSpc>
                    <a:spcPct val="115000"/>
                  </a:lnSpc>
                </a:pPr>
                <a14:m>
                  <m:oMathPara xmlns:m="http://schemas.openxmlformats.org/officeDocument/2006/math">
                    <m:oMathParaPr>
                      <m:jc m:val="centerGroup"/>
                    </m:oMathParaPr>
                    <m:oMath xmlns:m="http://schemas.openxmlformats.org/officeDocument/2006/math">
                      <m:r>
                        <a:rPr lang="en-US" i="1">
                          <a:solidFill>
                            <a:srgbClr val="D5A6BD"/>
                          </a:solidFill>
                          <a:latin typeface="Cambria Math" panose="02040503050406030204" pitchFamily="18" charset="0"/>
                          <a:ea typeface="Cambria Math" panose="02040503050406030204" pitchFamily="18" charset="0"/>
                          <a:cs typeface="Barlow Semi Condensed Light"/>
                          <a:sym typeface="Barlow Semi Condensed Light"/>
                        </a:rPr>
                        <m:t>ℝ</m:t>
                      </m:r>
                      <m:r>
                        <a:rPr lang="en-US" b="0" i="1" smtClean="0">
                          <a:solidFill>
                            <a:schemeClr val="bg1"/>
                          </a:solidFill>
                          <a:latin typeface="Cambria Math" panose="02040503050406030204" pitchFamily="18" charset="0"/>
                          <a:ea typeface="Barlow Semi Condensed Light"/>
                          <a:cs typeface="Barlow Semi Condensed Light"/>
                          <a:sym typeface="Barlow Semi Condensed Light"/>
                        </a:rPr>
                        <m:t>=</m:t>
                      </m:r>
                      <m:d>
                        <m:dPr>
                          <m:begChr m:val="{"/>
                          <m:endChr m:val="|"/>
                          <m:ctrlPr>
                            <a:rPr lang="en-US" b="0" i="1" smtClean="0">
                              <a:solidFill>
                                <a:schemeClr val="bg1"/>
                              </a:solidFill>
                              <a:latin typeface="Cambria Math" panose="02040503050406030204" pitchFamily="18" charset="0"/>
                              <a:ea typeface="Barlow Semi Condensed Light"/>
                              <a:cs typeface="Barlow Semi Condensed Light"/>
                              <a:sym typeface="Barlow Semi Condensed Light"/>
                            </a:rPr>
                          </m:ctrlPr>
                        </m:dPr>
                        <m:e>
                          <m:r>
                            <a:rPr lang="en-US" i="1">
                              <a:solidFill>
                                <a:schemeClr val="accent5"/>
                              </a:solidFill>
                              <a:latin typeface="Cambria Math" panose="02040503050406030204" pitchFamily="18" charset="0"/>
                              <a:ea typeface="Barlow Semi Condensed Light"/>
                              <a:cs typeface="Barlow Semi Condensed Light"/>
                              <a:sym typeface="Barlow Semi Condensed Light"/>
                            </a:rPr>
                            <m:t>𝐴</m:t>
                          </m:r>
                          <m:r>
                            <a:rPr lang="en-US" i="1" smtClean="0">
                              <a:solidFill>
                                <a:schemeClr val="bg1"/>
                              </a:solidFill>
                              <a:latin typeface="Cambria Math" panose="02040503050406030204" pitchFamily="18" charset="0"/>
                              <a:ea typeface="Cambria Math" panose="02040503050406030204" pitchFamily="18" charset="0"/>
                              <a:cs typeface="Barlow Semi Condensed Light"/>
                              <a:sym typeface="Barlow Semi Condensed Light"/>
                            </a:rPr>
                            <m:t>⊆</m:t>
                          </m:r>
                          <m:r>
                            <a:rPr lang="en-US" i="1">
                              <a:solidFill>
                                <a:srgbClr val="B6D7A8"/>
                              </a:solidFill>
                              <a:latin typeface="Cambria Math" panose="02040503050406030204" pitchFamily="18" charset="0"/>
                              <a:ea typeface="Cambria Math" panose="02040503050406030204" pitchFamily="18" charset="0"/>
                              <a:cs typeface="Barlow Semi Condensed Light"/>
                              <a:sym typeface="Barlow Semi Condensed Light"/>
                            </a:rPr>
                            <m:t>ℚ</m:t>
                          </m:r>
                          <m:r>
                            <a:rPr lang="en-US" b="0" i="1" smtClean="0">
                              <a:solidFill>
                                <a:srgbClr val="B6D7A8"/>
                              </a:solidFill>
                              <a:latin typeface="Cambria Math" panose="02040503050406030204" pitchFamily="18" charset="0"/>
                              <a:ea typeface="Cambria Math" panose="02040503050406030204" pitchFamily="18" charset="0"/>
                              <a:cs typeface="Barlow Semi Condensed Light"/>
                              <a:sym typeface="Barlow Semi Condensed Light"/>
                            </a:rPr>
                            <m:t> </m:t>
                          </m:r>
                        </m:e>
                      </m:d>
                      <m:r>
                        <a:rPr lang="en-US" b="0" i="1" smtClean="0">
                          <a:solidFill>
                            <a:srgbClr val="B6D7A8"/>
                          </a:solidFill>
                          <a:latin typeface="Cambria Math" panose="02040503050406030204" pitchFamily="18" charset="0"/>
                          <a:ea typeface="Cambria Math" panose="02040503050406030204" pitchFamily="18" charset="0"/>
                          <a:cs typeface="Barlow Semi Condensed Light"/>
                          <a:sym typeface="Barlow Semi Condensed Light"/>
                        </a:rPr>
                        <m:t> </m:t>
                      </m:r>
                      <m:r>
                        <a:rPr lang="en-US" b="0" i="1" smtClean="0">
                          <a:solidFill>
                            <a:schemeClr val="accent5"/>
                          </a:solidFill>
                          <a:latin typeface="Cambria Math" panose="02040503050406030204" pitchFamily="18" charset="0"/>
                          <a:ea typeface="Cambria Math" panose="02040503050406030204" pitchFamily="18" charset="0"/>
                          <a:cs typeface="Barlow Semi Condensed Light"/>
                          <a:sym typeface="Barlow Semi Condensed Light"/>
                        </a:rPr>
                        <m:t>𝐴</m:t>
                      </m:r>
                      <m:r>
                        <a:rPr lang="en-US" b="0" i="1" smtClean="0">
                          <a:solidFill>
                            <a:srgbClr val="B6D7A8"/>
                          </a:solidFill>
                          <a:latin typeface="Cambria Math" panose="02040503050406030204" pitchFamily="18" charset="0"/>
                          <a:ea typeface="Cambria Math" panose="02040503050406030204" pitchFamily="18" charset="0"/>
                          <a:cs typeface="Barlow Semi Condensed Light"/>
                          <a:sym typeface="Barlow Semi Condensed Light"/>
                        </a:rPr>
                        <m:t> </m:t>
                      </m:r>
                      <m:r>
                        <m:rPr>
                          <m:sty m:val="p"/>
                        </m:rPr>
                        <a:rPr lang="en-US" b="0" i="0" smtClean="0">
                          <a:solidFill>
                            <a:schemeClr val="bg1"/>
                          </a:solidFill>
                          <a:latin typeface="Cambria Math" panose="02040503050406030204" pitchFamily="18" charset="0"/>
                          <a:ea typeface="Cambria Math" panose="02040503050406030204" pitchFamily="18" charset="0"/>
                          <a:cs typeface="Barlow Semi Condensed Light"/>
                          <a:sym typeface="Barlow Semi Condensed Light"/>
                        </a:rPr>
                        <m:t>is</m:t>
                      </m:r>
                      <m:r>
                        <a:rPr lang="en-US" b="0" i="0" smtClean="0">
                          <a:solidFill>
                            <a:schemeClr val="bg1"/>
                          </a:solidFill>
                          <a:latin typeface="Cambria Math" panose="02040503050406030204" pitchFamily="18" charset="0"/>
                          <a:ea typeface="Cambria Math" panose="02040503050406030204" pitchFamily="18" charset="0"/>
                          <a:cs typeface="Barlow Semi Condensed Light"/>
                          <a:sym typeface="Barlow Semi Condensed Light"/>
                        </a:rPr>
                        <m:t> </m:t>
                      </m:r>
                      <m:r>
                        <m:rPr>
                          <m:sty m:val="p"/>
                        </m:rPr>
                        <a:rPr lang="en-US" b="0" i="0" smtClean="0">
                          <a:solidFill>
                            <a:schemeClr val="bg1"/>
                          </a:solidFill>
                          <a:latin typeface="Cambria Math" panose="02040503050406030204" pitchFamily="18" charset="0"/>
                          <a:ea typeface="Cambria Math" panose="02040503050406030204" pitchFamily="18" charset="0"/>
                          <a:cs typeface="Barlow Semi Condensed Light"/>
                          <a:sym typeface="Barlow Semi Condensed Light"/>
                        </a:rPr>
                        <m:t>a</m:t>
                      </m:r>
                      <m:r>
                        <a:rPr lang="en-US" b="0" i="0" smtClean="0">
                          <a:solidFill>
                            <a:schemeClr val="bg1"/>
                          </a:solidFill>
                          <a:latin typeface="Cambria Math" panose="02040503050406030204" pitchFamily="18" charset="0"/>
                          <a:ea typeface="Cambria Math" panose="02040503050406030204" pitchFamily="18" charset="0"/>
                          <a:cs typeface="Barlow Semi Condensed Light"/>
                          <a:sym typeface="Barlow Semi Condensed Light"/>
                        </a:rPr>
                        <m:t> </m:t>
                      </m:r>
                      <m:r>
                        <m:rPr>
                          <m:sty m:val="p"/>
                        </m:rPr>
                        <a:rPr lang="en-US" b="0" i="0" smtClean="0">
                          <a:solidFill>
                            <a:srgbClr val="F9CB9C"/>
                          </a:solidFill>
                          <a:latin typeface="Cambria Math" panose="02040503050406030204" pitchFamily="18" charset="0"/>
                          <a:ea typeface="Cambria Math" panose="02040503050406030204" pitchFamily="18" charset="0"/>
                          <a:cs typeface="Barlow Semi Condensed Light"/>
                          <a:sym typeface="Barlow Semi Condensed Light"/>
                        </a:rPr>
                        <m:t>Dedekind</m:t>
                      </m:r>
                      <m:r>
                        <a:rPr lang="en-US" b="0" i="0" smtClean="0">
                          <a:solidFill>
                            <a:srgbClr val="F9CB9C"/>
                          </a:solidFill>
                          <a:latin typeface="Cambria Math" panose="02040503050406030204" pitchFamily="18" charset="0"/>
                          <a:ea typeface="Cambria Math" panose="02040503050406030204" pitchFamily="18" charset="0"/>
                          <a:cs typeface="Barlow Semi Condensed Light"/>
                          <a:sym typeface="Barlow Semi Condensed Light"/>
                        </a:rPr>
                        <m:t> </m:t>
                      </m:r>
                      <m:r>
                        <m:rPr>
                          <m:sty m:val="p"/>
                        </m:rPr>
                        <a:rPr lang="en-US" b="0" i="0" smtClean="0">
                          <a:solidFill>
                            <a:srgbClr val="F9CB9C"/>
                          </a:solidFill>
                          <a:latin typeface="Cambria Math" panose="02040503050406030204" pitchFamily="18" charset="0"/>
                          <a:ea typeface="Cambria Math" panose="02040503050406030204" pitchFamily="18" charset="0"/>
                          <a:cs typeface="Barlow Semi Condensed Light"/>
                          <a:sym typeface="Barlow Semi Condensed Light"/>
                        </a:rPr>
                        <m:t>cut</m:t>
                      </m:r>
                      <m:r>
                        <a:rPr lang="en-US" b="0" i="0" smtClean="0">
                          <a:solidFill>
                            <a:schemeClr val="bg1"/>
                          </a:solidFill>
                          <a:latin typeface="Cambria Math" panose="02040503050406030204" pitchFamily="18" charset="0"/>
                          <a:ea typeface="Cambria Math" panose="02040503050406030204" pitchFamily="18" charset="0"/>
                          <a:cs typeface="Barlow Semi Condensed Light"/>
                          <a:sym typeface="Barlow Semi Condensed Light"/>
                        </a:rPr>
                        <m:t>}</m:t>
                      </m:r>
                    </m:oMath>
                  </m:oMathPara>
                </a14:m>
                <a:endParaRPr lang="en-US" dirty="0">
                  <a:solidFill>
                    <a:schemeClr val="bg1"/>
                  </a:solidFill>
                  <a:latin typeface="Barlow Semi Condensed Light"/>
                  <a:ea typeface="Barlow Semi Condensed Light"/>
                  <a:cs typeface="Barlow Semi Condensed Light"/>
                  <a:sym typeface="Barlow Semi Condensed Light"/>
                </a:endParaRPr>
              </a:p>
            </p:txBody>
          </p:sp>
        </mc:Choice>
        <mc:Fallback>
          <p:sp>
            <p:nvSpPr>
              <p:cNvPr id="626" name="Google Shape;626;p28">
                <a:extLst>
                  <a:ext uri="{FF2B5EF4-FFF2-40B4-BE49-F238E27FC236}">
                    <a16:creationId xmlns:a16="http://schemas.microsoft.com/office/drawing/2014/main" id="{4384EF6F-DFE6-45A4-7EAA-EDE4FE23B4A8}"/>
                  </a:ext>
                </a:extLst>
              </p:cNvPr>
              <p:cNvSpPr txBox="1">
                <a:spLocks noRot="1" noChangeAspect="1" noMove="1" noResize="1" noEditPoints="1" noAdjustHandles="1" noChangeArrowheads="1" noChangeShapeType="1" noTextEdit="1"/>
              </p:cNvSpPr>
              <p:nvPr/>
            </p:nvSpPr>
            <p:spPr>
              <a:xfrm>
                <a:off x="624300" y="784856"/>
                <a:ext cx="7895400" cy="3179400"/>
              </a:xfrm>
              <a:prstGeom prst="rect">
                <a:avLst/>
              </a:prstGeom>
              <a:blipFill>
                <a:blip r:embed="rId6"/>
                <a:stretch>
                  <a:fillRect l="-160" r="-321" b="-23506"/>
                </a:stretch>
              </a:blipFill>
              <a:ln>
                <a:noFill/>
              </a:ln>
            </p:spPr>
            <p:txBody>
              <a:bodyPr/>
              <a:lstStyle/>
              <a:p>
                <a:r>
                  <a:rPr lang="en-US">
                    <a:noFill/>
                  </a:rPr>
                  <a:t> </a:t>
                </a:r>
              </a:p>
            </p:txBody>
          </p:sp>
        </mc:Fallback>
      </mc:AlternateContent>
      <p:pic>
        <p:nvPicPr>
          <p:cNvPr id="43" name="Audio 42">
            <a:extLst>
              <a:ext uri="{FF2B5EF4-FFF2-40B4-BE49-F238E27FC236}">
                <a16:creationId xmlns:a16="http://schemas.microsoft.com/office/drawing/2014/main" id="{B7FE507A-D602-3EFA-818A-93869C8198F2}"/>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178800" y="4178300"/>
            <a:ext cx="812800" cy="812800"/>
          </a:xfrm>
          <a:prstGeom prst="rect">
            <a:avLst/>
          </a:prstGeom>
        </p:spPr>
      </p:pic>
    </p:spTree>
    <p:extLst>
      <p:ext uri="{BB962C8B-B14F-4D97-AF65-F5344CB8AC3E}">
        <p14:creationId xmlns:p14="http://schemas.microsoft.com/office/powerpoint/2010/main" val="927699616"/>
      </p:ext>
    </p:extLst>
  </p:cSld>
  <p:clrMapOvr>
    <a:masterClrMapping/>
  </p:clrMapOvr>
  <mc:AlternateContent xmlns:mc="http://schemas.openxmlformats.org/markup-compatibility/2006" xmlns:p14="http://schemas.microsoft.com/office/powerpoint/2010/main">
    <mc:Choice Requires="p14">
      <p:transition spd="slow" p14:dur="2000" advTm="67984"/>
    </mc:Choice>
    <mc:Fallback xmlns="">
      <p:transition spd="slow" advTm="6798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3"/>
                </p:tgtEl>
              </p:cMediaNode>
            </p:audio>
          </p:childTnLst>
        </p:cTn>
      </p:par>
    </p:tnLst>
  </p:timing>
  <p:extLst>
    <p:ext uri="{3A86A75C-4F4B-4683-9AE1-C65F6400EC91}">
      <p14:laserTraceLst xmlns:p14="http://schemas.microsoft.com/office/powerpoint/2010/main">
        <p14:tracePtLst>
          <p14:tracePt t="3468" x="3348038" y="5113338"/>
          <p14:tracePt t="3475" x="3348038" y="5092700"/>
          <p14:tracePt t="3477" x="3336925" y="5081588"/>
          <p14:tracePt t="3488" x="3336925" y="5062538"/>
          <p14:tracePt t="3501" x="3316288" y="5016500"/>
          <p14:tracePt t="3507" x="3306763" y="4984750"/>
          <p14:tracePt t="3524" x="3295650" y="4954588"/>
          <p14:tracePt t="3540" x="3235325" y="4816475"/>
          <p14:tracePt t="3556" x="3189288" y="4684713"/>
          <p14:tracePt t="3573" x="3138488" y="4556125"/>
          <p14:tracePt t="3590" x="3067050" y="4357688"/>
          <p14:tracePt t="3606" x="3025775" y="4159250"/>
          <p14:tracePt t="3623" x="3016250" y="4081463"/>
          <p14:tracePt t="3640" x="2990850" y="3933825"/>
          <p14:tracePt t="3657" x="2970213" y="3802063"/>
          <p14:tracePt t="3673" x="2949575" y="3652838"/>
          <p14:tracePt t="3690" x="2928938" y="3525838"/>
          <p14:tracePt t="3706" x="2908300" y="3387725"/>
          <p14:tracePt t="3723" x="2878138" y="3255963"/>
          <p14:tracePt t="3740" x="2857500" y="3117850"/>
          <p14:tracePt t="3756" x="2847975" y="3009900"/>
          <p14:tracePt t="3773" x="2832100" y="2887663"/>
          <p14:tracePt t="3790" x="2822575" y="2719388"/>
          <p14:tracePt t="3806" x="2801938" y="2551113"/>
          <p14:tracePt t="3823" x="2781300" y="2433638"/>
          <p14:tracePt t="3839" x="2751138" y="2286000"/>
          <p14:tracePt t="3857" x="2730500" y="2193925"/>
          <p14:tracePt t="3873" x="2698750" y="2087563"/>
          <p14:tracePt t="3890" x="2679700" y="2016125"/>
          <p14:tracePt t="3906" x="2659063" y="1974850"/>
          <p14:tracePt t="3923" x="2652713" y="1954213"/>
          <p14:tracePt t="3955" x="2643188" y="1974850"/>
          <p14:tracePt t="3960" x="2643188" y="1984375"/>
          <p14:tracePt t="3973" x="2643188" y="1995488"/>
          <p14:tracePt t="3991" x="2643188" y="2005013"/>
          <p14:tracePt t="4032" x="2652713" y="2005013"/>
          <p14:tracePt t="4055" x="2652713" y="2016125"/>
          <p14:tracePt t="4127" x="2652713" y="2025650"/>
          <p14:tracePt t="4173" x="2652713" y="2036763"/>
          <p14:tracePt t="4191" x="2652713" y="2046288"/>
          <p14:tracePt t="4212" x="2652713" y="2055813"/>
          <p14:tracePt t="4225" x="2652713" y="2066925"/>
          <p14:tracePt t="4233" x="2643188" y="2066925"/>
          <p14:tracePt t="4257" x="2643188" y="2076450"/>
          <p14:tracePt t="4273" x="2643188" y="2097088"/>
          <p14:tracePt t="4290" x="2643188" y="2112963"/>
          <p14:tracePt t="4306" x="2643188" y="2152650"/>
          <p14:tracePt t="4323" x="2633663" y="2184400"/>
          <p14:tracePt t="4339" x="2633663" y="2214563"/>
          <p14:tracePt t="4356" x="2633663" y="2235200"/>
          <p14:tracePt t="4374" x="2613025" y="2255838"/>
          <p14:tracePt t="4390" x="2601913" y="2265363"/>
          <p14:tracePt t="4406" x="2592388" y="2265363"/>
          <p14:tracePt t="4423" x="2581275" y="2276475"/>
          <p14:tracePt t="4439" x="2562225" y="2276475"/>
          <p14:tracePt t="4457" x="2562225" y="2265363"/>
          <p14:tracePt t="4473" x="2551113" y="2235200"/>
          <p14:tracePt t="4489" x="2551113" y="2205038"/>
          <p14:tracePt t="4507" x="2551113" y="2173288"/>
          <p14:tracePt t="4523" x="2551113" y="2133600"/>
          <p14:tracePt t="4539" x="2551113" y="2097088"/>
          <p14:tracePt t="4556" x="2551113" y="2055813"/>
          <p14:tracePt t="4573" x="2551113" y="2025650"/>
          <p14:tracePt t="4590" x="2551113" y="1995488"/>
          <p14:tracePt t="4607" x="2551113" y="1965325"/>
          <p14:tracePt t="4624" x="2551113" y="1954213"/>
          <p14:tracePt t="4640" x="2562225" y="1954213"/>
          <p14:tracePt t="4658" x="2562225" y="1944688"/>
          <p14:tracePt t="4677" x="2571750" y="1933575"/>
          <p14:tracePt t="4692" x="2571750" y="1928813"/>
          <p14:tracePt t="4709" x="2571750" y="1919288"/>
          <p14:tracePt t="4724" x="2581275" y="1919288"/>
          <p14:tracePt t="4740" x="2581275" y="1908175"/>
          <p14:tracePt t="4756" x="2581275" y="1898650"/>
          <p14:tracePt t="4774" x="2592388" y="1898650"/>
          <p14:tracePt t="4795" x="2601913" y="1898650"/>
          <p14:tracePt t="4813" x="2613025" y="1898650"/>
          <p14:tracePt t="4827" x="2622550" y="1898650"/>
          <p14:tracePt t="4840" x="2633663" y="1898650"/>
          <p14:tracePt t="4857" x="2643188" y="1898650"/>
          <p14:tracePt t="4873" x="2652713" y="1898650"/>
          <p14:tracePt t="4890" x="2679700" y="1898650"/>
          <p14:tracePt t="4907" x="2698750" y="1887538"/>
          <p14:tracePt t="4923" x="2719388" y="1866900"/>
          <p14:tracePt t="4940" x="2740025" y="1847850"/>
          <p14:tracePt t="4956" x="2770188" y="1827213"/>
          <p14:tracePt t="4973" x="2790825" y="1806575"/>
          <p14:tracePt t="4990" x="2811463" y="1795463"/>
          <p14:tracePt t="5006" x="2832100" y="1785938"/>
          <p14:tracePt t="5023" x="2847975" y="1765300"/>
          <p14:tracePt t="5039" x="2857500" y="1755775"/>
          <p14:tracePt t="5057" x="2857500" y="1744663"/>
          <p14:tracePt t="5073" x="2867025" y="1739900"/>
          <p14:tracePt t="5089" x="2878138" y="1739900"/>
          <p14:tracePt t="5125" x="2887663" y="1739900"/>
          <p14:tracePt t="5140" x="2887663" y="1730375"/>
          <p14:tracePt t="5157" x="2887663" y="1719263"/>
          <p14:tracePt t="5174" x="2887663" y="1709738"/>
          <p14:tracePt t="5190" x="2887663" y="1698625"/>
          <p14:tracePt t="5206" x="2887663" y="1689100"/>
          <p14:tracePt t="5223" x="2887663" y="1679575"/>
          <p14:tracePt t="5240" x="2887663" y="1668463"/>
          <p14:tracePt t="5257" x="2887663" y="1658938"/>
          <p14:tracePt t="5273" x="2887663" y="1647825"/>
          <p14:tracePt t="5290" x="2887663" y="1627188"/>
          <p14:tracePt t="5308" x="2887663" y="1608138"/>
          <p14:tracePt t="5323" x="2887663" y="1587500"/>
          <p14:tracePt t="5340" x="2887663" y="1566863"/>
          <p14:tracePt t="5356" x="2887663" y="1550988"/>
          <p14:tracePt t="5373" x="2878138" y="1530350"/>
          <p14:tracePt t="5390" x="2878138" y="1509713"/>
          <p14:tracePt t="5406" x="2878138" y="1490663"/>
          <p14:tracePt t="5423" x="2878138" y="1470025"/>
          <p14:tracePt t="5440" x="2878138" y="1458913"/>
          <p14:tracePt t="5457" x="2878138" y="1449388"/>
          <p14:tracePt t="5473" x="2878138" y="1438275"/>
          <p14:tracePt t="5490" x="2878138" y="1428750"/>
          <p14:tracePt t="5506" x="2887663" y="1419225"/>
          <p14:tracePt t="5523" x="2898775" y="1408113"/>
          <p14:tracePt t="5540" x="2898775" y="1398588"/>
          <p14:tracePt t="5556" x="2898775" y="1387475"/>
          <p14:tracePt t="5587" x="2908300" y="1387475"/>
          <p14:tracePt t="5605" x="2908300" y="1377950"/>
          <p14:tracePt t="5782" x="2908300" y="1387475"/>
          <p14:tracePt t="5799" x="2919413" y="1387475"/>
          <p14:tracePt t="5861" x="2919413" y="1398588"/>
          <p14:tracePt t="5903" x="2919413" y="1408113"/>
          <p14:tracePt t="5919" x="2928938" y="1408113"/>
          <p14:tracePt t="5945" x="2928938" y="1419225"/>
          <p14:tracePt t="5977" x="2928938" y="1428750"/>
          <p14:tracePt t="6019" x="2938463" y="1428750"/>
          <p14:tracePt t="6038" x="2938463" y="1438275"/>
          <p14:tracePt t="6136" x="2949575" y="1438275"/>
          <p14:tracePt t="6154" x="2949575" y="1428750"/>
          <p14:tracePt t="6171" x="2949575" y="1419225"/>
          <p14:tracePt t="6195" x="2949575" y="1408113"/>
          <p14:tracePt t="6270" x="2949575" y="1398588"/>
          <p14:tracePt t="6297" x="2959100" y="1398588"/>
          <p14:tracePt t="6315" x="2959100" y="1408113"/>
          <p14:tracePt t="6328" x="2959100" y="1419225"/>
          <p14:tracePt t="6334" x="2970213" y="1419225"/>
          <p14:tracePt t="6340" x="2970213" y="1428750"/>
          <p14:tracePt t="6358" x="2970213" y="1438275"/>
          <p14:tracePt t="6373" x="2970213" y="1449388"/>
          <p14:tracePt t="6390" x="2970213" y="1458913"/>
          <p14:tracePt t="6406" x="2970213" y="1470025"/>
          <p14:tracePt t="6423" x="2979738" y="1470025"/>
          <p14:tracePt t="6440" x="2979738" y="1479550"/>
          <p14:tracePt t="6456" x="2979738" y="1490663"/>
          <p14:tracePt t="6473" x="2990850" y="1490663"/>
          <p14:tracePt t="6490" x="2990850" y="1500188"/>
          <p14:tracePt t="6507" x="2990850" y="1520825"/>
          <p14:tracePt t="6523" x="2990850" y="1530350"/>
          <p14:tracePt t="6539" x="3000375" y="1541463"/>
          <p14:tracePt t="6556" x="3000375" y="1562100"/>
          <p14:tracePt t="6574" x="3000375" y="1566863"/>
          <p14:tracePt t="6590" x="3009900" y="1576388"/>
          <p14:tracePt t="6606" x="3009900" y="1587500"/>
          <p14:tracePt t="6623" x="3009900" y="1597025"/>
          <p14:tracePt t="6641" x="3016250" y="1597025"/>
          <p14:tracePt t="6665" x="3025775" y="1597025"/>
          <p14:tracePt t="6677" x="3025775" y="1587500"/>
          <p14:tracePt t="6701" x="3025775" y="1576388"/>
          <p14:tracePt t="6709" x="3025775" y="1566863"/>
          <p14:tracePt t="6724" x="3025775" y="1562100"/>
          <p14:tracePt t="6740" x="3025775" y="1550988"/>
          <p14:tracePt t="6757" x="3025775" y="1530350"/>
          <p14:tracePt t="6773" x="3025775" y="1520825"/>
          <p14:tracePt t="6790" x="3025775" y="1509713"/>
          <p14:tracePt t="6806" x="3025775" y="1500188"/>
          <p14:tracePt t="6823" x="3025775" y="1490663"/>
          <p14:tracePt t="6840" x="3025775" y="1479550"/>
          <p14:tracePt t="6857" x="3025775" y="1470025"/>
          <p14:tracePt t="6873" x="3025775" y="1458913"/>
          <p14:tracePt t="6890" x="3025775" y="1449388"/>
          <p14:tracePt t="6907" x="3025775" y="1438275"/>
          <p14:tracePt t="6925" x="3025775" y="1428750"/>
          <p14:tracePt t="6941" x="3025775" y="1419225"/>
          <p14:tracePt t="6959" x="3025775" y="1408113"/>
          <p14:tracePt t="7005" x="3025775" y="1398588"/>
          <p14:tracePt t="7027" x="3025775" y="1387475"/>
          <p14:tracePt t="7054" x="3025775" y="1377950"/>
          <p14:tracePt t="7086" x="3025775" y="1373188"/>
          <p14:tracePt t="7128" x="3025775" y="1362075"/>
          <p14:tracePt t="7165" x="3025775" y="1352550"/>
          <p14:tracePt t="7252" x="3025775" y="1341438"/>
          <p14:tracePt t="7311" x="3025775" y="1331913"/>
          <p14:tracePt t="7344" x="3025775" y="1322388"/>
          <p14:tracePt t="7354" x="3025775" y="1311275"/>
          <p14:tracePt t="7373" x="3025775" y="1301750"/>
          <p14:tracePt t="7390" x="3025775" y="1290638"/>
          <p14:tracePt t="7415" x="3025775" y="1281113"/>
          <p14:tracePt t="7453" x="3025775" y="1270000"/>
          <p14:tracePt t="7486" x="3025775" y="1260475"/>
          <p14:tracePt t="7532" x="3025775" y="1250950"/>
          <p14:tracePt t="7551" x="3025775" y="1239838"/>
          <p14:tracePt t="7569" x="3036888" y="1239838"/>
          <p14:tracePt t="7585" x="3036888" y="1230313"/>
          <p14:tracePt t="7596" x="3046413" y="1230313"/>
          <p14:tracePt t="7616" x="3055938" y="1230313"/>
          <p14:tracePt t="7623" x="3067050" y="1230313"/>
          <p14:tracePt t="7640" x="3076575" y="1230313"/>
          <p14:tracePt t="7659" x="3087688" y="1230313"/>
          <p14:tracePt t="7673" x="3097213" y="1230313"/>
          <p14:tracePt t="7690" x="3108325" y="1230313"/>
          <p14:tracePt t="7706" x="3117850" y="1230313"/>
          <p14:tracePt t="7724" x="3127375" y="1230313"/>
          <p14:tracePt t="7740" x="3148013" y="1230313"/>
          <p14:tracePt t="7757" x="3159125" y="1230313"/>
          <p14:tracePt t="7773" x="3168650" y="1230313"/>
          <p14:tracePt t="7792" x="3179763" y="1230313"/>
          <p14:tracePt t="7806" x="3179763" y="1219200"/>
          <p14:tracePt t="7823" x="3189288" y="1219200"/>
          <p14:tracePt t="7855" x="3198813" y="1219200"/>
          <p14:tracePt t="7900" x="3205163" y="1219200"/>
          <p14:tracePt t="7934" x="3205163" y="1230313"/>
          <p14:tracePt t="7940" x="3214688" y="1230313"/>
          <p14:tracePt t="7957" x="3214688" y="1239838"/>
          <p14:tracePt t="7975" x="3224213" y="1239838"/>
          <p14:tracePt t="8000" x="3224213" y="1250950"/>
          <p14:tracePt t="8034" x="3235325" y="1250950"/>
          <p14:tracePt t="8065" x="3244850" y="1250950"/>
          <p14:tracePt t="8103" x="3255963" y="1250950"/>
          <p14:tracePt t="8124" x="3265488" y="1260475"/>
          <p14:tracePt t="8168" x="3276600" y="1260475"/>
          <p14:tracePt t="8202" x="3286125" y="1260475"/>
          <p14:tracePt t="8229" x="3295650" y="1260475"/>
          <p14:tracePt t="8274" x="3306763" y="1260475"/>
          <p14:tracePt t="8290" x="3306763" y="1250950"/>
          <p14:tracePt t="8309" x="3316288" y="1250950"/>
          <p14:tracePt t="8338" x="3327400" y="1250950"/>
          <p14:tracePt t="8353" x="3327400" y="1239838"/>
          <p14:tracePt t="8375" x="3336925" y="1239838"/>
          <p14:tracePt t="8404" x="3348038" y="1230313"/>
          <p14:tracePt t="8451" x="3357563" y="1230313"/>
          <p14:tracePt t="8470" x="3367088" y="1230313"/>
          <p14:tracePt t="8502" x="3367088" y="1219200"/>
          <p14:tracePt t="8545" x="3367088" y="1209675"/>
          <p14:tracePt t="8577" x="3367088" y="1198563"/>
          <p14:tracePt t="8590" x="3378200" y="1198563"/>
          <p14:tracePt t="8620" x="3378200" y="1193800"/>
          <p14:tracePt t="8639" x="3378200" y="1184275"/>
          <p14:tracePt t="8677" x="3378200" y="1173163"/>
          <p14:tracePt t="8709" x="3378200" y="1163638"/>
          <p14:tracePt t="8726" x="3382963" y="1163638"/>
          <p14:tracePt t="8779" x="3382963" y="1152525"/>
          <p14:tracePt t="9192" x="3378200" y="1152525"/>
          <p14:tracePt t="9241" x="3367088" y="1152525"/>
          <p14:tracePt t="9296" x="3357563" y="1152525"/>
          <p14:tracePt t="9378" x="3348038" y="1143000"/>
          <p14:tracePt t="9495" x="3348038" y="1133475"/>
          <p14:tracePt t="9904" x="3348038" y="1143000"/>
          <p14:tracePt t="9933" x="3348038" y="1152525"/>
          <p14:tracePt t="9967" x="3348038" y="1163638"/>
          <p14:tracePt t="9987" x="3357563" y="1163638"/>
          <p14:tracePt t="10022" x="3357563" y="1173163"/>
          <p14:tracePt t="10084" x="3367088" y="1184275"/>
          <p14:tracePt t="10193" x="3367088" y="1173163"/>
          <p14:tracePt t="10215" x="3367088" y="1163638"/>
          <p14:tracePt t="10228" x="3357563" y="1163638"/>
          <p14:tracePt t="10250" x="3357563" y="1152525"/>
          <p14:tracePt t="10311" x="3348038" y="1152525"/>
          <p14:tracePt t="10327" x="3348038" y="1143000"/>
          <p14:tracePt t="10466" x="3357563" y="1143000"/>
          <p14:tracePt t="10507" x="3367088" y="1143000"/>
          <p14:tracePt t="10552" x="3378200" y="1143000"/>
          <p14:tracePt t="10571" x="3378200" y="1152525"/>
          <p14:tracePt t="10591" x="3382963" y="1152525"/>
          <p14:tracePt t="10607" x="3394075" y="1163638"/>
          <p14:tracePt t="10627" x="3403600" y="1163638"/>
          <p14:tracePt t="10640" x="3403600" y="1173163"/>
          <p14:tracePt t="10659" x="3413125" y="1173163"/>
          <p14:tracePt t="10676" x="3424238" y="1173163"/>
          <p14:tracePt t="10690" x="3424238" y="1184275"/>
          <p14:tracePt t="10707" x="3433763" y="1184275"/>
          <p14:tracePt t="10724" x="3444875" y="1184275"/>
          <p14:tracePt t="10740" x="3444875" y="1193800"/>
          <p14:tracePt t="10756" x="3454400" y="1193800"/>
          <p14:tracePt t="10774" x="3465513" y="1193800"/>
          <p14:tracePt t="10806" x="3475038" y="1193800"/>
          <p14:tracePt t="10827" x="3484563" y="1193800"/>
          <p14:tracePt t="10840" x="3495675" y="1193800"/>
          <p14:tracePt t="10859" x="3495675" y="1198563"/>
          <p14:tracePt t="10873" x="3505200" y="1209675"/>
          <p14:tracePt t="10890" x="3536950" y="1219200"/>
          <p14:tracePt t="10907" x="3556000" y="1219200"/>
          <p14:tracePt t="10923" x="3592513" y="1219200"/>
          <p14:tracePt t="10940" x="3622675" y="1219200"/>
          <p14:tracePt t="10957" x="3652838" y="1219200"/>
          <p14:tracePt t="10973" x="3684588" y="1219200"/>
          <p14:tracePt t="10990" x="3714750" y="1219200"/>
          <p14:tracePt t="11006" x="3744913" y="1209675"/>
          <p14:tracePt t="11023" x="3781425" y="1198563"/>
          <p14:tracePt t="11040" x="3811588" y="1193800"/>
          <p14:tracePt t="11057" x="3832225" y="1184275"/>
          <p14:tracePt t="11073" x="3852863" y="1184275"/>
          <p14:tracePt t="11089" x="3883025" y="1173163"/>
          <p14:tracePt t="11107" x="3903663" y="1173163"/>
          <p14:tracePt t="11123" x="3924300" y="1173163"/>
          <p14:tracePt t="11139" x="3938588" y="1173163"/>
          <p14:tracePt t="11156" x="3949700" y="1173163"/>
          <p14:tracePt t="11174" x="3970338" y="1173163"/>
          <p14:tracePt t="11190" x="3979863" y="1184275"/>
          <p14:tracePt t="11206" x="3990975" y="1193800"/>
          <p14:tracePt t="11224" x="4000500" y="1193800"/>
          <p14:tracePt t="11249" x="4010025" y="1193800"/>
          <p14:tracePt t="11300" x="4021138" y="1193800"/>
          <p14:tracePt t="11383" x="4030663" y="1193800"/>
          <p14:tracePt t="11502" x="4041775" y="1193800"/>
          <p14:tracePt t="11519" x="4041775" y="1198563"/>
          <p14:tracePt t="11576" x="4051300" y="1198563"/>
          <p14:tracePt t="11606" x="4062413" y="1198563"/>
          <p14:tracePt t="11645" x="4071938" y="1198563"/>
          <p14:tracePt t="11666" x="4081463" y="1198563"/>
          <p14:tracePt t="11684" x="4092575" y="1198563"/>
          <p14:tracePt t="11690" x="4092575" y="1193800"/>
          <p14:tracePt t="11708" x="4092575" y="1184275"/>
          <p14:tracePt t="11725" x="4092575" y="1173163"/>
          <p14:tracePt t="11779" x="4081463" y="1173163"/>
          <p14:tracePt t="11798" x="4071938" y="1173163"/>
          <p14:tracePt t="11817" x="4062413" y="1173163"/>
          <p14:tracePt t="11840" x="4062413" y="1184275"/>
          <p14:tracePt t="11857" x="4062413" y="1193800"/>
          <p14:tracePt t="11873" x="4051300" y="1198563"/>
          <p14:tracePt t="11890" x="4051300" y="1209675"/>
          <p14:tracePt t="11908" x="4051300" y="1219200"/>
          <p14:tracePt t="11924" x="4041775" y="1219200"/>
          <p14:tracePt t="11940" x="4041775" y="1230313"/>
          <p14:tracePt t="11957" x="4030663" y="1230313"/>
          <p14:tracePt t="11974" x="4030663" y="1239838"/>
          <p14:tracePt t="11990" x="4021138" y="1239838"/>
          <p14:tracePt t="12006" x="4021138" y="1250950"/>
          <p14:tracePt t="12023" x="4010025" y="1260475"/>
          <p14:tracePt t="12040" x="4000500" y="1260475"/>
          <p14:tracePt t="12057" x="3979863" y="1270000"/>
          <p14:tracePt t="12073" x="3970338" y="1281113"/>
          <p14:tracePt t="12090" x="3949700" y="1281113"/>
          <p14:tracePt t="12107" x="3913188" y="1290638"/>
          <p14:tracePt t="12123" x="3873500" y="1301750"/>
          <p14:tracePt t="12139" x="3841750" y="1301750"/>
          <p14:tracePt t="12156" x="3811588" y="1301750"/>
          <p14:tracePt t="12174" x="3770313" y="1301750"/>
          <p14:tracePt t="12190" x="3735388" y="1301750"/>
          <p14:tracePt t="12206" x="3694113" y="1301750"/>
          <p14:tracePt t="12223" x="3643313" y="1290638"/>
          <p14:tracePt t="12241" x="3613150" y="1290638"/>
          <p14:tracePt t="12257" x="3571875" y="1290638"/>
          <p14:tracePt t="12273" x="3556000" y="1290638"/>
          <p14:tracePt t="12289" x="3536950" y="1281113"/>
          <p14:tracePt t="12307" x="3516313" y="1281113"/>
          <p14:tracePt t="12323" x="3495675" y="1270000"/>
          <p14:tracePt t="12339" x="3475038" y="1270000"/>
          <p14:tracePt t="12356" x="3465513" y="1270000"/>
          <p14:tracePt t="12373" x="3454400" y="1270000"/>
          <p14:tracePt t="12391" x="3444875" y="1270000"/>
          <p14:tracePt t="12406" x="3433763" y="1270000"/>
          <p14:tracePt t="12423" x="3424238" y="1270000"/>
          <p14:tracePt t="12440" x="3424238" y="1260475"/>
          <p14:tracePt t="12457" x="3413125" y="1260475"/>
          <p14:tracePt t="12473" x="3403600" y="1260475"/>
          <p14:tracePt t="12490" x="3394075" y="1260475"/>
          <p14:tracePt t="12551" x="3382963" y="1260475"/>
          <p14:tracePt t="12600" x="3382963" y="1270000"/>
          <p14:tracePt t="12731" x="3394075" y="1270000"/>
          <p14:tracePt t="12752" x="3403600" y="1281113"/>
          <p14:tracePt t="12768" x="3413125" y="1281113"/>
          <p14:tracePt t="12784" x="3424238" y="1290638"/>
          <p14:tracePt t="12801" x="3433763" y="1290638"/>
          <p14:tracePt t="12807" x="3433763" y="1301750"/>
          <p14:tracePt t="12823" x="3444875" y="1301750"/>
          <p14:tracePt t="12840" x="3444875" y="1311275"/>
          <p14:tracePt t="12857" x="3454400" y="1311275"/>
          <p14:tracePt t="12873" x="3465513" y="1322388"/>
          <p14:tracePt t="12890" x="3475038" y="1322388"/>
          <p14:tracePt t="12907" x="3484563" y="1331913"/>
          <p14:tracePt t="12934" x="3495675" y="1331913"/>
          <p14:tracePt t="12961" x="3495675" y="1341438"/>
          <p14:tracePt t="12974" x="3505200" y="1341438"/>
          <p14:tracePt t="12999" x="3516313" y="1341438"/>
          <p14:tracePt t="13006" x="3516313" y="1352550"/>
          <p14:tracePt t="13025" x="3525838" y="1352550"/>
          <p14:tracePt t="13042" x="3536950" y="1352550"/>
          <p14:tracePt t="13074" x="3536950" y="1362075"/>
          <p14:tracePt t="13090" x="3546475" y="1362075"/>
          <p14:tracePt t="13107" x="3546475" y="1373188"/>
          <p14:tracePt t="13124" x="3556000" y="1373188"/>
          <p14:tracePt t="13140" x="3556000" y="1377950"/>
          <p14:tracePt t="13156" x="3567113" y="1377950"/>
          <p14:tracePt t="13173" x="3571875" y="1377950"/>
          <p14:tracePt t="13190" x="3571875" y="1387475"/>
          <p14:tracePt t="13206" x="3581400" y="1387475"/>
          <p14:tracePt t="13223" x="3581400" y="1398588"/>
          <p14:tracePt t="13239" x="3592513" y="1398588"/>
          <p14:tracePt t="13372" x="3581400" y="1398588"/>
          <p14:tracePt t="13385" x="3571875" y="1398588"/>
          <p14:tracePt t="13393" x="3567113" y="1398588"/>
          <p14:tracePt t="13407" x="3567113" y="1387475"/>
          <p14:tracePt t="13423" x="3546475" y="1387475"/>
          <p14:tracePt t="13441" x="3525838" y="1373188"/>
          <p14:tracePt t="13457" x="3505200" y="1352550"/>
          <p14:tracePt t="13473" x="3484563" y="1341438"/>
          <p14:tracePt t="13489" x="3465513" y="1331913"/>
          <p14:tracePt t="13506" x="3454400" y="1322388"/>
          <p14:tracePt t="13523" x="3433763" y="1311275"/>
          <p14:tracePt t="13539" x="3413125" y="1301750"/>
          <p14:tracePt t="13556" x="3403600" y="1290638"/>
          <p14:tracePt t="13573" x="3394075" y="1290638"/>
          <p14:tracePt t="13590" x="3382963" y="1281113"/>
          <p14:tracePt t="13607" x="3378200" y="1281113"/>
          <p14:tracePt t="13623" x="3378200" y="1270000"/>
          <p14:tracePt t="13639" x="3367088" y="1260475"/>
          <p14:tracePt t="13658" x="3367088" y="1250950"/>
          <p14:tracePt t="13673" x="3357563" y="1239838"/>
          <p14:tracePt t="13702" x="3357563" y="1230313"/>
          <p14:tracePt t="13724" x="3348038" y="1230313"/>
          <p14:tracePt t="13740" x="3336925" y="1219200"/>
          <p14:tracePt t="13756" x="3336925" y="1209675"/>
          <p14:tracePt t="13775" x="3327400" y="1209675"/>
          <p14:tracePt t="13790" x="3316288" y="1198563"/>
          <p14:tracePt t="13806" x="3306763" y="1193800"/>
          <p14:tracePt t="13823" x="3295650" y="1193800"/>
          <p14:tracePt t="13841" x="3295650" y="1184275"/>
          <p14:tracePt t="13857" x="3286125" y="1173163"/>
          <p14:tracePt t="13874" x="3276600" y="1173163"/>
          <p14:tracePt t="13890" x="3276600" y="1163638"/>
          <p14:tracePt t="13920" x="3265488" y="1163638"/>
          <p14:tracePt t="13940" x="3265488" y="1152525"/>
          <p14:tracePt t="14054" x="3255963" y="1152525"/>
          <p14:tracePt t="14129" x="3244850" y="1152525"/>
          <p14:tracePt t="14185" x="3235325" y="1152525"/>
          <p14:tracePt t="14202" x="3224213" y="1152525"/>
          <p14:tracePt t="14217" x="3214688" y="1152525"/>
          <p14:tracePt t="14234" x="3205163" y="1152525"/>
          <p14:tracePt t="14252" x="3198813" y="1152525"/>
          <p14:tracePt t="14387" x="3205163" y="1152525"/>
          <p14:tracePt t="14394" x="3205163" y="1143000"/>
          <p14:tracePt t="14407" x="3214688" y="1143000"/>
          <p14:tracePt t="14423" x="3224213" y="1143000"/>
          <p14:tracePt t="14440" x="3235325" y="1143000"/>
          <p14:tracePt t="14458" x="3244850" y="1143000"/>
          <p14:tracePt t="14494" x="3255963" y="1143000"/>
          <p14:tracePt t="14528" x="3265488" y="1143000"/>
          <p14:tracePt t="14567" x="3276600" y="1133475"/>
          <p14:tracePt t="14586" x="3286125" y="1133475"/>
          <p14:tracePt t="14644" x="3295650" y="1133475"/>
          <p14:tracePt t="14685" x="3306763" y="1133475"/>
          <p14:tracePt t="14751" x="3316288" y="1133475"/>
          <p14:tracePt t="14836" x="3306763" y="1133475"/>
          <p14:tracePt t="14853" x="3286125" y="1133475"/>
          <p14:tracePt t="14868" x="3276600" y="1143000"/>
          <p14:tracePt t="14874" x="3265488" y="1143000"/>
          <p14:tracePt t="14893" x="3255963" y="1143000"/>
          <p14:tracePt t="14908" x="3244850" y="1143000"/>
          <p14:tracePt t="14924" x="3235325" y="1143000"/>
          <p14:tracePt t="14940" x="3224213" y="1143000"/>
          <p14:tracePt t="14956" x="3205163" y="1143000"/>
          <p14:tracePt t="14973" x="3189288" y="1143000"/>
          <p14:tracePt t="14990" x="3168650" y="1143000"/>
          <p14:tracePt t="15006" x="3148013" y="1143000"/>
          <p14:tracePt t="15023" x="3138488" y="1143000"/>
          <p14:tracePt t="15041" x="3117850" y="1143000"/>
          <p14:tracePt t="15057" x="3097213" y="1143000"/>
          <p14:tracePt t="15073" x="3087688" y="1143000"/>
          <p14:tracePt t="15090" x="3067050" y="1143000"/>
          <p14:tracePt t="15107" x="3055938" y="1143000"/>
          <p14:tracePt t="15123" x="3046413" y="1143000"/>
          <p14:tracePt t="15140" x="3036888" y="1143000"/>
          <p14:tracePt t="15156" x="3025775" y="1143000"/>
          <p14:tracePt t="15174" x="3016250" y="1133475"/>
          <p14:tracePt t="15190" x="3000375" y="1133475"/>
          <p14:tracePt t="15206" x="2990850" y="1133475"/>
          <p14:tracePt t="15223" x="2970213" y="1133475"/>
          <p14:tracePt t="15240" x="2959100" y="1133475"/>
          <p14:tracePt t="15257" x="2949575" y="1133475"/>
          <p14:tracePt t="15273" x="2938463" y="1133475"/>
          <p14:tracePt t="15290" x="2928938" y="1133475"/>
          <p14:tracePt t="15316" x="2919413" y="1133475"/>
          <p14:tracePt t="15371" x="2908300" y="1133475"/>
          <p14:tracePt t="15534" x="2908300" y="1143000"/>
          <p14:tracePt t="15728" x="2898775" y="1143000"/>
          <p14:tracePt t="15750" x="2887663" y="1143000"/>
          <p14:tracePt t="15768" x="2878138" y="1152525"/>
          <p14:tracePt t="15785" x="2867025" y="1152525"/>
          <p14:tracePt t="15803" x="2857500" y="1152525"/>
          <p14:tracePt t="15819" x="2847975" y="1152525"/>
          <p14:tracePt t="15834" x="2836863" y="1152525"/>
          <p14:tracePt t="15857" x="2832100" y="1152525"/>
          <p14:tracePt t="15918" x="2832100" y="1163638"/>
          <p14:tracePt t="15970" x="2836863" y="1163638"/>
          <p14:tracePt t="15987" x="2847975" y="1173163"/>
          <p14:tracePt t="16015" x="2857500" y="1173163"/>
          <p14:tracePt t="16037" x="2857500" y="1184275"/>
          <p14:tracePt t="16049" x="2867025" y="1184275"/>
          <p14:tracePt t="16108" x="2878138" y="1184275"/>
          <p14:tracePt t="16118" x="2878138" y="1193800"/>
          <p14:tracePt t="16135" x="2887663" y="1193800"/>
          <p14:tracePt t="16150" x="2898775" y="1193800"/>
          <p14:tracePt t="16156" x="2908300" y="1193800"/>
          <p14:tracePt t="16176" x="2919413" y="1193800"/>
          <p14:tracePt t="16190" x="2928938" y="1198563"/>
          <p14:tracePt t="16206" x="2938463" y="1198563"/>
          <p14:tracePt t="16223" x="2949575" y="1198563"/>
          <p14:tracePt t="16240" x="2959100" y="1198563"/>
          <p14:tracePt t="16257" x="2970213" y="1198563"/>
          <p14:tracePt t="16273" x="2979738" y="1209675"/>
          <p14:tracePt t="16290" x="3000375" y="1209675"/>
          <p14:tracePt t="16307" x="3016250" y="1209675"/>
          <p14:tracePt t="16323" x="3046413" y="1209675"/>
          <p14:tracePt t="16339" x="3067050" y="1209675"/>
          <p14:tracePt t="16356" x="3087688" y="1209675"/>
          <p14:tracePt t="16374" x="3108325" y="1209675"/>
          <p14:tracePt t="16390" x="3117850" y="1209675"/>
          <p14:tracePt t="16406" x="3127375" y="1209675"/>
          <p14:tracePt t="16423" x="3148013" y="1209675"/>
          <p14:tracePt t="16441" x="3159125" y="1209675"/>
          <p14:tracePt t="16457" x="3179763" y="1209675"/>
          <p14:tracePt t="16473" x="3189288" y="1209675"/>
          <p14:tracePt t="16490" x="3198813" y="1209675"/>
          <p14:tracePt t="16508" x="3205163" y="1209675"/>
          <p14:tracePt t="16524" x="3205163" y="1219200"/>
          <p14:tracePt t="16544" x="3214688" y="1219200"/>
          <p14:tracePt t="16628" x="3224213" y="1219200"/>
          <p14:tracePt t="16711" x="3224213" y="1230313"/>
          <p14:tracePt t="16786" x="3235325" y="1230313"/>
          <p14:tracePt t="16833" x="3235325" y="1239838"/>
          <p14:tracePt t="16853" x="3244850" y="1239838"/>
          <p14:tracePt t="16867" x="3244850" y="1250950"/>
          <p14:tracePt t="16898" x="3244850" y="1260475"/>
          <p14:tracePt t="16904" x="3255963" y="1260475"/>
          <p14:tracePt t="16927" x="3265488" y="1270000"/>
          <p14:tracePt t="16950" x="3276600" y="1281113"/>
          <p14:tracePt t="16974" x="3276600" y="1290638"/>
          <p14:tracePt t="16990" x="3286125" y="1301750"/>
          <p14:tracePt t="16993" x="3295650" y="1301750"/>
          <p14:tracePt t="17006" x="3306763" y="1311275"/>
          <p14:tracePt t="17023" x="3306763" y="1322388"/>
          <p14:tracePt t="17039" x="3316288" y="1331913"/>
          <p14:tracePt t="17057" x="3327400" y="1341438"/>
          <p14:tracePt t="17073" x="3336925" y="1352550"/>
          <p14:tracePt t="17090" x="3348038" y="1373188"/>
          <p14:tracePt t="17107" x="3348038" y="1377950"/>
          <p14:tracePt t="17124" x="3357563" y="1387475"/>
          <p14:tracePt t="17140" x="3367088" y="1398588"/>
          <p14:tracePt t="17157" x="3367088" y="1408113"/>
          <p14:tracePt t="17174" x="3378200" y="1419225"/>
          <p14:tracePt t="17190" x="3382963" y="1428750"/>
          <p14:tracePt t="17206" x="3382963" y="1438275"/>
          <p14:tracePt t="17223" x="3382963" y="1449388"/>
          <p14:tracePt t="17240" x="3394075" y="1458913"/>
          <p14:tracePt t="17267" x="3394075" y="1470025"/>
          <p14:tracePt t="17284" x="3403600" y="1470025"/>
          <p14:tracePt t="17334" x="3403600" y="1479550"/>
          <p14:tracePt t="17350" x="3413125" y="1479550"/>
          <p14:tracePt t="17521" x="3413125" y="1470025"/>
          <p14:tracePt t="17552" x="3424238" y="1470025"/>
          <p14:tracePt t="17567" x="3424238" y="1458913"/>
          <p14:tracePt t="17586" x="3424238" y="1449388"/>
          <p14:tracePt t="17614" x="3424238" y="1438275"/>
          <p14:tracePt t="17638" x="3424238" y="1428750"/>
          <p14:tracePt t="17667" x="3424238" y="1419225"/>
          <p14:tracePt t="17709" x="3424238" y="1408113"/>
          <p14:tracePt t="17726" x="3424238" y="1398588"/>
          <p14:tracePt t="17744" x="3424238" y="1387475"/>
          <p14:tracePt t="17769" x="3424238" y="1377950"/>
          <p14:tracePt t="17795" x="3424238" y="1373188"/>
          <p14:tracePt t="17812" x="3424238" y="1362075"/>
          <p14:tracePt t="17838" x="3424238" y="1352550"/>
          <p14:tracePt t="17854" x="3424238" y="1341438"/>
          <p14:tracePt t="17873" x="3424238" y="1331913"/>
          <p14:tracePt t="17890" x="3424238" y="1322388"/>
          <p14:tracePt t="17910" x="3424238" y="1311275"/>
          <p14:tracePt t="17927" x="3413125" y="1301750"/>
          <p14:tracePt t="17950" x="3413125" y="1290638"/>
          <p14:tracePt t="17973" x="3413125" y="1281113"/>
          <p14:tracePt t="17991" x="3413125" y="1270000"/>
          <p14:tracePt t="18018" x="3403600" y="1270000"/>
          <p14:tracePt t="18024" x="3403600" y="1260475"/>
          <p14:tracePt t="18041" x="3394075" y="1260475"/>
          <p14:tracePt t="18057" x="3382963" y="1250950"/>
          <p14:tracePt t="18079" x="3378200" y="1239838"/>
          <p14:tracePt t="18098" x="3367088" y="1239838"/>
          <p14:tracePt t="18116" x="3367088" y="1230313"/>
          <p14:tracePt t="18129" x="3357563" y="1230313"/>
          <p14:tracePt t="18160" x="3348038" y="1219200"/>
          <p14:tracePt t="18184" x="3327400" y="1219200"/>
          <p14:tracePt t="18202" x="3316288" y="1219200"/>
          <p14:tracePt t="18218" x="3306763" y="1209675"/>
          <p14:tracePt t="18223" x="3295650" y="1209675"/>
          <p14:tracePt t="18237" x="3286125" y="1209675"/>
          <p14:tracePt t="18253" x="3276600" y="1209675"/>
          <p14:tracePt t="18269" x="3265488" y="1198563"/>
          <p14:tracePt t="18289" x="3255963" y="1198563"/>
          <p14:tracePt t="18307" x="3244850" y="1198563"/>
          <p14:tracePt t="18324" x="3235325" y="1193800"/>
          <p14:tracePt t="18339" x="3224213" y="1184275"/>
          <p14:tracePt t="18356" x="3214688" y="1184275"/>
          <p14:tracePt t="18373" x="3214688" y="1173163"/>
          <p14:tracePt t="18398" x="3214688" y="1163638"/>
          <p14:tracePt t="18492" x="3224213" y="1163638"/>
          <p14:tracePt t="18506" x="3224213" y="1152525"/>
          <p14:tracePt t="18524" x="3235325" y="1152525"/>
          <p14:tracePt t="18540" x="3244850" y="1152525"/>
          <p14:tracePt t="18556" x="3255963" y="1152525"/>
          <p14:tracePt t="18573" x="3265488" y="1152525"/>
          <p14:tracePt t="18590" x="3276600" y="1152525"/>
          <p14:tracePt t="18606" x="3286125" y="1152525"/>
          <p14:tracePt t="18623" x="3286125" y="1143000"/>
          <p14:tracePt t="18637" x="3295650" y="1143000"/>
          <p14:tracePt t="18668" x="3306763" y="1143000"/>
          <p14:tracePt t="18752" x="3316288" y="1143000"/>
          <p14:tracePt t="18833" x="3316288" y="1152525"/>
          <p14:tracePt t="18932" x="3316288" y="1163638"/>
          <p14:tracePt t="19266" x="3316288" y="1173163"/>
          <p14:tracePt t="19299" x="3306763" y="1173163"/>
          <p14:tracePt t="19319" x="3295650" y="1173163"/>
          <p14:tracePt t="19325" x="3295650" y="1184275"/>
          <p14:tracePt t="19338" x="3286125" y="1184275"/>
          <p14:tracePt t="19352" x="3276600" y="1184275"/>
          <p14:tracePt t="19369" x="3265488" y="1184275"/>
          <p14:tracePt t="19392" x="3255963" y="1184275"/>
          <p14:tracePt t="19439" x="3244850" y="1184275"/>
          <p14:tracePt t="19457" x="3235325" y="1184275"/>
          <p14:tracePt t="19485" x="3224213" y="1184275"/>
          <p14:tracePt t="19507" x="3214688" y="1184275"/>
          <p14:tracePt t="19534" x="3205163" y="1184275"/>
          <p14:tracePt t="19561" x="3198813" y="1184275"/>
          <p14:tracePt t="19593" x="3189288" y="1184275"/>
          <p14:tracePt t="19627" x="3179763" y="1184275"/>
          <p14:tracePt t="19675" x="3168650" y="1184275"/>
          <p14:tracePt t="19739" x="3159125" y="1184275"/>
          <p14:tracePt t="19765" x="3148013" y="1184275"/>
          <p14:tracePt t="19789" x="3138488" y="1184275"/>
          <p14:tracePt t="19815" x="3127375" y="1184275"/>
          <p14:tracePt t="19844" x="3117850" y="1184275"/>
          <p14:tracePt t="19884" x="3108325" y="1184275"/>
          <p14:tracePt t="19901" x="3097213" y="1184275"/>
          <p14:tracePt t="19919" x="3087688" y="1184275"/>
          <p14:tracePt t="19936" x="3076575" y="1184275"/>
          <p14:tracePt t="19962" x="3067050" y="1184275"/>
          <p14:tracePt t="19982" x="3055938" y="1173163"/>
          <p14:tracePt t="20006" x="3046413" y="1173163"/>
          <p14:tracePt t="20036" x="3036888" y="1173163"/>
          <p14:tracePt t="20069" x="3025775" y="1173163"/>
          <p14:tracePt t="20101" x="3016250" y="1173163"/>
          <p14:tracePt t="20136" x="3009900" y="1173163"/>
          <p14:tracePt t="20141" x="3009900" y="1184275"/>
          <p14:tracePt t="20198" x="3000375" y="1184275"/>
          <p14:tracePt t="20302" x="2990850" y="1184275"/>
          <p14:tracePt t="20371" x="2990850" y="1173163"/>
          <p14:tracePt t="20417" x="2979738" y="1173163"/>
          <p14:tracePt t="20440" x="2970213" y="1173163"/>
          <p14:tracePt t="20459" x="2970213" y="1163638"/>
          <p14:tracePt t="20473" x="2959100" y="1163638"/>
          <p14:tracePt t="20490" x="2949575" y="1163638"/>
          <p14:tracePt t="20507" x="2938463" y="1163638"/>
          <p14:tracePt t="20525" x="2928938" y="1163638"/>
          <p14:tracePt t="20540" x="2919413" y="1163638"/>
          <p14:tracePt t="20556" x="2908300" y="1163638"/>
          <p14:tracePt t="20573" x="2898775" y="1163638"/>
          <p14:tracePt t="20590" x="2887663" y="1163638"/>
          <p14:tracePt t="20606" x="2878138" y="1163638"/>
          <p14:tracePt t="20623" x="2857500" y="1173163"/>
          <p14:tracePt t="20640" x="2847975" y="1184275"/>
          <p14:tracePt t="20657" x="2836863" y="1184275"/>
          <p14:tracePt t="20673" x="2832100" y="1184275"/>
          <p14:tracePt t="20690" x="2822575" y="1184275"/>
          <p14:tracePt t="20707" x="2811463" y="1184275"/>
          <p14:tracePt t="20723" x="2801938" y="1184275"/>
          <p14:tracePt t="20739" x="2801938" y="1193800"/>
          <p14:tracePt t="20818" x="2790825" y="1193800"/>
          <p14:tracePt t="20845" x="2790825" y="1184275"/>
          <p14:tracePt t="20901" x="2781300" y="1184275"/>
          <p14:tracePt t="21028" x="2781300" y="1173163"/>
          <p14:tracePt t="21101" x="2770188" y="1173163"/>
          <p14:tracePt t="21148" x="2770188" y="1163638"/>
          <p14:tracePt t="21234" x="2760663" y="1163638"/>
          <p14:tracePt t="21358" x="2751138" y="1163638"/>
          <p14:tracePt t="21446" x="2751138" y="1152525"/>
          <p14:tracePt t="21459" x="2740025" y="1152525"/>
          <p14:tracePt t="21567" x="2730500" y="1152525"/>
          <p14:tracePt t="21593" x="2719388" y="1152525"/>
          <p14:tracePt t="21616" x="2709863" y="1152525"/>
          <p14:tracePt t="21638" x="2698750" y="1152525"/>
          <p14:tracePt t="21655" x="2689225" y="1152525"/>
          <p14:tracePt t="21679" x="2679700" y="1152525"/>
          <p14:tracePt t="21695" x="2668588" y="1152525"/>
          <p14:tracePt t="21725" x="2659063" y="1152525"/>
          <p14:tracePt t="21739" x="2652713" y="1152525"/>
          <p14:tracePt t="21772" x="2643188" y="1152525"/>
          <p14:tracePt t="21784" x="2633663" y="1152525"/>
          <p14:tracePt t="21806" x="2622550" y="1152525"/>
          <p14:tracePt t="21826" x="2613025" y="1152525"/>
          <p14:tracePt t="21852" x="2601913" y="1152525"/>
          <p14:tracePt t="21877" x="2592388" y="1152525"/>
          <p14:tracePt t="21900" x="2581275" y="1152525"/>
          <p14:tracePt t="21923" x="2581275" y="1143000"/>
          <p14:tracePt t="21940" x="2571750" y="1143000"/>
          <p14:tracePt t="21956" x="2562225" y="1133475"/>
          <p14:tracePt t="21974" x="2551113" y="1133475"/>
          <p14:tracePt t="21990" x="2541588" y="1133475"/>
          <p14:tracePt t="22007" x="2541588" y="1122363"/>
          <p14:tracePt t="22023" x="2541588" y="1112838"/>
          <p14:tracePt t="22041" x="2541588" y="1101725"/>
          <p14:tracePt t="22057" x="2530475" y="1092200"/>
          <p14:tracePt t="22073" x="2530475" y="1071563"/>
          <p14:tracePt t="22089" x="2530475" y="1050925"/>
          <p14:tracePt t="22107" x="2520950" y="1041400"/>
          <p14:tracePt t="22123" x="2520950" y="1030288"/>
          <p14:tracePt t="22139" x="2520950" y="1020763"/>
          <p14:tracePt t="22156" x="2520950" y="1009650"/>
          <p14:tracePt t="22173" x="2520950" y="1004888"/>
          <p14:tracePt t="22190" x="2520950" y="984250"/>
          <p14:tracePt t="22207" x="2530475" y="944563"/>
          <p14:tracePt t="22223" x="2530475" y="912813"/>
          <p14:tracePt t="22240" x="2530475" y="873125"/>
          <p14:tracePt t="22258" x="2530475" y="852488"/>
          <p14:tracePt t="22273" x="2541588" y="831850"/>
          <p14:tracePt t="22290" x="2541588" y="827088"/>
          <p14:tracePt t="22306" x="2551113" y="815975"/>
          <p14:tracePt t="22324" x="2551113" y="806450"/>
          <p14:tracePt t="22339" x="2562225" y="785813"/>
          <p14:tracePt t="22356" x="2562225" y="765175"/>
          <p14:tracePt t="22374" x="2571750" y="744538"/>
          <p14:tracePt t="22390" x="2581275" y="735013"/>
          <p14:tracePt t="22406" x="2592388" y="723900"/>
          <p14:tracePt t="22423" x="2601913" y="714375"/>
          <p14:tracePt t="22441" x="2622550" y="704850"/>
          <p14:tracePt t="22457" x="2643188" y="693738"/>
          <p14:tracePt t="22473" x="2659063" y="693738"/>
          <p14:tracePt t="22490" x="2668588" y="693738"/>
          <p14:tracePt t="22507" x="2689225" y="693738"/>
          <p14:tracePt t="22523" x="2698750" y="704850"/>
          <p14:tracePt t="22526" x="2709863" y="714375"/>
          <p14:tracePt t="22554" x="2719388" y="735013"/>
          <p14:tracePt t="22573" x="2719388" y="744538"/>
          <p14:tracePt t="22590" x="2730500" y="765175"/>
          <p14:tracePt t="22606" x="2751138" y="785813"/>
          <p14:tracePt t="22623" x="2760663" y="806450"/>
          <p14:tracePt t="22639" x="2781300" y="827088"/>
          <p14:tracePt t="22657" x="2790825" y="841375"/>
          <p14:tracePt t="22673" x="2801938" y="862013"/>
          <p14:tracePt t="22690" x="2811463" y="873125"/>
          <p14:tracePt t="22707" x="2822575" y="893763"/>
          <p14:tracePt t="22723" x="2822575" y="903288"/>
          <p14:tracePt t="22740" x="2822575" y="912813"/>
          <p14:tracePt t="22756" x="2822575" y="923925"/>
          <p14:tracePt t="22775" x="2822575" y="933450"/>
          <p14:tracePt t="22790" x="2822575" y="954088"/>
          <p14:tracePt t="22806" x="2822575" y="965200"/>
          <p14:tracePt t="22823" x="2822575" y="974725"/>
          <p14:tracePt t="22841" x="2822575" y="984250"/>
          <p14:tracePt t="22857" x="2811463" y="995363"/>
          <p14:tracePt t="22873" x="2801938" y="1004888"/>
          <p14:tracePt t="22890" x="2801938" y="1020763"/>
          <p14:tracePt t="22907" x="2801938" y="1041400"/>
          <p14:tracePt t="22923" x="2801938" y="1050925"/>
          <p14:tracePt t="22940" x="2801938" y="1062038"/>
          <p14:tracePt t="22957" x="2801938" y="1071563"/>
          <p14:tracePt t="22973" x="2801938" y="1081088"/>
          <p14:tracePt t="22998" x="2801938" y="1092200"/>
          <p14:tracePt t="23019" x="2801938" y="1101725"/>
          <p14:tracePt t="23026" x="2811463" y="1101725"/>
          <p14:tracePt t="23067" x="2822575" y="1101725"/>
          <p14:tracePt t="23115" x="2832100" y="1101725"/>
          <p14:tracePt t="23156" x="2836863" y="1101725"/>
          <p14:tracePt t="23178" x="2847975" y="1101725"/>
          <p14:tracePt t="23200" x="2857500" y="1101725"/>
          <p14:tracePt t="23231" x="2867025" y="1101725"/>
          <p14:tracePt t="23255" x="2878138" y="1101725"/>
          <p14:tracePt t="23269" x="2887663" y="1112838"/>
          <p14:tracePt t="23288" x="2898775" y="1112838"/>
          <p14:tracePt t="23308" x="2908300" y="1112838"/>
          <p14:tracePt t="23321" x="2908300" y="1122363"/>
          <p14:tracePt t="23342" x="2908300" y="1133475"/>
          <p14:tracePt t="23351" x="2919413" y="1133475"/>
          <p14:tracePt t="23369" x="2919413" y="1143000"/>
          <p14:tracePt t="23382" x="2928938" y="1143000"/>
          <p14:tracePt t="23395" x="2928938" y="1152525"/>
          <p14:tracePt t="23406" x="2928938" y="1163638"/>
          <p14:tracePt t="23423" x="2938463" y="1163638"/>
          <p14:tracePt t="23441" x="2949575" y="1173163"/>
          <p14:tracePt t="23457" x="2949575" y="1184275"/>
          <p14:tracePt t="23474" x="2959100" y="1198563"/>
          <p14:tracePt t="23490" x="2979738" y="1219200"/>
          <p14:tracePt t="23506" x="2990850" y="1239838"/>
          <p14:tracePt t="23523" x="3000375" y="1260475"/>
          <p14:tracePt t="23540" x="3009900" y="1281113"/>
          <p14:tracePt t="23556" x="3016250" y="1301750"/>
          <p14:tracePt t="23573" x="3036888" y="1322388"/>
          <p14:tracePt t="23590" x="3055938" y="1341438"/>
          <p14:tracePt t="23606" x="3067050" y="1362075"/>
          <p14:tracePt t="23623" x="3076575" y="1373188"/>
          <p14:tracePt t="23639" x="3097213" y="1373188"/>
          <p14:tracePt t="23657" x="3097213" y="1377950"/>
          <p14:tracePt t="23673" x="3108325" y="1377950"/>
          <p14:tracePt t="23689" x="3117850" y="1387475"/>
          <p14:tracePt t="23707" x="3138488" y="1398588"/>
          <p14:tracePt t="23724" x="3148013" y="1408113"/>
          <p14:tracePt t="23740" x="3159125" y="1408113"/>
          <p14:tracePt t="23756" x="3168650" y="1419225"/>
          <p14:tracePt t="23775" x="3168650" y="1428750"/>
          <p14:tracePt t="23791" x="3179763" y="1438275"/>
          <p14:tracePt t="23807" x="3198813" y="1449388"/>
          <p14:tracePt t="23823" x="3205163" y="1470025"/>
          <p14:tracePt t="23839" x="3205163" y="1479550"/>
          <p14:tracePt t="23857" x="3214688" y="1490663"/>
          <p14:tracePt t="23873" x="3235325" y="1509713"/>
          <p14:tracePt t="23890" x="3244850" y="1509713"/>
          <p14:tracePt t="23906" x="3255963" y="1530350"/>
          <p14:tracePt t="23923" x="3265488" y="1550988"/>
          <p14:tracePt t="23939" x="3276600" y="1576388"/>
          <p14:tracePt t="23956" x="3276600" y="1587500"/>
          <p14:tracePt t="23974" x="3286125" y="1597025"/>
          <p14:tracePt t="23991" x="3295650" y="1608138"/>
          <p14:tracePt t="24006" x="3306763" y="1608138"/>
          <p14:tracePt t="24043" x="3316288" y="1608138"/>
          <p14:tracePt t="24050" x="3316288" y="1617663"/>
          <p14:tracePt t="24056" x="3327400" y="1617663"/>
          <p14:tracePt t="24076" x="3327400" y="1627188"/>
          <p14:tracePt t="24090" x="3336925" y="1627188"/>
          <p14:tracePt t="24106" x="3336925" y="1638300"/>
          <p14:tracePt t="24123" x="3348038" y="1647825"/>
          <p14:tracePt t="24140" x="3348038" y="1658938"/>
          <p14:tracePt t="24156" x="3357563" y="1668463"/>
          <p14:tracePt t="24174" x="3367088" y="1679575"/>
          <p14:tracePt t="24192" x="3378200" y="1689100"/>
          <p14:tracePt t="24209" x="3382963" y="1698625"/>
          <p14:tracePt t="24223" x="3382963" y="1709738"/>
          <p14:tracePt t="24241" x="3394075" y="1719263"/>
          <p14:tracePt t="24257" x="3394075" y="1730375"/>
          <p14:tracePt t="24273" x="3403600" y="1744663"/>
          <p14:tracePt t="24289" x="3413125" y="1744663"/>
          <p14:tracePt t="24307" x="3424238" y="1755775"/>
          <p14:tracePt t="24323" x="3424238" y="1765300"/>
          <p14:tracePt t="24340" x="3433763" y="1776413"/>
          <p14:tracePt t="24356" x="3433763" y="1785938"/>
          <p14:tracePt t="24375" x="3444875" y="1795463"/>
          <p14:tracePt t="24390" x="3444875" y="1806575"/>
          <p14:tracePt t="24406" x="3454400" y="1816100"/>
          <p14:tracePt t="24423" x="3454400" y="1827213"/>
          <p14:tracePt t="24441" x="3465513" y="1836738"/>
          <p14:tracePt t="24458" x="3465513" y="1847850"/>
          <p14:tracePt t="24476" x="3475038" y="1857375"/>
          <p14:tracePt t="24491" x="3475038" y="1866900"/>
          <p14:tracePt t="24508" x="3475038" y="1878013"/>
          <p14:tracePt t="24525" x="3484563" y="1887538"/>
          <p14:tracePt t="24540" x="3484563" y="1898650"/>
          <p14:tracePt t="24556" x="3484563" y="1908175"/>
          <p14:tracePt t="24576" x="3484563" y="1919288"/>
          <p14:tracePt t="24590" x="3495675" y="1919288"/>
          <p14:tracePt t="24633" x="3495675" y="1928813"/>
          <p14:tracePt t="24658" x="3495675" y="1933575"/>
          <p14:tracePt t="24688" x="3495675" y="1944688"/>
          <p14:tracePt t="24722" x="3495675" y="1954213"/>
          <p14:tracePt t="24743" x="3495675" y="1965325"/>
          <p14:tracePt t="24754" x="3495675" y="1974850"/>
          <p14:tracePt t="24788" x="3495675" y="1984375"/>
          <p14:tracePt t="24819" x="3505200" y="1995488"/>
          <p14:tracePt t="24836" x="3505200" y="2005013"/>
          <p14:tracePt t="24852" x="3516313" y="2016125"/>
          <p14:tracePt t="24859" x="3516313" y="2025650"/>
          <p14:tracePt t="24874" x="3525838" y="2025650"/>
          <p14:tracePt t="24890" x="3525838" y="2036763"/>
          <p14:tracePt t="24906" x="3525838" y="2046288"/>
          <p14:tracePt t="24923" x="3536950" y="2055813"/>
          <p14:tracePt t="24940" x="3546475" y="2076450"/>
          <p14:tracePt t="24957" x="3567113" y="2097088"/>
          <p14:tracePt t="24974" x="3571875" y="2108200"/>
          <p14:tracePt t="24990" x="3592513" y="2122488"/>
          <p14:tracePt t="25006" x="3602038" y="2143125"/>
          <p14:tracePt t="25023" x="3622675" y="2152650"/>
          <p14:tracePt t="25041" x="3633788" y="2173288"/>
          <p14:tracePt t="25057" x="3652838" y="2184400"/>
          <p14:tracePt t="25073" x="3673475" y="2193925"/>
          <p14:tracePt t="25089" x="3684588" y="2193925"/>
          <p14:tracePt t="25108" x="3694113" y="2205038"/>
          <p14:tracePt t="25124" x="3705225" y="2214563"/>
          <p14:tracePt t="25140" x="3724275" y="2235200"/>
          <p14:tracePt t="25156" x="3735388" y="2244725"/>
          <p14:tracePt t="25173" x="3744913" y="2244725"/>
          <p14:tracePt t="25191" x="3751263" y="2255838"/>
          <p14:tracePt t="25206" x="3760788" y="2265363"/>
          <p14:tracePt t="25223" x="3770313" y="2265363"/>
          <p14:tracePt t="25240" x="3781425" y="2265363"/>
          <p14:tracePt t="25258" x="3790950" y="2276475"/>
          <p14:tracePt t="25273" x="3802063" y="2276475"/>
          <p14:tracePt t="25289" x="3802063" y="2286000"/>
          <p14:tracePt t="25307" x="3811588" y="2286000"/>
          <p14:tracePt t="25323" x="3822700" y="2295525"/>
          <p14:tracePt t="25339" x="3832225" y="2295525"/>
          <p14:tracePt t="25356" x="3832225" y="2301875"/>
          <p14:tracePt t="25374" x="3841750" y="2301875"/>
          <p14:tracePt t="25390" x="3852863" y="2311400"/>
          <p14:tracePt t="25406" x="3862388" y="2311400"/>
          <p14:tracePt t="25434" x="3873500" y="2311400"/>
          <p14:tracePt t="25442" x="3883025" y="2311400"/>
          <p14:tracePt t="25473" x="3894138" y="2322513"/>
          <p14:tracePt t="25510" x="3903663" y="2322513"/>
          <p14:tracePt t="25537" x="3903663" y="2311400"/>
          <p14:tracePt t="25545" x="3903663" y="2301875"/>
          <p14:tracePt t="25557" x="3903663" y="2295525"/>
          <p14:tracePt t="25573" x="3903663" y="2276475"/>
          <p14:tracePt t="25590" x="3903663" y="2255838"/>
          <p14:tracePt t="25606" x="3894138" y="2235200"/>
          <p14:tracePt t="25623" x="3894138" y="2224088"/>
          <p14:tracePt t="25640" x="3883025" y="2205038"/>
          <p14:tracePt t="25657" x="3873500" y="2193925"/>
          <p14:tracePt t="25673" x="3862388" y="2184400"/>
          <p14:tracePt t="25690" x="3841750" y="2173288"/>
          <p14:tracePt t="25707" x="3822700" y="2152650"/>
          <p14:tracePt t="25723" x="3811588" y="2143125"/>
          <p14:tracePt t="25740" x="3802063" y="2143125"/>
          <p14:tracePt t="25756" x="3790950" y="2133600"/>
          <p14:tracePt t="25775" x="3781425" y="2122488"/>
          <p14:tracePt t="25791" x="3770313" y="2112963"/>
          <p14:tracePt t="25807" x="3760788" y="2108200"/>
          <p14:tracePt t="25823" x="3751263" y="2087563"/>
          <p14:tracePt t="25841" x="3751263" y="2066925"/>
          <p14:tracePt t="25857" x="3744913" y="2055813"/>
          <p14:tracePt t="25873" x="3735388" y="2036763"/>
          <p14:tracePt t="25890" x="3724275" y="2025650"/>
          <p14:tracePt t="25906" x="3724275" y="2016125"/>
          <p14:tracePt t="25923" x="3714750" y="2016125"/>
          <p14:tracePt t="25948" x="3705225" y="2016125"/>
          <p14:tracePt t="26132" x="3694113" y="2016125"/>
          <p14:tracePt t="26153" x="3684588" y="2016125"/>
          <p14:tracePt t="26174" x="3673475" y="2016125"/>
          <p14:tracePt t="26193" x="3663950" y="2016125"/>
          <p14:tracePt t="26268" x="3652838" y="2016125"/>
          <p14:tracePt t="26288" x="3643313" y="2016125"/>
          <p14:tracePt t="26309" x="3633788" y="2016125"/>
          <p14:tracePt t="26360" x="3622675" y="2016125"/>
          <p14:tracePt t="26478" x="3622675" y="2025650"/>
          <p14:tracePt t="26484" x="3622675" y="2036763"/>
          <p14:tracePt t="26501" x="3613150" y="2046288"/>
          <p14:tracePt t="26570" x="3613150" y="2066925"/>
          <p14:tracePt t="26576" x="3613150" y="2076450"/>
          <p14:tracePt t="26624" x="3602038" y="2076450"/>
          <p14:tracePt t="26641" x="3602038" y="2087563"/>
          <p14:tracePt t="26667" x="3602038" y="2097088"/>
          <p14:tracePt t="26672" x="3602038" y="2108200"/>
          <p14:tracePt t="26690" x="3592513" y="2108200"/>
          <p14:tracePt t="26708" x="3581400" y="2112963"/>
          <p14:tracePt t="27248" x="3802063" y="2433638"/>
          <p14:tracePt t="27255" x="3811588" y="2444750"/>
          <p14:tracePt t="27268" x="3811588" y="2454275"/>
          <p14:tracePt t="27276" x="3822700" y="2465388"/>
          <p14:tracePt t="27290" x="3822700" y="2474913"/>
          <p14:tracePt t="27307" x="3832225" y="2479675"/>
          <p14:tracePt t="27323" x="3841750" y="2479675"/>
          <p14:tracePt t="27340" x="3852863" y="2479675"/>
          <p14:tracePt t="27356" x="3862388" y="2479675"/>
          <p14:tracePt t="27374" x="3873500" y="2479675"/>
          <p14:tracePt t="27469" x="3883025" y="2479675"/>
          <p14:tracePt t="27508" x="3883025" y="2490788"/>
          <p14:tracePt t="27518" x="3894138" y="2490788"/>
          <p14:tracePt t="27538" x="3894138" y="2500313"/>
          <p14:tracePt t="27573" x="3903663" y="2500313"/>
          <p14:tracePt t="27612" x="3913188" y="2500313"/>
          <p14:tracePt t="27624" x="3913188" y="2509838"/>
          <p14:tracePt t="27642" x="3924300" y="2509838"/>
          <p14:tracePt t="27657" x="3924300" y="2520950"/>
          <p14:tracePt t="27673" x="3933825" y="2520950"/>
          <p14:tracePt t="27690" x="3938588" y="2520950"/>
          <p14:tracePt t="27708" x="3938588" y="2530475"/>
          <p14:tracePt t="27724" x="3949700" y="2530475"/>
          <p14:tracePt t="27740" x="3959225" y="2541588"/>
          <p14:tracePt t="27756" x="3970338" y="2551113"/>
          <p14:tracePt t="27774" x="3970338" y="2571750"/>
          <p14:tracePt t="27790" x="3979863" y="2571750"/>
          <p14:tracePt t="27807" x="3979863" y="2581275"/>
          <p14:tracePt t="27823" x="3990975" y="2581275"/>
          <p14:tracePt t="27841" x="3990975" y="2592388"/>
          <p14:tracePt t="27857" x="4010025" y="2601913"/>
          <p14:tracePt t="27873" x="4021138" y="2601913"/>
          <p14:tracePt t="27890" x="4021138" y="2613025"/>
          <p14:tracePt t="27907" x="4030663" y="2622550"/>
          <p14:tracePt t="27924" x="4041775" y="2622550"/>
          <p14:tracePt t="27939" x="4041775" y="2633663"/>
          <p14:tracePt t="27957" x="4051300" y="2633663"/>
          <p14:tracePt t="27974" x="4062413" y="2643188"/>
          <p14:tracePt t="27991" x="4071938" y="2652713"/>
          <p14:tracePt t="28006" x="4081463" y="2663825"/>
          <p14:tracePt t="28024" x="4081463" y="2668588"/>
          <p14:tracePt t="28041" x="4081463" y="2679700"/>
          <p14:tracePt t="28141" x="4081463" y="2689225"/>
          <p14:tracePt t="28156" x="4092575" y="2689225"/>
          <p14:tracePt t="28220" x="4092575" y="2698750"/>
          <p14:tracePt t="28255" x="4102100" y="2709863"/>
          <p14:tracePt t="28304" x="4113213" y="2709863"/>
          <p14:tracePt t="28327" x="4117975" y="2709863"/>
          <p14:tracePt t="28336" x="4117975" y="2719388"/>
          <p14:tracePt t="28351" x="4127500" y="2719388"/>
          <p14:tracePt t="28370" x="4138613" y="2719388"/>
          <p14:tracePt t="28389" x="4148138" y="2719388"/>
          <p14:tracePt t="28407" x="4159250" y="2719388"/>
          <p14:tracePt t="28413" x="4168775" y="2730500"/>
          <p14:tracePt t="28424" x="4168775" y="2740025"/>
          <p14:tracePt t="28441" x="4179888" y="2740025"/>
          <p14:tracePt t="28457" x="4189413" y="2751138"/>
          <p14:tracePt t="28492" x="4198938" y="2751138"/>
          <p14:tracePt t="28538" x="4210050" y="2751138"/>
          <p14:tracePt t="28940" x="4219575" y="2751138"/>
          <p14:tracePt t="28976" x="4219575" y="2760663"/>
          <p14:tracePt t="28993" x="4230688" y="2760663"/>
          <p14:tracePt t="29222" x="4230688" y="2751138"/>
          <p14:tracePt t="29253" x="4230688" y="2740025"/>
          <p14:tracePt t="29297" x="4230688" y="2730500"/>
          <p14:tracePt t="29440" x="4219575" y="2730500"/>
          <p14:tracePt t="29504" x="4219575" y="2719388"/>
          <p14:tracePt t="29515" x="4219575" y="2709863"/>
          <p14:tracePt t="29561" x="4219575" y="2698750"/>
          <p14:tracePt t="29631" x="4219575" y="2689225"/>
          <p14:tracePt t="29671" x="4219575" y="2679700"/>
          <p14:tracePt t="29690" x="4219575" y="2668588"/>
          <p14:tracePt t="29708" x="4230688" y="2668588"/>
          <p14:tracePt t="29816" x="4230688" y="2663825"/>
          <p14:tracePt t="29855" x="4230688" y="2652713"/>
          <p14:tracePt t="29937" x="4230688" y="2643188"/>
          <p14:tracePt t="29951" x="4230688" y="2633663"/>
          <p14:tracePt t="29957" x="4230688" y="2622550"/>
          <p14:tracePt t="29974" x="4219575" y="2601913"/>
          <p14:tracePt t="29990" x="4210050" y="2601913"/>
          <p14:tracePt t="30007" x="4189413" y="2571750"/>
          <p14:tracePt t="30023" x="4168775" y="2541588"/>
          <p14:tracePt t="30040" x="4117975" y="2520950"/>
          <p14:tracePt t="30057" x="4092575" y="2479675"/>
          <p14:tracePt t="30073" x="4041775" y="2454275"/>
          <p14:tracePt t="30090" x="4010025" y="2433638"/>
          <p14:tracePt t="30107" x="3990975" y="2424113"/>
          <p14:tracePt t="30123" x="3990975" y="2403475"/>
          <p14:tracePt t="30139" x="3990975" y="2393950"/>
          <p14:tracePt t="30156" x="3990975" y="2373313"/>
          <p14:tracePt t="30173" x="4000500" y="2352675"/>
          <p14:tracePt t="30190" x="4010025" y="2322513"/>
          <p14:tracePt t="30206" x="4030663" y="2295525"/>
          <p14:tracePt t="30223" x="4041775" y="2255838"/>
          <p14:tracePt t="30241" x="4051300" y="2205038"/>
          <p14:tracePt t="30257" x="4062413" y="2152650"/>
          <p14:tracePt t="30273" x="4062413" y="2122488"/>
          <p14:tracePt t="30290" x="4062413" y="2108200"/>
          <p14:tracePt t="30307" x="4071938" y="2087563"/>
          <p14:tracePt t="30323" x="4071938" y="2066925"/>
          <p14:tracePt t="30339" x="4081463" y="2055813"/>
          <p14:tracePt t="30356" x="4081463" y="2036763"/>
          <p14:tracePt t="30374" x="4092575" y="2016125"/>
          <p14:tracePt t="30391" x="4092575" y="1984375"/>
          <p14:tracePt t="30406" x="4092575" y="1954213"/>
          <p14:tracePt t="30423" x="4092575" y="1933575"/>
          <p14:tracePt t="30441" x="4092575" y="1919288"/>
          <p14:tracePt t="30456" x="4092575" y="1898650"/>
          <p14:tracePt t="30473" x="4092575" y="1887538"/>
          <p14:tracePt t="30489" x="4092575" y="1878013"/>
          <p14:tracePt t="30506" x="4092575" y="1866900"/>
          <p14:tracePt t="30523" x="4081463" y="1857375"/>
          <p14:tracePt t="30540" x="4062413" y="1847850"/>
          <p14:tracePt t="30556" x="4030663" y="1847850"/>
          <p14:tracePt t="30575" x="3979863" y="1847850"/>
          <p14:tracePt t="30590" x="3933825" y="1847850"/>
          <p14:tracePt t="30607" x="3894138" y="1847850"/>
          <p14:tracePt t="30623" x="3852863" y="1847850"/>
          <p14:tracePt t="30640" x="3811588" y="1878013"/>
          <p14:tracePt t="30657" x="3790950" y="1908175"/>
          <p14:tracePt t="30673" x="3770313" y="1944688"/>
          <p14:tracePt t="30689" x="3744913" y="1965325"/>
          <p14:tracePt t="30707" x="3724275" y="1965325"/>
          <p14:tracePt t="30723" x="3714750" y="1974850"/>
          <p14:tracePt t="30740" x="3705225" y="1974850"/>
          <p14:tracePt t="30783" x="3694113" y="1995488"/>
          <p14:tracePt t="30805" x="3684588" y="1995488"/>
          <p14:tracePt t="30855" x="3673475" y="1995488"/>
          <p14:tracePt t="30899" x="3673475" y="1984375"/>
          <p14:tracePt t="30910" x="3673475" y="1974850"/>
          <p14:tracePt t="30924" x="3673475" y="1954213"/>
          <p14:tracePt t="30940" x="3673475" y="1933575"/>
          <p14:tracePt t="30956" x="3673475" y="1919288"/>
          <p14:tracePt t="30973" x="3673475" y="1887538"/>
          <p14:tracePt t="30990" x="3673475" y="1878013"/>
          <p14:tracePt t="31006" x="3673475" y="1866900"/>
          <p14:tracePt t="31023" x="3673475" y="1847850"/>
          <p14:tracePt t="31040" x="3673475" y="1827213"/>
          <p14:tracePt t="31057" x="3673475" y="1816100"/>
          <p14:tracePt t="31073" x="3673475" y="1795463"/>
          <p14:tracePt t="31090" x="3673475" y="1785938"/>
          <p14:tracePt t="31107" x="3673475" y="1776413"/>
          <p14:tracePt t="31123" x="3673475" y="1765300"/>
          <p14:tracePt t="31139" x="3673475" y="1755775"/>
          <p14:tracePt t="31156" x="3673475" y="1744663"/>
          <p14:tracePt t="31174" x="3673475" y="1739900"/>
          <p14:tracePt t="31191" x="3673475" y="1730375"/>
          <p14:tracePt t="31206" x="3673475" y="1719263"/>
          <p14:tracePt t="31239" x="3673475" y="1709738"/>
          <p14:tracePt t="31271" x="3663950" y="1709738"/>
          <p14:tracePt t="31286" x="3652838" y="1709738"/>
          <p14:tracePt t="31304" x="3643313" y="1709738"/>
          <p14:tracePt t="31324" x="3643313" y="1719263"/>
          <p14:tracePt t="31404" x="3633788" y="1719263"/>
          <p14:tracePt t="31453" x="3622675" y="1719263"/>
          <p14:tracePt t="31567" x="3633788" y="1719263"/>
          <p14:tracePt t="31573" x="3643313" y="1719263"/>
          <p14:tracePt t="31590" x="3652838" y="1719263"/>
          <p14:tracePt t="31607" x="3663950" y="1719263"/>
          <p14:tracePt t="31623" x="3673475" y="1719263"/>
          <p14:tracePt t="31641" x="3684588" y="1719263"/>
          <p14:tracePt t="31656" x="3694113" y="1719263"/>
          <p14:tracePt t="31673" x="3705225" y="1719263"/>
          <p14:tracePt t="31690" x="3705225" y="1730375"/>
          <p14:tracePt t="31707" x="3714750" y="1739900"/>
          <p14:tracePt t="31723" x="3724275" y="1739900"/>
          <p14:tracePt t="31740" x="3724275" y="1744663"/>
          <p14:tracePt t="31757" x="3735388" y="1755775"/>
          <p14:tracePt t="31774" x="3735388" y="1765300"/>
          <p14:tracePt t="31790" x="3735388" y="1776413"/>
          <p14:tracePt t="31806" x="3735388" y="1785938"/>
          <p14:tracePt t="31824" x="3735388" y="1795463"/>
          <p14:tracePt t="31841" x="3735388" y="1806575"/>
          <p14:tracePt t="31857" x="3735388" y="1816100"/>
          <p14:tracePt t="31873" x="3744913" y="1827213"/>
          <p14:tracePt t="31890" x="3744913" y="1836738"/>
          <p14:tracePt t="31907" x="3744913" y="1847850"/>
          <p14:tracePt t="31923" x="3744913" y="1866900"/>
          <p14:tracePt t="31940" x="3744913" y="1878013"/>
          <p14:tracePt t="31957" x="3744913" y="1887538"/>
          <p14:tracePt t="31974" x="3744913" y="1898650"/>
          <p14:tracePt t="32006" x="3744913" y="1908175"/>
          <p14:tracePt t="32145" x="3751263" y="1919288"/>
          <p14:tracePt t="32156" x="3760788" y="1928813"/>
          <p14:tracePt t="32172" x="3770313" y="1933575"/>
          <p14:tracePt t="32180" x="3781425" y="1933575"/>
          <p14:tracePt t="32191" x="3790950" y="1954213"/>
          <p14:tracePt t="32206" x="3811588" y="1965325"/>
          <p14:tracePt t="32223" x="3832225" y="1984375"/>
          <p14:tracePt t="32240" x="3873500" y="2016125"/>
          <p14:tracePt t="32257" x="3894138" y="2046288"/>
          <p14:tracePt t="32273" x="3933825" y="2087563"/>
          <p14:tracePt t="32290" x="3970338" y="2122488"/>
          <p14:tracePt t="32306" x="4030663" y="2173288"/>
          <p14:tracePt t="32323" x="4062413" y="2205038"/>
          <p14:tracePt t="32339" x="4113213" y="2244725"/>
          <p14:tracePt t="32356" x="4138613" y="2286000"/>
          <p14:tracePt t="32374" x="4148138" y="2301875"/>
          <p14:tracePt t="32390" x="4168775" y="2332038"/>
          <p14:tracePt t="32406" x="4179888" y="2341563"/>
          <p14:tracePt t="32423" x="4189413" y="2362200"/>
          <p14:tracePt t="32441" x="4198938" y="2373313"/>
          <p14:tracePt t="32457" x="4198938" y="2382838"/>
          <p14:tracePt t="32473" x="4210050" y="2393950"/>
          <p14:tracePt t="32490" x="4219575" y="2403475"/>
          <p14:tracePt t="32520" x="4219575" y="2413000"/>
          <p14:tracePt t="32527" x="4219575" y="2424113"/>
          <p14:tracePt t="32555" x="4230688" y="2433638"/>
          <p14:tracePt t="32588" x="4230688" y="2444750"/>
          <p14:tracePt t="32607" x="4240213" y="2444750"/>
          <p14:tracePt t="32624" x="4240213" y="2454275"/>
          <p14:tracePt t="32642" x="4251325" y="2454275"/>
          <p14:tracePt t="32738" x="4260850" y="2454275"/>
          <p14:tracePt t="33390" x="4260850" y="2465388"/>
          <p14:tracePt t="33418" x="4260850" y="2474913"/>
          <p14:tracePt t="33471" x="4270375" y="2474913"/>
          <p14:tracePt t="33477" x="4270375" y="2479675"/>
          <p14:tracePt t="33497" x="4270375" y="2490788"/>
          <p14:tracePt t="33561" x="4270375" y="2500313"/>
          <p14:tracePt t="33581" x="4281488" y="2500313"/>
          <p14:tracePt t="33641" x="4291013" y="2509838"/>
          <p14:tracePt t="33696" x="4295775" y="2509838"/>
          <p14:tracePt t="33735" x="4306888" y="2509838"/>
          <p14:tracePt t="33760" x="4306888" y="2520950"/>
          <p14:tracePt t="33774" x="4316413" y="2520950"/>
          <p14:tracePt t="33805" x="4327525" y="2520950"/>
          <p14:tracePt t="33822" x="4327525" y="2530475"/>
          <p14:tracePt t="33829" x="4337050" y="2530475"/>
          <p14:tracePt t="33853" x="4348163" y="2530475"/>
          <p14:tracePt t="33864" x="4348163" y="2541588"/>
          <p14:tracePt t="33919" x="4348163" y="2551113"/>
          <p14:tracePt t="33926" x="4357688" y="2551113"/>
          <p14:tracePt t="33946" x="4357688" y="2562225"/>
          <p14:tracePt t="33992" x="4357688" y="2571750"/>
          <p14:tracePt t="34426" x="4348163" y="2571750"/>
          <p14:tracePt t="34448" x="4337050" y="2571750"/>
          <p14:tracePt t="34454" x="4327525" y="2571750"/>
          <p14:tracePt t="34470" x="4316413" y="2571750"/>
          <p14:tracePt t="34487" x="4306888" y="2571750"/>
          <p14:tracePt t="34503" x="4295775" y="2571750"/>
          <p14:tracePt t="34521" x="4291013" y="2571750"/>
          <p14:tracePt t="34536" x="4281488" y="2571750"/>
          <p14:tracePt t="34556" x="4270375" y="2571750"/>
          <p14:tracePt t="34573" x="4260850" y="2571750"/>
          <p14:tracePt t="34590" x="4230688" y="2551113"/>
          <p14:tracePt t="34607" x="4210050" y="2530475"/>
          <p14:tracePt t="34623" x="4189413" y="2500313"/>
          <p14:tracePt t="34641" x="4159250" y="2479675"/>
          <p14:tracePt t="34657" x="4138613" y="2465388"/>
          <p14:tracePt t="34673" x="4113213" y="2454275"/>
          <p14:tracePt t="34690" x="4081463" y="2444750"/>
          <p14:tracePt t="34707" x="4041775" y="2424113"/>
          <p14:tracePt t="34723" x="3970338" y="2393950"/>
          <p14:tracePt t="34739" x="3913188" y="2373313"/>
          <p14:tracePt t="34756" x="3862388" y="2362200"/>
          <p14:tracePt t="34774" x="3790950" y="2362200"/>
          <p14:tracePt t="34790" x="3724275" y="2362200"/>
          <p14:tracePt t="34806" x="3673475" y="2382838"/>
          <p14:tracePt t="34823" x="3633788" y="2433638"/>
          <p14:tracePt t="34841" x="3567113" y="2509838"/>
          <p14:tracePt t="34857" x="3525838" y="2581275"/>
          <p14:tracePt t="34873" x="3475038" y="2668588"/>
          <p14:tracePt t="34890" x="3444875" y="2719388"/>
          <p14:tracePt t="34907" x="3403600" y="2760663"/>
          <p14:tracePt t="34923" x="3357563" y="2801938"/>
          <p14:tracePt t="34940" x="3316288" y="2832100"/>
          <p14:tracePt t="34957" x="3265488" y="2867025"/>
          <p14:tracePt t="34974" x="3235325" y="2898775"/>
          <p14:tracePt t="34990" x="3189288" y="2959100"/>
          <p14:tracePt t="35008" x="3159125" y="3009900"/>
          <p14:tracePt t="35023" x="3097213" y="3097213"/>
          <p14:tracePt t="35041" x="3067050" y="3138488"/>
          <p14:tracePt t="35057" x="3046413" y="3179763"/>
          <p14:tracePt t="35073" x="3016250" y="3214688"/>
          <p14:tracePt t="35090" x="3000375" y="3235325"/>
          <p14:tracePt t="35108" x="2990850" y="3244850"/>
          <p14:tracePt t="35124" x="2959100" y="3276600"/>
          <p14:tracePt t="35140" x="2949575" y="3276600"/>
          <p14:tracePt t="35157" x="2928938" y="3295650"/>
          <p14:tracePt t="35174" x="2898775" y="3316288"/>
          <p14:tracePt t="35190" x="2887663" y="3336925"/>
          <p14:tracePt t="35207" x="2867025" y="3357563"/>
          <p14:tracePt t="35223" x="2857500" y="3398838"/>
          <p14:tracePt t="35240" x="2811463" y="3495675"/>
          <p14:tracePt t="35257" x="2790825" y="3567113"/>
          <p14:tracePt t="35273" x="2781300" y="3663950"/>
          <p14:tracePt t="35290" x="2770188" y="3724275"/>
          <p14:tracePt t="35306" x="2770188" y="3756025"/>
          <p14:tracePt t="35323" x="2760663" y="3765550"/>
          <p14:tracePt t="35377" x="2709863" y="3894138"/>
          <p14:tracePt t="35387" x="2698750" y="3913188"/>
          <p14:tracePt t="35392" x="2689225" y="3959225"/>
          <p14:tracePt t="35407" x="2679700" y="3990975"/>
          <p14:tracePt t="35411" x="2668588" y="4051300"/>
          <p14:tracePt t="35423" x="2659063" y="4062413"/>
          <p14:tracePt t="35440" x="2659063" y="4092575"/>
          <p14:tracePt t="35457" x="2659063" y="4122738"/>
          <p14:tracePt t="35473" x="2659063" y="4148138"/>
          <p14:tracePt t="35490" x="2679700" y="4189413"/>
          <p14:tracePt t="35508" x="2709863" y="4219575"/>
          <p14:tracePt t="35524" x="2740025" y="4260850"/>
          <p14:tracePt t="35623" x="2790825" y="4419600"/>
          <p14:tracePt t="35630" x="2811463" y="4491038"/>
          <p14:tracePt t="35640" x="2811463" y="4505325"/>
          <p14:tracePt t="35658" x="2801938" y="4505325"/>
          <p14:tracePt t="35674" x="2801938" y="4516438"/>
          <p14:tracePt t="35690" x="2781300" y="4516438"/>
          <p14:tracePt t="35709" x="2770188" y="4525963"/>
          <p14:tracePt t="35725" x="2760663" y="4537075"/>
          <p14:tracePt t="35744" x="2760663" y="4546600"/>
          <p14:tracePt t="35775" x="2760663" y="4556125"/>
          <p14:tracePt t="35791" x="2760663" y="4567238"/>
          <p14:tracePt t="35808" x="2781300" y="4576763"/>
          <p14:tracePt t="35824" x="2801938" y="4597400"/>
          <p14:tracePt t="35842" x="2832100" y="4608513"/>
          <p14:tracePt t="35858" x="2878138" y="4627563"/>
          <p14:tracePt t="35873" x="2928938" y="4648200"/>
          <p14:tracePt t="35890" x="2979738" y="4659313"/>
          <p14:tracePt t="35909" x="3036888" y="4679950"/>
          <p14:tracePt t="35925" x="3097213" y="4679950"/>
          <p14:tracePt t="35942" x="3159125" y="4684713"/>
          <p14:tracePt t="35958" x="3198813" y="4684713"/>
          <p14:tracePt t="35975" x="3224213" y="4694238"/>
          <p14:tracePt t="35991" x="3244850" y="4694238"/>
          <p14:tracePt t="36007" x="3255963" y="4705350"/>
          <p14:tracePt t="36024" x="3265488" y="4705350"/>
          <p14:tracePt t="36090" x="3276600" y="4705350"/>
          <p14:tracePt t="36099" x="3276600" y="4694238"/>
          <p14:tracePt t="36111" x="3276600" y="4684713"/>
          <p14:tracePt t="36145" x="3276600" y="4679950"/>
          <p14:tracePt t="36158" x="3286125" y="4679950"/>
          <p14:tracePt t="36175" x="3295650" y="4668838"/>
          <p14:tracePt t="36191" x="3306763" y="4668838"/>
          <p14:tracePt t="36210" x="3316288" y="4668838"/>
          <p14:tracePt t="36223" x="3316288" y="4659313"/>
          <p14:tracePt t="36244" x="3327400" y="4659313"/>
          <p14:tracePt t="36258" x="3327400" y="4648200"/>
          <p14:tracePt t="36296" x="3327400" y="4638675"/>
          <p14:tracePt t="36328" x="3327400" y="4627563"/>
          <p14:tracePt t="36371" x="3327400" y="4618038"/>
          <p14:tracePt t="36538" x="3336925" y="4618038"/>
          <p14:tracePt t="36561" x="3348038" y="4618038"/>
          <p14:tracePt t="36576" x="3357563" y="4618038"/>
          <p14:tracePt t="36589" x="3367088" y="4618038"/>
          <p14:tracePt t="36606" x="3378200" y="4627563"/>
          <p14:tracePt t="36612" x="3382963" y="4627563"/>
          <p14:tracePt t="36630" x="3394075" y="4627563"/>
          <p14:tracePt t="36642" x="3403600" y="4627563"/>
          <p14:tracePt t="36658" x="3413125" y="4638675"/>
          <p14:tracePt t="36674" x="3424238" y="4638675"/>
          <p14:tracePt t="36691" x="3433763" y="4638675"/>
          <p14:tracePt t="36709" x="3444875" y="4648200"/>
          <p14:tracePt t="36729" x="3454400" y="4648200"/>
          <p14:tracePt t="36994" x="3444875" y="4648200"/>
          <p14:tracePt t="37059" x="3433763" y="4648200"/>
          <p14:tracePt t="37079" x="3424238" y="4648200"/>
          <p14:tracePt t="37105" x="3413125" y="4648200"/>
          <p14:tracePt t="37127" x="3403600" y="4648200"/>
          <p14:tracePt t="37144" x="3394075" y="4648200"/>
          <p14:tracePt t="37157" x="3394075" y="4638675"/>
          <p14:tracePt t="37386" x="3382963" y="4638675"/>
          <p14:tracePt t="37435" x="3378200" y="4638675"/>
          <p14:tracePt t="37475" x="3367088" y="4638675"/>
          <p14:tracePt t="37486" x="3367088" y="4627563"/>
          <p14:tracePt t="37506" x="3357563" y="4627563"/>
          <p14:tracePt t="37526" x="3357563" y="4618038"/>
          <p14:tracePt t="37542" x="3348038" y="4618038"/>
          <p14:tracePt t="37556" x="3336925" y="4608513"/>
          <p14:tracePt t="37575" x="3327400" y="4608513"/>
          <p14:tracePt t="37592" x="3316288" y="4597400"/>
          <p14:tracePt t="37609" x="3306763" y="4597400"/>
          <p14:tracePt t="37624" x="3295650" y="4576763"/>
          <p14:tracePt t="37642" x="3295650" y="4567238"/>
          <p14:tracePt t="37658" x="3276600" y="4556125"/>
          <p14:tracePt t="37673" x="3255963" y="4537075"/>
          <p14:tracePt t="37690" x="3244850" y="4525963"/>
          <p14:tracePt t="37709" x="3244850" y="4516438"/>
          <p14:tracePt t="37725" x="3235325" y="4505325"/>
          <p14:tracePt t="37742" x="3235325" y="4491038"/>
          <p14:tracePt t="37758" x="3235325" y="4479925"/>
          <p14:tracePt t="37774" x="3235325" y="4459288"/>
          <p14:tracePt t="37792" x="3235325" y="4438650"/>
          <p14:tracePt t="37808" x="3244850" y="4408488"/>
          <p14:tracePt t="37824" x="3255963" y="4387850"/>
          <p14:tracePt t="37840" x="3276600" y="4357688"/>
          <p14:tracePt t="37859" x="3286125" y="4348163"/>
          <p14:tracePt t="37873" x="3295650" y="4327525"/>
          <p14:tracePt t="37891" x="3306763" y="4327525"/>
          <p14:tracePt t="37906" x="3327400" y="4316413"/>
          <p14:tracePt t="37925" x="3336925" y="4316413"/>
          <p14:tracePt t="37941" x="3357563" y="4302125"/>
          <p14:tracePt t="37956" x="3367088" y="4302125"/>
          <p14:tracePt t="37975" x="3378200" y="4302125"/>
          <p14:tracePt t="37992" x="3382963" y="4291013"/>
          <p14:tracePt t="38018" x="3394075" y="4291013"/>
          <p14:tracePt t="38026" x="3403600" y="4291013"/>
          <p14:tracePt t="38045" x="3413125" y="4291013"/>
          <p14:tracePt t="38062" x="3424238" y="4291013"/>
          <p14:tracePt t="38080" x="3433763" y="4291013"/>
          <p14:tracePt t="38091" x="3444875" y="4291013"/>
          <p14:tracePt t="38108" x="3444875" y="4302125"/>
          <p14:tracePt t="38125" x="3444875" y="4311650"/>
          <p14:tracePt t="38141" x="3454400" y="4311650"/>
          <p14:tracePt t="38156" x="3465513" y="4316413"/>
          <p14:tracePt t="38174" x="3465513" y="4327525"/>
          <p14:tracePt t="38191" x="3465513" y="4337050"/>
          <p14:tracePt t="38206" x="3475038" y="4348163"/>
          <p14:tracePt t="38223" x="3475038" y="4357688"/>
          <p14:tracePt t="38240" x="3475038" y="4367213"/>
          <p14:tracePt t="38259" x="3484563" y="4378325"/>
          <p14:tracePt t="38273" x="3484563" y="4387850"/>
          <p14:tracePt t="38290" x="3484563" y="4398963"/>
          <p14:tracePt t="38310" x="3484563" y="4408488"/>
          <p14:tracePt t="38325" x="3484563" y="4419600"/>
          <p14:tracePt t="38340" x="3475038" y="4429125"/>
          <p14:tracePt t="38356" x="3475038" y="4438650"/>
          <p14:tracePt t="38376" x="3475038" y="4449763"/>
          <p14:tracePt t="38391" x="3465513" y="4470400"/>
          <p14:tracePt t="38408" x="3465513" y="4479925"/>
          <p14:tracePt t="38424" x="3465513" y="4491038"/>
          <p14:tracePt t="38442" x="3465513" y="4500563"/>
          <p14:tracePt t="38458" x="3465513" y="4505325"/>
          <p14:tracePt t="38473" x="3465513" y="4516438"/>
          <p14:tracePt t="38490" x="3465513" y="4525963"/>
          <p14:tracePt t="38560" x="3454400" y="4525963"/>
          <p14:tracePt t="38586" x="3444875" y="4525963"/>
          <p14:tracePt t="38603" x="3433763" y="4525963"/>
          <p14:tracePt t="38626" x="3424238" y="4525963"/>
          <p14:tracePt t="38646" x="3413125" y="4525963"/>
          <p14:tracePt t="38695" x="3403600" y="4525963"/>
          <p14:tracePt t="38748" x="3394075" y="4525963"/>
          <p14:tracePt t="38793" x="3382963" y="4516438"/>
          <p14:tracePt t="38818" x="3378200" y="4516438"/>
          <p14:tracePt t="38845" x="3378200" y="4505325"/>
          <p14:tracePt t="38850" x="3367088" y="4505325"/>
          <p14:tracePt t="38858" x="3367088" y="4500563"/>
          <p14:tracePt t="38882" x="3357563" y="4500563"/>
          <p14:tracePt t="38892" x="3357563" y="4491038"/>
          <p14:tracePt t="38908" x="3357563" y="4479925"/>
          <p14:tracePt t="38925" x="3348038" y="4470400"/>
          <p14:tracePt t="38942" x="3348038" y="4459288"/>
          <p14:tracePt t="38956" x="3348038" y="4449763"/>
          <p14:tracePt t="38974" x="3348038" y="4438650"/>
          <p14:tracePt t="38991" x="3348038" y="4429125"/>
          <p14:tracePt t="39008" x="3348038" y="4408488"/>
          <p14:tracePt t="39025" x="3348038" y="4387850"/>
          <p14:tracePt t="39041" x="3357563" y="4367213"/>
          <p14:tracePt t="39058" x="3378200" y="4348163"/>
          <p14:tracePt t="39074" x="3382963" y="4337050"/>
          <p14:tracePt t="39091" x="3394075" y="4337050"/>
          <p14:tracePt t="39108" x="3403600" y="4327525"/>
          <p14:tracePt t="39126" x="3413125" y="4327525"/>
          <p14:tracePt t="39142" x="3424238" y="4327525"/>
          <p14:tracePt t="39156" x="3444875" y="4327525"/>
          <p14:tracePt t="39174" x="3454400" y="4327525"/>
          <p14:tracePt t="39191" x="3465513" y="4327525"/>
          <p14:tracePt t="39208" x="3475038" y="4327525"/>
          <p14:tracePt t="39223" x="3484563" y="4337050"/>
          <p14:tracePt t="39242" x="3495675" y="4337050"/>
          <p14:tracePt t="39257" x="3505200" y="4348163"/>
          <p14:tracePt t="39275" x="3505200" y="4357688"/>
          <p14:tracePt t="39290" x="3516313" y="4357688"/>
          <p14:tracePt t="39411" x="3525838" y="4357688"/>
          <p14:tracePt t="39446" x="3525838" y="4367213"/>
          <p14:tracePt t="39505" x="3525838" y="4378325"/>
          <p14:tracePt t="39562" x="3525838" y="4387850"/>
          <p14:tracePt t="39597" x="3536950" y="4387850"/>
          <p14:tracePt t="39614" x="3536950" y="4398963"/>
          <p14:tracePt t="39665" x="3536950" y="4408488"/>
          <p14:tracePt t="39670" x="3546475" y="4408488"/>
          <p14:tracePt t="39694" x="3546475" y="4419600"/>
          <p14:tracePt t="39723" x="3556000" y="4419600"/>
          <p14:tracePt t="39822" x="3567113" y="4419600"/>
          <p14:tracePt t="39859" x="3571875" y="4419600"/>
          <p14:tracePt t="39867" x="3571875" y="4408488"/>
          <p14:tracePt t="39901" x="3581400" y="4408488"/>
          <p14:tracePt t="39912" x="3581400" y="4398963"/>
          <p14:tracePt t="39940" x="3581400" y="4387850"/>
          <p14:tracePt t="39959" x="3592513" y="4387850"/>
          <p14:tracePt t="39976" x="3592513" y="4378325"/>
          <p14:tracePt t="39991" x="3592513" y="4367213"/>
          <p14:tracePt t="40009" x="3602038" y="4367213"/>
          <p14:tracePt t="40024" x="3602038" y="4357688"/>
          <p14:tracePt t="40040" x="3602038" y="4348163"/>
          <p14:tracePt t="40058" x="3602038" y="4337050"/>
          <p14:tracePt t="40075" x="3602038" y="4327525"/>
          <p14:tracePt t="40096" x="3602038" y="4316413"/>
          <p14:tracePt t="40137" x="3602038" y="4311650"/>
          <p14:tracePt t="40188" x="3602038" y="4302125"/>
          <p14:tracePt t="40267" x="3613150" y="4302125"/>
          <p14:tracePt t="40303" x="3622675" y="4302125"/>
          <p14:tracePt t="40321" x="3633788" y="4302125"/>
          <p14:tracePt t="40343" x="3643313" y="4302125"/>
          <p14:tracePt t="40360" x="3652838" y="4311650"/>
          <p14:tracePt t="40377" x="3663950" y="4311650"/>
          <p14:tracePt t="40388" x="3673475" y="4311650"/>
          <p14:tracePt t="40409" x="3684588" y="4311650"/>
          <p14:tracePt t="40425" x="3684588" y="4316413"/>
          <p14:tracePt t="40554" x="3684588" y="4311650"/>
          <p14:tracePt t="40578" x="3684588" y="4302125"/>
          <p14:tracePt t="40595" x="3673475" y="4302125"/>
          <p14:tracePt t="40613" x="3663950" y="4302125"/>
          <p14:tracePt t="40618" x="3663950" y="4291013"/>
          <p14:tracePt t="40632" x="3663950" y="4281488"/>
          <p14:tracePt t="40649" x="3652838" y="4281488"/>
          <p14:tracePt t="40663" x="3652838" y="4270375"/>
          <p14:tracePt t="40675" x="3643313" y="4270375"/>
          <p14:tracePt t="40735" x="3643313" y="4260850"/>
          <p14:tracePt t="40779" x="3643313" y="4251325"/>
          <p14:tracePt t="40826" x="3643313" y="4240213"/>
          <p14:tracePt t="40863" x="3643313" y="4230688"/>
          <p14:tracePt t="40889" x="3643313" y="4219575"/>
          <p14:tracePt t="40925" x="3643313" y="4210050"/>
          <p14:tracePt t="40944" x="3643313" y="4198938"/>
          <p14:tracePt t="40960" x="3643313" y="4189413"/>
          <p14:tracePt t="40978" x="3652838" y="4189413"/>
          <p14:tracePt t="40984" x="3652838" y="4179888"/>
          <p14:tracePt t="40992" x="3663950" y="4179888"/>
          <p14:tracePt t="41008" x="3663950" y="4168775"/>
          <p14:tracePt t="41024" x="3673475" y="4159250"/>
          <p14:tracePt t="41042" x="3684588" y="4159250"/>
          <p14:tracePt t="41058" x="3694113" y="4138613"/>
          <p14:tracePt t="41074" x="3705225" y="4138613"/>
          <p14:tracePt t="41090" x="3714750" y="4133850"/>
          <p14:tracePt t="41108" x="3724275" y="4122738"/>
          <p14:tracePt t="41125" x="3735388" y="4113213"/>
          <p14:tracePt t="41142" x="3744913" y="4113213"/>
          <p14:tracePt t="41156" x="3744913" y="4102100"/>
          <p14:tracePt t="41173" x="3744913" y="4092575"/>
          <p14:tracePt t="41191" x="3751263" y="4092575"/>
          <p14:tracePt t="41208" x="3751263" y="4081463"/>
          <p14:tracePt t="41225" x="3751263" y="4071938"/>
          <p14:tracePt t="41241" x="3760788" y="4051300"/>
          <p14:tracePt t="41258" x="3760788" y="4030663"/>
          <p14:tracePt t="41275" x="3760788" y="4021138"/>
          <p14:tracePt t="41291" x="3760788" y="4000500"/>
          <p14:tracePt t="41308" x="3760788" y="3990975"/>
          <p14:tracePt t="41324" x="3770313" y="3979863"/>
          <p14:tracePt t="41351" x="3781425" y="3970338"/>
          <p14:tracePt t="41364" x="3790950" y="3970338"/>
          <p14:tracePt t="41386" x="3802063" y="3970338"/>
          <p14:tracePt t="41403" x="3802063" y="3979863"/>
          <p14:tracePt t="41409" x="3811588" y="3979863"/>
          <p14:tracePt t="41429" x="3811588" y="3990975"/>
          <p14:tracePt t="41442" x="3822700" y="3990975"/>
          <p14:tracePt t="41458" x="3822700" y="4000500"/>
          <p14:tracePt t="41475" x="3832225" y="4010025"/>
          <p14:tracePt t="41490" x="3841750" y="4021138"/>
          <p14:tracePt t="41509" x="3852863" y="4030663"/>
          <p14:tracePt t="41525" x="3852863" y="4062413"/>
          <p14:tracePt t="41541" x="3862388" y="4081463"/>
          <p14:tracePt t="41556" x="3862388" y="4102100"/>
          <p14:tracePt t="41574" x="3873500" y="4122738"/>
          <p14:tracePt t="41592" x="3873500" y="4133850"/>
          <p14:tracePt t="41608" x="3873500" y="4138613"/>
          <p14:tracePt t="41624" x="3873500" y="4148138"/>
          <p14:tracePt t="41641" x="3873500" y="4168775"/>
          <p14:tracePt t="41658" x="3873500" y="4179888"/>
          <p14:tracePt t="41675" x="3873500" y="4189413"/>
          <p14:tracePt t="41691" x="3873500" y="4210050"/>
          <p14:tracePt t="41708" x="3873500" y="4219575"/>
          <p14:tracePt t="41724" x="3873500" y="4230688"/>
          <p14:tracePt t="41742" x="3873500" y="4240213"/>
          <p14:tracePt t="41758" x="3873500" y="4260850"/>
          <p14:tracePt t="41775" x="3873500" y="4281488"/>
          <p14:tracePt t="41791" x="3873500" y="4311650"/>
          <p14:tracePt t="41808" x="3873500" y="4327525"/>
          <p14:tracePt t="41824" x="3873500" y="4367213"/>
          <p14:tracePt t="41842" x="3873500" y="4398963"/>
          <p14:tracePt t="41858" x="3862388" y="4438650"/>
          <p14:tracePt t="41875" x="3862388" y="4459288"/>
          <p14:tracePt t="41891" x="3852863" y="4479925"/>
          <p14:tracePt t="41908" x="3852863" y="4500563"/>
          <p14:tracePt t="41925" x="3852863" y="4505325"/>
          <p14:tracePt t="41942" x="3852863" y="4516438"/>
          <p14:tracePt t="41958" x="3852863" y="4525963"/>
          <p14:tracePt t="41991" x="3852863" y="4537075"/>
          <p14:tracePt t="42114" x="3852863" y="4546600"/>
          <p14:tracePt t="42172" x="3852863" y="4556125"/>
          <p14:tracePt t="42205" x="3841750" y="4556125"/>
          <p14:tracePt t="42223" x="3841750" y="4567238"/>
          <p14:tracePt t="42282" x="3832225" y="4567238"/>
          <p14:tracePt t="42331" x="3832225" y="4556125"/>
          <p14:tracePt t="42348" x="3832225" y="4546600"/>
          <p14:tracePt t="42369" x="3832225" y="4537075"/>
          <p14:tracePt t="42379" x="3832225" y="4525963"/>
          <p14:tracePt t="42395" x="3832225" y="4516438"/>
          <p14:tracePt t="42411" x="3832225" y="4505325"/>
          <p14:tracePt t="42425" x="3832225" y="4500563"/>
          <p14:tracePt t="42441" x="3832225" y="4479925"/>
          <p14:tracePt t="42458" x="3832225" y="4470400"/>
          <p14:tracePt t="42475" x="3832225" y="4438650"/>
          <p14:tracePt t="42491" x="3832225" y="4429125"/>
          <p14:tracePt t="42508" x="3832225" y="4419600"/>
          <p14:tracePt t="42524" x="3832225" y="4398963"/>
          <p14:tracePt t="42541" x="3832225" y="4387850"/>
          <p14:tracePt t="42558" x="3832225" y="4378325"/>
          <p14:tracePt t="42575" x="3832225" y="4357688"/>
          <p14:tracePt t="42591" x="3832225" y="4348163"/>
          <p14:tracePt t="42608" x="3832225" y="4337050"/>
          <p14:tracePt t="42633" x="3832225" y="4327525"/>
          <p14:tracePt t="42938" x="3822700" y="4327525"/>
          <p14:tracePt t="42963" x="3822700" y="4337050"/>
          <p14:tracePt t="42980" x="3822700" y="4348163"/>
          <p14:tracePt t="42995" x="3822700" y="4357688"/>
          <p14:tracePt t="43001" x="3811588" y="4367213"/>
          <p14:tracePt t="43006" x="3811588" y="4378325"/>
          <p14:tracePt t="43025" x="3802063" y="4387850"/>
          <p14:tracePt t="43042" x="3802063" y="4398963"/>
          <p14:tracePt t="43058" x="3790950" y="4419600"/>
          <p14:tracePt t="43075" x="3781425" y="4449763"/>
          <p14:tracePt t="43090" x="3770313" y="4470400"/>
          <p14:tracePt t="43108" x="3770313" y="4491038"/>
          <p14:tracePt t="43124" x="3770313" y="4500563"/>
          <p14:tracePt t="43148" x="3760788" y="4505325"/>
          <p14:tracePt t="43223" x="3760788" y="4500563"/>
          <p14:tracePt t="43238" x="3760788" y="4491038"/>
          <p14:tracePt t="43245" x="3760788" y="4479925"/>
          <p14:tracePt t="43260" x="3770313" y="4479925"/>
          <p14:tracePt t="43275" x="3770313" y="4459288"/>
          <p14:tracePt t="43291" x="3781425" y="4438650"/>
          <p14:tracePt t="43308" x="3790950" y="4408488"/>
          <p14:tracePt t="43325" x="3802063" y="4378325"/>
          <p14:tracePt t="43341" x="3811588" y="4337050"/>
          <p14:tracePt t="43358" x="3822700" y="4316413"/>
          <p14:tracePt t="43374" x="3822700" y="4302125"/>
          <p14:tracePt t="43391" x="3822700" y="4291013"/>
          <p14:tracePt t="43408" x="3832225" y="4281488"/>
          <p14:tracePt t="43423" x="3832225" y="4270375"/>
          <p14:tracePt t="43442" x="3841750" y="4270375"/>
          <p14:tracePt t="43458" x="3841750" y="4281488"/>
          <p14:tracePt t="43475" x="3852863" y="4291013"/>
          <p14:tracePt t="43491" x="3862388" y="4327525"/>
          <p14:tracePt t="43508" x="3862388" y="4367213"/>
          <p14:tracePt t="43525" x="3873500" y="4429125"/>
          <p14:tracePt t="43542" x="3883025" y="4470400"/>
          <p14:tracePt t="43556" x="3894138" y="4500563"/>
          <p14:tracePt t="43576" x="3903663" y="4516438"/>
          <p14:tracePt t="43591" x="3913188" y="4525963"/>
          <p14:tracePt t="43609" x="3913188" y="4537075"/>
          <p14:tracePt t="43623" x="3924300" y="4537075"/>
          <p14:tracePt t="43649" x="3924300" y="4516438"/>
          <p14:tracePt t="43662" x="3924300" y="4505325"/>
          <p14:tracePt t="43680" x="3924300" y="4500563"/>
          <p14:tracePt t="43699" x="3924300" y="4491038"/>
          <p14:tracePt t="43736" x="3924300" y="4479925"/>
          <p14:tracePt t="43751" x="3924300" y="4470400"/>
          <p14:tracePt t="43779" x="3924300" y="4459288"/>
          <p14:tracePt t="43796" x="3924300" y="4449763"/>
          <p14:tracePt t="43802" x="3924300" y="4438650"/>
          <p14:tracePt t="43827" x="3924300" y="4429125"/>
          <p14:tracePt t="43840" x="3924300" y="4419600"/>
          <p14:tracePt t="43905" x="3924300" y="4408488"/>
          <p14:tracePt t="43968" x="3924300" y="4398963"/>
          <p14:tracePt t="44023" x="3924300" y="4387850"/>
          <p14:tracePt t="44049" x="3924300" y="4378325"/>
          <p14:tracePt t="44065" x="3924300" y="4367213"/>
          <p14:tracePt t="44081" x="3924300" y="4357688"/>
          <p14:tracePt t="44092" x="3924300" y="4348163"/>
          <p14:tracePt t="44109" x="3924300" y="4337050"/>
          <p14:tracePt t="44125" x="3924300" y="4327525"/>
          <p14:tracePt t="44142" x="3924300" y="4316413"/>
          <p14:tracePt t="44156" x="3924300" y="4311650"/>
          <p14:tracePt t="44174" x="3924300" y="4302125"/>
          <p14:tracePt t="44191" x="3924300" y="4291013"/>
          <p14:tracePt t="44210" x="3924300" y="4281488"/>
          <p14:tracePt t="44226" x="3933825" y="4270375"/>
          <p14:tracePt t="44260" x="3938588" y="4270375"/>
          <p14:tracePt t="44292" x="3949700" y="4270375"/>
          <p14:tracePt t="44316" x="3949700" y="4260850"/>
          <p14:tracePt t="44334" x="3949700" y="4251325"/>
          <p14:tracePt t="44363" x="3949700" y="4240213"/>
          <p14:tracePt t="44370" x="3959225" y="4240213"/>
          <p14:tracePt t="44380" x="3959225" y="4230688"/>
          <p14:tracePt t="44398" x="3959225" y="4219575"/>
          <p14:tracePt t="44416" x="3959225" y="4210050"/>
          <p14:tracePt t="44423" x="3959225" y="4198938"/>
          <p14:tracePt t="44442" x="3959225" y="4189413"/>
          <p14:tracePt t="44462" x="3959225" y="4179888"/>
          <p14:tracePt t="44475" x="3959225" y="4168775"/>
          <p14:tracePt t="44512" x="3959225" y="4159250"/>
          <p14:tracePt t="44529" x="3970338" y="4159250"/>
          <p14:tracePt t="44569" x="3979863" y="4159250"/>
          <p14:tracePt t="44589" x="3990975" y="4159250"/>
          <p14:tracePt t="44596" x="3990975" y="4168775"/>
          <p14:tracePt t="44613" x="4000500" y="4179888"/>
          <p14:tracePt t="44629" x="4000500" y="4189413"/>
          <p14:tracePt t="44642" x="4010025" y="4189413"/>
          <p14:tracePt t="44658" x="4010025" y="4198938"/>
          <p14:tracePt t="44675" x="4021138" y="4219575"/>
          <p14:tracePt t="44691" x="4021138" y="4230688"/>
          <p14:tracePt t="44709" x="4030663" y="4240213"/>
          <p14:tracePt t="44725" x="4030663" y="4251325"/>
          <p14:tracePt t="44756" x="4041775" y="4251325"/>
          <p14:tracePt t="44775" x="4041775" y="4260850"/>
          <p14:tracePt t="44793" x="4051300" y="4260850"/>
          <p14:tracePt t="44830" x="4051300" y="4270375"/>
          <p14:tracePt t="44953" x="4062413" y="4270375"/>
          <p14:tracePt t="45098" x="4062413" y="4281488"/>
          <p14:tracePt t="45117" x="4071938" y="4281488"/>
          <p14:tracePt t="45131" x="4071938" y="4291013"/>
          <p14:tracePt t="45154" x="4081463" y="4291013"/>
          <p14:tracePt t="45176" x="4092575" y="4291013"/>
          <p14:tracePt t="45182" x="4092575" y="4302125"/>
          <p14:tracePt t="45198" x="4102100" y="4302125"/>
          <p14:tracePt t="45223" x="4102100" y="4311650"/>
          <p14:tracePt t="45242" x="4113213" y="4311650"/>
          <p14:tracePt t="45258" x="4117975" y="4316413"/>
          <p14:tracePt t="45275" x="4127500" y="4327525"/>
          <p14:tracePt t="45292" x="4148138" y="4348163"/>
          <p14:tracePt t="45309" x="4148138" y="4357688"/>
          <p14:tracePt t="45325" x="4159250" y="4367213"/>
          <p14:tracePt t="45341" x="4159250" y="4378325"/>
          <p14:tracePt t="45356" x="4168775" y="4378325"/>
          <p14:tracePt t="45378" x="4179888" y="4378325"/>
          <p14:tracePt t="45437" x="4189413" y="4378325"/>
          <p14:tracePt t="45484" x="4198938" y="4378325"/>
          <p14:tracePt t="45497" x="4210050" y="4378325"/>
          <p14:tracePt t="45518" x="4219575" y="4378325"/>
          <p14:tracePt t="45529" x="4219575" y="4387850"/>
          <p14:tracePt t="45546" x="4230688" y="4387850"/>
          <p14:tracePt t="45558" x="4240213" y="4387850"/>
          <p14:tracePt t="45575" x="4251325" y="4398963"/>
          <p14:tracePt t="45591" x="4260850" y="4408488"/>
          <p14:tracePt t="45608" x="4260850" y="4419600"/>
          <p14:tracePt t="45624" x="4270375" y="4429125"/>
          <p14:tracePt t="45642" x="4270375" y="4438650"/>
          <p14:tracePt t="45658" x="4270375" y="4449763"/>
          <p14:tracePt t="45675" x="4270375" y="4459288"/>
          <p14:tracePt t="45691" x="4270375" y="4479925"/>
          <p14:tracePt t="45708" x="4270375" y="4491038"/>
          <p14:tracePt t="45724" x="4270375" y="4500563"/>
          <p14:tracePt t="45741" x="4270375" y="4516438"/>
          <p14:tracePt t="45756" x="4251325" y="4525963"/>
          <p14:tracePt t="45774" x="4240213" y="4537075"/>
          <p14:tracePt t="45791" x="4230688" y="4546600"/>
          <p14:tracePt t="45808" x="4219575" y="4546600"/>
          <p14:tracePt t="45823" x="4210050" y="4546600"/>
          <p14:tracePt t="45841" x="4198938" y="4546600"/>
          <p14:tracePt t="45858" x="4179888" y="4556125"/>
          <p14:tracePt t="45875" x="4168775" y="4556125"/>
          <p14:tracePt t="45890" x="4159250" y="4556125"/>
          <p14:tracePt t="45908" x="4148138" y="4556125"/>
          <p14:tracePt t="45931" x="4138613" y="4556125"/>
          <p14:tracePt t="45945" x="4138613" y="4546600"/>
          <p14:tracePt t="45961" x="4127500" y="4537075"/>
          <p14:tracePt t="45979" x="4127500" y="4525963"/>
          <p14:tracePt t="45992" x="4117975" y="4516438"/>
          <p14:tracePt t="46008" x="4117975" y="4505325"/>
          <p14:tracePt t="46023" x="4113213" y="4500563"/>
          <p14:tracePt t="46042" x="4113213" y="4491038"/>
          <p14:tracePt t="46058" x="4102100" y="4479925"/>
          <p14:tracePt t="46075" x="4102100" y="4470400"/>
          <p14:tracePt t="46091" x="4102100" y="4459288"/>
          <p14:tracePt t="46108" x="4102100" y="4449763"/>
          <p14:tracePt t="46125" x="4102100" y="4438650"/>
          <p14:tracePt t="46141" x="4102100" y="4429125"/>
          <p14:tracePt t="46156" x="4102100" y="4419600"/>
          <p14:tracePt t="46173" x="4113213" y="4419600"/>
          <p14:tracePt t="46192" x="4117975" y="4408488"/>
          <p14:tracePt t="46208" x="4127500" y="4408488"/>
          <p14:tracePt t="46224" x="4138613" y="4398963"/>
          <p14:tracePt t="46244" x="4148138" y="4398963"/>
          <p14:tracePt t="46258" x="4159250" y="4398963"/>
          <p14:tracePt t="46275" x="4168775" y="4398963"/>
          <p14:tracePt t="46293" x="4179888" y="4398963"/>
          <p14:tracePt t="46311" x="4189413" y="4408488"/>
          <p14:tracePt t="46325" x="4189413" y="4419600"/>
          <p14:tracePt t="46341" x="4198938" y="4419600"/>
          <p14:tracePt t="46356" x="4210050" y="4449763"/>
          <p14:tracePt t="46373" x="4219575" y="4459288"/>
          <p14:tracePt t="46391" x="4219575" y="4479925"/>
          <p14:tracePt t="46408" x="4219575" y="4505325"/>
          <p14:tracePt t="46424" x="4219575" y="4525963"/>
          <p14:tracePt t="46441" x="4210050" y="4546600"/>
          <p14:tracePt t="46458" x="4198938" y="4567238"/>
          <p14:tracePt t="46475" x="4179888" y="4576763"/>
          <p14:tracePt t="46490" x="4159250" y="4587875"/>
          <p14:tracePt t="46508" x="4148138" y="4587875"/>
          <p14:tracePt t="46524" x="4127500" y="4587875"/>
          <p14:tracePt t="46541" x="4117975" y="4587875"/>
          <p14:tracePt t="46556" x="4117975" y="4576763"/>
          <p14:tracePt t="46573" x="4117975" y="4567238"/>
          <p14:tracePt t="46591" x="4117975" y="4556125"/>
          <p14:tracePt t="46608" x="4117975" y="4537075"/>
          <p14:tracePt t="46625" x="4117975" y="4525963"/>
          <p14:tracePt t="46640" x="4127500" y="4505325"/>
          <p14:tracePt t="46658" x="4138613" y="4500563"/>
          <p14:tracePt t="46675" x="4148138" y="4491038"/>
          <p14:tracePt t="46690" x="4159250" y="4479925"/>
          <p14:tracePt t="46708" x="4168775" y="4479925"/>
          <p14:tracePt t="46726" x="4179888" y="4479925"/>
          <p14:tracePt t="46741" x="4189413" y="4479925"/>
          <p14:tracePt t="46756" x="4198938" y="4479925"/>
          <p14:tracePt t="46782" x="4210050" y="4479925"/>
          <p14:tracePt t="46805" x="4219575" y="4479925"/>
          <p14:tracePt t="46880" x="4230688" y="4479925"/>
          <p14:tracePt t="46947" x="4240213" y="4479925"/>
          <p14:tracePt t="47139" x="4251325" y="4479925"/>
          <p14:tracePt t="47166" x="4251325" y="4470400"/>
          <p14:tracePt t="47188" x="4260850" y="4470400"/>
          <p14:tracePt t="47198" x="4260850" y="4459288"/>
          <p14:tracePt t="47210" x="4270375" y="4459288"/>
          <p14:tracePt t="47225" x="4270375" y="4449763"/>
          <p14:tracePt t="47244" x="4281488" y="4438650"/>
          <p14:tracePt t="47258" x="4281488" y="4429125"/>
          <p14:tracePt t="47275" x="4291013" y="4408488"/>
          <p14:tracePt t="47477" x="4429125" y="4398963"/>
          <p14:tracePt t="47484" x="4484688" y="4398963"/>
          <p14:tracePt t="47493" x="4516438" y="4387850"/>
          <p14:tracePt t="47507" x="4537075" y="4367213"/>
          <p14:tracePt t="47524" x="4587875" y="4327525"/>
          <p14:tracePt t="47540" x="4659313" y="4291013"/>
          <p14:tracePt t="47557" x="4705350" y="4260850"/>
          <p14:tracePt t="47573" x="4745038" y="4251325"/>
          <p14:tracePt t="47590" x="4756150" y="4251325"/>
          <p14:tracePt t="47607" x="4756150" y="4270375"/>
          <p14:tracePt t="47623" x="4756150" y="4281488"/>
          <p14:tracePt t="47640" x="4745038" y="4302125"/>
          <p14:tracePt t="47657" x="4735513" y="4311650"/>
          <p14:tracePt t="50372" x="4816475" y="4337050"/>
          <p14:tracePt t="50378" x="4848225" y="4357688"/>
          <p14:tracePt t="50391" x="4852988" y="4357688"/>
          <p14:tracePt t="50408" x="4852988" y="4348163"/>
          <p14:tracePt t="50424" x="4852988" y="4337050"/>
          <p14:tracePt t="50453" x="4852988" y="4327525"/>
          <p14:tracePt t="50479" x="4852988" y="4316413"/>
          <p14:tracePt t="50496" x="4852988" y="4311650"/>
          <p14:tracePt t="50517" x="4848225" y="4311650"/>
          <p14:tracePt t="50527" x="4848225" y="4302125"/>
          <p14:tracePt t="50543" x="4848225" y="4291013"/>
          <p14:tracePt t="50558" x="4837113" y="4291013"/>
          <p14:tracePt t="50574" x="4837113" y="4281488"/>
          <p14:tracePt t="50591" x="4827588" y="4281488"/>
          <p14:tracePt t="50607" x="4827588" y="4270375"/>
          <p14:tracePt t="50624" x="4816475" y="4260850"/>
          <p14:tracePt t="50643" x="4816475" y="4251325"/>
          <p14:tracePt t="50686" x="4816475" y="4240213"/>
          <p14:tracePt t="50739" x="4816475" y="4230688"/>
          <p14:tracePt t="51020" x="4816475" y="4219575"/>
          <p14:tracePt t="51045" x="4816475" y="4210050"/>
          <p14:tracePt t="51060" x="4816475" y="4198938"/>
          <p14:tracePt t="51066" x="4816475" y="4189413"/>
          <p14:tracePt t="51074" x="4816475" y="4179888"/>
          <p14:tracePt t="51091" x="4806950" y="4168775"/>
          <p14:tracePt t="51107" x="4806950" y="4138613"/>
          <p14:tracePt t="51124" x="4795838" y="4122738"/>
          <p14:tracePt t="51141" x="4795838" y="4081463"/>
          <p14:tracePt t="51157" x="4795838" y="4030663"/>
          <p14:tracePt t="51174" x="4786313" y="3990975"/>
          <p14:tracePt t="51191" x="4776788" y="3933825"/>
          <p14:tracePt t="51207" x="4765675" y="3873500"/>
          <p14:tracePt t="51224" x="4756150" y="3802063"/>
          <p14:tracePt t="51242" x="4745038" y="3756025"/>
          <p14:tracePt t="51258" x="4735513" y="3705225"/>
          <p14:tracePt t="51274" x="4724400" y="3622675"/>
          <p14:tracePt t="51291" x="4714875" y="3556000"/>
          <p14:tracePt t="51308" x="4705350" y="3465513"/>
          <p14:tracePt t="51325" x="4694238" y="3327400"/>
          <p14:tracePt t="51341" x="4694238" y="3214688"/>
          <p14:tracePt t="51358" x="4714875" y="3117850"/>
          <p14:tracePt t="51374" x="4735513" y="3036888"/>
          <p14:tracePt t="51391" x="4756150" y="2938463"/>
          <p14:tracePt t="51408" x="4776788" y="2801938"/>
          <p14:tracePt t="51424" x="4806950" y="2663825"/>
          <p14:tracePt t="51441" x="4848225" y="2562225"/>
          <p14:tracePt t="51458" x="4883150" y="2479675"/>
          <p14:tracePt t="51475" x="4933950" y="2393950"/>
          <p14:tracePt t="51491" x="4954588" y="2332038"/>
          <p14:tracePt t="51508" x="4965700" y="2295525"/>
          <p14:tracePt t="51524" x="4975225" y="2255838"/>
          <p14:tracePt t="51541" x="4984750" y="2205038"/>
          <p14:tracePt t="51558" x="5005388" y="2133600"/>
          <p14:tracePt t="51575" x="5026025" y="2066925"/>
          <p14:tracePt t="51591" x="5051425" y="1974850"/>
          <p14:tracePt t="51608" x="5102225" y="1878013"/>
          <p14:tracePt t="51624" x="5143500" y="1816100"/>
          <p14:tracePt t="51642" x="5184775" y="1765300"/>
          <p14:tracePt t="51645" x="5219700" y="1709738"/>
          <p14:tracePt t="51658" x="5230813" y="1698625"/>
          <p14:tracePt t="51674" x="5251450" y="1668463"/>
          <p14:tracePt t="51691" x="5291138" y="1627188"/>
          <p14:tracePt t="51707" x="5322888" y="1597025"/>
          <p14:tracePt t="51725" x="5332413" y="1597025"/>
          <p14:tracePt t="51769" x="5353050" y="1617663"/>
          <p14:tracePt t="51789" x="5353050" y="1627188"/>
          <p14:tracePt t="51824" x="5353050" y="1638300"/>
          <p14:tracePt t="51862" x="5353050" y="1627188"/>
          <p14:tracePt t="51881" x="5353050" y="1617663"/>
          <p14:tracePt t="51889" x="5353050" y="1608138"/>
          <p14:tracePt t="51910" x="5353050" y="1597025"/>
          <p14:tracePt t="51925" x="5353050" y="1587500"/>
          <p14:tracePt t="51941" x="5353050" y="1566863"/>
          <p14:tracePt t="51957" x="5353050" y="1541463"/>
          <p14:tracePt t="51975" x="5353050" y="1509713"/>
          <p14:tracePt t="51991" x="5353050" y="1470025"/>
          <p14:tracePt t="52008" x="5353050" y="1438275"/>
          <p14:tracePt t="52024" x="5353050" y="1428750"/>
          <p14:tracePt t="52053" x="5353050" y="1438275"/>
          <p14:tracePt t="52061" x="5353050" y="1449388"/>
          <p14:tracePt t="52078" x="5353050" y="1458913"/>
          <p14:tracePt t="52092" x="5353050" y="1479550"/>
          <p14:tracePt t="52107" x="5353050" y="1509713"/>
          <p14:tracePt t="52124" x="5341938" y="1550988"/>
          <p14:tracePt t="52141" x="5332413" y="1608138"/>
          <p14:tracePt t="52157" x="5311775" y="1658938"/>
          <p14:tracePt t="52174" x="5302250" y="1730375"/>
          <p14:tracePt t="52191" x="5291138" y="1765300"/>
          <p14:tracePt t="52208" x="5260975" y="1806575"/>
          <p14:tracePt t="52224" x="5240338" y="1847850"/>
          <p14:tracePt t="52241" x="5219700" y="1878013"/>
          <p14:tracePt t="52257" x="5205413" y="1919288"/>
          <p14:tracePt t="52274" x="5184775" y="1933575"/>
          <p14:tracePt t="52291" x="5173663" y="1944688"/>
          <p14:tracePt t="52308" x="5143500" y="1944688"/>
          <p14:tracePt t="52324" x="5122863" y="1933575"/>
          <p14:tracePt t="52341" x="5113338" y="1928813"/>
          <p14:tracePt t="52357" x="5102225" y="1919288"/>
          <p14:tracePt t="52374" x="5092700" y="1919288"/>
          <p14:tracePt t="52400" x="5092700" y="1928813"/>
          <p14:tracePt t="52418" x="5092700" y="1933575"/>
          <p14:tracePt t="52425" x="5081588" y="1933575"/>
          <p14:tracePt t="52444" x="5081588" y="1944688"/>
          <p14:tracePt t="52461" x="5081588" y="1954213"/>
          <p14:tracePt t="52480" x="5081588" y="1965325"/>
          <p14:tracePt t="52517" x="5081588" y="1974850"/>
          <p14:tracePt t="52571" x="5081588" y="1984375"/>
          <p14:tracePt t="52604" x="5092700" y="1984375"/>
          <p14:tracePt t="52631" x="5092700" y="1995488"/>
          <p14:tracePt t="52653" x="5102225" y="1995488"/>
          <p14:tracePt t="52696" x="5102225" y="2005013"/>
          <p14:tracePt t="52725" x="5113338" y="2005013"/>
          <p14:tracePt t="52818" x="5122863" y="2005013"/>
          <p14:tracePt t="52884" x="5122863" y="1995488"/>
          <p14:tracePt t="52913" x="5122863" y="1984375"/>
          <p14:tracePt t="52947" x="5133975" y="1984375"/>
          <p14:tracePt t="53034" x="5133975" y="1995488"/>
          <p14:tracePt t="53191" x="5133975" y="1984375"/>
          <p14:tracePt t="53214" x="5133975" y="1974850"/>
          <p14:tracePt t="53245" x="5133975" y="1965325"/>
          <p14:tracePt t="53278" x="5133975" y="1954213"/>
          <p14:tracePt t="53295" x="5133975" y="1944688"/>
          <p14:tracePt t="53314" x="5133975" y="1933575"/>
          <p14:tracePt t="53330" x="5122863" y="1928813"/>
          <p14:tracePt t="53346" x="5122863" y="1919288"/>
          <p14:tracePt t="53365" x="5122863" y="1908175"/>
          <p14:tracePt t="53375" x="5113338" y="1908175"/>
          <p14:tracePt t="53399" x="5113338" y="1898650"/>
          <p14:tracePt t="53425" x="5102225" y="1898650"/>
          <p14:tracePt t="53480" x="5102225" y="1887538"/>
          <p14:tracePt t="53614" x="5102225" y="1898650"/>
          <p14:tracePt t="53629" x="5102225" y="1908175"/>
          <p14:tracePt t="53651" x="5102225" y="1919288"/>
          <p14:tracePt t="53677" x="5102225" y="1928813"/>
          <p14:tracePt t="53694" x="5102225" y="1933575"/>
          <p14:tracePt t="53712" x="5102225" y="1944688"/>
          <p14:tracePt t="53734" x="5102225" y="1954213"/>
          <p14:tracePt t="53741" x="5092700" y="1954213"/>
          <p14:tracePt t="53767" x="5081588" y="1954213"/>
          <p14:tracePt t="53799" x="5072063" y="1954213"/>
          <p14:tracePt t="53851" x="5062538" y="1954213"/>
          <p14:tracePt t="53907" x="5062538" y="1965325"/>
          <p14:tracePt t="53945" x="5062538" y="1974850"/>
          <p14:tracePt t="53960" x="5062538" y="1984375"/>
          <p14:tracePt t="53974" x="5062538" y="1995488"/>
          <p14:tracePt t="53991" x="5062538" y="2005013"/>
          <p14:tracePt t="54007" x="5072063" y="2016125"/>
          <p14:tracePt t="54025" x="5081588" y="2046288"/>
          <p14:tracePt t="54041" x="5092700" y="2066925"/>
          <p14:tracePt t="54058" x="5102225" y="2097088"/>
          <p14:tracePt t="54075" x="5122863" y="2133600"/>
          <p14:tracePt t="54091" x="5133975" y="2163763"/>
          <p14:tracePt t="54108" x="5143500" y="2205038"/>
          <p14:tracePt t="54124" x="5143500" y="2255838"/>
          <p14:tracePt t="54141" x="5153025" y="2286000"/>
          <p14:tracePt t="54157" x="5153025" y="2322513"/>
          <p14:tracePt t="54174" x="5153025" y="2352675"/>
          <p14:tracePt t="54191" x="5153025" y="2393950"/>
          <p14:tracePt t="54207" x="5153025" y="2444750"/>
          <p14:tracePt t="54225" x="5153025" y="2474913"/>
          <p14:tracePt t="54242" x="5153025" y="2490788"/>
          <p14:tracePt t="54258" x="5153025" y="2500313"/>
          <p14:tracePt t="54274" x="5153025" y="2509838"/>
          <p14:tracePt t="54291" x="5153025" y="2520950"/>
          <p14:tracePt t="54332" x="5153025" y="2530475"/>
          <p14:tracePt t="54355" x="5153025" y="2541588"/>
          <p14:tracePt t="54461" x="5143500" y="2541588"/>
          <p14:tracePt t="54546" x="5133975" y="2541588"/>
          <p14:tracePt t="54611" x="5122863" y="2541588"/>
          <p14:tracePt t="54639" x="5113338" y="2541588"/>
          <p14:tracePt t="54668" x="5102225" y="2541588"/>
          <p14:tracePt t="54696" x="5092700" y="2541588"/>
          <p14:tracePt t="54704" x="5092700" y="2530475"/>
          <p14:tracePt t="54722" x="5081588" y="2530475"/>
          <p14:tracePt t="54742" x="5081588" y="2520950"/>
          <p14:tracePt t="54758" x="5072063" y="2520950"/>
          <p14:tracePt t="54797" x="5062538" y="2520950"/>
          <p14:tracePt t="54818" x="5062538" y="2509838"/>
          <p14:tracePt t="55044" x="5062538" y="2500313"/>
          <p14:tracePt t="55075" x="5072063" y="2500313"/>
          <p14:tracePt t="55131" x="5081588" y="2500313"/>
          <p14:tracePt t="55163" x="5081588" y="2490788"/>
          <p14:tracePt t="55212" x="5081588" y="2479675"/>
          <p14:tracePt t="55226" x="5092700" y="2479675"/>
          <p14:tracePt t="55309" x="5102225" y="2479675"/>
          <p14:tracePt t="55441" x="5113338" y="2479675"/>
          <p14:tracePt t="55694" x="5113338" y="2474913"/>
          <p14:tracePt t="55746" x="5113338" y="2465388"/>
          <p14:tracePt t="55791" x="5113338" y="2454275"/>
          <p14:tracePt t="55813" x="5113338" y="2444750"/>
          <p14:tracePt t="55874" x="5113338" y="2433638"/>
          <p14:tracePt t="55920" x="5113338" y="2424113"/>
          <p14:tracePt t="55961" x="5113338" y="2413000"/>
          <p14:tracePt t="55978" x="5113338" y="2403475"/>
          <p14:tracePt t="55997" x="5113338" y="2393950"/>
          <p14:tracePt t="56039" x="5113338" y="2382838"/>
          <p14:tracePt t="56048" x="5102225" y="2382838"/>
          <p14:tracePt t="56063" x="5102225" y="2373313"/>
          <p14:tracePt t="56092" x="5092700" y="2362200"/>
          <p14:tracePt t="56108" x="5081588" y="2362200"/>
          <p14:tracePt t="56124" x="5081588" y="2352675"/>
          <p14:tracePt t="56141" x="5072063" y="2352675"/>
          <p14:tracePt t="56158" x="5062538" y="2341563"/>
          <p14:tracePt t="56175" x="5051425" y="2332038"/>
          <p14:tracePt t="56191" x="5041900" y="2322513"/>
          <p14:tracePt t="56208" x="5030788" y="2311400"/>
          <p14:tracePt t="56228" x="5026025" y="2301875"/>
          <p14:tracePt t="56262" x="5016500" y="2301875"/>
          <p14:tracePt t="56280" x="5016500" y="2295525"/>
          <p14:tracePt t="56311" x="5005388" y="2295525"/>
          <p14:tracePt t="56317" x="5005388" y="2286000"/>
          <p14:tracePt t="56354" x="4995863" y="2276475"/>
          <p14:tracePt t="56378" x="4995863" y="2265363"/>
          <p14:tracePt t="56384" x="4984750" y="2265363"/>
          <p14:tracePt t="56399" x="4984750" y="2255838"/>
          <p14:tracePt t="56417" x="4975225" y="2255838"/>
          <p14:tracePt t="56428" x="4975225" y="2244725"/>
          <p14:tracePt t="56449" x="4965700" y="2244725"/>
          <p14:tracePt t="56464" x="4965700" y="2235200"/>
          <p14:tracePt t="56495" x="4954588" y="2224088"/>
          <p14:tracePt t="56513" x="4954588" y="2214563"/>
          <p14:tracePt t="56518" x="4945063" y="2205038"/>
          <p14:tracePt t="56530" x="4933950" y="2205038"/>
          <p14:tracePt t="56545" x="4924425" y="2193925"/>
          <p14:tracePt t="56565" x="4924425" y="2184400"/>
          <p14:tracePt t="56576" x="4913313" y="2184400"/>
          <p14:tracePt t="56591" x="4913313" y="2173288"/>
          <p14:tracePt t="56608" x="4903788" y="2152650"/>
          <p14:tracePt t="56624" x="4894263" y="2133600"/>
          <p14:tracePt t="56641" x="4883150" y="2112963"/>
          <p14:tracePt t="56657" x="4862513" y="2087563"/>
          <p14:tracePt t="56675" x="4852988" y="2076450"/>
          <p14:tracePt t="56691" x="4848225" y="2046288"/>
          <p14:tracePt t="56708" x="4837113" y="2005013"/>
          <p14:tracePt t="56724" x="4827588" y="1974850"/>
          <p14:tracePt t="56741" x="4816475" y="1944688"/>
          <p14:tracePt t="56758" x="4816475" y="1908175"/>
          <p14:tracePt t="56774" x="4816475" y="1878013"/>
          <p14:tracePt t="56791" x="4816475" y="1847850"/>
          <p14:tracePt t="56808" x="4806950" y="1816100"/>
          <p14:tracePt t="56824" x="4806950" y="1795463"/>
          <p14:tracePt t="56842" x="4806950" y="1776413"/>
          <p14:tracePt t="56858" x="4806950" y="1755775"/>
          <p14:tracePt t="56874" x="4806950" y="1730375"/>
          <p14:tracePt t="56891" x="4806950" y="1709738"/>
          <p14:tracePt t="56908" x="4806950" y="1689100"/>
          <p14:tracePt t="56925" x="4806950" y="1668463"/>
          <p14:tracePt t="56941" x="4806950" y="1638300"/>
          <p14:tracePt t="56958" x="4795838" y="1627188"/>
          <p14:tracePt t="56975" x="4795838" y="1608138"/>
          <p14:tracePt t="56991" x="4786313" y="1576388"/>
          <p14:tracePt t="57008" x="4786313" y="1562100"/>
          <p14:tracePt t="57024" x="4776788" y="1520825"/>
          <p14:tracePt t="57041" x="4765675" y="1500188"/>
          <p14:tracePt t="57058" x="4756150" y="1470025"/>
          <p14:tracePt t="57075" x="4745038" y="1449388"/>
          <p14:tracePt t="57091" x="4735513" y="1419225"/>
          <p14:tracePt t="57108" x="4724400" y="1398588"/>
          <p14:tracePt t="57124" x="4724400" y="1373188"/>
          <p14:tracePt t="57141" x="4714875" y="1352550"/>
          <p14:tracePt t="57158" x="4714875" y="1331913"/>
          <p14:tracePt t="57175" x="4714875" y="1311275"/>
          <p14:tracePt t="57191" x="4714875" y="1301750"/>
          <p14:tracePt t="57207" x="4714875" y="1281113"/>
          <p14:tracePt t="57224" x="4714875" y="1260475"/>
          <p14:tracePt t="57241" x="4714875" y="1250950"/>
          <p14:tracePt t="57258" x="4714875" y="1239838"/>
          <p14:tracePt t="57274" x="4714875" y="1219200"/>
          <p14:tracePt t="57291" x="4724400" y="1219200"/>
          <p14:tracePt t="57308" x="4724400" y="1209675"/>
          <p14:tracePt t="57325" x="4735513" y="1209675"/>
          <p14:tracePt t="57356" x="4745038" y="1209675"/>
          <p14:tracePt t="57375" x="4756150" y="1209675"/>
          <p14:tracePt t="57416" x="4765675" y="1209675"/>
          <p14:tracePt t="57445" x="4776788" y="1209675"/>
          <p14:tracePt t="57479" x="4786313" y="1209675"/>
          <p14:tracePt t="57497" x="4795838" y="1209675"/>
          <p14:tracePt t="57506" x="4795838" y="1219200"/>
          <p14:tracePt t="57529" x="4795838" y="1230313"/>
          <p14:tracePt t="57553" x="4806950" y="1230313"/>
          <p14:tracePt t="57606" x="4816475" y="1230313"/>
          <p14:tracePt t="57663" x="4827588" y="1230313"/>
          <p14:tracePt t="57694" x="4837113" y="1230313"/>
          <p14:tracePt t="57709" x="4837113" y="1239838"/>
          <p14:tracePt t="57715" x="4848225" y="1239838"/>
          <p14:tracePt t="57725" x="4852988" y="1239838"/>
          <p14:tracePt t="57741" x="4862513" y="1250950"/>
          <p14:tracePt t="57758" x="4873625" y="1260475"/>
          <p14:tracePt t="57774" x="4903788" y="1270000"/>
          <p14:tracePt t="57791" x="4913313" y="1290638"/>
          <p14:tracePt t="57808" x="4933950" y="1311275"/>
          <p14:tracePt t="57824" x="4954588" y="1331913"/>
          <p14:tracePt t="57841" x="4975225" y="1362075"/>
          <p14:tracePt t="57858" x="4995863" y="1387475"/>
          <p14:tracePt t="57875" x="5005388" y="1419225"/>
          <p14:tracePt t="57891" x="5026025" y="1458913"/>
          <p14:tracePt t="57908" x="5030788" y="1490663"/>
          <p14:tracePt t="57924" x="5051425" y="1530350"/>
          <p14:tracePt t="57941" x="5062538" y="1566863"/>
          <p14:tracePt t="57957" x="5062538" y="1597025"/>
          <p14:tracePt t="57974" x="5072063" y="1617663"/>
          <p14:tracePt t="57991" x="5072063" y="1647825"/>
          <p14:tracePt t="58007" x="5081588" y="1668463"/>
          <p14:tracePt t="58024" x="5081588" y="1689100"/>
          <p14:tracePt t="58041" x="5081588" y="1698625"/>
          <p14:tracePt t="58057" x="5081588" y="1709738"/>
          <p14:tracePt t="58074" x="5081588" y="1719263"/>
          <p14:tracePt t="58091" x="5092700" y="1730375"/>
          <p14:tracePt t="58107" x="5092700" y="1739900"/>
          <p14:tracePt t="58183" x="5092700" y="1744663"/>
          <p14:tracePt t="58380" x="5092700" y="1755775"/>
          <p14:tracePt t="58492" x="5092700" y="1765300"/>
          <p14:tracePt t="58555" x="5092700" y="1776413"/>
          <p14:tracePt t="58595" x="5092700" y="1785938"/>
          <p14:tracePt t="58625" x="5092700" y="1795463"/>
          <p14:tracePt t="58647" x="5092700" y="1806575"/>
          <p14:tracePt t="58675" x="5092700" y="1816100"/>
          <p14:tracePt t="58813" x="5092700" y="1806575"/>
          <p14:tracePt t="58829" x="5092700" y="1795463"/>
          <p14:tracePt t="58844" x="5092700" y="1785938"/>
          <p14:tracePt t="58860" x="5092700" y="1776413"/>
          <p14:tracePt t="58866" x="5092700" y="1765300"/>
          <p14:tracePt t="58881" x="5092700" y="1755775"/>
          <p14:tracePt t="58892" x="5092700" y="1744663"/>
          <p14:tracePt t="58908" x="5092700" y="1739900"/>
          <p14:tracePt t="58924" x="5092700" y="1719263"/>
          <p14:tracePt t="58941" x="5092700" y="1698625"/>
          <p14:tracePt t="58957" x="5092700" y="1668463"/>
          <p14:tracePt t="58974" x="5102225" y="1647825"/>
          <p14:tracePt t="59002" x="5113338" y="1647825"/>
          <p14:tracePt t="59037" x="5122863" y="1647825"/>
          <p14:tracePt t="59044" x="5122863" y="1658938"/>
          <p14:tracePt t="59059" x="5133975" y="1658938"/>
          <p14:tracePt t="59075" x="5133975" y="1668463"/>
          <p14:tracePt t="59091" x="5143500" y="1668463"/>
          <p14:tracePt t="59108" x="5153025" y="1679575"/>
          <p14:tracePt t="59124" x="5164138" y="1698625"/>
          <p14:tracePt t="59141" x="5173663" y="1709738"/>
          <p14:tracePt t="59158" x="5194300" y="1719263"/>
          <p14:tracePt t="59175" x="5205413" y="1739900"/>
          <p14:tracePt t="59191" x="5210175" y="1755775"/>
          <p14:tracePt t="59208" x="5210175" y="1765300"/>
          <p14:tracePt t="59225" x="5219700" y="1785938"/>
          <p14:tracePt t="59241" x="5219700" y="1806575"/>
          <p14:tracePt t="59258" x="5219700" y="1827213"/>
          <p14:tracePt t="59275" x="5219700" y="1836738"/>
          <p14:tracePt t="59291" x="5219700" y="1847850"/>
          <p14:tracePt t="59308" x="5219700" y="1866900"/>
          <p14:tracePt t="59330" x="5219700" y="1878013"/>
          <p14:tracePt t="59341" x="5219700" y="1887538"/>
          <p14:tracePt t="59377" x="5219700" y="1898650"/>
          <p14:tracePt t="59403" x="5210175" y="1898650"/>
          <p14:tracePt t="59448" x="5210175" y="1908175"/>
          <p14:tracePt t="59585" x="5210175" y="1919288"/>
          <p14:tracePt t="59626" x="5210175" y="1928813"/>
          <p14:tracePt t="59653" x="5210175" y="1933575"/>
          <p14:tracePt t="59671" x="5210175" y="1944688"/>
          <p14:tracePt t="59682" x="5205413" y="1944688"/>
          <p14:tracePt t="59692" x="5205413" y="1954213"/>
          <p14:tracePt t="59713" x="5194300" y="1965325"/>
          <p14:tracePt t="59725" x="5194300" y="1974850"/>
          <p14:tracePt t="59742" x="5184775" y="1974850"/>
          <p14:tracePt t="59757" x="5184775" y="1995488"/>
          <p14:tracePt t="59774" x="5173663" y="2005013"/>
          <p14:tracePt t="59791" x="5164138" y="2016125"/>
          <p14:tracePt t="59807" x="5143500" y="2036763"/>
          <p14:tracePt t="59824" x="5133975" y="2046288"/>
          <p14:tracePt t="59841" x="5113338" y="2055813"/>
          <p14:tracePt t="59857" x="5102225" y="2066925"/>
          <p14:tracePt t="59874" x="5081588" y="2076450"/>
          <p14:tracePt t="59891" x="5072063" y="2087563"/>
          <p14:tracePt t="59908" x="5062538" y="2097088"/>
          <p14:tracePt t="59931" x="5051425" y="2097088"/>
          <p14:tracePt t="59942" x="5051425" y="2108200"/>
          <p14:tracePt t="59958" x="5041900" y="2108200"/>
          <p14:tracePt t="59977" x="5030788" y="2108200"/>
          <p14:tracePt t="59991" x="5026025" y="2108200"/>
          <p14:tracePt t="60010" x="5016500" y="2108200"/>
          <p14:tracePt t="60025" x="5005388" y="2108200"/>
          <p14:tracePt t="60041" x="4995863" y="2108200"/>
          <p14:tracePt t="60058" x="4984750" y="2108200"/>
          <p14:tracePt t="60074" x="4975225" y="2108200"/>
          <p14:tracePt t="60091" x="4965700" y="2097088"/>
          <p14:tracePt t="60108" x="4954588" y="2087563"/>
          <p14:tracePt t="60125" x="4945063" y="2076450"/>
          <p14:tracePt t="60141" x="4933950" y="2076450"/>
          <p14:tracePt t="60158" x="4924425" y="2055813"/>
          <p14:tracePt t="60174" x="4913313" y="2055813"/>
          <p14:tracePt t="60191" x="4903788" y="2036763"/>
          <p14:tracePt t="60209" x="4903788" y="2025650"/>
          <p14:tracePt t="60226" x="4903788" y="2016125"/>
          <p14:tracePt t="60284" x="4903788" y="2005013"/>
          <p14:tracePt t="60451" x="4913313" y="2005013"/>
          <p14:tracePt t="60544" x="4913313" y="1995488"/>
          <p14:tracePt t="60581" x="4924425" y="1995488"/>
          <p14:tracePt t="60712" x="4933950" y="1995488"/>
          <p14:tracePt t="60773" x="4945063" y="1995488"/>
          <p14:tracePt t="60899" x="4954588" y="1995488"/>
          <p14:tracePt t="60967" x="4965700" y="1995488"/>
          <p14:tracePt t="60983" x="4965700" y="2005013"/>
          <p14:tracePt t="61022" x="4975225" y="2005013"/>
          <p14:tracePt t="61048" x="4975225" y="2016125"/>
          <p14:tracePt t="61059" x="4984750" y="2025650"/>
          <p14:tracePt t="61092" x="4984750" y="2036763"/>
          <p14:tracePt t="61105" x="4995863" y="2036763"/>
          <p14:tracePt t="61111" x="4995863" y="2046288"/>
          <p14:tracePt t="61128" x="4995863" y="2055813"/>
          <p14:tracePt t="61142" x="5005388" y="2055813"/>
          <p14:tracePt t="61159" x="5005388" y="2066925"/>
          <p14:tracePt t="61176" x="5016500" y="2066925"/>
          <p14:tracePt t="61191" x="5016500" y="2076450"/>
          <p14:tracePt t="61219" x="5016500" y="2087563"/>
          <p14:tracePt t="61250" x="5026025" y="2097088"/>
          <p14:tracePt t="61269" x="5026025" y="2108200"/>
          <p14:tracePt t="61294" x="5026025" y="2112963"/>
          <p14:tracePt t="61312" x="5026025" y="2122488"/>
          <p14:tracePt t="61317" x="5030788" y="2122488"/>
          <p14:tracePt t="61325" x="5030788" y="2133600"/>
          <p14:tracePt t="61343" x="5030788" y="2143125"/>
          <p14:tracePt t="61358" x="5030788" y="2152650"/>
          <p14:tracePt t="61374" x="5030788" y="2163763"/>
          <p14:tracePt t="61391" x="5030788" y="2193925"/>
          <p14:tracePt t="61407" x="5030788" y="2205038"/>
          <p14:tracePt t="61424" x="5016500" y="2224088"/>
          <p14:tracePt t="61441" x="4995863" y="2235200"/>
          <p14:tracePt t="61445" x="4965700" y="2235200"/>
          <p14:tracePt t="61459" x="4954588" y="2235200"/>
          <p14:tracePt t="61474" x="4945063" y="2235200"/>
          <p14:tracePt t="61491" x="4933950" y="2235200"/>
          <p14:tracePt t="61507" x="4924425" y="2235200"/>
          <p14:tracePt t="61524" x="4913313" y="2235200"/>
          <p14:tracePt t="61541" x="4903788" y="2235200"/>
          <p14:tracePt t="61557" x="4894263" y="2235200"/>
          <p14:tracePt t="61574" x="4862513" y="2224088"/>
          <p14:tracePt t="61591" x="4848225" y="2214563"/>
          <p14:tracePt t="61608" x="4816475" y="2184400"/>
          <p14:tracePt t="61625" x="4795838" y="2152650"/>
          <p14:tracePt t="61641" x="4795838" y="2122488"/>
          <p14:tracePt t="61658" x="4786313" y="2076450"/>
          <p14:tracePt t="61674" x="4776788" y="2036763"/>
          <p14:tracePt t="61691" x="4776788" y="1984375"/>
          <p14:tracePt t="61708" x="4765675" y="1928813"/>
          <p14:tracePt t="61724" x="4765675" y="1847850"/>
          <p14:tracePt t="61741" x="4756150" y="1785938"/>
          <p14:tracePt t="61758" x="4745038" y="1679575"/>
          <p14:tracePt t="61775" x="4735513" y="1597025"/>
          <p14:tracePt t="61791" x="4714875" y="1500188"/>
          <p14:tracePt t="61808" x="4694238" y="1449388"/>
          <p14:tracePt t="61824" x="4664075" y="1398588"/>
          <p14:tracePt t="61842" x="4648200" y="1362075"/>
          <p14:tracePt t="61858" x="4627563" y="1341438"/>
          <p14:tracePt t="61874" x="4597400" y="1311275"/>
          <p14:tracePt t="61891" x="4587875" y="1301750"/>
          <p14:tracePt t="61907" x="4576763" y="1301750"/>
          <p14:tracePt t="61925" x="4567238" y="1301750"/>
          <p14:tracePt t="61953" x="4556125" y="1311275"/>
          <p14:tracePt t="61964" x="4556125" y="1322388"/>
          <p14:tracePt t="61976" x="4546600" y="1322388"/>
          <p14:tracePt t="61992" x="4546600" y="1331913"/>
          <p14:tracePt t="62008" x="4537075" y="1341438"/>
          <p14:tracePt t="62024" x="4525963" y="1352550"/>
          <p14:tracePt t="62041" x="4516438" y="1352550"/>
          <p14:tracePt t="62058" x="4516438" y="1362075"/>
          <p14:tracePt t="62151" x="4516438" y="1373188"/>
          <p14:tracePt t="62162" x="4525963" y="1373188"/>
          <p14:tracePt t="62176" x="4525963" y="1377950"/>
          <p14:tracePt t="62194" x="4537075" y="1387475"/>
          <p14:tracePt t="62210" x="4537075" y="1398588"/>
          <p14:tracePt t="62225" x="4546600" y="1408113"/>
          <p14:tracePt t="62241" x="4546600" y="1428750"/>
          <p14:tracePt t="62257" x="4556125" y="1449388"/>
          <p14:tracePt t="62274" x="4576763" y="1479550"/>
          <p14:tracePt t="62291" x="4587875" y="1520825"/>
          <p14:tracePt t="62307" x="4597400" y="1576388"/>
          <p14:tracePt t="62324" x="4608513" y="1617663"/>
          <p14:tracePt t="62341" x="4627563" y="1658938"/>
          <p14:tracePt t="62357" x="4627563" y="1698625"/>
          <p14:tracePt t="62374" x="4638675" y="1739900"/>
          <p14:tracePt t="62391" x="4648200" y="1765300"/>
          <p14:tracePt t="62407" x="4659313" y="1816100"/>
          <p14:tracePt t="62425" x="4664075" y="1847850"/>
          <p14:tracePt t="62441" x="4673600" y="1908175"/>
          <p14:tracePt t="62457" x="4684713" y="1954213"/>
          <p14:tracePt t="62474" x="4694238" y="1995488"/>
          <p14:tracePt t="62491" x="4694238" y="2036763"/>
          <p14:tracePt t="62508" x="4705350" y="2076450"/>
          <p14:tracePt t="62525" x="4714875" y="2112963"/>
          <p14:tracePt t="62541" x="4724400" y="2143125"/>
          <p14:tracePt t="62557" x="4724400" y="2163763"/>
          <p14:tracePt t="62574" x="4724400" y="2184400"/>
          <p14:tracePt t="62591" x="4724400" y="2193925"/>
          <p14:tracePt t="62607" x="4735513" y="2205038"/>
          <p14:tracePt t="62624" x="4735513" y="2214563"/>
          <p14:tracePt t="62641" x="4735513" y="2224088"/>
          <p14:tracePt t="62657" x="4735513" y="2235200"/>
          <p14:tracePt t="62675" x="4735513" y="2244725"/>
          <p14:tracePt t="62691" x="4745038" y="2244725"/>
          <p14:tracePt t="62799" x="4745038" y="2235200"/>
          <p14:tracePt t="62827" x="4745038" y="2224088"/>
          <p14:tracePt t="62845" x="4745038" y="2214563"/>
          <p14:tracePt t="62864" x="4745038" y="2205038"/>
          <p14:tracePt t="62881" x="4745038" y="2193925"/>
          <p14:tracePt t="62895" x="4745038" y="2184400"/>
          <p14:tracePt t="62945" x="4756150" y="2173288"/>
          <p14:tracePt t="62988" x="4765675" y="2173288"/>
          <p14:tracePt t="63002" x="4765675" y="2163763"/>
          <p14:tracePt t="63025" x="4776788" y="2163763"/>
          <p14:tracePt t="63043" x="4776788" y="2152650"/>
          <p14:tracePt t="63075" x="4776788" y="2143125"/>
          <p14:tracePt t="63093" x="4786313" y="2143125"/>
          <p14:tracePt t="63109" x="4786313" y="2133600"/>
          <p14:tracePt t="63124" x="4786313" y="2122488"/>
          <p14:tracePt t="63141" x="4786313" y="2112963"/>
          <p14:tracePt t="63158" x="4786313" y="2108200"/>
          <p14:tracePt t="63174" x="4786313" y="2087563"/>
          <p14:tracePt t="63191" x="4786313" y="2066925"/>
          <p14:tracePt t="63207" x="4795838" y="2055813"/>
          <p14:tracePt t="63224" x="4806950" y="2046288"/>
          <p14:tracePt t="63241" x="4806950" y="2036763"/>
          <p14:tracePt t="63258" x="4816475" y="2036763"/>
          <p14:tracePt t="63275" x="4816475" y="2025650"/>
          <p14:tracePt t="63292" x="4827588" y="2025650"/>
          <p14:tracePt t="63312" x="4837113" y="2025650"/>
          <p14:tracePt t="63341" x="4837113" y="2036763"/>
          <p14:tracePt t="63357" x="4848225" y="2036763"/>
          <p14:tracePt t="63374" x="4848225" y="2046288"/>
          <p14:tracePt t="63391" x="4852988" y="2046288"/>
          <p14:tracePt t="63408" x="4852988" y="2055813"/>
          <p14:tracePt t="63425" x="4852988" y="2066925"/>
          <p14:tracePt t="63460" x="4862513" y="2066925"/>
          <p14:tracePt t="63478" x="4862513" y="2076450"/>
          <p14:tracePt t="63506" x="4862513" y="2087563"/>
          <p14:tracePt t="63578" x="4862513" y="2097088"/>
          <p14:tracePt t="63606" x="4862513" y="2108200"/>
          <p14:tracePt t="63637" x="4862513" y="2112963"/>
          <p14:tracePt t="63665" x="4873625" y="2112963"/>
          <p14:tracePt t="63701" x="4873625" y="2122488"/>
          <p14:tracePt t="63811" x="4873625" y="2133600"/>
          <p14:tracePt t="63855" x="4883150" y="2133600"/>
          <p14:tracePt t="63887" x="4883150" y="2143125"/>
          <p14:tracePt t="63938" x="4894263" y="2143125"/>
          <p14:tracePt t="64022" x="4903788" y="2143125"/>
          <p14:tracePt t="64056" x="4913313" y="2143125"/>
          <p14:tracePt t="64077" x="4913313" y="2152650"/>
          <p14:tracePt t="64094" x="4924425" y="2152650"/>
          <p14:tracePt t="64121" x="4933950" y="2152650"/>
          <p14:tracePt t="64144" x="4945063" y="2152650"/>
          <p14:tracePt t="64163" x="4945063" y="2143125"/>
          <p14:tracePt t="64173" x="4954588" y="2143125"/>
          <p14:tracePt t="64196" x="4954588" y="2133600"/>
          <p14:tracePt t="64228" x="4954588" y="2122488"/>
          <p14:tracePt t="64260" x="4954588" y="2112963"/>
          <p14:tracePt t="64296" x="4954588" y="2108200"/>
          <p14:tracePt t="64338" x="4945063" y="2108200"/>
          <p14:tracePt t="64360" x="4933950" y="2097088"/>
          <p14:tracePt t="64381" x="4924425" y="2097088"/>
          <p14:tracePt t="64399" x="4913313" y="2097088"/>
          <p14:tracePt t="64413" x="4903788" y="2097088"/>
          <p14:tracePt t="64428" x="4894263" y="2097088"/>
          <p14:tracePt t="64449" x="4883150" y="2097088"/>
          <p14:tracePt t="64462" x="4873625" y="2097088"/>
          <p14:tracePt t="64806" x="4873625" y="2108200"/>
          <p14:tracePt t="64920" x="4883150" y="2112963"/>
          <p14:tracePt t="64986" x="4894263" y="2112963"/>
          <p14:tracePt t="64997" x="4894263" y="2122488"/>
          <p14:tracePt t="65078" x="4903788" y="2122488"/>
          <p14:tracePt t="65137" x="4913313" y="2122488"/>
          <p14:tracePt t="65179" x="4913313" y="2112963"/>
          <p14:tracePt t="65203" x="4924425" y="2112963"/>
          <p14:tracePt t="65434" x="4924425" y="2122488"/>
          <p14:tracePt t="65462" x="4924425" y="2133600"/>
          <p14:tracePt t="65477" x="4924425" y="2143125"/>
          <p14:tracePt t="65497" x="4924425" y="2152650"/>
          <p14:tracePt t="65511" x="4924425" y="2163763"/>
          <p14:tracePt t="65528" x="4924425" y="2173288"/>
          <p14:tracePt t="65534" x="4924425" y="2184400"/>
          <p14:tracePt t="65544" x="4933950" y="2184400"/>
          <p14:tracePt t="65558" x="4933950" y="2193925"/>
          <p14:tracePt t="65576" x="4945063" y="2193925"/>
          <p14:tracePt t="65591" x="4945063" y="2205038"/>
          <p14:tracePt t="65609" x="4945063" y="2214563"/>
          <p14:tracePt t="65630" x="4945063" y="2224088"/>
          <p14:tracePt t="65694" x="4945063" y="2235200"/>
          <p14:tracePt t="65729" x="4945063" y="2244725"/>
          <p14:tracePt t="65755" x="4945063" y="2255838"/>
          <p14:tracePt t="65764" x="4945063" y="2265363"/>
          <p14:tracePt t="65778" x="4933950" y="2265363"/>
          <p14:tracePt t="65792" x="4933950" y="2276475"/>
          <p14:tracePt t="65808" x="4924425" y="2286000"/>
          <p14:tracePt t="65824" x="4913313" y="2286000"/>
          <p14:tracePt t="65841" x="4903788" y="2295525"/>
          <p14:tracePt t="65858" x="4894263" y="2301875"/>
          <p14:tracePt t="65874" x="4883150" y="2311400"/>
          <p14:tracePt t="65891" x="4873625" y="2322513"/>
          <p14:tracePt t="65908" x="4873625" y="2332038"/>
          <p14:tracePt t="65924" x="4862513" y="2332038"/>
          <p14:tracePt t="65944" x="4852988" y="2332038"/>
          <p14:tracePt t="65963" x="4848225" y="2332038"/>
          <p14:tracePt t="65977" x="4837113" y="2332038"/>
          <p14:tracePt t="65991" x="4827588" y="2332038"/>
          <p14:tracePt t="66008" x="4806950" y="2332038"/>
          <p14:tracePt t="66024" x="4776788" y="2332038"/>
          <p14:tracePt t="66041" x="4745038" y="2341563"/>
          <p14:tracePt t="66058" x="4684713" y="2373313"/>
          <p14:tracePt t="66075" x="4638675" y="2403475"/>
          <p14:tracePt t="66091" x="4567238" y="2444750"/>
          <p14:tracePt t="66109" x="4484688" y="2474913"/>
          <p14:tracePt t="66125" x="4438650" y="2490788"/>
          <p14:tracePt t="66142" x="4398963" y="2500313"/>
          <p14:tracePt t="66157" x="4348163" y="2541588"/>
          <p14:tracePt t="66174" x="4306888" y="2592388"/>
          <p14:tracePt t="66191" x="4281488" y="2633663"/>
          <p14:tracePt t="66207" x="4251325" y="2689225"/>
          <p14:tracePt t="66224" x="4230688" y="2751138"/>
          <p14:tracePt t="66241" x="4198938" y="2811463"/>
          <p14:tracePt t="66257" x="4127500" y="2919413"/>
          <p14:tracePt t="66274" x="4030663" y="3067050"/>
          <p14:tracePt t="66291" x="3938588" y="3189288"/>
          <p14:tracePt t="66307" x="3822700" y="3327400"/>
          <p14:tracePt t="66324" x="3735388" y="3424238"/>
          <p14:tracePt t="66341" x="3643313" y="3505200"/>
          <p14:tracePt t="66358" x="3536950" y="3556000"/>
          <p14:tracePt t="66375" x="3484563" y="3556000"/>
          <p14:tracePt t="66391" x="3454400" y="3536950"/>
          <p14:tracePt t="66408" x="3444875" y="3454400"/>
          <p14:tracePt t="66425" x="3433763" y="3357563"/>
          <p14:tracePt t="66441" x="3433763" y="3276600"/>
          <p14:tracePt t="66458" x="3433763" y="3159125"/>
          <p14:tracePt t="66474" x="3454400" y="3036888"/>
          <p14:tracePt t="66491" x="3475038" y="2867025"/>
          <p14:tracePt t="66508" x="3475038" y="2709863"/>
          <p14:tracePt t="66524" x="3475038" y="2601913"/>
          <p14:tracePt t="66541" x="3475038" y="2474913"/>
          <p14:tracePt t="66559" x="3475038" y="2214563"/>
          <p14:tracePt t="66574" x="3475038" y="2025650"/>
          <p14:tracePt t="66591" x="3484563" y="1795463"/>
          <p14:tracePt t="66607" x="3505200" y="1479550"/>
          <p14:tracePt t="66625" x="3536950" y="1219200"/>
          <p14:tracePt t="66641" x="3567113" y="965200"/>
          <p14:tracePt t="66658" x="3613150" y="596900"/>
          <p14:tracePt t="66674" x="3663950" y="209550"/>
        </p14:tracePtLst>
      </p14:laserTraceLst>
    </p:ext>
  </p:extLst>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5">
            <a:alphaModFix/>
          </a:blip>
          <a:stretch>
            <a:fillRect/>
          </a:stretch>
        </a:blipFill>
        <a:effectLst/>
      </p:bgPr>
    </p:bg>
    <p:spTree>
      <p:nvGrpSpPr>
        <p:cNvPr id="1" name="Shape 624">
          <a:extLst>
            <a:ext uri="{FF2B5EF4-FFF2-40B4-BE49-F238E27FC236}">
              <a16:creationId xmlns:a16="http://schemas.microsoft.com/office/drawing/2014/main" id="{3A8A695E-BD6B-7D61-9280-1F8A538E5118}"/>
            </a:ext>
          </a:extLst>
        </p:cNvPr>
        <p:cNvGrpSpPr/>
        <p:nvPr/>
      </p:nvGrpSpPr>
      <p:grpSpPr>
        <a:xfrm>
          <a:off x="0" y="0"/>
          <a:ext cx="0" cy="0"/>
          <a:chOff x="0" y="0"/>
          <a:chExt cx="0" cy="0"/>
        </a:xfrm>
      </p:grpSpPr>
      <p:sp>
        <p:nvSpPr>
          <p:cNvPr id="625" name="Google Shape;625;p28">
            <a:extLst>
              <a:ext uri="{FF2B5EF4-FFF2-40B4-BE49-F238E27FC236}">
                <a16:creationId xmlns:a16="http://schemas.microsoft.com/office/drawing/2014/main" id="{E0B03D4E-A0D6-12B8-81CD-87DA9C22EC2C}"/>
              </a:ext>
            </a:extLst>
          </p:cNvPr>
          <p:cNvSpPr txBox="1"/>
          <p:nvPr/>
        </p:nvSpPr>
        <p:spPr>
          <a:xfrm>
            <a:off x="710250" y="358797"/>
            <a:ext cx="7723500" cy="40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500" dirty="0">
                <a:solidFill>
                  <a:srgbClr val="FFFFFF"/>
                </a:solidFill>
                <a:latin typeface="Sue Ellen Francisco"/>
                <a:ea typeface="Sue Ellen Francisco"/>
                <a:cs typeface="Sue Ellen Francisco"/>
                <a:sym typeface="Sue Ellen Francisco"/>
              </a:rPr>
              <a:t>DEFINING ARITHMETIC OPPERATIONS FOR </a:t>
            </a:r>
            <a:r>
              <a:rPr lang="en-US" sz="2500" b="1" dirty="0">
                <a:solidFill>
                  <a:srgbClr val="D5A6BD"/>
                </a:solidFill>
                <a:latin typeface="Sue Ellen Francisco"/>
                <a:ea typeface="Sue Ellen Francisco"/>
                <a:cs typeface="Sue Ellen Francisco"/>
                <a:sym typeface="Sue Ellen Francisco"/>
              </a:rPr>
              <a:t>REAL NUMBERS</a:t>
            </a:r>
          </a:p>
        </p:txBody>
      </p:sp>
      <mc:AlternateContent xmlns:mc="http://schemas.openxmlformats.org/markup-compatibility/2006" xmlns:a14="http://schemas.microsoft.com/office/drawing/2010/main">
        <mc:Choice Requires="a14">
          <p:sp>
            <p:nvSpPr>
              <p:cNvPr id="626" name="Google Shape;626;p28">
                <a:extLst>
                  <a:ext uri="{FF2B5EF4-FFF2-40B4-BE49-F238E27FC236}">
                    <a16:creationId xmlns:a16="http://schemas.microsoft.com/office/drawing/2014/main" id="{4F4429E8-F48D-697D-E9E1-F3DB1E689870}"/>
                  </a:ext>
                </a:extLst>
              </p:cNvPr>
              <p:cNvSpPr txBox="1"/>
              <p:nvPr/>
            </p:nvSpPr>
            <p:spPr>
              <a:xfrm>
                <a:off x="624300" y="654228"/>
                <a:ext cx="7895400" cy="4130475"/>
              </a:xfrm>
              <a:prstGeom prst="rect">
                <a:avLst/>
              </a:prstGeom>
              <a:noFill/>
              <a:ln>
                <a:noFill/>
              </a:ln>
            </p:spPr>
            <p:txBody>
              <a:bodyPr spcFirstLastPara="1" wrap="square" lIns="91425" tIns="91425" rIns="91425" bIns="91425" anchor="t" anchorCtr="0">
                <a:noAutofit/>
              </a:bodyPr>
              <a:lstStyle/>
              <a:p>
                <a:pPr lvl="0">
                  <a:lnSpc>
                    <a:spcPct val="115000"/>
                  </a:lnSpc>
                </a:pPr>
                <a:r>
                  <a:rPr lang="en-US" dirty="0">
                    <a:solidFill>
                      <a:srgbClr val="FFFFFF"/>
                    </a:solidFill>
                    <a:latin typeface="Barlow Semi Condensed Light"/>
                    <a:ea typeface="Barlow Semi Condensed Light"/>
                    <a:cs typeface="Barlow Semi Condensed Light"/>
                    <a:sym typeface="Barlow Semi Condensed Light"/>
                  </a:rPr>
                  <a:t>We need to show that addition and multiplication are preserved for the </a:t>
                </a:r>
                <a:r>
                  <a:rPr lang="en-US" b="1" dirty="0">
                    <a:solidFill>
                      <a:srgbClr val="D5A6BD"/>
                    </a:solidFill>
                    <a:latin typeface="Barlow Semi Condensed Light"/>
                    <a:ea typeface="Barlow Semi Condensed Light"/>
                    <a:cs typeface="Barlow Semi Condensed Light"/>
                    <a:sym typeface="Barlow Semi Condensed Light"/>
                  </a:rPr>
                  <a:t>Real Numbers</a:t>
                </a:r>
                <a:r>
                  <a:rPr lang="en-US" b="1" dirty="0">
                    <a:solidFill>
                      <a:srgbClr val="EA9999"/>
                    </a:solidFill>
                    <a:latin typeface="Barlow Semi Condensed Light"/>
                    <a:ea typeface="Barlow Semi Condensed Light"/>
                    <a:cs typeface="Barlow Semi Condensed Light"/>
                    <a:sym typeface="Barlow Semi Condensed Light"/>
                  </a:rPr>
                  <a:t> </a:t>
                </a:r>
                <a14:m>
                  <m:oMath xmlns:m="http://schemas.openxmlformats.org/officeDocument/2006/math">
                    <m:r>
                      <a:rPr lang="en-US" i="1">
                        <a:solidFill>
                          <a:srgbClr val="D5A6BD"/>
                        </a:solidFill>
                        <a:latin typeface="Cambria Math" panose="02040503050406030204" pitchFamily="18" charset="0"/>
                        <a:ea typeface="Cambria Math" panose="02040503050406030204" pitchFamily="18" charset="0"/>
                        <a:cs typeface="Barlow Semi Condensed Light"/>
                        <a:sym typeface="Barlow Semi Condensed Light"/>
                      </a:rPr>
                      <m:t>ℝ</m:t>
                    </m:r>
                  </m:oMath>
                </a14:m>
                <a:r>
                  <a:rPr lang="en-US" dirty="0">
                    <a:solidFill>
                      <a:srgbClr val="FFFFFF"/>
                    </a:solidFill>
                    <a:latin typeface="Barlow Semi Condensed Light"/>
                    <a:ea typeface="Barlow Semi Condensed Light"/>
                    <a:cs typeface="Barlow Semi Condensed Light"/>
                    <a:sym typeface="Barlow Semi Condensed Light"/>
                  </a:rPr>
                  <a:t>. </a:t>
                </a:r>
              </a:p>
              <a:p>
                <a:pPr marL="0" lvl="0" indent="0" algn="l" rtl="0">
                  <a:lnSpc>
                    <a:spcPct val="115000"/>
                  </a:lnSpc>
                  <a:spcBef>
                    <a:spcPts val="0"/>
                  </a:spcBef>
                  <a:spcAft>
                    <a:spcPts val="0"/>
                  </a:spcAft>
                  <a:buNone/>
                </a:pPr>
                <a:endParaRPr lang="en-US" dirty="0">
                  <a:solidFill>
                    <a:srgbClr val="FFFFFF"/>
                  </a:solidFill>
                  <a:latin typeface="Barlow Semi Condensed Light"/>
                  <a:ea typeface="Barlow Semi Condensed Light"/>
                  <a:cs typeface="Barlow Semi Condensed Light"/>
                  <a:sym typeface="Barlow Semi Condensed Light"/>
                </a:endParaRPr>
              </a:p>
              <a:p>
                <a:pPr>
                  <a:lnSpc>
                    <a:spcPct val="115000"/>
                  </a:lnSpc>
                </a:pPr>
                <a:r>
                  <a:rPr lang="en-US" sz="1600" dirty="0">
                    <a:solidFill>
                      <a:schemeClr val="accent1"/>
                    </a:solidFill>
                    <a:latin typeface="Sue Ellen Francisco"/>
                    <a:sym typeface="Barlow Semi Condensed Light"/>
                  </a:rPr>
                  <a:t>ADDITION: </a:t>
                </a:r>
                <a:r>
                  <a:rPr lang="en-US" dirty="0">
                    <a:solidFill>
                      <a:srgbClr val="FFFFFF"/>
                    </a:solidFill>
                    <a:latin typeface="Barlow Semi Condensed Light"/>
                    <a:cs typeface="Barlow Semi Condensed Light"/>
                    <a:sym typeface="Barlow Semi Condensed Light"/>
                  </a:rPr>
                  <a:t>To show that addition is possible between </a:t>
                </a:r>
                <a:r>
                  <a:rPr lang="en-US" b="1" dirty="0">
                    <a:solidFill>
                      <a:srgbClr val="F9CB9C"/>
                    </a:solidFill>
                    <a:latin typeface="Barlow Semi Condensed Light"/>
                    <a:cs typeface="Barlow Semi Condensed Light"/>
                    <a:sym typeface="Barlow Semi Condensed Light"/>
                  </a:rPr>
                  <a:t>cuts</a:t>
                </a:r>
                <a:r>
                  <a:rPr lang="en-US" dirty="0">
                    <a:solidFill>
                      <a:srgbClr val="FFFFFF"/>
                    </a:solidFill>
                    <a:latin typeface="Barlow Semi Condensed Light"/>
                    <a:cs typeface="Barlow Semi Condensed Light"/>
                    <a:sym typeface="Barlow Semi Condensed Light"/>
                  </a:rPr>
                  <a:t>. Given two sets </a:t>
                </a:r>
                <a14:m>
                  <m:oMath xmlns:m="http://schemas.openxmlformats.org/officeDocument/2006/math">
                    <m:sSub>
                      <m:sSubPr>
                        <m:ctrlPr>
                          <a:rPr lang="ar-AE" i="1" smtClean="0">
                            <a:solidFill>
                              <a:srgbClr val="FFFFFF"/>
                            </a:solidFill>
                            <a:latin typeface="Cambria Math" panose="02040503050406030204" pitchFamily="18" charset="0"/>
                            <a:cs typeface="Barlow Semi Condensed Light"/>
                            <a:sym typeface="Barlow Semi Condensed Light"/>
                          </a:rPr>
                        </m:ctrlPr>
                      </m:sSubPr>
                      <m:e>
                        <m:r>
                          <a:rPr lang="ar-AE" b="0" i="1" smtClean="0">
                            <a:solidFill>
                              <a:schemeClr val="accent4"/>
                            </a:solidFill>
                            <a:latin typeface="Cambria Math" panose="02040503050406030204" pitchFamily="18" charset="0"/>
                            <a:cs typeface="Barlow Semi Condensed Light"/>
                            <a:sym typeface="Barlow Semi Condensed Light"/>
                          </a:rPr>
                          <m:t>𝐴</m:t>
                        </m:r>
                      </m:e>
                      <m:sub>
                        <m:r>
                          <a:rPr lang="en-US" i="1">
                            <a:solidFill>
                              <a:srgbClr val="D5A6BD"/>
                            </a:solidFill>
                            <a:latin typeface="Cambria Math" panose="02040503050406030204" pitchFamily="18" charset="0"/>
                            <a:ea typeface="Cambria Math" panose="02040503050406030204" pitchFamily="18" charset="0"/>
                            <a:cs typeface="Barlow Semi Condensed Light"/>
                            <a:sym typeface="Barlow Semi Condensed Light"/>
                          </a:rPr>
                          <m:t>ℝ</m:t>
                        </m:r>
                      </m:sub>
                    </m:sSub>
                  </m:oMath>
                </a14:m>
                <a:r>
                  <a:rPr lang="en-US" dirty="0">
                    <a:solidFill>
                      <a:srgbClr val="FFFFFF"/>
                    </a:solidFill>
                    <a:latin typeface="Barlow Semi Condensed Light"/>
                    <a:cs typeface="Barlow Semi Condensed Light"/>
                    <a:sym typeface="Barlow Semi Condensed Light"/>
                  </a:rPr>
                  <a:t> and </a:t>
                </a:r>
                <a14:m>
                  <m:oMath xmlns:m="http://schemas.openxmlformats.org/officeDocument/2006/math">
                    <m:sSub>
                      <m:sSubPr>
                        <m:ctrlPr>
                          <a:rPr lang="ar-AE" i="1">
                            <a:solidFill>
                              <a:srgbClr val="FFFFFF"/>
                            </a:solidFill>
                            <a:latin typeface="Cambria Math" panose="02040503050406030204" pitchFamily="18" charset="0"/>
                            <a:cs typeface="Barlow Semi Condensed Light"/>
                            <a:sym typeface="Barlow Semi Condensed Light"/>
                          </a:rPr>
                        </m:ctrlPr>
                      </m:sSubPr>
                      <m:e>
                        <m:r>
                          <a:rPr lang="ar-AE" i="1">
                            <a:solidFill>
                              <a:schemeClr val="accent5"/>
                            </a:solidFill>
                            <a:latin typeface="Cambria Math" panose="02040503050406030204" pitchFamily="18" charset="0"/>
                            <a:cs typeface="Barlow Semi Condensed Light"/>
                            <a:sym typeface="Barlow Semi Condensed Light"/>
                          </a:rPr>
                          <m:t>𝐵</m:t>
                        </m:r>
                      </m:e>
                      <m:sub>
                        <m:r>
                          <a:rPr lang="en-US" i="1">
                            <a:solidFill>
                              <a:srgbClr val="D5A6BD"/>
                            </a:solidFill>
                            <a:latin typeface="Cambria Math" panose="02040503050406030204" pitchFamily="18" charset="0"/>
                            <a:ea typeface="Cambria Math" panose="02040503050406030204" pitchFamily="18" charset="0"/>
                            <a:cs typeface="Barlow Semi Condensed Light"/>
                            <a:sym typeface="Barlow Semi Condensed Light"/>
                          </a:rPr>
                          <m:t>ℝ</m:t>
                        </m:r>
                      </m:sub>
                    </m:sSub>
                  </m:oMath>
                </a14:m>
                <a:r>
                  <a:rPr lang="en-US" dirty="0">
                    <a:solidFill>
                      <a:srgbClr val="FFFFFF"/>
                    </a:solidFill>
                    <a:latin typeface="Barlow Semi Condensed Light"/>
                    <a:cs typeface="Barlow Semi Condensed Light"/>
                    <a:sym typeface="Barlow Semi Condensed Light"/>
                  </a:rPr>
                  <a:t> that are both </a:t>
                </a:r>
                <a:r>
                  <a:rPr lang="en-US" b="1" dirty="0">
                    <a:solidFill>
                      <a:srgbClr val="F9CB9C"/>
                    </a:solidFill>
                    <a:latin typeface="Barlow Semi Condensed Light"/>
                    <a:cs typeface="Barlow Semi Condensed Light"/>
                    <a:sym typeface="Barlow Semi Condensed Light"/>
                  </a:rPr>
                  <a:t>Dedekind cuts</a:t>
                </a:r>
                <a:r>
                  <a:rPr lang="en-US" dirty="0">
                    <a:solidFill>
                      <a:srgbClr val="FFFFFF"/>
                    </a:solidFill>
                    <a:latin typeface="Barlow Semi Condensed Light"/>
                    <a:cs typeface="Barlow Semi Condensed Light"/>
                    <a:sym typeface="Barlow Semi Condensed Light"/>
                  </a:rPr>
                  <a:t>, we will show that their sum defined as:</a:t>
                </a:r>
              </a:p>
              <a:p>
                <a:pPr algn="ctr">
                  <a:lnSpc>
                    <a:spcPct val="115000"/>
                  </a:lnSpc>
                </a:pPr>
                <a14:m>
                  <m:oMathPara xmlns:m="http://schemas.openxmlformats.org/officeDocument/2006/math">
                    <m:oMathParaPr>
                      <m:jc m:val="centerGroup"/>
                    </m:oMathParaPr>
                    <m:oMath xmlns:m="http://schemas.openxmlformats.org/officeDocument/2006/math">
                      <m:sSub>
                        <m:sSubPr>
                          <m:ctrlPr>
                            <a:rPr lang="ar-AE" i="1" smtClean="0">
                              <a:solidFill>
                                <a:srgbClr val="FFFFFF"/>
                              </a:solidFill>
                              <a:latin typeface="Cambria Math" panose="02040503050406030204" pitchFamily="18" charset="0"/>
                              <a:cs typeface="Barlow Semi Condensed Light"/>
                              <a:sym typeface="Barlow Semi Condensed Light"/>
                            </a:rPr>
                          </m:ctrlPr>
                        </m:sSubPr>
                        <m:e>
                          <m:r>
                            <a:rPr lang="ar-AE" b="0" i="1" smtClean="0">
                              <a:solidFill>
                                <a:schemeClr val="accent2"/>
                              </a:solidFill>
                              <a:latin typeface="Cambria Math" panose="02040503050406030204" pitchFamily="18" charset="0"/>
                              <a:cs typeface="Barlow Semi Condensed Light"/>
                              <a:sym typeface="Barlow Semi Condensed Light"/>
                            </a:rPr>
                            <m:t>𝐴</m:t>
                          </m:r>
                        </m:e>
                        <m:sub>
                          <m:r>
                            <a:rPr lang="en-US" i="1">
                              <a:solidFill>
                                <a:srgbClr val="D5A6BD"/>
                              </a:solidFill>
                              <a:latin typeface="Cambria Math" panose="02040503050406030204" pitchFamily="18" charset="0"/>
                              <a:ea typeface="Cambria Math" panose="02040503050406030204" pitchFamily="18" charset="0"/>
                              <a:cs typeface="Barlow Semi Condensed Light"/>
                              <a:sym typeface="Barlow Semi Condensed Light"/>
                            </a:rPr>
                            <m:t>ℝ</m:t>
                          </m:r>
                        </m:sub>
                      </m:sSub>
                      <m:r>
                        <a:rPr lang="ar-AE" b="0" i="1" smtClean="0">
                          <a:solidFill>
                            <a:srgbClr val="FFFFFF"/>
                          </a:solidFill>
                          <a:latin typeface="Cambria Math" panose="02040503050406030204" pitchFamily="18" charset="0"/>
                          <a:cs typeface="Barlow Semi Condensed Light"/>
                          <a:sym typeface="Barlow Semi Condensed Light"/>
                        </a:rPr>
                        <m:t>+</m:t>
                      </m:r>
                      <m:sSub>
                        <m:sSubPr>
                          <m:ctrlPr>
                            <a:rPr lang="ar-AE" b="0" i="1" smtClean="0">
                              <a:solidFill>
                                <a:srgbClr val="FFFFFF"/>
                              </a:solidFill>
                              <a:latin typeface="Cambria Math" panose="02040503050406030204" pitchFamily="18" charset="0"/>
                              <a:cs typeface="Barlow Semi Condensed Light"/>
                              <a:sym typeface="Barlow Semi Condensed Light"/>
                            </a:rPr>
                          </m:ctrlPr>
                        </m:sSubPr>
                        <m:e>
                          <m:r>
                            <a:rPr lang="ar-AE" b="0" i="1" smtClean="0">
                              <a:solidFill>
                                <a:schemeClr val="accent5"/>
                              </a:solidFill>
                              <a:latin typeface="Cambria Math" panose="02040503050406030204" pitchFamily="18" charset="0"/>
                              <a:cs typeface="Barlow Semi Condensed Light"/>
                              <a:sym typeface="Barlow Semi Condensed Light"/>
                            </a:rPr>
                            <m:t>𝐵</m:t>
                          </m:r>
                        </m:e>
                        <m:sub>
                          <m:r>
                            <a:rPr lang="en-US" i="1">
                              <a:solidFill>
                                <a:srgbClr val="D5A6BD"/>
                              </a:solidFill>
                              <a:latin typeface="Cambria Math" panose="02040503050406030204" pitchFamily="18" charset="0"/>
                              <a:ea typeface="Cambria Math" panose="02040503050406030204" pitchFamily="18" charset="0"/>
                              <a:cs typeface="Barlow Semi Condensed Light"/>
                              <a:sym typeface="Barlow Semi Condensed Light"/>
                            </a:rPr>
                            <m:t>ℝ</m:t>
                          </m:r>
                        </m:sub>
                      </m:sSub>
                      <m:r>
                        <a:rPr lang="ar-AE" b="0" i="1" smtClean="0">
                          <a:solidFill>
                            <a:srgbClr val="FFFFFF"/>
                          </a:solidFill>
                          <a:latin typeface="Cambria Math" panose="02040503050406030204" pitchFamily="18" charset="0"/>
                          <a:cs typeface="Barlow Semi Condensed Light"/>
                          <a:sym typeface="Barlow Semi Condensed Light"/>
                        </a:rPr>
                        <m:t>=</m:t>
                      </m:r>
                      <m:d>
                        <m:dPr>
                          <m:begChr m:val="{"/>
                          <m:endChr m:val="|"/>
                          <m:ctrlPr>
                            <a:rPr lang="en-US" b="0" i="1" smtClean="0">
                              <a:solidFill>
                                <a:srgbClr val="FFFFFF"/>
                              </a:solidFill>
                              <a:latin typeface="Cambria Math" panose="02040503050406030204" pitchFamily="18" charset="0"/>
                              <a:cs typeface="Barlow Semi Condensed Light"/>
                              <a:sym typeface="Barlow Semi Condensed Light"/>
                            </a:rPr>
                          </m:ctrlPr>
                        </m:dPr>
                        <m:e>
                          <m:r>
                            <a:rPr lang="ar-AE" i="1" smtClean="0">
                              <a:solidFill>
                                <a:schemeClr val="accent2"/>
                              </a:solidFill>
                              <a:latin typeface="Cambria Math" panose="02040503050406030204" pitchFamily="18" charset="0"/>
                              <a:cs typeface="Barlow Semi Condensed Light"/>
                              <a:sym typeface="Barlow Semi Condensed Light"/>
                            </a:rPr>
                            <m:t>𝑎</m:t>
                          </m:r>
                          <m:r>
                            <a:rPr lang="ar-AE" b="0" i="1" smtClean="0">
                              <a:solidFill>
                                <a:srgbClr val="FFFFFF"/>
                              </a:solidFill>
                              <a:latin typeface="Cambria Math" panose="02040503050406030204" pitchFamily="18" charset="0"/>
                              <a:cs typeface="Barlow Semi Condensed Light"/>
                              <a:sym typeface="Barlow Semi Condensed Light"/>
                            </a:rPr>
                            <m:t>+</m:t>
                          </m:r>
                          <m:r>
                            <a:rPr lang="ar-AE" i="1">
                              <a:solidFill>
                                <a:schemeClr val="accent5"/>
                              </a:solidFill>
                              <a:latin typeface="Cambria Math" panose="02040503050406030204" pitchFamily="18" charset="0"/>
                              <a:cs typeface="Barlow Semi Condensed Light"/>
                              <a:sym typeface="Barlow Semi Condensed Light"/>
                            </a:rPr>
                            <m:t>𝑏</m:t>
                          </m:r>
                          <m:r>
                            <a:rPr lang="en-US" b="0" i="1" smtClean="0">
                              <a:solidFill>
                                <a:schemeClr val="accent5"/>
                              </a:solidFill>
                              <a:latin typeface="Cambria Math" panose="02040503050406030204" pitchFamily="18" charset="0"/>
                              <a:cs typeface="Barlow Semi Condensed Light"/>
                              <a:sym typeface="Barlow Semi Condensed Light"/>
                            </a:rPr>
                            <m:t> </m:t>
                          </m:r>
                        </m:e>
                      </m:d>
                      <m:r>
                        <a:rPr lang="en-US" b="0" i="1" smtClean="0">
                          <a:solidFill>
                            <a:srgbClr val="FFFFFF"/>
                          </a:solidFill>
                          <a:latin typeface="Cambria Math" panose="02040503050406030204" pitchFamily="18" charset="0"/>
                          <a:cs typeface="Barlow Semi Condensed Light"/>
                          <a:sym typeface="Barlow Semi Condensed Light"/>
                        </a:rPr>
                        <m:t> </m:t>
                      </m:r>
                      <m:r>
                        <a:rPr lang="ar-AE" i="1" smtClean="0">
                          <a:solidFill>
                            <a:schemeClr val="accent2"/>
                          </a:solidFill>
                          <a:latin typeface="Cambria Math" panose="02040503050406030204" pitchFamily="18" charset="0"/>
                          <a:cs typeface="Barlow Semi Condensed Light"/>
                          <a:sym typeface="Barlow Semi Condensed Light"/>
                        </a:rPr>
                        <m:t>𝑎</m:t>
                      </m:r>
                      <m:r>
                        <a:rPr lang="en-US" b="0" i="1" smtClean="0">
                          <a:solidFill>
                            <a:schemeClr val="bg1"/>
                          </a:solidFill>
                          <a:latin typeface="Cambria Math" panose="02040503050406030204" pitchFamily="18" charset="0"/>
                          <a:cs typeface="Barlow Semi Condensed Light"/>
                          <a:sym typeface="Barlow Semi Condensed Light"/>
                        </a:rPr>
                        <m:t>∈</m:t>
                      </m:r>
                      <m:sSub>
                        <m:sSubPr>
                          <m:ctrlPr>
                            <a:rPr lang="ar-AE" i="1">
                              <a:solidFill>
                                <a:srgbClr val="FFFFFF"/>
                              </a:solidFill>
                              <a:latin typeface="Cambria Math" panose="02040503050406030204" pitchFamily="18" charset="0"/>
                              <a:cs typeface="Barlow Semi Condensed Light"/>
                              <a:sym typeface="Barlow Semi Condensed Light"/>
                            </a:rPr>
                          </m:ctrlPr>
                        </m:sSubPr>
                        <m:e>
                          <m:r>
                            <a:rPr lang="ar-AE" i="1" smtClean="0">
                              <a:solidFill>
                                <a:schemeClr val="accent2"/>
                              </a:solidFill>
                              <a:latin typeface="Cambria Math" panose="02040503050406030204" pitchFamily="18" charset="0"/>
                              <a:cs typeface="Barlow Semi Condensed Light"/>
                              <a:sym typeface="Barlow Semi Condensed Light"/>
                            </a:rPr>
                            <m:t>𝐴</m:t>
                          </m:r>
                        </m:e>
                        <m:sub>
                          <m:r>
                            <a:rPr lang="en-US" i="1">
                              <a:solidFill>
                                <a:srgbClr val="D5A6BD"/>
                              </a:solidFill>
                              <a:latin typeface="Cambria Math" panose="02040503050406030204" pitchFamily="18" charset="0"/>
                              <a:ea typeface="Cambria Math" panose="02040503050406030204" pitchFamily="18" charset="0"/>
                              <a:cs typeface="Barlow Semi Condensed Light"/>
                              <a:sym typeface="Barlow Semi Condensed Light"/>
                            </a:rPr>
                            <m:t>ℝ</m:t>
                          </m:r>
                        </m:sub>
                      </m:sSub>
                      <m:r>
                        <a:rPr lang="en-US" b="0" i="1" smtClean="0">
                          <a:solidFill>
                            <a:schemeClr val="bg1"/>
                          </a:solidFill>
                          <a:latin typeface="Cambria Math" panose="02040503050406030204" pitchFamily="18" charset="0"/>
                          <a:ea typeface="Cambria Math" panose="02040503050406030204" pitchFamily="18" charset="0"/>
                          <a:cs typeface="Barlow Semi Condensed Light"/>
                          <a:sym typeface="Barlow Semi Condensed Light"/>
                        </a:rPr>
                        <m:t>,</m:t>
                      </m:r>
                      <m:r>
                        <a:rPr lang="ar-AE" i="1">
                          <a:solidFill>
                            <a:schemeClr val="accent5"/>
                          </a:solidFill>
                          <a:latin typeface="Cambria Math" panose="02040503050406030204" pitchFamily="18" charset="0"/>
                          <a:cs typeface="Barlow Semi Condensed Light"/>
                          <a:sym typeface="Barlow Semi Condensed Light"/>
                        </a:rPr>
                        <m:t>𝑏</m:t>
                      </m:r>
                      <m:r>
                        <a:rPr lang="en-US" b="0" i="1" smtClean="0">
                          <a:solidFill>
                            <a:schemeClr val="bg1"/>
                          </a:solidFill>
                          <a:latin typeface="Cambria Math" panose="02040503050406030204" pitchFamily="18" charset="0"/>
                          <a:cs typeface="Barlow Semi Condensed Light"/>
                          <a:sym typeface="Barlow Semi Condensed Light"/>
                        </a:rPr>
                        <m:t>∈</m:t>
                      </m:r>
                      <m:sSub>
                        <m:sSubPr>
                          <m:ctrlPr>
                            <a:rPr lang="ar-AE" i="1">
                              <a:solidFill>
                                <a:srgbClr val="FFFFFF"/>
                              </a:solidFill>
                              <a:latin typeface="Cambria Math" panose="02040503050406030204" pitchFamily="18" charset="0"/>
                              <a:cs typeface="Barlow Semi Condensed Light"/>
                              <a:sym typeface="Barlow Semi Condensed Light"/>
                            </a:rPr>
                          </m:ctrlPr>
                        </m:sSubPr>
                        <m:e>
                          <m:r>
                            <a:rPr lang="ar-AE" i="1">
                              <a:solidFill>
                                <a:schemeClr val="accent5"/>
                              </a:solidFill>
                              <a:latin typeface="Cambria Math" panose="02040503050406030204" pitchFamily="18" charset="0"/>
                              <a:cs typeface="Barlow Semi Condensed Light"/>
                              <a:sym typeface="Barlow Semi Condensed Light"/>
                            </a:rPr>
                            <m:t>𝐵</m:t>
                          </m:r>
                        </m:e>
                        <m:sub>
                          <m:r>
                            <a:rPr lang="en-US" i="1">
                              <a:solidFill>
                                <a:srgbClr val="D5A6BD"/>
                              </a:solidFill>
                              <a:latin typeface="Cambria Math" panose="02040503050406030204" pitchFamily="18" charset="0"/>
                              <a:ea typeface="Cambria Math" panose="02040503050406030204" pitchFamily="18" charset="0"/>
                              <a:cs typeface="Barlow Semi Condensed Light"/>
                              <a:sym typeface="Barlow Semi Condensed Light"/>
                            </a:rPr>
                            <m:t>ℝ</m:t>
                          </m:r>
                        </m:sub>
                      </m:sSub>
                      <m:r>
                        <a:rPr lang="en-US" b="0" i="1" smtClean="0">
                          <a:solidFill>
                            <a:schemeClr val="bg1"/>
                          </a:solidFill>
                          <a:latin typeface="Cambria Math" panose="02040503050406030204" pitchFamily="18" charset="0"/>
                          <a:ea typeface="Cambria Math" panose="02040503050406030204" pitchFamily="18" charset="0"/>
                          <a:cs typeface="Barlow Semi Condensed Light"/>
                          <a:sym typeface="Barlow Semi Condensed Light"/>
                        </a:rPr>
                        <m:t>}</m:t>
                      </m:r>
                    </m:oMath>
                  </m:oMathPara>
                </a14:m>
                <a:endParaRPr lang="en-US" dirty="0">
                  <a:solidFill>
                    <a:srgbClr val="FFFFFF"/>
                  </a:solidFill>
                  <a:latin typeface="Barlow Semi Condensed Light"/>
                  <a:cs typeface="Barlow Semi Condensed Light"/>
                  <a:sym typeface="Barlow Semi Condensed Light"/>
                </a:endParaRPr>
              </a:p>
              <a:p>
                <a:pPr>
                  <a:lnSpc>
                    <a:spcPct val="115000"/>
                  </a:lnSpc>
                </a:pPr>
                <a:r>
                  <a:rPr lang="en-US" dirty="0">
                    <a:solidFill>
                      <a:srgbClr val="FFFFFF"/>
                    </a:solidFill>
                    <a:latin typeface="Barlow Semi Condensed Light"/>
                    <a:cs typeface="Barlow Semi Condensed Light"/>
                    <a:sym typeface="Barlow Semi Condensed Light"/>
                  </a:rPr>
                  <a:t>is also a </a:t>
                </a:r>
                <a:r>
                  <a:rPr lang="en-US" b="1" dirty="0">
                    <a:solidFill>
                      <a:srgbClr val="F9CB9C"/>
                    </a:solidFill>
                    <a:latin typeface="Barlow Semi Condensed Light"/>
                    <a:cs typeface="Barlow Semi Condensed Light"/>
                    <a:sym typeface="Barlow Semi Condensed Light"/>
                  </a:rPr>
                  <a:t>Dedekind cut</a:t>
                </a:r>
                <a:r>
                  <a:rPr lang="en-US" dirty="0">
                    <a:solidFill>
                      <a:srgbClr val="FFFFFF"/>
                    </a:solidFill>
                    <a:latin typeface="Barlow Semi Condensed Light"/>
                    <a:cs typeface="Barlow Semi Condensed Light"/>
                    <a:sym typeface="Barlow Semi Condensed Light"/>
                  </a:rPr>
                  <a:t>.</a:t>
                </a:r>
              </a:p>
              <a:p>
                <a:pPr>
                  <a:lnSpc>
                    <a:spcPct val="115000"/>
                  </a:lnSpc>
                </a:pPr>
                <a:endParaRPr lang="en-US" dirty="0">
                  <a:solidFill>
                    <a:srgbClr val="FFFFFF"/>
                  </a:solidFill>
                  <a:latin typeface="Barlow Semi Condensed Light"/>
                  <a:cs typeface="Barlow Semi Condensed Light"/>
                  <a:sym typeface="Barlow Semi Condensed Light"/>
                </a:endParaRPr>
              </a:p>
              <a:p>
                <a:pPr lvl="0">
                  <a:lnSpc>
                    <a:spcPct val="115000"/>
                  </a:lnSpc>
                </a:pPr>
                <a:r>
                  <a:rPr lang="en-US" dirty="0">
                    <a:solidFill>
                      <a:srgbClr val="FFFFFF"/>
                    </a:solidFill>
                    <a:latin typeface="Sue Ellen Francisco"/>
                    <a:ea typeface="Sue Ellen Francisco"/>
                    <a:cs typeface="Sue Ellen Francisco"/>
                    <a:sym typeface="Barlow Semi Condensed Light"/>
                  </a:rPr>
                  <a:t>I. </a:t>
                </a:r>
                <a14:m>
                  <m:oMath xmlns:m="http://schemas.openxmlformats.org/officeDocument/2006/math">
                    <m:sSub>
                      <m:sSubPr>
                        <m:ctrlPr>
                          <a:rPr lang="ar-AE" i="1">
                            <a:solidFill>
                              <a:srgbClr val="FFFFFF"/>
                            </a:solidFill>
                            <a:latin typeface="Cambria Math" panose="02040503050406030204" pitchFamily="18" charset="0"/>
                            <a:cs typeface="Barlow Semi Condensed Light"/>
                            <a:sym typeface="Barlow Semi Condensed Light"/>
                          </a:rPr>
                        </m:ctrlPr>
                      </m:sSubPr>
                      <m:e>
                        <m:r>
                          <a:rPr lang="ar-AE" i="1" smtClean="0">
                            <a:solidFill>
                              <a:schemeClr val="accent2"/>
                            </a:solidFill>
                            <a:latin typeface="Cambria Math" panose="02040503050406030204" pitchFamily="18" charset="0"/>
                            <a:cs typeface="Barlow Semi Condensed Light"/>
                            <a:sym typeface="Barlow Semi Condensed Light"/>
                          </a:rPr>
                          <m:t>𝐴</m:t>
                        </m:r>
                      </m:e>
                      <m:sub>
                        <m:r>
                          <a:rPr lang="en-US" i="1">
                            <a:solidFill>
                              <a:srgbClr val="D5A6BD"/>
                            </a:solidFill>
                            <a:latin typeface="Cambria Math" panose="02040503050406030204" pitchFamily="18" charset="0"/>
                            <a:ea typeface="Cambria Math" panose="02040503050406030204" pitchFamily="18" charset="0"/>
                            <a:cs typeface="Barlow Semi Condensed Light"/>
                            <a:sym typeface="Barlow Semi Condensed Light"/>
                          </a:rPr>
                          <m:t>ℝ</m:t>
                        </m:r>
                      </m:sub>
                    </m:sSub>
                    <m:r>
                      <a:rPr lang="ar-AE" i="1">
                        <a:solidFill>
                          <a:srgbClr val="FFFFFF"/>
                        </a:solidFill>
                        <a:latin typeface="Cambria Math" panose="02040503050406030204" pitchFamily="18" charset="0"/>
                        <a:cs typeface="Barlow Semi Condensed Light"/>
                        <a:sym typeface="Barlow Semi Condensed Light"/>
                      </a:rPr>
                      <m:t>+</m:t>
                    </m:r>
                    <m:sSub>
                      <m:sSubPr>
                        <m:ctrlPr>
                          <a:rPr lang="ar-AE" i="1">
                            <a:solidFill>
                              <a:srgbClr val="FFFFFF"/>
                            </a:solidFill>
                            <a:latin typeface="Cambria Math" panose="02040503050406030204" pitchFamily="18" charset="0"/>
                            <a:cs typeface="Barlow Semi Condensed Light"/>
                            <a:sym typeface="Barlow Semi Condensed Light"/>
                          </a:rPr>
                        </m:ctrlPr>
                      </m:sSubPr>
                      <m:e>
                        <m:r>
                          <a:rPr lang="ar-AE" i="1">
                            <a:solidFill>
                              <a:schemeClr val="accent5"/>
                            </a:solidFill>
                            <a:latin typeface="Cambria Math" panose="02040503050406030204" pitchFamily="18" charset="0"/>
                            <a:cs typeface="Barlow Semi Condensed Light"/>
                            <a:sym typeface="Barlow Semi Condensed Light"/>
                          </a:rPr>
                          <m:t>𝐵</m:t>
                        </m:r>
                      </m:e>
                      <m:sub>
                        <m:r>
                          <a:rPr lang="en-US" i="1">
                            <a:solidFill>
                              <a:srgbClr val="D5A6BD"/>
                            </a:solidFill>
                            <a:latin typeface="Cambria Math" panose="02040503050406030204" pitchFamily="18" charset="0"/>
                            <a:ea typeface="Cambria Math" panose="02040503050406030204" pitchFamily="18" charset="0"/>
                            <a:cs typeface="Barlow Semi Condensed Light"/>
                            <a:sym typeface="Barlow Semi Condensed Light"/>
                          </a:rPr>
                          <m:t>ℝ</m:t>
                        </m:r>
                      </m:sub>
                    </m:sSub>
                    <m:r>
                      <a:rPr lang="en" i="1" smtClean="0">
                        <a:solidFill>
                          <a:schemeClr val="bg1"/>
                        </a:solidFill>
                        <a:latin typeface="Cambria Math" panose="02040503050406030204" pitchFamily="18" charset="0"/>
                        <a:ea typeface="Cambria Math" panose="02040503050406030204" pitchFamily="18" charset="0"/>
                        <a:cs typeface="Barlow Semi Condensed Light"/>
                        <a:sym typeface="Barlow Semi Condensed Light"/>
                      </a:rPr>
                      <m:t>≠∅</m:t>
                    </m:r>
                  </m:oMath>
                </a14:m>
                <a:r>
                  <a:rPr lang="en-US" dirty="0">
                    <a:solidFill>
                      <a:srgbClr val="FFFFFF"/>
                    </a:solidFill>
                    <a:latin typeface="Barlow Semi Condensed Light"/>
                    <a:ea typeface="Barlow Semi Condensed Light"/>
                    <a:cs typeface="Barlow Semi Condensed Light"/>
                    <a:sym typeface="Barlow Semi Condensed Light"/>
                  </a:rPr>
                  <a:t>:</a:t>
                </a:r>
              </a:p>
              <a:p>
                <a:pPr lvl="0">
                  <a:lnSpc>
                    <a:spcPct val="115000"/>
                  </a:lnSpc>
                </a:pPr>
                <a:r>
                  <a:rPr lang="en-US" dirty="0">
                    <a:solidFill>
                      <a:srgbClr val="FFFFFF"/>
                    </a:solidFill>
                    <a:latin typeface="Barlow Semi Condensed Light"/>
                    <a:ea typeface="Barlow Semi Condensed Light"/>
                    <a:cs typeface="Barlow Semi Condensed Light"/>
                    <a:sym typeface="Barlow Semi Condensed Light"/>
                  </a:rPr>
                  <a:t>	Since </a:t>
                </a:r>
                <a14:m>
                  <m:oMath xmlns:m="http://schemas.openxmlformats.org/officeDocument/2006/math">
                    <m:sSub>
                      <m:sSubPr>
                        <m:ctrlPr>
                          <a:rPr lang="ar-AE" i="1" smtClean="0">
                            <a:solidFill>
                              <a:srgbClr val="FFFFFF"/>
                            </a:solidFill>
                            <a:latin typeface="Cambria Math" panose="02040503050406030204" pitchFamily="18" charset="0"/>
                            <a:cs typeface="Barlow Semi Condensed Light"/>
                            <a:sym typeface="Barlow Semi Condensed Light"/>
                          </a:rPr>
                        </m:ctrlPr>
                      </m:sSubPr>
                      <m:e>
                        <m:r>
                          <a:rPr lang="ar-AE" b="0" i="1" smtClean="0">
                            <a:solidFill>
                              <a:schemeClr val="accent2"/>
                            </a:solidFill>
                            <a:latin typeface="Cambria Math" panose="02040503050406030204" pitchFamily="18" charset="0"/>
                            <a:cs typeface="Barlow Semi Condensed Light"/>
                            <a:sym typeface="Barlow Semi Condensed Light"/>
                          </a:rPr>
                          <m:t>𝐴</m:t>
                        </m:r>
                      </m:e>
                      <m:sub>
                        <m:r>
                          <a:rPr lang="en-US" i="1">
                            <a:solidFill>
                              <a:srgbClr val="D5A6BD"/>
                            </a:solidFill>
                            <a:latin typeface="Cambria Math" panose="02040503050406030204" pitchFamily="18" charset="0"/>
                            <a:ea typeface="Cambria Math" panose="02040503050406030204" pitchFamily="18" charset="0"/>
                            <a:cs typeface="Barlow Semi Condensed Light"/>
                            <a:sym typeface="Barlow Semi Condensed Light"/>
                          </a:rPr>
                          <m:t>ℝ</m:t>
                        </m:r>
                      </m:sub>
                    </m:sSub>
                  </m:oMath>
                </a14:m>
                <a:r>
                  <a:rPr lang="en-US" dirty="0">
                    <a:solidFill>
                      <a:srgbClr val="FFFFFF"/>
                    </a:solidFill>
                    <a:latin typeface="Barlow Semi Condensed Light"/>
                    <a:ea typeface="Barlow Semi Condensed Light"/>
                    <a:cs typeface="Barlow Semi Condensed Light"/>
                    <a:sym typeface="Barlow Semi Condensed Light"/>
                  </a:rPr>
                  <a:t> and </a:t>
                </a:r>
                <a14:m>
                  <m:oMath xmlns:m="http://schemas.openxmlformats.org/officeDocument/2006/math">
                    <m:sSub>
                      <m:sSubPr>
                        <m:ctrlPr>
                          <a:rPr lang="ar-AE" i="1">
                            <a:solidFill>
                              <a:srgbClr val="FFFFFF"/>
                            </a:solidFill>
                            <a:latin typeface="Cambria Math" panose="02040503050406030204" pitchFamily="18" charset="0"/>
                            <a:cs typeface="Barlow Semi Condensed Light"/>
                            <a:sym typeface="Barlow Semi Condensed Light"/>
                          </a:rPr>
                        </m:ctrlPr>
                      </m:sSubPr>
                      <m:e>
                        <m:r>
                          <a:rPr lang="ar-AE" i="1">
                            <a:solidFill>
                              <a:schemeClr val="accent5"/>
                            </a:solidFill>
                            <a:latin typeface="Cambria Math" panose="02040503050406030204" pitchFamily="18" charset="0"/>
                            <a:cs typeface="Barlow Semi Condensed Light"/>
                            <a:sym typeface="Barlow Semi Condensed Light"/>
                          </a:rPr>
                          <m:t>𝐵</m:t>
                        </m:r>
                      </m:e>
                      <m:sub>
                        <m:r>
                          <a:rPr lang="en-US" i="1">
                            <a:solidFill>
                              <a:srgbClr val="D5A6BD"/>
                            </a:solidFill>
                            <a:latin typeface="Cambria Math" panose="02040503050406030204" pitchFamily="18" charset="0"/>
                            <a:ea typeface="Cambria Math" panose="02040503050406030204" pitchFamily="18" charset="0"/>
                            <a:cs typeface="Barlow Semi Condensed Light"/>
                            <a:sym typeface="Barlow Semi Condensed Light"/>
                          </a:rPr>
                          <m:t>ℝ</m:t>
                        </m:r>
                      </m:sub>
                    </m:sSub>
                  </m:oMath>
                </a14:m>
                <a:r>
                  <a:rPr lang="en-US" dirty="0">
                    <a:solidFill>
                      <a:srgbClr val="FFFFFF"/>
                    </a:solidFill>
                    <a:latin typeface="Barlow Semi Condensed Light"/>
                    <a:ea typeface="Barlow Semi Condensed Light"/>
                    <a:cs typeface="Barlow Semi Condensed Light"/>
                    <a:sym typeface="Barlow Semi Condensed Light"/>
                  </a:rPr>
                  <a:t> are both </a:t>
                </a:r>
                <a:r>
                  <a:rPr lang="en-US" b="1" dirty="0">
                    <a:solidFill>
                      <a:srgbClr val="F9CB9C"/>
                    </a:solidFill>
                    <a:latin typeface="Barlow Semi Condensed Light"/>
                    <a:cs typeface="Barlow Semi Condensed Light"/>
                    <a:sym typeface="Barlow Semi Condensed Light"/>
                  </a:rPr>
                  <a:t>Dedekind cuts </a:t>
                </a:r>
                <a:r>
                  <a:rPr lang="en-US" dirty="0">
                    <a:solidFill>
                      <a:srgbClr val="FFFFFF"/>
                    </a:solidFill>
                    <a:latin typeface="Barlow Semi Condensed Light"/>
                    <a:ea typeface="Barlow Semi Condensed Light"/>
                    <a:cs typeface="Barlow Semi Condensed Light"/>
                    <a:sym typeface="Barlow Semi Condensed Light"/>
                  </a:rPr>
                  <a:t>then they are both non-empty meaning there exist some 	</a:t>
                </a:r>
                <a14:m>
                  <m:oMath xmlns:m="http://schemas.openxmlformats.org/officeDocument/2006/math">
                    <m:r>
                      <a:rPr lang="ar-AE" i="1" smtClean="0">
                        <a:solidFill>
                          <a:schemeClr val="accent2"/>
                        </a:solidFill>
                        <a:latin typeface="Cambria Math" panose="02040503050406030204" pitchFamily="18" charset="0"/>
                        <a:cs typeface="Barlow Semi Condensed Light"/>
                        <a:sym typeface="Barlow Semi Condensed Light"/>
                      </a:rPr>
                      <m:t>𝑎</m:t>
                    </m:r>
                    <m:r>
                      <a:rPr lang="en-US" i="1">
                        <a:solidFill>
                          <a:schemeClr val="bg1"/>
                        </a:solidFill>
                        <a:latin typeface="Cambria Math" panose="02040503050406030204" pitchFamily="18" charset="0"/>
                        <a:cs typeface="Barlow Semi Condensed Light"/>
                        <a:sym typeface="Barlow Semi Condensed Light"/>
                      </a:rPr>
                      <m:t>∈</m:t>
                    </m:r>
                    <m:sSub>
                      <m:sSubPr>
                        <m:ctrlPr>
                          <a:rPr lang="ar-AE" i="1">
                            <a:solidFill>
                              <a:srgbClr val="FFFFFF"/>
                            </a:solidFill>
                            <a:latin typeface="Cambria Math" panose="02040503050406030204" pitchFamily="18" charset="0"/>
                            <a:cs typeface="Barlow Semi Condensed Light"/>
                            <a:sym typeface="Barlow Semi Condensed Light"/>
                          </a:rPr>
                        </m:ctrlPr>
                      </m:sSubPr>
                      <m:e>
                        <m:r>
                          <a:rPr lang="ar-AE" i="1" smtClean="0">
                            <a:solidFill>
                              <a:schemeClr val="accent2"/>
                            </a:solidFill>
                            <a:latin typeface="Cambria Math" panose="02040503050406030204" pitchFamily="18" charset="0"/>
                            <a:cs typeface="Barlow Semi Condensed Light"/>
                            <a:sym typeface="Barlow Semi Condensed Light"/>
                          </a:rPr>
                          <m:t>𝐴</m:t>
                        </m:r>
                      </m:e>
                      <m:sub>
                        <m:r>
                          <a:rPr lang="en-US" i="1">
                            <a:solidFill>
                              <a:srgbClr val="D5A6BD"/>
                            </a:solidFill>
                            <a:latin typeface="Cambria Math" panose="02040503050406030204" pitchFamily="18" charset="0"/>
                            <a:ea typeface="Cambria Math" panose="02040503050406030204" pitchFamily="18" charset="0"/>
                            <a:cs typeface="Barlow Semi Condensed Light"/>
                            <a:sym typeface="Barlow Semi Condensed Light"/>
                          </a:rPr>
                          <m:t>ℝ</m:t>
                        </m:r>
                      </m:sub>
                    </m:sSub>
                  </m:oMath>
                </a14:m>
                <a:r>
                  <a:rPr lang="en-US" dirty="0">
                    <a:solidFill>
                      <a:srgbClr val="FFFFFF"/>
                    </a:solidFill>
                    <a:latin typeface="Barlow Semi Condensed Light"/>
                    <a:ea typeface="Barlow Semi Condensed Light"/>
                    <a:cs typeface="Barlow Semi Condensed Light"/>
                    <a:sym typeface="Barlow Semi Condensed Light"/>
                  </a:rPr>
                  <a:t> and </a:t>
                </a:r>
                <a14:m>
                  <m:oMath xmlns:m="http://schemas.openxmlformats.org/officeDocument/2006/math">
                    <m:r>
                      <a:rPr lang="ar-AE" i="1">
                        <a:solidFill>
                          <a:schemeClr val="accent5"/>
                        </a:solidFill>
                        <a:latin typeface="Cambria Math" panose="02040503050406030204" pitchFamily="18" charset="0"/>
                        <a:cs typeface="Barlow Semi Condensed Light"/>
                        <a:sym typeface="Barlow Semi Condensed Light"/>
                      </a:rPr>
                      <m:t>𝑏</m:t>
                    </m:r>
                    <m:r>
                      <a:rPr lang="en-US" i="1">
                        <a:solidFill>
                          <a:schemeClr val="bg1"/>
                        </a:solidFill>
                        <a:latin typeface="Cambria Math" panose="02040503050406030204" pitchFamily="18" charset="0"/>
                        <a:cs typeface="Barlow Semi Condensed Light"/>
                        <a:sym typeface="Barlow Semi Condensed Light"/>
                      </a:rPr>
                      <m:t>∈</m:t>
                    </m:r>
                    <m:sSub>
                      <m:sSubPr>
                        <m:ctrlPr>
                          <a:rPr lang="ar-AE" i="1">
                            <a:solidFill>
                              <a:srgbClr val="FFFFFF"/>
                            </a:solidFill>
                            <a:latin typeface="Cambria Math" panose="02040503050406030204" pitchFamily="18" charset="0"/>
                            <a:cs typeface="Barlow Semi Condensed Light"/>
                            <a:sym typeface="Barlow Semi Condensed Light"/>
                          </a:rPr>
                        </m:ctrlPr>
                      </m:sSubPr>
                      <m:e>
                        <m:r>
                          <a:rPr lang="ar-AE" i="1">
                            <a:solidFill>
                              <a:schemeClr val="accent5"/>
                            </a:solidFill>
                            <a:latin typeface="Cambria Math" panose="02040503050406030204" pitchFamily="18" charset="0"/>
                            <a:cs typeface="Barlow Semi Condensed Light"/>
                            <a:sym typeface="Barlow Semi Condensed Light"/>
                          </a:rPr>
                          <m:t>𝐵</m:t>
                        </m:r>
                      </m:e>
                      <m:sub>
                        <m:r>
                          <a:rPr lang="en-US" i="1">
                            <a:solidFill>
                              <a:srgbClr val="D5A6BD"/>
                            </a:solidFill>
                            <a:latin typeface="Cambria Math" panose="02040503050406030204" pitchFamily="18" charset="0"/>
                            <a:ea typeface="Cambria Math" panose="02040503050406030204" pitchFamily="18" charset="0"/>
                            <a:cs typeface="Barlow Semi Condensed Light"/>
                            <a:sym typeface="Barlow Semi Condensed Light"/>
                          </a:rPr>
                          <m:t>ℝ</m:t>
                        </m:r>
                      </m:sub>
                    </m:sSub>
                  </m:oMath>
                </a14:m>
                <a:r>
                  <a:rPr lang="en-US" dirty="0">
                    <a:solidFill>
                      <a:srgbClr val="FFFFFF"/>
                    </a:solidFill>
                    <a:latin typeface="Barlow Semi Condensed Light"/>
                    <a:ea typeface="Barlow Semi Condensed Light"/>
                    <a:cs typeface="Barlow Semi Condensed Light"/>
                    <a:sym typeface="Barlow Semi Condensed Light"/>
                  </a:rPr>
                  <a:t>. There at least some value </a:t>
                </a:r>
                <a14:m>
                  <m:oMath xmlns:m="http://schemas.openxmlformats.org/officeDocument/2006/math">
                    <m:r>
                      <a:rPr lang="ar-AE" i="1" smtClean="0">
                        <a:solidFill>
                          <a:schemeClr val="accent2"/>
                        </a:solidFill>
                        <a:latin typeface="Cambria Math" panose="02040503050406030204" pitchFamily="18" charset="0"/>
                        <a:cs typeface="Barlow Semi Condensed Light"/>
                        <a:sym typeface="Barlow Semi Condensed Light"/>
                      </a:rPr>
                      <m:t>𝑎</m:t>
                    </m:r>
                    <m:r>
                      <a:rPr lang="ar-AE" i="1">
                        <a:solidFill>
                          <a:srgbClr val="FFFFFF"/>
                        </a:solidFill>
                        <a:latin typeface="Cambria Math" panose="02040503050406030204" pitchFamily="18" charset="0"/>
                        <a:cs typeface="Barlow Semi Condensed Light"/>
                        <a:sym typeface="Barlow Semi Condensed Light"/>
                      </a:rPr>
                      <m:t>+</m:t>
                    </m:r>
                    <m:r>
                      <a:rPr lang="ar-AE" i="1">
                        <a:solidFill>
                          <a:schemeClr val="accent5"/>
                        </a:solidFill>
                        <a:latin typeface="Cambria Math" panose="02040503050406030204" pitchFamily="18" charset="0"/>
                        <a:cs typeface="Barlow Semi Condensed Light"/>
                        <a:sym typeface="Barlow Semi Condensed Light"/>
                      </a:rPr>
                      <m:t>𝑏</m:t>
                    </m:r>
                    <m:r>
                      <a:rPr lang="en-US" i="1">
                        <a:solidFill>
                          <a:schemeClr val="bg1"/>
                        </a:solidFill>
                        <a:latin typeface="Cambria Math" panose="02040503050406030204" pitchFamily="18" charset="0"/>
                        <a:cs typeface="Barlow Semi Condensed Light"/>
                        <a:sym typeface="Barlow Semi Condensed Light"/>
                      </a:rPr>
                      <m:t>∈</m:t>
                    </m:r>
                    <m:sSub>
                      <m:sSubPr>
                        <m:ctrlPr>
                          <a:rPr lang="ar-AE" i="1">
                            <a:solidFill>
                              <a:srgbClr val="FFFFFF"/>
                            </a:solidFill>
                            <a:latin typeface="Cambria Math" panose="02040503050406030204" pitchFamily="18" charset="0"/>
                            <a:cs typeface="Barlow Semi Condensed Light"/>
                            <a:sym typeface="Barlow Semi Condensed Light"/>
                          </a:rPr>
                        </m:ctrlPr>
                      </m:sSubPr>
                      <m:e>
                        <m:r>
                          <a:rPr lang="ar-AE" i="1" smtClean="0">
                            <a:solidFill>
                              <a:schemeClr val="accent2"/>
                            </a:solidFill>
                            <a:latin typeface="Cambria Math" panose="02040503050406030204" pitchFamily="18" charset="0"/>
                            <a:cs typeface="Barlow Semi Condensed Light"/>
                            <a:sym typeface="Barlow Semi Condensed Light"/>
                          </a:rPr>
                          <m:t>𝐴</m:t>
                        </m:r>
                      </m:e>
                      <m:sub>
                        <m:r>
                          <a:rPr lang="en-US" i="1">
                            <a:solidFill>
                              <a:srgbClr val="D5A6BD"/>
                            </a:solidFill>
                            <a:latin typeface="Cambria Math" panose="02040503050406030204" pitchFamily="18" charset="0"/>
                            <a:ea typeface="Cambria Math" panose="02040503050406030204" pitchFamily="18" charset="0"/>
                            <a:cs typeface="Barlow Semi Condensed Light"/>
                            <a:sym typeface="Barlow Semi Condensed Light"/>
                          </a:rPr>
                          <m:t>ℝ</m:t>
                        </m:r>
                      </m:sub>
                    </m:sSub>
                    <m:r>
                      <a:rPr lang="ar-AE" i="1">
                        <a:solidFill>
                          <a:srgbClr val="FFFFFF"/>
                        </a:solidFill>
                        <a:latin typeface="Cambria Math" panose="02040503050406030204" pitchFamily="18" charset="0"/>
                        <a:cs typeface="Barlow Semi Condensed Light"/>
                        <a:sym typeface="Barlow Semi Condensed Light"/>
                      </a:rPr>
                      <m:t>+</m:t>
                    </m:r>
                    <m:sSub>
                      <m:sSubPr>
                        <m:ctrlPr>
                          <a:rPr lang="ar-AE" i="1">
                            <a:solidFill>
                              <a:srgbClr val="FFFFFF"/>
                            </a:solidFill>
                            <a:latin typeface="Cambria Math" panose="02040503050406030204" pitchFamily="18" charset="0"/>
                            <a:cs typeface="Barlow Semi Condensed Light"/>
                            <a:sym typeface="Barlow Semi Condensed Light"/>
                          </a:rPr>
                        </m:ctrlPr>
                      </m:sSubPr>
                      <m:e>
                        <m:r>
                          <a:rPr lang="ar-AE" i="1">
                            <a:solidFill>
                              <a:schemeClr val="accent5"/>
                            </a:solidFill>
                            <a:latin typeface="Cambria Math" panose="02040503050406030204" pitchFamily="18" charset="0"/>
                            <a:cs typeface="Barlow Semi Condensed Light"/>
                            <a:sym typeface="Barlow Semi Condensed Light"/>
                          </a:rPr>
                          <m:t>𝐵</m:t>
                        </m:r>
                      </m:e>
                      <m:sub>
                        <m:r>
                          <a:rPr lang="en-US" i="1">
                            <a:solidFill>
                              <a:srgbClr val="D5A6BD"/>
                            </a:solidFill>
                            <a:latin typeface="Cambria Math" panose="02040503050406030204" pitchFamily="18" charset="0"/>
                            <a:ea typeface="Cambria Math" panose="02040503050406030204" pitchFamily="18" charset="0"/>
                            <a:cs typeface="Barlow Semi Condensed Light"/>
                            <a:sym typeface="Barlow Semi Condensed Light"/>
                          </a:rPr>
                          <m:t>ℝ</m:t>
                        </m:r>
                      </m:sub>
                    </m:sSub>
                  </m:oMath>
                </a14:m>
                <a:r>
                  <a:rPr lang="en-US" dirty="0">
                    <a:solidFill>
                      <a:srgbClr val="FFFFFF"/>
                    </a:solidFill>
                    <a:latin typeface="Barlow Semi Condensed Light"/>
                    <a:ea typeface="Barlow Semi Condensed Light"/>
                    <a:cs typeface="Barlow Semi Condensed Light"/>
                    <a:sym typeface="Barlow Semi Condensed Light"/>
                  </a:rPr>
                  <a:t> exists. Therefore, </a:t>
                </a:r>
                <a14:m>
                  <m:oMath xmlns:m="http://schemas.openxmlformats.org/officeDocument/2006/math">
                    <m:sSub>
                      <m:sSubPr>
                        <m:ctrlPr>
                          <a:rPr lang="ar-AE" i="1">
                            <a:solidFill>
                              <a:srgbClr val="FFFFFF"/>
                            </a:solidFill>
                            <a:latin typeface="Cambria Math" panose="02040503050406030204" pitchFamily="18" charset="0"/>
                            <a:cs typeface="Barlow Semi Condensed Light"/>
                            <a:sym typeface="Barlow Semi Condensed Light"/>
                          </a:rPr>
                        </m:ctrlPr>
                      </m:sSubPr>
                      <m:e>
                        <m:r>
                          <a:rPr lang="ar-AE" i="1" smtClean="0">
                            <a:solidFill>
                              <a:schemeClr val="accent2"/>
                            </a:solidFill>
                            <a:latin typeface="Cambria Math" panose="02040503050406030204" pitchFamily="18" charset="0"/>
                            <a:cs typeface="Barlow Semi Condensed Light"/>
                            <a:sym typeface="Barlow Semi Condensed Light"/>
                          </a:rPr>
                          <m:t>𝐴</m:t>
                        </m:r>
                      </m:e>
                      <m:sub>
                        <m:r>
                          <a:rPr lang="en-US" i="1">
                            <a:solidFill>
                              <a:srgbClr val="D5A6BD"/>
                            </a:solidFill>
                            <a:latin typeface="Cambria Math" panose="02040503050406030204" pitchFamily="18" charset="0"/>
                            <a:ea typeface="Cambria Math" panose="02040503050406030204" pitchFamily="18" charset="0"/>
                            <a:cs typeface="Barlow Semi Condensed Light"/>
                            <a:sym typeface="Barlow Semi Condensed Light"/>
                          </a:rPr>
                          <m:t>ℝ</m:t>
                        </m:r>
                      </m:sub>
                    </m:sSub>
                    <m:r>
                      <a:rPr lang="ar-AE" i="1">
                        <a:solidFill>
                          <a:srgbClr val="FFFFFF"/>
                        </a:solidFill>
                        <a:latin typeface="Cambria Math" panose="02040503050406030204" pitchFamily="18" charset="0"/>
                        <a:cs typeface="Barlow Semi Condensed Light"/>
                        <a:sym typeface="Barlow Semi Condensed Light"/>
                      </a:rPr>
                      <m:t>+</m:t>
                    </m:r>
                    <m:sSub>
                      <m:sSubPr>
                        <m:ctrlPr>
                          <a:rPr lang="ar-AE" i="1">
                            <a:solidFill>
                              <a:srgbClr val="FFFFFF"/>
                            </a:solidFill>
                            <a:latin typeface="Cambria Math" panose="02040503050406030204" pitchFamily="18" charset="0"/>
                            <a:cs typeface="Barlow Semi Condensed Light"/>
                            <a:sym typeface="Barlow Semi Condensed Light"/>
                          </a:rPr>
                        </m:ctrlPr>
                      </m:sSubPr>
                      <m:e>
                        <m:r>
                          <a:rPr lang="ar-AE" i="1">
                            <a:solidFill>
                              <a:schemeClr val="accent5"/>
                            </a:solidFill>
                            <a:latin typeface="Cambria Math" panose="02040503050406030204" pitchFamily="18" charset="0"/>
                            <a:cs typeface="Barlow Semi Condensed Light"/>
                            <a:sym typeface="Barlow Semi Condensed Light"/>
                          </a:rPr>
                          <m:t>𝐵</m:t>
                        </m:r>
                      </m:e>
                      <m:sub>
                        <m:r>
                          <a:rPr lang="en-US" i="1">
                            <a:solidFill>
                              <a:srgbClr val="D5A6BD"/>
                            </a:solidFill>
                            <a:latin typeface="Cambria Math" panose="02040503050406030204" pitchFamily="18" charset="0"/>
                            <a:ea typeface="Cambria Math" panose="02040503050406030204" pitchFamily="18" charset="0"/>
                            <a:cs typeface="Barlow Semi Condensed Light"/>
                            <a:sym typeface="Barlow Semi Condensed Light"/>
                          </a:rPr>
                          <m:t>ℝ</m:t>
                        </m:r>
                      </m:sub>
                    </m:sSub>
                    <m:r>
                      <a:rPr lang="en-US" b="0" i="1" smtClean="0">
                        <a:solidFill>
                          <a:schemeClr val="bg1"/>
                        </a:solidFill>
                        <a:latin typeface="Cambria Math" panose="02040503050406030204" pitchFamily="18" charset="0"/>
                        <a:ea typeface="Cambria Math" panose="02040503050406030204" pitchFamily="18" charset="0"/>
                        <a:cs typeface="Barlow Semi Condensed Light"/>
                        <a:sym typeface="Barlow Semi Condensed Light"/>
                      </a:rPr>
                      <m:t>≠∅</m:t>
                    </m:r>
                  </m:oMath>
                </a14:m>
                <a:r>
                  <a:rPr lang="en-US" dirty="0">
                    <a:solidFill>
                      <a:srgbClr val="FFFFFF"/>
                    </a:solidFill>
                    <a:latin typeface="Barlow Semi Condensed Light"/>
                    <a:ea typeface="Barlow Semi Condensed Light"/>
                    <a:cs typeface="Barlow Semi Condensed Light"/>
                    <a:sym typeface="Barlow Semi Condensed Light"/>
                  </a:rPr>
                  <a:t>.</a:t>
                </a:r>
              </a:p>
              <a:p>
                <a:pPr lvl="0">
                  <a:lnSpc>
                    <a:spcPct val="115000"/>
                  </a:lnSpc>
                </a:pPr>
                <a:endParaRPr lang="en-US" dirty="0">
                  <a:solidFill>
                    <a:srgbClr val="FFFFFF"/>
                  </a:solidFill>
                  <a:latin typeface="Barlow Semi Condensed Light"/>
                  <a:ea typeface="Barlow Semi Condensed Light"/>
                  <a:cs typeface="Barlow Semi Condensed Light"/>
                  <a:sym typeface="Barlow Semi Condensed Light"/>
                </a:endParaRPr>
              </a:p>
              <a:p>
                <a:pPr>
                  <a:lnSpc>
                    <a:spcPct val="115000"/>
                  </a:lnSpc>
                </a:pPr>
                <a:r>
                  <a:rPr lang="en-US" dirty="0">
                    <a:solidFill>
                      <a:srgbClr val="FFFFFF"/>
                    </a:solidFill>
                    <a:latin typeface="Sue Ellen Francisco"/>
                    <a:ea typeface="Sue Ellen Francisco"/>
                    <a:cs typeface="Sue Ellen Francisco"/>
                    <a:sym typeface="Barlow Semi Condensed Light"/>
                  </a:rPr>
                  <a:t>II.</a:t>
                </a:r>
                <a14:m>
                  <m:oMath xmlns:m="http://schemas.openxmlformats.org/officeDocument/2006/math">
                    <m:sSub>
                      <m:sSubPr>
                        <m:ctrlPr>
                          <a:rPr lang="ar-AE" i="1">
                            <a:solidFill>
                              <a:srgbClr val="FFFFFF"/>
                            </a:solidFill>
                            <a:latin typeface="Cambria Math" panose="02040503050406030204" pitchFamily="18" charset="0"/>
                            <a:cs typeface="Barlow Semi Condensed Light"/>
                            <a:sym typeface="Barlow Semi Condensed Light"/>
                          </a:rPr>
                        </m:ctrlPr>
                      </m:sSubPr>
                      <m:e>
                        <m:r>
                          <a:rPr lang="ar-AE" i="1" smtClean="0">
                            <a:solidFill>
                              <a:schemeClr val="accent2"/>
                            </a:solidFill>
                            <a:latin typeface="Cambria Math" panose="02040503050406030204" pitchFamily="18" charset="0"/>
                            <a:cs typeface="Barlow Semi Condensed Light"/>
                            <a:sym typeface="Barlow Semi Condensed Light"/>
                          </a:rPr>
                          <m:t>𝐴</m:t>
                        </m:r>
                      </m:e>
                      <m:sub>
                        <m:r>
                          <a:rPr lang="en-US" i="1">
                            <a:solidFill>
                              <a:srgbClr val="D5A6BD"/>
                            </a:solidFill>
                            <a:latin typeface="Cambria Math" panose="02040503050406030204" pitchFamily="18" charset="0"/>
                            <a:ea typeface="Cambria Math" panose="02040503050406030204" pitchFamily="18" charset="0"/>
                            <a:cs typeface="Barlow Semi Condensed Light"/>
                            <a:sym typeface="Barlow Semi Condensed Light"/>
                          </a:rPr>
                          <m:t>ℝ</m:t>
                        </m:r>
                      </m:sub>
                    </m:sSub>
                    <m:r>
                      <a:rPr lang="ar-AE" i="1">
                        <a:solidFill>
                          <a:srgbClr val="FFFFFF"/>
                        </a:solidFill>
                        <a:latin typeface="Cambria Math" panose="02040503050406030204" pitchFamily="18" charset="0"/>
                        <a:cs typeface="Barlow Semi Condensed Light"/>
                        <a:sym typeface="Barlow Semi Condensed Light"/>
                      </a:rPr>
                      <m:t>+</m:t>
                    </m:r>
                    <m:sSub>
                      <m:sSubPr>
                        <m:ctrlPr>
                          <a:rPr lang="ar-AE" i="1">
                            <a:solidFill>
                              <a:srgbClr val="FFFFFF"/>
                            </a:solidFill>
                            <a:latin typeface="Cambria Math" panose="02040503050406030204" pitchFamily="18" charset="0"/>
                            <a:cs typeface="Barlow Semi Condensed Light"/>
                            <a:sym typeface="Barlow Semi Condensed Light"/>
                          </a:rPr>
                        </m:ctrlPr>
                      </m:sSubPr>
                      <m:e>
                        <m:r>
                          <a:rPr lang="ar-AE" i="1">
                            <a:solidFill>
                              <a:schemeClr val="accent5"/>
                            </a:solidFill>
                            <a:latin typeface="Cambria Math" panose="02040503050406030204" pitchFamily="18" charset="0"/>
                            <a:cs typeface="Barlow Semi Condensed Light"/>
                            <a:sym typeface="Barlow Semi Condensed Light"/>
                          </a:rPr>
                          <m:t>𝐵</m:t>
                        </m:r>
                      </m:e>
                      <m:sub>
                        <m:r>
                          <a:rPr lang="en-US" i="1">
                            <a:solidFill>
                              <a:srgbClr val="D5A6BD"/>
                            </a:solidFill>
                            <a:latin typeface="Cambria Math" panose="02040503050406030204" pitchFamily="18" charset="0"/>
                            <a:ea typeface="Cambria Math" panose="02040503050406030204" pitchFamily="18" charset="0"/>
                            <a:cs typeface="Barlow Semi Condensed Light"/>
                            <a:sym typeface="Barlow Semi Condensed Light"/>
                          </a:rPr>
                          <m:t>ℝ</m:t>
                        </m:r>
                      </m:sub>
                    </m:sSub>
                    <m:r>
                      <a:rPr lang="en" i="1" smtClean="0">
                        <a:solidFill>
                          <a:schemeClr val="bg1"/>
                        </a:solidFill>
                        <a:latin typeface="Cambria Math" panose="02040503050406030204" pitchFamily="18" charset="0"/>
                        <a:ea typeface="Cambria Math" panose="02040503050406030204" pitchFamily="18" charset="0"/>
                        <a:cs typeface="Barlow Semi Condensed Light"/>
                        <a:sym typeface="Barlow Semi Condensed Light"/>
                      </a:rPr>
                      <m:t>≠</m:t>
                    </m:r>
                    <m:r>
                      <a:rPr lang="en-US" i="1">
                        <a:solidFill>
                          <a:srgbClr val="B6D7A8"/>
                        </a:solidFill>
                        <a:latin typeface="Cambria Math" panose="02040503050406030204" pitchFamily="18" charset="0"/>
                        <a:ea typeface="Cambria Math" panose="02040503050406030204" pitchFamily="18" charset="0"/>
                        <a:cs typeface="Barlow Semi Condensed Light"/>
                        <a:sym typeface="Barlow Semi Condensed Light"/>
                      </a:rPr>
                      <m:t>ℚ</m:t>
                    </m:r>
                  </m:oMath>
                </a14:m>
                <a:endParaRPr lang="en-US" dirty="0">
                  <a:solidFill>
                    <a:srgbClr val="FFFFFF"/>
                  </a:solidFill>
                  <a:latin typeface="Barlow Semi Condensed Light"/>
                  <a:ea typeface="Barlow Semi Condensed Light"/>
                  <a:cs typeface="Barlow Semi Condensed Light"/>
                  <a:sym typeface="Barlow Semi Condensed Light"/>
                </a:endParaRPr>
              </a:p>
              <a:p>
                <a:pPr>
                  <a:lnSpc>
                    <a:spcPct val="115000"/>
                  </a:lnSpc>
                </a:pPr>
                <a:r>
                  <a:rPr lang="en-US" dirty="0">
                    <a:solidFill>
                      <a:srgbClr val="FFFFFF"/>
                    </a:solidFill>
                    <a:latin typeface="Barlow Semi Condensed Light"/>
                    <a:ea typeface="Barlow Semi Condensed Light"/>
                    <a:cs typeface="Barlow Semi Condensed Light"/>
                    <a:sym typeface="Barlow Semi Condensed Light"/>
                  </a:rPr>
                  <a:t>	For sake of contradiction lets assume </a:t>
                </a:r>
                <a14:m>
                  <m:oMath xmlns:m="http://schemas.openxmlformats.org/officeDocument/2006/math">
                    <m:sSub>
                      <m:sSubPr>
                        <m:ctrlPr>
                          <a:rPr lang="ar-AE" i="1" smtClean="0">
                            <a:solidFill>
                              <a:srgbClr val="FFFFFF"/>
                            </a:solidFill>
                            <a:latin typeface="Cambria Math" panose="02040503050406030204" pitchFamily="18" charset="0"/>
                            <a:cs typeface="Barlow Semi Condensed Light"/>
                            <a:sym typeface="Barlow Semi Condensed Light"/>
                          </a:rPr>
                        </m:ctrlPr>
                      </m:sSubPr>
                      <m:e>
                        <m:r>
                          <a:rPr lang="ar-AE" i="1" smtClean="0">
                            <a:solidFill>
                              <a:schemeClr val="accent2"/>
                            </a:solidFill>
                            <a:latin typeface="Cambria Math" panose="02040503050406030204" pitchFamily="18" charset="0"/>
                            <a:cs typeface="Barlow Semi Condensed Light"/>
                            <a:sym typeface="Barlow Semi Condensed Light"/>
                          </a:rPr>
                          <m:t>𝐴</m:t>
                        </m:r>
                      </m:e>
                      <m:sub>
                        <m:r>
                          <a:rPr lang="en-US" i="1">
                            <a:solidFill>
                              <a:srgbClr val="D5A6BD"/>
                            </a:solidFill>
                            <a:latin typeface="Cambria Math" panose="02040503050406030204" pitchFamily="18" charset="0"/>
                            <a:ea typeface="Cambria Math" panose="02040503050406030204" pitchFamily="18" charset="0"/>
                            <a:cs typeface="Barlow Semi Condensed Light"/>
                            <a:sym typeface="Barlow Semi Condensed Light"/>
                          </a:rPr>
                          <m:t>ℝ</m:t>
                        </m:r>
                      </m:sub>
                    </m:sSub>
                    <m:r>
                      <a:rPr lang="ar-AE" i="1">
                        <a:solidFill>
                          <a:srgbClr val="FFFFFF"/>
                        </a:solidFill>
                        <a:latin typeface="Cambria Math" panose="02040503050406030204" pitchFamily="18" charset="0"/>
                        <a:cs typeface="Barlow Semi Condensed Light"/>
                        <a:sym typeface="Barlow Semi Condensed Light"/>
                      </a:rPr>
                      <m:t>+</m:t>
                    </m:r>
                    <m:sSub>
                      <m:sSubPr>
                        <m:ctrlPr>
                          <a:rPr lang="ar-AE" i="1">
                            <a:solidFill>
                              <a:srgbClr val="FFFFFF"/>
                            </a:solidFill>
                            <a:latin typeface="Cambria Math" panose="02040503050406030204" pitchFamily="18" charset="0"/>
                            <a:cs typeface="Barlow Semi Condensed Light"/>
                            <a:sym typeface="Barlow Semi Condensed Light"/>
                          </a:rPr>
                        </m:ctrlPr>
                      </m:sSubPr>
                      <m:e>
                        <m:r>
                          <a:rPr lang="ar-AE" i="1">
                            <a:solidFill>
                              <a:schemeClr val="accent5"/>
                            </a:solidFill>
                            <a:latin typeface="Cambria Math" panose="02040503050406030204" pitchFamily="18" charset="0"/>
                            <a:cs typeface="Barlow Semi Condensed Light"/>
                            <a:sym typeface="Barlow Semi Condensed Light"/>
                          </a:rPr>
                          <m:t>𝐵</m:t>
                        </m:r>
                      </m:e>
                      <m:sub>
                        <m:r>
                          <a:rPr lang="en-US" i="1">
                            <a:solidFill>
                              <a:srgbClr val="D5A6BD"/>
                            </a:solidFill>
                            <a:latin typeface="Cambria Math" panose="02040503050406030204" pitchFamily="18" charset="0"/>
                            <a:ea typeface="Cambria Math" panose="02040503050406030204" pitchFamily="18" charset="0"/>
                            <a:cs typeface="Barlow Semi Condensed Light"/>
                            <a:sym typeface="Barlow Semi Condensed Light"/>
                          </a:rPr>
                          <m:t>ℝ</m:t>
                        </m:r>
                      </m:sub>
                    </m:sSub>
                    <m:r>
                      <a:rPr lang="en-US" b="0" i="1" smtClean="0">
                        <a:solidFill>
                          <a:schemeClr val="bg1"/>
                        </a:solidFill>
                        <a:latin typeface="Cambria Math" panose="02040503050406030204" pitchFamily="18" charset="0"/>
                        <a:ea typeface="Cambria Math" panose="02040503050406030204" pitchFamily="18" charset="0"/>
                        <a:cs typeface="Barlow Semi Condensed Light"/>
                        <a:sym typeface="Barlow Semi Condensed Light"/>
                      </a:rPr>
                      <m:t>=</m:t>
                    </m:r>
                    <m:r>
                      <a:rPr lang="en-US" i="1">
                        <a:solidFill>
                          <a:srgbClr val="B6D7A8"/>
                        </a:solidFill>
                        <a:latin typeface="Cambria Math" panose="02040503050406030204" pitchFamily="18" charset="0"/>
                        <a:ea typeface="Cambria Math" panose="02040503050406030204" pitchFamily="18" charset="0"/>
                        <a:cs typeface="Barlow Semi Condensed Light"/>
                        <a:sym typeface="Barlow Semi Condensed Light"/>
                      </a:rPr>
                      <m:t>ℚ</m:t>
                    </m:r>
                  </m:oMath>
                </a14:m>
                <a:r>
                  <a:rPr lang="en-US" dirty="0">
                    <a:solidFill>
                      <a:srgbClr val="FFFFFF"/>
                    </a:solidFill>
                    <a:latin typeface="Barlow Semi Condensed Light"/>
                    <a:ea typeface="Barlow Semi Condensed Light"/>
                    <a:cs typeface="Barlow Semi Condensed Light"/>
                    <a:sym typeface="Barlow Semi Condensed Light"/>
                  </a:rPr>
                  <a:t>. This would imply that for every </a:t>
                </a:r>
                <a14:m>
                  <m:oMath xmlns:m="http://schemas.openxmlformats.org/officeDocument/2006/math">
                    <m:r>
                      <a:rPr lang="en-US" b="0" i="1" smtClean="0">
                        <a:solidFill>
                          <a:srgbClr val="B6D7A8"/>
                        </a:solidFill>
                        <a:latin typeface="Cambria Math" panose="02040503050406030204" pitchFamily="18" charset="0"/>
                        <a:ea typeface="Cambria Math" panose="02040503050406030204" pitchFamily="18" charset="0"/>
                        <a:cs typeface="Barlow Semi Condensed Light"/>
                        <a:sym typeface="Barlow Semi Condensed Light"/>
                      </a:rPr>
                      <m:t>𝑥</m:t>
                    </m:r>
                    <m:r>
                      <a:rPr lang="en-US" b="0" i="1" smtClean="0">
                        <a:solidFill>
                          <a:schemeClr val="bg1"/>
                        </a:solidFill>
                        <a:latin typeface="Cambria Math" panose="02040503050406030204" pitchFamily="18" charset="0"/>
                        <a:ea typeface="Cambria Math" panose="02040503050406030204" pitchFamily="18" charset="0"/>
                        <a:cs typeface="Barlow Semi Condensed Light"/>
                        <a:sym typeface="Barlow Semi Condensed Light"/>
                      </a:rPr>
                      <m:t>∈</m:t>
                    </m:r>
                    <m:r>
                      <a:rPr lang="en-US" i="1">
                        <a:solidFill>
                          <a:srgbClr val="B6D7A8"/>
                        </a:solidFill>
                        <a:latin typeface="Cambria Math" panose="02040503050406030204" pitchFamily="18" charset="0"/>
                        <a:ea typeface="Cambria Math" panose="02040503050406030204" pitchFamily="18" charset="0"/>
                        <a:cs typeface="Barlow Semi Condensed Light"/>
                        <a:sym typeface="Barlow Semi Condensed Light"/>
                      </a:rPr>
                      <m:t>ℚ</m:t>
                    </m:r>
                  </m:oMath>
                </a14:m>
                <a:r>
                  <a:rPr lang="en-US" dirty="0">
                    <a:solidFill>
                      <a:srgbClr val="FFFFFF"/>
                    </a:solidFill>
                    <a:latin typeface="Barlow Semi Condensed Light"/>
                    <a:ea typeface="Barlow Semi Condensed Light"/>
                    <a:cs typeface="Barlow Semi Condensed Light"/>
                    <a:sym typeface="Barlow Semi Condensed Light"/>
                  </a:rPr>
                  <a:t> there 	exists some </a:t>
                </a:r>
                <a14:m>
                  <m:oMath xmlns:m="http://schemas.openxmlformats.org/officeDocument/2006/math">
                    <m:r>
                      <a:rPr lang="ar-AE" i="1" smtClean="0">
                        <a:solidFill>
                          <a:schemeClr val="accent2"/>
                        </a:solidFill>
                        <a:latin typeface="Cambria Math" panose="02040503050406030204" pitchFamily="18" charset="0"/>
                        <a:cs typeface="Barlow Semi Condensed Light"/>
                        <a:sym typeface="Barlow Semi Condensed Light"/>
                      </a:rPr>
                      <m:t>𝑎</m:t>
                    </m:r>
                    <m:r>
                      <a:rPr lang="ar-AE" i="1">
                        <a:solidFill>
                          <a:srgbClr val="FFFFFF"/>
                        </a:solidFill>
                        <a:latin typeface="Cambria Math" panose="02040503050406030204" pitchFamily="18" charset="0"/>
                        <a:cs typeface="Barlow Semi Condensed Light"/>
                        <a:sym typeface="Barlow Semi Condensed Light"/>
                      </a:rPr>
                      <m:t>+</m:t>
                    </m:r>
                    <m:r>
                      <a:rPr lang="ar-AE" i="1">
                        <a:solidFill>
                          <a:schemeClr val="accent5"/>
                        </a:solidFill>
                        <a:latin typeface="Cambria Math" panose="02040503050406030204" pitchFamily="18" charset="0"/>
                        <a:cs typeface="Barlow Semi Condensed Light"/>
                        <a:sym typeface="Barlow Semi Condensed Light"/>
                      </a:rPr>
                      <m:t>𝑏</m:t>
                    </m:r>
                    <m:r>
                      <a:rPr lang="en-US" b="0" i="1" smtClean="0">
                        <a:solidFill>
                          <a:schemeClr val="bg1"/>
                        </a:solidFill>
                        <a:latin typeface="Cambria Math" panose="02040503050406030204" pitchFamily="18" charset="0"/>
                        <a:cs typeface="Barlow Semi Condensed Light"/>
                        <a:sym typeface="Barlow Semi Condensed Light"/>
                      </a:rPr>
                      <m:t>=</m:t>
                    </m:r>
                    <m:r>
                      <a:rPr lang="en-US" b="0" i="1" smtClean="0">
                        <a:solidFill>
                          <a:srgbClr val="B6D7A8"/>
                        </a:solidFill>
                        <a:latin typeface="Cambria Math" panose="02040503050406030204" pitchFamily="18" charset="0"/>
                        <a:cs typeface="Barlow Semi Condensed Light"/>
                        <a:sym typeface="Barlow Semi Condensed Light"/>
                      </a:rPr>
                      <m:t>𝑥</m:t>
                    </m:r>
                  </m:oMath>
                </a14:m>
                <a:r>
                  <a:rPr lang="en-US" dirty="0">
                    <a:solidFill>
                      <a:srgbClr val="FFFFFF"/>
                    </a:solidFill>
                    <a:latin typeface="Barlow Semi Condensed Light"/>
                    <a:ea typeface="Barlow Semi Condensed Light"/>
                    <a:cs typeface="Barlow Semi Condensed Light"/>
                    <a:sym typeface="Barlow Semi Condensed Light"/>
                  </a:rPr>
                  <a:t>. However, since both </a:t>
                </a:r>
                <a14:m>
                  <m:oMath xmlns:m="http://schemas.openxmlformats.org/officeDocument/2006/math">
                    <m:sSub>
                      <m:sSubPr>
                        <m:ctrlPr>
                          <a:rPr lang="ar-AE" i="1">
                            <a:solidFill>
                              <a:srgbClr val="FFFFFF"/>
                            </a:solidFill>
                            <a:latin typeface="Cambria Math" panose="02040503050406030204" pitchFamily="18" charset="0"/>
                            <a:cs typeface="Barlow Semi Condensed Light"/>
                            <a:sym typeface="Barlow Semi Condensed Light"/>
                          </a:rPr>
                        </m:ctrlPr>
                      </m:sSubPr>
                      <m:e>
                        <m:r>
                          <a:rPr lang="ar-AE" i="1">
                            <a:solidFill>
                              <a:schemeClr val="accent2"/>
                            </a:solidFill>
                            <a:latin typeface="Cambria Math" panose="02040503050406030204" pitchFamily="18" charset="0"/>
                            <a:cs typeface="Barlow Semi Condensed Light"/>
                            <a:sym typeface="Barlow Semi Condensed Light"/>
                          </a:rPr>
                          <m:t>𝐴</m:t>
                        </m:r>
                      </m:e>
                      <m:sub>
                        <m:r>
                          <a:rPr lang="en-US" i="1">
                            <a:solidFill>
                              <a:srgbClr val="D5A6BD"/>
                            </a:solidFill>
                            <a:latin typeface="Cambria Math" panose="02040503050406030204" pitchFamily="18" charset="0"/>
                            <a:ea typeface="Cambria Math" panose="02040503050406030204" pitchFamily="18" charset="0"/>
                            <a:cs typeface="Barlow Semi Condensed Light"/>
                            <a:sym typeface="Barlow Semi Condensed Light"/>
                          </a:rPr>
                          <m:t>ℝ</m:t>
                        </m:r>
                      </m:sub>
                    </m:sSub>
                  </m:oMath>
                </a14:m>
                <a:r>
                  <a:rPr lang="en-US" dirty="0">
                    <a:solidFill>
                      <a:srgbClr val="FFFFFF"/>
                    </a:solidFill>
                    <a:latin typeface="Barlow Semi Condensed Light"/>
                    <a:ea typeface="Barlow Semi Condensed Light"/>
                    <a:cs typeface="Barlow Semi Condensed Light"/>
                    <a:sym typeface="Barlow Semi Condensed Light"/>
                  </a:rPr>
                  <a:t> and </a:t>
                </a:r>
                <a14:m>
                  <m:oMath xmlns:m="http://schemas.openxmlformats.org/officeDocument/2006/math">
                    <m:sSub>
                      <m:sSubPr>
                        <m:ctrlPr>
                          <a:rPr lang="ar-AE" i="1">
                            <a:solidFill>
                              <a:srgbClr val="FFFFFF"/>
                            </a:solidFill>
                            <a:latin typeface="Cambria Math" panose="02040503050406030204" pitchFamily="18" charset="0"/>
                            <a:cs typeface="Barlow Semi Condensed Light"/>
                            <a:sym typeface="Barlow Semi Condensed Light"/>
                          </a:rPr>
                        </m:ctrlPr>
                      </m:sSubPr>
                      <m:e>
                        <m:r>
                          <a:rPr lang="ar-AE" i="1">
                            <a:solidFill>
                              <a:schemeClr val="accent5"/>
                            </a:solidFill>
                            <a:latin typeface="Cambria Math" panose="02040503050406030204" pitchFamily="18" charset="0"/>
                            <a:cs typeface="Barlow Semi Condensed Light"/>
                            <a:sym typeface="Barlow Semi Condensed Light"/>
                          </a:rPr>
                          <m:t>𝐵</m:t>
                        </m:r>
                      </m:e>
                      <m:sub>
                        <m:r>
                          <a:rPr lang="en-US" i="1">
                            <a:solidFill>
                              <a:srgbClr val="D5A6BD"/>
                            </a:solidFill>
                            <a:latin typeface="Cambria Math" panose="02040503050406030204" pitchFamily="18" charset="0"/>
                            <a:ea typeface="Cambria Math" panose="02040503050406030204" pitchFamily="18" charset="0"/>
                            <a:cs typeface="Barlow Semi Condensed Light"/>
                            <a:sym typeface="Barlow Semi Condensed Light"/>
                          </a:rPr>
                          <m:t>ℝ</m:t>
                        </m:r>
                      </m:sub>
                    </m:sSub>
                  </m:oMath>
                </a14:m>
                <a:r>
                  <a:rPr lang="en-US" dirty="0">
                    <a:solidFill>
                      <a:srgbClr val="FFFFFF"/>
                    </a:solidFill>
                    <a:latin typeface="Barlow Semi Condensed Light"/>
                    <a:ea typeface="Barlow Semi Condensed Light"/>
                    <a:cs typeface="Barlow Semi Condensed Light"/>
                    <a:sym typeface="Barlow Semi Condensed Light"/>
                  </a:rPr>
                  <a:t> are closed downward and are proper 	subsets of </a:t>
                </a:r>
                <a14:m>
                  <m:oMath xmlns:m="http://schemas.openxmlformats.org/officeDocument/2006/math">
                    <m:r>
                      <a:rPr lang="en-US" i="1">
                        <a:solidFill>
                          <a:srgbClr val="B6D7A8"/>
                        </a:solidFill>
                        <a:latin typeface="Cambria Math" panose="02040503050406030204" pitchFamily="18" charset="0"/>
                        <a:ea typeface="Cambria Math" panose="02040503050406030204" pitchFamily="18" charset="0"/>
                        <a:cs typeface="Barlow Semi Condensed Light"/>
                        <a:sym typeface="Barlow Semi Condensed Light"/>
                      </a:rPr>
                      <m:t>ℚ</m:t>
                    </m:r>
                  </m:oMath>
                </a14:m>
                <a:r>
                  <a:rPr lang="en-US" dirty="0">
                    <a:solidFill>
                      <a:srgbClr val="FFFFFF"/>
                    </a:solidFill>
                    <a:latin typeface="Barlow Semi Condensed Light"/>
                    <a:ea typeface="Barlow Semi Condensed Light"/>
                    <a:cs typeface="Barlow Semi Condensed Light"/>
                    <a:sym typeface="Barlow Semi Condensed Light"/>
                  </a:rPr>
                  <a:t>, then there must be some element </a:t>
                </a:r>
                <a14:m>
                  <m:oMath xmlns:m="http://schemas.openxmlformats.org/officeDocument/2006/math">
                    <m:sSub>
                      <m:sSubPr>
                        <m:ctrlPr>
                          <a:rPr lang="ar-AE" i="1">
                            <a:solidFill>
                              <a:srgbClr val="FFFFFF"/>
                            </a:solidFill>
                            <a:latin typeface="Cambria Math" panose="02040503050406030204" pitchFamily="18" charset="0"/>
                            <a:cs typeface="Barlow Semi Condensed Light"/>
                            <a:sym typeface="Barlow Semi Condensed Light"/>
                          </a:rPr>
                        </m:ctrlPr>
                      </m:sSubPr>
                      <m:e>
                        <m:r>
                          <a:rPr lang="en-US" i="1">
                            <a:solidFill>
                              <a:srgbClr val="B6D7A8"/>
                            </a:solidFill>
                            <a:latin typeface="Cambria Math" panose="02040503050406030204" pitchFamily="18" charset="0"/>
                            <a:ea typeface="Cambria Math" panose="02040503050406030204" pitchFamily="18" charset="0"/>
                            <a:cs typeface="Barlow Semi Condensed Light"/>
                            <a:sym typeface="Barlow Semi Condensed Light"/>
                          </a:rPr>
                          <m:t>𝑦</m:t>
                        </m:r>
                      </m:e>
                      <m:sub>
                        <m:r>
                          <a:rPr lang="ar-AE" i="1">
                            <a:solidFill>
                              <a:schemeClr val="accent2"/>
                            </a:solidFill>
                            <a:latin typeface="Cambria Math" panose="02040503050406030204" pitchFamily="18" charset="0"/>
                            <a:cs typeface="Barlow Semi Condensed Light"/>
                            <a:sym typeface="Barlow Semi Condensed Light"/>
                          </a:rPr>
                          <m:t>𝐴</m:t>
                        </m:r>
                      </m:sub>
                    </m:sSub>
                    <m:r>
                      <a:rPr lang="en-US" i="1">
                        <a:solidFill>
                          <a:schemeClr val="bg1"/>
                        </a:solidFill>
                        <a:latin typeface="Cambria Math" panose="02040503050406030204" pitchFamily="18" charset="0"/>
                        <a:ea typeface="Cambria Math" panose="02040503050406030204" pitchFamily="18" charset="0"/>
                        <a:cs typeface="Barlow Semi Condensed Light"/>
                        <a:sym typeface="Barlow Semi Condensed Light"/>
                      </a:rPr>
                      <m:t>∈</m:t>
                    </m:r>
                    <m:r>
                      <a:rPr lang="en-US" i="1">
                        <a:solidFill>
                          <a:srgbClr val="B6D7A8"/>
                        </a:solidFill>
                        <a:latin typeface="Cambria Math" panose="02040503050406030204" pitchFamily="18" charset="0"/>
                        <a:ea typeface="Cambria Math" panose="02040503050406030204" pitchFamily="18" charset="0"/>
                        <a:cs typeface="Barlow Semi Condensed Light"/>
                        <a:sym typeface="Barlow Semi Condensed Light"/>
                      </a:rPr>
                      <m:t>ℚ</m:t>
                    </m:r>
                  </m:oMath>
                </a14:m>
                <a:r>
                  <a:rPr lang="en-US" dirty="0">
                    <a:solidFill>
                      <a:srgbClr val="FFFFFF"/>
                    </a:solidFill>
                    <a:latin typeface="Barlow Semi Condensed Light"/>
                    <a:ea typeface="Barlow Semi Condensed Light"/>
                    <a:cs typeface="Barlow Semi Condensed Light"/>
                    <a:sym typeface="Barlow Semi Condensed Light"/>
                  </a:rPr>
                  <a:t> that is smaller greater than all </a:t>
                </a:r>
                <a14:m>
                  <m:oMath xmlns:m="http://schemas.openxmlformats.org/officeDocument/2006/math">
                    <m:r>
                      <a:rPr lang="ar-AE" i="1">
                        <a:solidFill>
                          <a:schemeClr val="accent2"/>
                        </a:solidFill>
                        <a:latin typeface="Cambria Math" panose="02040503050406030204" pitchFamily="18" charset="0"/>
                        <a:cs typeface="Barlow Semi Condensed Light"/>
                        <a:sym typeface="Barlow Semi Condensed Light"/>
                      </a:rPr>
                      <m:t>𝑎</m:t>
                    </m:r>
                    <m:r>
                      <a:rPr lang="en-US" i="1">
                        <a:solidFill>
                          <a:schemeClr val="bg1"/>
                        </a:solidFill>
                        <a:latin typeface="Cambria Math" panose="02040503050406030204" pitchFamily="18" charset="0"/>
                        <a:cs typeface="Barlow Semi Condensed Light"/>
                        <a:sym typeface="Barlow Semi Condensed Light"/>
                      </a:rPr>
                      <m:t>∈</m:t>
                    </m:r>
                    <m:sSub>
                      <m:sSubPr>
                        <m:ctrlPr>
                          <a:rPr lang="ar-AE" i="1">
                            <a:solidFill>
                              <a:srgbClr val="FFFFFF"/>
                            </a:solidFill>
                            <a:latin typeface="Cambria Math" panose="02040503050406030204" pitchFamily="18" charset="0"/>
                            <a:cs typeface="Barlow Semi Condensed Light"/>
                            <a:sym typeface="Barlow Semi Condensed Light"/>
                          </a:rPr>
                        </m:ctrlPr>
                      </m:sSubPr>
                      <m:e>
                        <m:r>
                          <a:rPr lang="ar-AE" i="1">
                            <a:solidFill>
                              <a:schemeClr val="accent2"/>
                            </a:solidFill>
                            <a:latin typeface="Cambria Math" panose="02040503050406030204" pitchFamily="18" charset="0"/>
                            <a:cs typeface="Barlow Semi Condensed Light"/>
                            <a:sym typeface="Barlow Semi Condensed Light"/>
                          </a:rPr>
                          <m:t>𝐴</m:t>
                        </m:r>
                      </m:e>
                      <m:sub>
                        <m:r>
                          <a:rPr lang="en-US" i="1">
                            <a:solidFill>
                              <a:srgbClr val="D5A6BD"/>
                            </a:solidFill>
                            <a:latin typeface="Cambria Math" panose="02040503050406030204" pitchFamily="18" charset="0"/>
                            <a:ea typeface="Cambria Math" panose="02040503050406030204" pitchFamily="18" charset="0"/>
                            <a:cs typeface="Barlow Semi Condensed Light"/>
                            <a:sym typeface="Barlow Semi Condensed Light"/>
                          </a:rPr>
                          <m:t>ℝ</m:t>
                        </m:r>
                      </m:sub>
                    </m:sSub>
                  </m:oMath>
                </a14:m>
                <a:r>
                  <a:rPr lang="en-US" dirty="0">
                    <a:solidFill>
                      <a:srgbClr val="FFFFFF"/>
                    </a:solidFill>
                    <a:latin typeface="Barlow Semi Condensed Light"/>
                    <a:ea typeface="Barlow Semi Condensed Light"/>
                    <a:cs typeface="Barlow Semi Condensed Light"/>
                    <a:sym typeface="Barlow Semi Condensed Light"/>
                  </a:rPr>
                  <a:t> and 	some element </a:t>
                </a:r>
                <a14:m>
                  <m:oMath xmlns:m="http://schemas.openxmlformats.org/officeDocument/2006/math">
                    <m:sSub>
                      <m:sSubPr>
                        <m:ctrlPr>
                          <a:rPr lang="ar-AE" i="1">
                            <a:solidFill>
                              <a:srgbClr val="FFFFFF"/>
                            </a:solidFill>
                            <a:latin typeface="Cambria Math" panose="02040503050406030204" pitchFamily="18" charset="0"/>
                            <a:cs typeface="Barlow Semi Condensed Light"/>
                            <a:sym typeface="Barlow Semi Condensed Light"/>
                          </a:rPr>
                        </m:ctrlPr>
                      </m:sSubPr>
                      <m:e>
                        <m:r>
                          <a:rPr lang="en-US" i="1">
                            <a:solidFill>
                              <a:srgbClr val="B6D7A8"/>
                            </a:solidFill>
                            <a:latin typeface="Cambria Math" panose="02040503050406030204" pitchFamily="18" charset="0"/>
                            <a:ea typeface="Cambria Math" panose="02040503050406030204" pitchFamily="18" charset="0"/>
                            <a:cs typeface="Barlow Semi Condensed Light"/>
                            <a:sym typeface="Barlow Semi Condensed Light"/>
                          </a:rPr>
                          <m:t>𝑦</m:t>
                        </m:r>
                      </m:e>
                      <m:sub>
                        <m:r>
                          <a:rPr lang="ar-AE" i="1">
                            <a:solidFill>
                              <a:schemeClr val="accent5"/>
                            </a:solidFill>
                            <a:latin typeface="Cambria Math" panose="02040503050406030204" pitchFamily="18" charset="0"/>
                            <a:cs typeface="Barlow Semi Condensed Light"/>
                            <a:sym typeface="Barlow Semi Condensed Light"/>
                          </a:rPr>
                          <m:t>𝐵</m:t>
                        </m:r>
                      </m:sub>
                    </m:sSub>
                    <m:r>
                      <a:rPr lang="en-US" i="1">
                        <a:solidFill>
                          <a:schemeClr val="bg1"/>
                        </a:solidFill>
                        <a:latin typeface="Cambria Math" panose="02040503050406030204" pitchFamily="18" charset="0"/>
                        <a:ea typeface="Cambria Math" panose="02040503050406030204" pitchFamily="18" charset="0"/>
                        <a:cs typeface="Barlow Semi Condensed Light"/>
                        <a:sym typeface="Barlow Semi Condensed Light"/>
                      </a:rPr>
                      <m:t>∈</m:t>
                    </m:r>
                    <m:r>
                      <a:rPr lang="en-US" i="1">
                        <a:solidFill>
                          <a:srgbClr val="B6D7A8"/>
                        </a:solidFill>
                        <a:latin typeface="Cambria Math" panose="02040503050406030204" pitchFamily="18" charset="0"/>
                        <a:ea typeface="Cambria Math" panose="02040503050406030204" pitchFamily="18" charset="0"/>
                        <a:cs typeface="Barlow Semi Condensed Light"/>
                        <a:sym typeface="Barlow Semi Condensed Light"/>
                      </a:rPr>
                      <m:t>ℚ</m:t>
                    </m:r>
                  </m:oMath>
                </a14:m>
                <a:r>
                  <a:rPr lang="en-US" dirty="0">
                    <a:solidFill>
                      <a:srgbClr val="FFFFFF"/>
                    </a:solidFill>
                    <a:latin typeface="Barlow Semi Condensed Light"/>
                    <a:ea typeface="Barlow Semi Condensed Light"/>
                    <a:cs typeface="Barlow Semi Condensed Light"/>
                    <a:sym typeface="Barlow Semi Condensed Light"/>
                  </a:rPr>
                  <a:t> that is smaller greater than all </a:t>
                </a:r>
                <a14:m>
                  <m:oMath xmlns:m="http://schemas.openxmlformats.org/officeDocument/2006/math">
                    <m:r>
                      <a:rPr lang="ar-AE" i="1">
                        <a:solidFill>
                          <a:schemeClr val="accent5"/>
                        </a:solidFill>
                        <a:latin typeface="Cambria Math" panose="02040503050406030204" pitchFamily="18" charset="0"/>
                        <a:cs typeface="Barlow Semi Condensed Light"/>
                        <a:sym typeface="Barlow Semi Condensed Light"/>
                      </a:rPr>
                      <m:t>𝑏</m:t>
                    </m:r>
                    <m:r>
                      <a:rPr lang="en-US" i="1">
                        <a:solidFill>
                          <a:schemeClr val="bg1"/>
                        </a:solidFill>
                        <a:latin typeface="Cambria Math" panose="02040503050406030204" pitchFamily="18" charset="0"/>
                        <a:cs typeface="Barlow Semi Condensed Light"/>
                        <a:sym typeface="Barlow Semi Condensed Light"/>
                      </a:rPr>
                      <m:t>∈</m:t>
                    </m:r>
                    <m:sSub>
                      <m:sSubPr>
                        <m:ctrlPr>
                          <a:rPr lang="ar-AE" i="1">
                            <a:solidFill>
                              <a:srgbClr val="FFFFFF"/>
                            </a:solidFill>
                            <a:latin typeface="Cambria Math" panose="02040503050406030204" pitchFamily="18" charset="0"/>
                            <a:cs typeface="Barlow Semi Condensed Light"/>
                            <a:sym typeface="Barlow Semi Condensed Light"/>
                          </a:rPr>
                        </m:ctrlPr>
                      </m:sSubPr>
                      <m:e>
                        <m:r>
                          <a:rPr lang="ar-AE" i="1">
                            <a:solidFill>
                              <a:schemeClr val="accent5"/>
                            </a:solidFill>
                            <a:latin typeface="Cambria Math" panose="02040503050406030204" pitchFamily="18" charset="0"/>
                            <a:cs typeface="Barlow Semi Condensed Light"/>
                            <a:sym typeface="Barlow Semi Condensed Light"/>
                          </a:rPr>
                          <m:t>𝐵</m:t>
                        </m:r>
                      </m:e>
                      <m:sub>
                        <m:r>
                          <a:rPr lang="en-US" i="1">
                            <a:solidFill>
                              <a:srgbClr val="D5A6BD"/>
                            </a:solidFill>
                            <a:latin typeface="Cambria Math" panose="02040503050406030204" pitchFamily="18" charset="0"/>
                            <a:ea typeface="Cambria Math" panose="02040503050406030204" pitchFamily="18" charset="0"/>
                            <a:cs typeface="Barlow Semi Condensed Light"/>
                            <a:sym typeface="Barlow Semi Condensed Light"/>
                          </a:rPr>
                          <m:t>ℝ</m:t>
                        </m:r>
                      </m:sub>
                    </m:sSub>
                  </m:oMath>
                </a14:m>
                <a:r>
                  <a:rPr lang="en-US" dirty="0">
                    <a:solidFill>
                      <a:srgbClr val="FFFFFF"/>
                    </a:solidFill>
                    <a:latin typeface="Barlow Semi Condensed Light"/>
                    <a:ea typeface="Barlow Semi Condensed Light"/>
                    <a:cs typeface="Barlow Semi Condensed Light"/>
                    <a:sym typeface="Barlow Semi Condensed Light"/>
                  </a:rPr>
                  <a:t>.Let, </a:t>
                </a:r>
                <a14:m>
                  <m:oMath xmlns:m="http://schemas.openxmlformats.org/officeDocument/2006/math">
                    <m:r>
                      <a:rPr lang="en-US" b="0" i="1" smtClean="0">
                        <a:solidFill>
                          <a:srgbClr val="B6D7A8"/>
                        </a:solidFill>
                        <a:latin typeface="Cambria Math" panose="02040503050406030204" pitchFamily="18" charset="0"/>
                        <a:ea typeface="Cambria Math" panose="02040503050406030204" pitchFamily="18" charset="0"/>
                        <a:cs typeface="Barlow Semi Condensed Light"/>
                        <a:sym typeface="Barlow Semi Condensed Light"/>
                      </a:rPr>
                      <m:t>𝑦</m:t>
                    </m:r>
                    <m:r>
                      <a:rPr lang="en-US" i="1">
                        <a:solidFill>
                          <a:schemeClr val="bg1"/>
                        </a:solidFill>
                        <a:latin typeface="Cambria Math" panose="02040503050406030204" pitchFamily="18" charset="0"/>
                        <a:ea typeface="Cambria Math" panose="02040503050406030204" pitchFamily="18" charset="0"/>
                        <a:cs typeface="Barlow Semi Condensed Light"/>
                        <a:sym typeface="Barlow Semi Condensed Light"/>
                      </a:rPr>
                      <m:t>∈</m:t>
                    </m:r>
                    <m:r>
                      <a:rPr lang="en-US" i="1">
                        <a:solidFill>
                          <a:srgbClr val="B6D7A8"/>
                        </a:solidFill>
                        <a:latin typeface="Cambria Math" panose="02040503050406030204" pitchFamily="18" charset="0"/>
                        <a:ea typeface="Cambria Math" panose="02040503050406030204" pitchFamily="18" charset="0"/>
                        <a:cs typeface="Barlow Semi Condensed Light"/>
                        <a:sym typeface="Barlow Semi Condensed Light"/>
                      </a:rPr>
                      <m:t>ℚ</m:t>
                    </m:r>
                  </m:oMath>
                </a14:m>
                <a:r>
                  <a:rPr lang="en-US" dirty="0">
                    <a:solidFill>
                      <a:srgbClr val="FFFFFF"/>
                    </a:solidFill>
                    <a:latin typeface="Barlow Semi Condensed Light"/>
                    <a:ea typeface="Barlow Semi Condensed Light"/>
                    <a:cs typeface="Barlow Semi Condensed Light"/>
                    <a:sym typeface="Barlow Semi Condensed Light"/>
                  </a:rPr>
                  <a:t> where </a:t>
                </a:r>
                <a14:m>
                  <m:oMath xmlns:m="http://schemas.openxmlformats.org/officeDocument/2006/math">
                    <m:sSub>
                      <m:sSubPr>
                        <m:ctrlPr>
                          <a:rPr lang="ar-AE" i="1">
                            <a:solidFill>
                              <a:srgbClr val="FFFFFF"/>
                            </a:solidFill>
                            <a:latin typeface="Cambria Math" panose="02040503050406030204" pitchFamily="18" charset="0"/>
                            <a:cs typeface="Barlow Semi Condensed Light"/>
                            <a:sym typeface="Barlow Semi Condensed Light"/>
                          </a:rPr>
                        </m:ctrlPr>
                      </m:sSubPr>
                      <m:e>
                        <m:r>
                          <a:rPr lang="en-US" i="1">
                            <a:solidFill>
                              <a:srgbClr val="B6D7A8"/>
                            </a:solidFill>
                            <a:latin typeface="Cambria Math" panose="02040503050406030204" pitchFamily="18" charset="0"/>
                            <a:ea typeface="Cambria Math" panose="02040503050406030204" pitchFamily="18" charset="0"/>
                            <a:cs typeface="Barlow Semi Condensed Light"/>
                            <a:sym typeface="Barlow Semi Condensed Light"/>
                          </a:rPr>
                          <m:t>𝑦</m:t>
                        </m:r>
                      </m:e>
                      <m:sub>
                        <m:r>
                          <a:rPr lang="ar-AE" i="1">
                            <a:solidFill>
                              <a:schemeClr val="accent2"/>
                            </a:solidFill>
                            <a:latin typeface="Cambria Math" panose="02040503050406030204" pitchFamily="18" charset="0"/>
                            <a:cs typeface="Barlow Semi Condensed Light"/>
                            <a:sym typeface="Barlow Semi Condensed Light"/>
                          </a:rPr>
                          <m:t>𝐴</m:t>
                        </m:r>
                      </m:sub>
                    </m:sSub>
                    <m:r>
                      <a:rPr lang="en-US" b="0" i="1" smtClean="0">
                        <a:solidFill>
                          <a:schemeClr val="bg1"/>
                        </a:solidFill>
                        <a:latin typeface="Cambria Math" panose="02040503050406030204" pitchFamily="18" charset="0"/>
                        <a:cs typeface="Barlow Semi Condensed Light"/>
                        <a:sym typeface="Barlow Semi Condensed Light"/>
                      </a:rPr>
                      <m:t>+</m:t>
                    </m:r>
                    <m:sSub>
                      <m:sSubPr>
                        <m:ctrlPr>
                          <a:rPr lang="ar-AE" i="1">
                            <a:solidFill>
                              <a:srgbClr val="FFFFFF"/>
                            </a:solidFill>
                            <a:latin typeface="Cambria Math" panose="02040503050406030204" pitchFamily="18" charset="0"/>
                            <a:cs typeface="Barlow Semi Condensed Light"/>
                            <a:sym typeface="Barlow Semi Condensed Light"/>
                          </a:rPr>
                        </m:ctrlPr>
                      </m:sSubPr>
                      <m:e>
                        <m:r>
                          <a:rPr lang="en-US" i="1">
                            <a:solidFill>
                              <a:srgbClr val="B6D7A8"/>
                            </a:solidFill>
                            <a:latin typeface="Cambria Math" panose="02040503050406030204" pitchFamily="18" charset="0"/>
                            <a:ea typeface="Cambria Math" panose="02040503050406030204" pitchFamily="18" charset="0"/>
                            <a:cs typeface="Barlow Semi Condensed Light"/>
                            <a:sym typeface="Barlow Semi Condensed Light"/>
                          </a:rPr>
                          <m:t>𝑦</m:t>
                        </m:r>
                      </m:e>
                      <m:sub>
                        <m:r>
                          <a:rPr lang="ar-AE" i="1">
                            <a:solidFill>
                              <a:schemeClr val="accent5"/>
                            </a:solidFill>
                            <a:latin typeface="Cambria Math" panose="02040503050406030204" pitchFamily="18" charset="0"/>
                            <a:cs typeface="Barlow Semi Condensed Light"/>
                            <a:sym typeface="Barlow Semi Condensed Light"/>
                          </a:rPr>
                          <m:t>𝐵</m:t>
                        </m:r>
                      </m:sub>
                    </m:sSub>
                    <m:r>
                      <a:rPr lang="en-US" b="0" i="1" smtClean="0">
                        <a:solidFill>
                          <a:schemeClr val="bg1"/>
                        </a:solidFill>
                        <a:latin typeface="Cambria Math" panose="02040503050406030204" pitchFamily="18" charset="0"/>
                        <a:cs typeface="Barlow Semi Condensed Light"/>
                        <a:sym typeface="Barlow Semi Condensed Light"/>
                      </a:rPr>
                      <m:t>=</m:t>
                    </m:r>
                    <m:r>
                      <a:rPr lang="en-US" b="0" i="1" smtClean="0">
                        <a:solidFill>
                          <a:srgbClr val="B6D7A8"/>
                        </a:solidFill>
                        <a:latin typeface="Cambria Math" panose="02040503050406030204" pitchFamily="18" charset="0"/>
                        <a:cs typeface="Barlow Semi Condensed Light"/>
                        <a:sym typeface="Barlow Semi Condensed Light"/>
                      </a:rPr>
                      <m:t>𝑦</m:t>
                    </m:r>
                  </m:oMath>
                </a14:m>
                <a:r>
                  <a:rPr lang="en-US" dirty="0">
                    <a:solidFill>
                      <a:srgbClr val="FFFFFF"/>
                    </a:solidFill>
                    <a:latin typeface="Barlow Semi Condensed Light"/>
                    <a:ea typeface="Barlow Semi Condensed Light"/>
                    <a:cs typeface="Barlow Semi Condensed Light"/>
                    <a:sym typeface="Barlow Semi Condensed Light"/>
                  </a:rPr>
                  <a:t>. 	Since </a:t>
                </a:r>
                <a14:m>
                  <m:oMath xmlns:m="http://schemas.openxmlformats.org/officeDocument/2006/math">
                    <m:sSub>
                      <m:sSubPr>
                        <m:ctrlPr>
                          <a:rPr lang="ar-AE" i="1">
                            <a:solidFill>
                              <a:srgbClr val="FFFFFF"/>
                            </a:solidFill>
                            <a:latin typeface="Cambria Math" panose="02040503050406030204" pitchFamily="18" charset="0"/>
                            <a:cs typeface="Barlow Semi Condensed Light"/>
                            <a:sym typeface="Barlow Semi Condensed Light"/>
                          </a:rPr>
                        </m:ctrlPr>
                      </m:sSubPr>
                      <m:e>
                        <m:r>
                          <a:rPr lang="en-US" i="1">
                            <a:solidFill>
                              <a:srgbClr val="B6D7A8"/>
                            </a:solidFill>
                            <a:latin typeface="Cambria Math" panose="02040503050406030204" pitchFamily="18" charset="0"/>
                            <a:ea typeface="Cambria Math" panose="02040503050406030204" pitchFamily="18" charset="0"/>
                            <a:cs typeface="Barlow Semi Condensed Light"/>
                            <a:sym typeface="Barlow Semi Condensed Light"/>
                          </a:rPr>
                          <m:t>𝑦</m:t>
                        </m:r>
                      </m:e>
                      <m:sub>
                        <m:r>
                          <a:rPr lang="ar-AE" i="1">
                            <a:solidFill>
                              <a:schemeClr val="accent2"/>
                            </a:solidFill>
                            <a:latin typeface="Cambria Math" panose="02040503050406030204" pitchFamily="18" charset="0"/>
                            <a:cs typeface="Barlow Semi Condensed Light"/>
                            <a:sym typeface="Barlow Semi Condensed Light"/>
                          </a:rPr>
                          <m:t>𝐴</m:t>
                        </m:r>
                      </m:sub>
                    </m:sSub>
                    <m:r>
                      <a:rPr lang="en-US" b="0" i="1" smtClean="0">
                        <a:solidFill>
                          <a:schemeClr val="bg1"/>
                        </a:solidFill>
                        <a:latin typeface="Cambria Math" panose="02040503050406030204" pitchFamily="18" charset="0"/>
                        <a:cs typeface="Barlow Semi Condensed Light"/>
                        <a:sym typeface="Barlow Semi Condensed Light"/>
                      </a:rPr>
                      <m:t>&gt;</m:t>
                    </m:r>
                    <m:r>
                      <a:rPr lang="en-US" b="0" i="1" smtClean="0">
                        <a:solidFill>
                          <a:schemeClr val="accent2"/>
                        </a:solidFill>
                        <a:latin typeface="Cambria Math" panose="02040503050406030204" pitchFamily="18" charset="0"/>
                        <a:cs typeface="Barlow Semi Condensed Light"/>
                        <a:sym typeface="Barlow Semi Condensed Light"/>
                      </a:rPr>
                      <m:t>𝑎</m:t>
                    </m:r>
                  </m:oMath>
                </a14:m>
                <a:r>
                  <a:rPr lang="en-US" dirty="0">
                    <a:solidFill>
                      <a:srgbClr val="FFFFFF"/>
                    </a:solidFill>
                    <a:latin typeface="Barlow Semi Condensed Light"/>
                    <a:ea typeface="Barlow Semi Condensed Light"/>
                    <a:cs typeface="Barlow Semi Condensed Light"/>
                    <a:sym typeface="Barlow Semi Condensed Light"/>
                  </a:rPr>
                  <a:t> and </a:t>
                </a:r>
                <a14:m>
                  <m:oMath xmlns:m="http://schemas.openxmlformats.org/officeDocument/2006/math">
                    <m:sSub>
                      <m:sSubPr>
                        <m:ctrlPr>
                          <a:rPr lang="ar-AE" i="1">
                            <a:solidFill>
                              <a:srgbClr val="FFFFFF"/>
                            </a:solidFill>
                            <a:latin typeface="Cambria Math" panose="02040503050406030204" pitchFamily="18" charset="0"/>
                            <a:cs typeface="Barlow Semi Condensed Light"/>
                            <a:sym typeface="Barlow Semi Condensed Light"/>
                          </a:rPr>
                        </m:ctrlPr>
                      </m:sSubPr>
                      <m:e>
                        <m:r>
                          <a:rPr lang="en-US" i="1">
                            <a:solidFill>
                              <a:srgbClr val="B6D7A8"/>
                            </a:solidFill>
                            <a:latin typeface="Cambria Math" panose="02040503050406030204" pitchFamily="18" charset="0"/>
                            <a:ea typeface="Cambria Math" panose="02040503050406030204" pitchFamily="18" charset="0"/>
                            <a:cs typeface="Barlow Semi Condensed Light"/>
                            <a:sym typeface="Barlow Semi Condensed Light"/>
                          </a:rPr>
                          <m:t>𝑦</m:t>
                        </m:r>
                      </m:e>
                      <m:sub>
                        <m:r>
                          <a:rPr lang="ar-AE" i="1">
                            <a:solidFill>
                              <a:schemeClr val="accent5"/>
                            </a:solidFill>
                            <a:latin typeface="Cambria Math" panose="02040503050406030204" pitchFamily="18" charset="0"/>
                            <a:cs typeface="Barlow Semi Condensed Light"/>
                            <a:sym typeface="Barlow Semi Condensed Light"/>
                          </a:rPr>
                          <m:t>𝐵</m:t>
                        </m:r>
                      </m:sub>
                    </m:sSub>
                    <m:r>
                      <a:rPr lang="en-US" b="0" i="1" smtClean="0">
                        <a:solidFill>
                          <a:schemeClr val="bg1"/>
                        </a:solidFill>
                        <a:latin typeface="Cambria Math" panose="02040503050406030204" pitchFamily="18" charset="0"/>
                        <a:cs typeface="Barlow Semi Condensed Light"/>
                        <a:sym typeface="Barlow Semi Condensed Light"/>
                      </a:rPr>
                      <m:t>&gt;</m:t>
                    </m:r>
                    <m:r>
                      <a:rPr lang="en-US" b="0" i="1" smtClean="0">
                        <a:solidFill>
                          <a:schemeClr val="accent5"/>
                        </a:solidFill>
                        <a:latin typeface="Cambria Math" panose="02040503050406030204" pitchFamily="18" charset="0"/>
                        <a:cs typeface="Barlow Semi Condensed Light"/>
                        <a:sym typeface="Barlow Semi Condensed Light"/>
                      </a:rPr>
                      <m:t>𝑏</m:t>
                    </m:r>
                  </m:oMath>
                </a14:m>
                <a:r>
                  <a:rPr lang="en-US" dirty="0">
                    <a:solidFill>
                      <a:srgbClr val="FFFFFF"/>
                    </a:solidFill>
                    <a:latin typeface="Barlow Semi Condensed Light"/>
                    <a:ea typeface="Barlow Semi Condensed Light"/>
                    <a:cs typeface="Barlow Semi Condensed Light"/>
                    <a:sym typeface="Barlow Semi Condensed Light"/>
                  </a:rPr>
                  <a:t>, then </a:t>
                </a:r>
                <a14:m>
                  <m:oMath xmlns:m="http://schemas.openxmlformats.org/officeDocument/2006/math">
                    <m:r>
                      <a:rPr lang="en-US" i="1">
                        <a:solidFill>
                          <a:srgbClr val="B6D7A8"/>
                        </a:solidFill>
                        <a:latin typeface="Cambria Math" panose="02040503050406030204" pitchFamily="18" charset="0"/>
                        <a:cs typeface="Barlow Semi Condensed Light"/>
                        <a:sym typeface="Barlow Semi Condensed Light"/>
                      </a:rPr>
                      <m:t>𝑦</m:t>
                    </m:r>
                    <m:r>
                      <a:rPr lang="en-US" i="1">
                        <a:solidFill>
                          <a:schemeClr val="bg1"/>
                        </a:solidFill>
                        <a:latin typeface="Cambria Math" panose="02040503050406030204" pitchFamily="18" charset="0"/>
                        <a:cs typeface="Barlow Semi Condensed Light"/>
                        <a:sym typeface="Barlow Semi Condensed Light"/>
                      </a:rPr>
                      <m:t>&gt;</m:t>
                    </m:r>
                    <m:r>
                      <a:rPr lang="en-US" i="1" smtClean="0">
                        <a:solidFill>
                          <a:schemeClr val="accent2"/>
                        </a:solidFill>
                        <a:latin typeface="Cambria Math" panose="02040503050406030204" pitchFamily="18" charset="0"/>
                        <a:cs typeface="Barlow Semi Condensed Light"/>
                        <a:sym typeface="Barlow Semi Condensed Light"/>
                      </a:rPr>
                      <m:t>𝑎</m:t>
                    </m:r>
                    <m:r>
                      <a:rPr lang="en-US" b="0" i="1" smtClean="0">
                        <a:solidFill>
                          <a:schemeClr val="bg1"/>
                        </a:solidFill>
                        <a:latin typeface="Cambria Math" panose="02040503050406030204" pitchFamily="18" charset="0"/>
                        <a:cs typeface="Barlow Semi Condensed Light"/>
                        <a:sym typeface="Barlow Semi Condensed Light"/>
                      </a:rPr>
                      <m:t>+</m:t>
                    </m:r>
                    <m:r>
                      <a:rPr lang="en-US" i="1">
                        <a:solidFill>
                          <a:schemeClr val="accent5"/>
                        </a:solidFill>
                        <a:latin typeface="Cambria Math" panose="02040503050406030204" pitchFamily="18" charset="0"/>
                        <a:cs typeface="Barlow Semi Condensed Light"/>
                        <a:sym typeface="Barlow Semi Condensed Light"/>
                      </a:rPr>
                      <m:t>𝑏</m:t>
                    </m:r>
                  </m:oMath>
                </a14:m>
                <a:r>
                  <a:rPr lang="en-US" dirty="0">
                    <a:solidFill>
                      <a:srgbClr val="FFFFFF"/>
                    </a:solidFill>
                    <a:latin typeface="Barlow Semi Condensed Light"/>
                    <a:ea typeface="Barlow Semi Condensed Light"/>
                    <a:cs typeface="Barlow Semi Condensed Light"/>
                    <a:sym typeface="Barlow Semi Condensed Light"/>
                  </a:rPr>
                  <a:t>. This is a contradiction. Therefore: </a:t>
                </a:r>
                <a14:m>
                  <m:oMath xmlns:m="http://schemas.openxmlformats.org/officeDocument/2006/math">
                    <m:sSub>
                      <m:sSubPr>
                        <m:ctrlPr>
                          <a:rPr lang="ar-AE" i="1">
                            <a:solidFill>
                              <a:srgbClr val="FFFFFF"/>
                            </a:solidFill>
                            <a:latin typeface="Cambria Math" panose="02040503050406030204" pitchFamily="18" charset="0"/>
                            <a:cs typeface="Barlow Semi Condensed Light"/>
                            <a:sym typeface="Barlow Semi Condensed Light"/>
                          </a:rPr>
                        </m:ctrlPr>
                      </m:sSubPr>
                      <m:e>
                        <m:r>
                          <a:rPr lang="ar-AE" i="1">
                            <a:solidFill>
                              <a:schemeClr val="accent2"/>
                            </a:solidFill>
                            <a:latin typeface="Cambria Math" panose="02040503050406030204" pitchFamily="18" charset="0"/>
                            <a:cs typeface="Barlow Semi Condensed Light"/>
                            <a:sym typeface="Barlow Semi Condensed Light"/>
                          </a:rPr>
                          <m:t>𝐴</m:t>
                        </m:r>
                      </m:e>
                      <m:sub>
                        <m:r>
                          <a:rPr lang="en-US" i="1">
                            <a:solidFill>
                              <a:srgbClr val="D5A6BD"/>
                            </a:solidFill>
                            <a:latin typeface="Cambria Math" panose="02040503050406030204" pitchFamily="18" charset="0"/>
                            <a:ea typeface="Cambria Math" panose="02040503050406030204" pitchFamily="18" charset="0"/>
                            <a:cs typeface="Barlow Semi Condensed Light"/>
                            <a:sym typeface="Barlow Semi Condensed Light"/>
                          </a:rPr>
                          <m:t>ℝ</m:t>
                        </m:r>
                      </m:sub>
                    </m:sSub>
                    <m:r>
                      <a:rPr lang="ar-AE" i="1">
                        <a:solidFill>
                          <a:srgbClr val="FFFFFF"/>
                        </a:solidFill>
                        <a:latin typeface="Cambria Math" panose="02040503050406030204" pitchFamily="18" charset="0"/>
                        <a:cs typeface="Barlow Semi Condensed Light"/>
                        <a:sym typeface="Barlow Semi Condensed Light"/>
                      </a:rPr>
                      <m:t>+</m:t>
                    </m:r>
                    <m:sSub>
                      <m:sSubPr>
                        <m:ctrlPr>
                          <a:rPr lang="ar-AE" i="1">
                            <a:solidFill>
                              <a:srgbClr val="FFFFFF"/>
                            </a:solidFill>
                            <a:latin typeface="Cambria Math" panose="02040503050406030204" pitchFamily="18" charset="0"/>
                            <a:cs typeface="Barlow Semi Condensed Light"/>
                            <a:sym typeface="Barlow Semi Condensed Light"/>
                          </a:rPr>
                        </m:ctrlPr>
                      </m:sSubPr>
                      <m:e>
                        <m:r>
                          <a:rPr lang="ar-AE" i="1">
                            <a:solidFill>
                              <a:schemeClr val="accent5"/>
                            </a:solidFill>
                            <a:latin typeface="Cambria Math" panose="02040503050406030204" pitchFamily="18" charset="0"/>
                            <a:cs typeface="Barlow Semi Condensed Light"/>
                            <a:sym typeface="Barlow Semi Condensed Light"/>
                          </a:rPr>
                          <m:t>𝐵</m:t>
                        </m:r>
                      </m:e>
                      <m:sub>
                        <m:r>
                          <a:rPr lang="en-US" i="1">
                            <a:solidFill>
                              <a:srgbClr val="D5A6BD"/>
                            </a:solidFill>
                            <a:latin typeface="Cambria Math" panose="02040503050406030204" pitchFamily="18" charset="0"/>
                            <a:ea typeface="Cambria Math" panose="02040503050406030204" pitchFamily="18" charset="0"/>
                            <a:cs typeface="Barlow Semi Condensed Light"/>
                            <a:sym typeface="Barlow Semi Condensed Light"/>
                          </a:rPr>
                          <m:t>ℝ</m:t>
                        </m:r>
                      </m:sub>
                    </m:sSub>
                    <m:r>
                      <a:rPr lang="en" i="1">
                        <a:solidFill>
                          <a:schemeClr val="bg1"/>
                        </a:solidFill>
                        <a:latin typeface="Cambria Math" panose="02040503050406030204" pitchFamily="18" charset="0"/>
                        <a:ea typeface="Cambria Math" panose="02040503050406030204" pitchFamily="18" charset="0"/>
                        <a:cs typeface="Barlow Semi Condensed Light"/>
                        <a:sym typeface="Barlow Semi Condensed Light"/>
                      </a:rPr>
                      <m:t>≠</m:t>
                    </m:r>
                    <m:r>
                      <a:rPr lang="en-US" i="1">
                        <a:solidFill>
                          <a:srgbClr val="B6D7A8"/>
                        </a:solidFill>
                        <a:latin typeface="Cambria Math" panose="02040503050406030204" pitchFamily="18" charset="0"/>
                        <a:ea typeface="Cambria Math" panose="02040503050406030204" pitchFamily="18" charset="0"/>
                        <a:cs typeface="Barlow Semi Condensed Light"/>
                        <a:sym typeface="Barlow Semi Condensed Light"/>
                      </a:rPr>
                      <m:t>ℚ</m:t>
                    </m:r>
                  </m:oMath>
                </a14:m>
                <a:r>
                  <a:rPr lang="en-US" dirty="0">
                    <a:solidFill>
                      <a:srgbClr val="FFFFFF"/>
                    </a:solidFill>
                    <a:latin typeface="Barlow Semi Condensed Light"/>
                    <a:ea typeface="Barlow Semi Condensed Light"/>
                    <a:cs typeface="Barlow Semi Condensed Light"/>
                    <a:sym typeface="Barlow Semi Condensed Light"/>
                  </a:rPr>
                  <a:t>.</a:t>
                </a:r>
              </a:p>
            </p:txBody>
          </p:sp>
        </mc:Choice>
        <mc:Fallback xmlns="">
          <p:sp>
            <p:nvSpPr>
              <p:cNvPr id="626" name="Google Shape;626;p28">
                <a:extLst>
                  <a:ext uri="{FF2B5EF4-FFF2-40B4-BE49-F238E27FC236}">
                    <a16:creationId xmlns:a16="http://schemas.microsoft.com/office/drawing/2014/main" id="{4F4429E8-F48D-697D-E9E1-F3DB1E689870}"/>
                  </a:ext>
                </a:extLst>
              </p:cNvPr>
              <p:cNvSpPr txBox="1">
                <a:spLocks noRot="1" noChangeAspect="1" noMove="1" noResize="1" noEditPoints="1" noAdjustHandles="1" noChangeArrowheads="1" noChangeShapeType="1" noTextEdit="1"/>
              </p:cNvSpPr>
              <p:nvPr/>
            </p:nvSpPr>
            <p:spPr>
              <a:xfrm>
                <a:off x="624300" y="654228"/>
                <a:ext cx="7895400" cy="4130475"/>
              </a:xfrm>
              <a:prstGeom prst="rect">
                <a:avLst/>
              </a:prstGeom>
              <a:blipFill>
                <a:blip r:embed="rId6"/>
                <a:stretch>
                  <a:fillRect l="-321" b="-6135"/>
                </a:stretch>
              </a:blipFill>
              <a:ln>
                <a:noFill/>
              </a:ln>
            </p:spPr>
            <p:txBody>
              <a:bodyPr/>
              <a:lstStyle/>
              <a:p>
                <a:r>
                  <a:rPr lang="en-US">
                    <a:noFill/>
                  </a:rPr>
                  <a:t> </a:t>
                </a:r>
              </a:p>
            </p:txBody>
          </p:sp>
        </mc:Fallback>
      </mc:AlternateContent>
      <p:pic>
        <p:nvPicPr>
          <p:cNvPr id="21" name="Audio 20">
            <a:extLst>
              <a:ext uri="{FF2B5EF4-FFF2-40B4-BE49-F238E27FC236}">
                <a16:creationId xmlns:a16="http://schemas.microsoft.com/office/drawing/2014/main" id="{0EF96B73-5A72-7603-24F5-1AE423D931E2}"/>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178800" y="4178300"/>
            <a:ext cx="812800" cy="812800"/>
          </a:xfrm>
          <a:prstGeom prst="rect">
            <a:avLst/>
          </a:prstGeom>
        </p:spPr>
      </p:pic>
    </p:spTree>
    <p:extLst>
      <p:ext uri="{BB962C8B-B14F-4D97-AF65-F5344CB8AC3E}">
        <p14:creationId xmlns:p14="http://schemas.microsoft.com/office/powerpoint/2010/main" val="313930270"/>
      </p:ext>
    </p:extLst>
  </p:cSld>
  <p:clrMapOvr>
    <a:masterClrMapping/>
  </p:clrMapOvr>
  <mc:AlternateContent xmlns:mc="http://schemas.openxmlformats.org/markup-compatibility/2006" xmlns:p14="http://schemas.microsoft.com/office/powerpoint/2010/main">
    <mc:Choice Requires="p14">
      <p:transition spd="slow" p14:dur="2000" advTm="97752"/>
    </mc:Choice>
    <mc:Fallback xmlns="">
      <p:transition spd="slow" advTm="9775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1"/>
                </p:tgtEl>
              </p:cMediaNode>
            </p:audio>
          </p:childTnLst>
        </p:cTn>
      </p:par>
    </p:tnLst>
  </p:timing>
  <p:extLst>
    <p:ext uri="{3A86A75C-4F4B-4683-9AE1-C65F6400EC91}">
      <p14:laserTraceLst xmlns:p14="http://schemas.microsoft.com/office/powerpoint/2010/main">
        <p14:tracePtLst>
          <p14:tracePt t="25" x="4062413" y="974725"/>
          <p14:tracePt t="184" x="4062413" y="965200"/>
          <p14:tracePt t="288" x="4062413" y="954088"/>
          <p14:tracePt t="450" x="4071938" y="954088"/>
          <p14:tracePt t="456" x="4071938" y="965200"/>
          <p14:tracePt t="462" x="4081463" y="965200"/>
          <p14:tracePt t="477" x="4092575" y="965200"/>
          <p14:tracePt t="493" x="4092575" y="974725"/>
          <p14:tracePt t="510" x="4113213" y="984250"/>
          <p14:tracePt t="527" x="4127500" y="995363"/>
          <p14:tracePt t="543" x="4138613" y="1004888"/>
          <p14:tracePt t="560" x="4159250" y="1009650"/>
          <p14:tracePt t="576" x="4179888" y="1020763"/>
          <p14:tracePt t="593" x="4189413" y="1030288"/>
          <p14:tracePt t="611" x="4198938" y="1041400"/>
          <p14:tracePt t="627" x="4198938" y="1050925"/>
          <p14:tracePt t="644" x="4210050" y="1062038"/>
          <p14:tracePt t="660" x="4219575" y="1071563"/>
          <p14:tracePt t="677" x="4230688" y="1081088"/>
          <p14:tracePt t="707" x="4240213" y="1092200"/>
          <p14:tracePt t="712" x="4240213" y="1101725"/>
          <p14:tracePt t="727" x="4251325" y="1101725"/>
          <p14:tracePt t="744" x="4251325" y="1112838"/>
          <p14:tracePt t="760" x="4260850" y="1112838"/>
          <p14:tracePt t="777" x="4260850" y="1122363"/>
          <p14:tracePt t="794" x="4270375" y="1122363"/>
          <p14:tracePt t="899" x="4270375" y="1112838"/>
          <p14:tracePt t="934" x="4270375" y="1101725"/>
          <p14:tracePt t="966" x="4270375" y="1092200"/>
          <p14:tracePt t="1166" x="4270375" y="1081088"/>
          <p14:tracePt t="1319" x="4270375" y="1071563"/>
          <p14:tracePt t="1388" x="4270375" y="1062038"/>
          <p14:tracePt t="1460" x="4270375" y="1050925"/>
          <p14:tracePt t="1476" x="4281488" y="1050925"/>
          <p14:tracePt t="1543" x="4281488" y="1041400"/>
          <p14:tracePt t="1729" x="4291013" y="1041400"/>
          <p14:tracePt t="1745" x="4291013" y="1030288"/>
          <p14:tracePt t="1889" x="4291013" y="1020763"/>
          <p14:tracePt t="2093" x="4291013" y="1030288"/>
          <p14:tracePt t="2411" x="4291013" y="1041400"/>
          <p14:tracePt t="2452" x="4291013" y="1050925"/>
          <p14:tracePt t="2478" x="4291013" y="1062038"/>
          <p14:tracePt t="2515" x="4291013" y="1071563"/>
          <p14:tracePt t="2592" x="4295775" y="1081088"/>
          <p14:tracePt t="2686" x="4295775" y="1092200"/>
          <p14:tracePt t="2693" x="4295775" y="1101725"/>
          <p14:tracePt t="2711" x="4295775" y="1112838"/>
          <p14:tracePt t="2744" x="4306888" y="1112838"/>
          <p14:tracePt t="2910" x="4316413" y="1112838"/>
          <p14:tracePt t="2942" x="4316413" y="1101725"/>
          <p14:tracePt t="2980" x="4316413" y="1092200"/>
          <p14:tracePt t="3175" x="4316413" y="1081088"/>
          <p14:tracePt t="3523" x="4306888" y="1081088"/>
          <p14:tracePt t="3533" x="4306888" y="1071563"/>
          <p14:tracePt t="3560" x="4306888" y="1062038"/>
          <p14:tracePt t="3614" x="4295775" y="1062038"/>
          <p14:tracePt t="3753" x="4295775" y="1050925"/>
          <p14:tracePt t="3936" x="4295775" y="1041400"/>
          <p14:tracePt t="3992" x="4295775" y="1030288"/>
          <p14:tracePt t="4052" x="4295775" y="1020763"/>
          <p14:tracePt t="4069" x="4295775" y="1009650"/>
          <p14:tracePt t="4087" x="4295775" y="1004888"/>
          <p14:tracePt t="4093" x="4291013" y="1004888"/>
          <p14:tracePt t="4111" x="4291013" y="995363"/>
          <p14:tracePt t="4127" x="4281488" y="974725"/>
          <p14:tracePt t="4144" x="4270375" y="954088"/>
          <p14:tracePt t="4160" x="4270375" y="933450"/>
          <p14:tracePt t="4176" x="4270375" y="923925"/>
          <p14:tracePt t="4195" x="4260850" y="912813"/>
          <p14:tracePt t="4210" x="4260850" y="903288"/>
          <p14:tracePt t="4228" x="4260850" y="893763"/>
          <p14:tracePt t="4294" x="4260850" y="903288"/>
          <p14:tracePt t="4315" x="4260850" y="912813"/>
          <p14:tracePt t="4449" x="4260850" y="923925"/>
          <p14:tracePt t="4483" x="4251325" y="923925"/>
          <p14:tracePt t="4530" x="4251325" y="912813"/>
          <p14:tracePt t="4544" x="4240213" y="912813"/>
          <p14:tracePt t="4559" x="4230688" y="903288"/>
          <p14:tracePt t="4577" x="4219575" y="893763"/>
          <p14:tracePt t="4595" x="4210050" y="882650"/>
          <p14:tracePt t="4610" x="4198938" y="873125"/>
          <p14:tracePt t="4627" x="4189413" y="862013"/>
          <p14:tracePt t="4643" x="4189413" y="852488"/>
          <p14:tracePt t="4862" x="4189413" y="862013"/>
          <p14:tracePt t="4952" x="4189413" y="873125"/>
          <p14:tracePt t="5043" x="4189413" y="882650"/>
          <p14:tracePt t="5091" x="4189413" y="893763"/>
          <p14:tracePt t="5143" x="4189413" y="903288"/>
          <p14:tracePt t="5210" x="4189413" y="912813"/>
          <p14:tracePt t="5232" x="4189413" y="923925"/>
          <p14:tracePt t="5257" x="4189413" y="933450"/>
          <p14:tracePt t="5285" x="4189413" y="944563"/>
          <p14:tracePt t="5318" x="4179888" y="954088"/>
          <p14:tracePt t="5344" x="4179888" y="965200"/>
          <p14:tracePt t="5361" x="4179888" y="974725"/>
          <p14:tracePt t="5377" x="4168775" y="974725"/>
          <p14:tracePt t="5395" x="4168775" y="984250"/>
          <p14:tracePt t="5410" x="4148138" y="984250"/>
          <p14:tracePt t="5426" x="4113213" y="1004888"/>
          <p14:tracePt t="5443" x="4081463" y="1004888"/>
          <p14:tracePt t="5461" x="4051300" y="1004888"/>
          <p14:tracePt t="5477" x="4030663" y="1004888"/>
          <p14:tracePt t="5493" x="4021138" y="1004888"/>
          <p14:tracePt t="5595" x="4021138" y="1009650"/>
          <p14:tracePt t="5618" x="4021138" y="1020763"/>
          <p14:tracePt t="5628" x="4021138" y="1030288"/>
          <p14:tracePt t="5642" x="4021138" y="1041400"/>
          <p14:tracePt t="5654" x="4021138" y="1050925"/>
          <p14:tracePt t="5662" x="4021138" y="1062038"/>
          <p14:tracePt t="5677" x="4021138" y="1071563"/>
          <p14:tracePt t="5693" x="4021138" y="1092200"/>
          <p14:tracePt t="5710" x="4000500" y="1122363"/>
          <p14:tracePt t="5727" x="3979863" y="1152525"/>
          <p14:tracePt t="5744" x="3959225" y="1173163"/>
          <p14:tracePt t="5760" x="3949700" y="1184275"/>
          <p14:tracePt t="5777" x="3949700" y="1193800"/>
          <p14:tracePt t="5795" x="3949700" y="1198563"/>
          <p14:tracePt t="5892" x="3949700" y="1193800"/>
          <p14:tracePt t="5953" x="3949700" y="1184275"/>
          <p14:tracePt t="6045" x="3949700" y="1173163"/>
          <p14:tracePt t="6063" x="3949700" y="1163638"/>
          <p14:tracePt t="6077" x="3938588" y="1163638"/>
          <p14:tracePt t="6093" x="3933825" y="1143000"/>
          <p14:tracePt t="6110" x="3924300" y="1112838"/>
          <p14:tracePt t="6128" x="3903663" y="1081088"/>
          <p14:tracePt t="6144" x="3883025" y="1050925"/>
          <p14:tracePt t="6160" x="3862388" y="1030288"/>
          <p14:tracePt t="6177" x="3841750" y="1009650"/>
          <p14:tracePt t="6195" x="3832225" y="984250"/>
          <p14:tracePt t="6210" x="3822700" y="965200"/>
          <p14:tracePt t="6226" x="3811588" y="954088"/>
          <p14:tracePt t="6244" x="3802063" y="954088"/>
          <p14:tracePt t="6260" x="3790950" y="944563"/>
          <p14:tracePt t="6278" x="3781425" y="944563"/>
          <p14:tracePt t="6306" x="3770313" y="944563"/>
          <p14:tracePt t="6348" x="3770313" y="954088"/>
          <p14:tracePt t="6358" x="3781425" y="954088"/>
          <p14:tracePt t="6376" x="3781425" y="965200"/>
          <p14:tracePt t="6381" x="3790950" y="965200"/>
          <p14:tracePt t="6394" x="3790950" y="974725"/>
          <p14:tracePt t="6410" x="3802063" y="974725"/>
          <p14:tracePt t="6426" x="3811588" y="974725"/>
          <p14:tracePt t="6443" x="3822700" y="974725"/>
          <p14:tracePt t="6460" x="3832225" y="974725"/>
          <p14:tracePt t="6477" x="3841750" y="984250"/>
          <p14:tracePt t="6493" x="3852863" y="995363"/>
          <p14:tracePt t="6510" x="3852863" y="1004888"/>
          <p14:tracePt t="6529" x="3862388" y="1004888"/>
          <p14:tracePt t="6546" x="3873500" y="1004888"/>
          <p14:tracePt t="6571" x="3873500" y="1009650"/>
          <p14:tracePt t="6585" x="3873500" y="1020763"/>
          <p14:tracePt t="6594" x="3873500" y="1030288"/>
          <p14:tracePt t="6610" x="3873500" y="1062038"/>
          <p14:tracePt t="6627" x="3862388" y="1133475"/>
          <p14:tracePt t="6643" x="3832225" y="1193800"/>
          <p14:tracePt t="6660" x="3822700" y="1239838"/>
          <p14:tracePt t="6678" x="3822700" y="1260475"/>
          <p14:tracePt t="6693" x="3822700" y="1281113"/>
          <p14:tracePt t="6710" x="3832225" y="1301750"/>
          <p14:tracePt t="6727" x="3852863" y="1331913"/>
          <p14:tracePt t="6744" x="3862388" y="1373188"/>
          <p14:tracePt t="6760" x="3873500" y="1387475"/>
          <p14:tracePt t="6777" x="3873500" y="1398588"/>
          <p14:tracePt t="6795" x="3883025" y="1398588"/>
          <p14:tracePt t="6810" x="3894138" y="1408113"/>
          <p14:tracePt t="6835" x="3903663" y="1408113"/>
          <p14:tracePt t="6893" x="3913188" y="1408113"/>
          <p14:tracePt t="6926" x="3913188" y="1419225"/>
          <p14:tracePt t="6944" x="3913188" y="1428750"/>
          <p14:tracePt t="6973" x="3913188" y="1438275"/>
          <p14:tracePt t="7062" x="3924300" y="1438275"/>
          <p14:tracePt t="7068" x="3924300" y="1449388"/>
          <p14:tracePt t="7102" x="3924300" y="1458913"/>
          <p14:tracePt t="7226" x="3924300" y="1470025"/>
          <p14:tracePt t="7243" x="3924300" y="1479550"/>
          <p14:tracePt t="7278" x="3924300" y="1490663"/>
          <p14:tracePt t="7299" x="3924300" y="1500188"/>
          <p14:tracePt t="7314" x="3924300" y="1509713"/>
          <p14:tracePt t="7332" x="3924300" y="1520825"/>
          <p14:tracePt t="7344" x="3924300" y="1530350"/>
          <p14:tracePt t="7360" x="3924300" y="1541463"/>
          <p14:tracePt t="7377" x="3924300" y="1550988"/>
          <p14:tracePt t="7394" x="3924300" y="1562100"/>
          <p14:tracePt t="7410" x="3924300" y="1566863"/>
          <p14:tracePt t="7427" x="3924300" y="1576388"/>
          <p14:tracePt t="7443" x="3924300" y="1587500"/>
          <p14:tracePt t="7460" x="3924300" y="1617663"/>
          <p14:tracePt t="7477" x="3924300" y="1638300"/>
          <p14:tracePt t="7493" x="3924300" y="1658938"/>
          <p14:tracePt t="7510" x="3924300" y="1668463"/>
          <p14:tracePt t="7528" x="3924300" y="1689100"/>
          <p14:tracePt t="7544" x="3924300" y="1698625"/>
          <p14:tracePt t="7569" x="3924300" y="1709738"/>
          <p14:tracePt t="7579" x="3924300" y="1719263"/>
          <p14:tracePt t="7595" x="3924300" y="1730375"/>
          <p14:tracePt t="7611" x="3924300" y="1739900"/>
          <p14:tracePt t="7628" x="3924300" y="1744663"/>
          <p14:tracePt t="7643" x="3924300" y="1755775"/>
          <p14:tracePt t="7661" x="3924300" y="1765300"/>
          <p14:tracePt t="7677" x="3924300" y="1785938"/>
          <p14:tracePt t="7693" x="3933825" y="1795463"/>
          <p14:tracePt t="7710" x="3933825" y="1806575"/>
          <p14:tracePt t="7727" x="3938588" y="1827213"/>
          <p14:tracePt t="7744" x="3938588" y="1836738"/>
          <p14:tracePt t="7760" x="3949700" y="1847850"/>
          <p14:tracePt t="7776" x="3949700" y="1866900"/>
          <p14:tracePt t="7794" x="3949700" y="1878013"/>
          <p14:tracePt t="7810" x="3949700" y="1887538"/>
          <p14:tracePt t="7827" x="3949700" y="1898650"/>
          <p14:tracePt t="7843" x="3949700" y="1908175"/>
          <p14:tracePt t="7860" x="3949700" y="1919288"/>
          <p14:tracePt t="7877" x="3949700" y="1928813"/>
          <p14:tracePt t="7893" x="3959225" y="1944688"/>
          <p14:tracePt t="7910" x="3959225" y="1954213"/>
          <p14:tracePt t="7928" x="3959225" y="1974850"/>
          <p14:tracePt t="7944" x="3959225" y="1984375"/>
          <p14:tracePt t="7960" x="3959225" y="2005013"/>
          <p14:tracePt t="7977" x="3959225" y="2016125"/>
          <p14:tracePt t="7994" x="3970338" y="2036763"/>
          <p14:tracePt t="8010" x="3970338" y="2055813"/>
          <p14:tracePt t="8026" x="3979863" y="2076450"/>
          <p14:tracePt t="8043" x="3979863" y="2087563"/>
          <p14:tracePt t="8061" x="3990975" y="2108200"/>
          <p14:tracePt t="8077" x="3990975" y="2112963"/>
          <p14:tracePt t="8093" x="3990975" y="2122488"/>
          <p14:tracePt t="8097" x="3990975" y="2133600"/>
          <p14:tracePt t="8110" x="3990975" y="2143125"/>
          <p14:tracePt t="8134" x="3990975" y="2152650"/>
          <p14:tracePt t="8150" x="3990975" y="2163763"/>
          <p14:tracePt t="8160" x="4000500" y="2163763"/>
          <p14:tracePt t="8178" x="4000500" y="2173288"/>
          <p14:tracePt t="8242" x="4000500" y="2163763"/>
          <p14:tracePt t="8258" x="4000500" y="2152650"/>
          <p14:tracePt t="8264" x="4000500" y="2143125"/>
          <p14:tracePt t="8279" x="4000500" y="2133600"/>
          <p14:tracePt t="8296" x="4000500" y="2122488"/>
          <p14:tracePt t="8311" x="4010025" y="2112963"/>
          <p14:tracePt t="8328" x="4021138" y="2112963"/>
          <p14:tracePt t="8353" x="4030663" y="2112963"/>
          <p14:tracePt t="8376" x="4030663" y="2108200"/>
          <p14:tracePt t="8394" x="4041775" y="2108200"/>
          <p14:tracePt t="8483" x="4051300" y="2108200"/>
          <p14:tracePt t="8508" x="4051300" y="2112963"/>
          <p14:tracePt t="8520" x="4062413" y="2112963"/>
          <p14:tracePt t="8546" x="4071938" y="2112963"/>
          <p14:tracePt t="8560" x="4081463" y="2112963"/>
          <p14:tracePt t="8611" x="4081463" y="2108200"/>
          <p14:tracePt t="8621" x="4081463" y="2097088"/>
          <p14:tracePt t="8629" x="4092575" y="2087563"/>
          <p14:tracePt t="8646" x="4102100" y="2076450"/>
          <p14:tracePt t="8661" x="4102100" y="2066925"/>
          <p14:tracePt t="8677" x="4113213" y="2055813"/>
          <p14:tracePt t="8693" x="4113213" y="2046288"/>
          <p14:tracePt t="8710" x="4117975" y="2025650"/>
          <p14:tracePt t="8727" x="4148138" y="1974850"/>
          <p14:tracePt t="8744" x="4179888" y="1928813"/>
          <p14:tracePt t="8760" x="4198938" y="1898650"/>
          <p14:tracePt t="8776" x="4210050" y="1857375"/>
          <p14:tracePt t="8794" x="4219575" y="1847850"/>
          <p14:tracePt t="8811" x="4219575" y="1836738"/>
          <p14:tracePt t="8830" x="4230688" y="1836738"/>
          <p14:tracePt t="8843" x="4230688" y="1847850"/>
          <p14:tracePt t="8860" x="4240213" y="1857375"/>
          <p14:tracePt t="8864" x="4240213" y="1878013"/>
          <p14:tracePt t="8877" x="4240213" y="1887538"/>
          <p14:tracePt t="8893" x="4251325" y="1898650"/>
          <p14:tracePt t="8910" x="4251325" y="1908175"/>
          <p14:tracePt t="8927" x="4260850" y="1919288"/>
          <p14:tracePt t="8944" x="4270375" y="1928813"/>
          <p14:tracePt t="8960" x="4281488" y="1944688"/>
          <p14:tracePt t="8977" x="4281488" y="1954213"/>
          <p14:tracePt t="8994" x="4295775" y="1965325"/>
          <p14:tracePt t="9010" x="4306888" y="1965325"/>
          <p14:tracePt t="9026" x="4316413" y="1965325"/>
          <p14:tracePt t="9044" x="4337050" y="1965325"/>
          <p14:tracePt t="9061" x="4398963" y="1984375"/>
          <p14:tracePt t="9077" x="4470400" y="2016125"/>
          <p14:tracePt t="9094" x="4525963" y="2046288"/>
          <p14:tracePt t="9110" x="4608513" y="2066925"/>
          <p14:tracePt t="9127" x="4664075" y="2076450"/>
          <p14:tracePt t="9144" x="4745038" y="2076450"/>
          <p14:tracePt t="9160" x="4837113" y="2076450"/>
          <p14:tracePt t="9177" x="4894263" y="2087563"/>
          <p14:tracePt t="9195" x="4933950" y="2087563"/>
          <p14:tracePt t="9210" x="4954588" y="2087563"/>
          <p14:tracePt t="13012" x="2652713" y="465138"/>
          <p14:tracePt t="13047" x="2652713" y="484188"/>
          <p14:tracePt t="13060" x="2652713" y="495300"/>
          <p14:tracePt t="13077" x="2652713" y="536575"/>
          <p14:tracePt t="13094" x="2652713" y="576263"/>
          <p14:tracePt t="13110" x="2668588" y="608013"/>
          <p14:tracePt t="13128" x="2698750" y="608013"/>
          <p14:tracePt t="13143" x="2719388" y="608013"/>
          <p14:tracePt t="13168" x="2719388" y="617538"/>
          <p14:tracePt t="13197" x="2719388" y="608013"/>
          <p14:tracePt t="13209" x="2719388" y="596900"/>
          <p14:tracePt t="13222" x="2719388" y="587375"/>
          <p14:tracePt t="13230" x="2719388" y="576263"/>
          <p14:tracePt t="13243" x="2719388" y="566738"/>
          <p14:tracePt t="13260" x="2719388" y="555625"/>
          <p14:tracePt t="13277" x="2719388" y="546100"/>
          <p14:tracePt t="13293" x="2719388" y="536575"/>
          <p14:tracePt t="13310" x="2719388" y="525463"/>
          <p14:tracePt t="13344" x="2730500" y="525463"/>
          <p14:tracePt t="13361" x="2740025" y="525463"/>
          <p14:tracePt t="13376" x="2760663" y="536575"/>
          <p14:tracePt t="13394" x="2790825" y="576263"/>
          <p14:tracePt t="13410" x="2836863" y="663575"/>
          <p14:tracePt t="13427" x="2887663" y="755650"/>
          <p14:tracePt t="13443" x="2949575" y="893763"/>
          <p14:tracePt t="13461" x="3000375" y="1009650"/>
          <p14:tracePt t="13478" x="3046413" y="1173163"/>
          <p14:tracePt t="13493" x="3097213" y="1301750"/>
          <p14:tracePt t="13510" x="3138488" y="1377950"/>
          <p14:tracePt t="13527" x="3189288" y="1458913"/>
          <p14:tracePt t="13543" x="3255963" y="1608138"/>
          <p14:tracePt t="13561" x="3336925" y="1795463"/>
          <p14:tracePt t="13577" x="3382963" y="1944688"/>
          <p14:tracePt t="13595" x="3424238" y="2066925"/>
          <p14:tracePt t="13610" x="3475038" y="2152650"/>
          <p14:tracePt t="13627" x="3505200" y="2173288"/>
          <p14:tracePt t="13643" x="3546475" y="2193925"/>
          <p14:tracePt t="13661" x="3581400" y="2214563"/>
          <p14:tracePt t="13677" x="3633788" y="2255838"/>
          <p14:tracePt t="13694" x="3673475" y="2286000"/>
          <p14:tracePt t="13710" x="3705225" y="2301875"/>
          <p14:tracePt t="13746" x="3714750" y="2301875"/>
          <p14:tracePt t="13751" x="3724275" y="2301875"/>
          <p14:tracePt t="13769" x="3735388" y="2301875"/>
          <p14:tracePt t="13777" x="3744913" y="2311400"/>
          <p14:tracePt t="13794" x="3751263" y="2322513"/>
          <p14:tracePt t="13810" x="3760788" y="2332038"/>
          <p14:tracePt t="13827" x="3781425" y="2332038"/>
          <p14:tracePt t="13844" x="3802063" y="2332038"/>
          <p14:tracePt t="13861" x="3822700" y="2332038"/>
          <p14:tracePt t="13877" x="3862388" y="2341563"/>
          <p14:tracePt t="13893" x="3894138" y="2341563"/>
          <p14:tracePt t="13910" x="3933825" y="2341563"/>
          <p14:tracePt t="13928" x="3949700" y="2341563"/>
          <p14:tracePt t="13943" x="3949700" y="2332038"/>
          <p14:tracePt t="13961" x="3949700" y="2301875"/>
          <p14:tracePt t="13977" x="3949700" y="2286000"/>
          <p14:tracePt t="13994" x="3938588" y="2286000"/>
          <p14:tracePt t="14010" x="3933825" y="2276475"/>
          <p14:tracePt t="14027" x="3924300" y="2265363"/>
          <p14:tracePt t="14043" x="3913188" y="2255838"/>
          <p14:tracePt t="14061" x="3903663" y="2235200"/>
          <p14:tracePt t="14077" x="3873500" y="2205038"/>
          <p14:tracePt t="14094" x="3852863" y="2184400"/>
          <p14:tracePt t="14110" x="3822700" y="2163763"/>
          <p14:tracePt t="14127" x="3790950" y="2143125"/>
          <p14:tracePt t="14144" x="3770313" y="2133600"/>
          <p14:tracePt t="14161" x="3751263" y="2122488"/>
          <p14:tracePt t="14177" x="3724275" y="2122488"/>
          <p14:tracePt t="14195" x="3705225" y="2122488"/>
          <p14:tracePt t="14225" x="3694113" y="2122488"/>
          <p14:tracePt t="14230" x="3684588" y="2122488"/>
          <p14:tracePt t="14243" x="3673475" y="2133600"/>
          <p14:tracePt t="14260" x="3673475" y="2143125"/>
          <p14:tracePt t="14277" x="3663950" y="2152650"/>
          <p14:tracePt t="14294" x="3663950" y="2173288"/>
          <p14:tracePt t="14310" x="3663950" y="2184400"/>
          <p14:tracePt t="14327" x="3663950" y="2193925"/>
          <p14:tracePt t="14344" x="3673475" y="2214563"/>
          <p14:tracePt t="14360" x="3684588" y="2235200"/>
          <p14:tracePt t="14376" x="3684588" y="2255838"/>
          <p14:tracePt t="14394" x="3694113" y="2286000"/>
          <p14:tracePt t="14411" x="3705225" y="2301875"/>
          <p14:tracePt t="14427" x="3714750" y="2322513"/>
          <p14:tracePt t="14444" x="3724275" y="2341563"/>
          <p14:tracePt t="14460" x="3735388" y="2352675"/>
          <p14:tracePt t="14478" x="3744913" y="2362200"/>
          <p14:tracePt t="14494" x="3760788" y="2373313"/>
          <p14:tracePt t="14554" x="3760788" y="2352675"/>
          <p14:tracePt t="14576" x="3760788" y="2341563"/>
          <p14:tracePt t="14594" x="3760788" y="2322513"/>
          <p14:tracePt t="14610" x="3760788" y="2301875"/>
          <p14:tracePt t="14627" x="3760788" y="2295525"/>
          <p14:tracePt t="14644" x="3751263" y="2295525"/>
          <p14:tracePt t="14679" x="3744913" y="2295525"/>
          <p14:tracePt t="14705" x="3735388" y="2295525"/>
          <p14:tracePt t="14734" x="3724275" y="2295525"/>
          <p14:tracePt t="14756" x="3714750" y="2295525"/>
          <p14:tracePt t="14777" x="3705225" y="2301875"/>
          <p14:tracePt t="14794" x="3694113" y="2301875"/>
          <p14:tracePt t="14810" x="3684588" y="2301875"/>
          <p14:tracePt t="14827" x="3673475" y="2301875"/>
          <p14:tracePt t="14843" x="3663950" y="2301875"/>
          <p14:tracePt t="14860" x="3652838" y="2301875"/>
          <p14:tracePt t="14877" x="3643313" y="2301875"/>
          <p14:tracePt t="14894" x="3633788" y="2301875"/>
          <p14:tracePt t="14910" x="3622675" y="2301875"/>
          <p14:tracePt t="14927" x="3613150" y="2301875"/>
          <p14:tracePt t="14943" x="3602038" y="2301875"/>
          <p14:tracePt t="14961" x="3592513" y="2301875"/>
          <p14:tracePt t="14977" x="3581400" y="2301875"/>
          <p14:tracePt t="14995" x="3571875" y="2301875"/>
          <p14:tracePt t="15012" x="3567113" y="2301875"/>
          <p14:tracePt t="15027" x="3567113" y="2295525"/>
          <p14:tracePt t="15043" x="3556000" y="2295525"/>
          <p14:tracePt t="15060" x="3546475" y="2295525"/>
          <p14:tracePt t="15077" x="3546475" y="2286000"/>
          <p14:tracePt t="15094" x="3536950" y="2286000"/>
          <p14:tracePt t="15110" x="3525838" y="2286000"/>
          <p14:tracePt t="15128" x="3505200" y="2286000"/>
          <p14:tracePt t="15144" x="3495675" y="2276475"/>
          <p14:tracePt t="15160" x="3484563" y="2265363"/>
          <p14:tracePt t="15176" x="3475038" y="2255838"/>
          <p14:tracePt t="15194" x="3465513" y="2244725"/>
          <p14:tracePt t="15210" x="3465513" y="2235200"/>
          <p14:tracePt t="15227" x="3454400" y="2235200"/>
          <p14:tracePt t="15243" x="3444875" y="2235200"/>
          <p14:tracePt t="15261" x="3433763" y="2235200"/>
          <p14:tracePt t="15277" x="3424238" y="2235200"/>
          <p14:tracePt t="15294" x="3413125" y="2224088"/>
          <p14:tracePt t="15311" x="3413125" y="2214563"/>
          <p14:tracePt t="15328" x="3403600" y="2205038"/>
          <p14:tracePt t="15343" x="3403600" y="2193925"/>
          <p14:tracePt t="15360" x="3394075" y="2184400"/>
          <p14:tracePt t="15376" x="3382963" y="2173288"/>
          <p14:tracePt t="15395" x="3378200" y="2163763"/>
          <p14:tracePt t="15410" x="3367088" y="2152650"/>
          <p14:tracePt t="15427" x="3348038" y="2143125"/>
          <p14:tracePt t="15443" x="3295650" y="2122488"/>
          <p14:tracePt t="15461" x="3255963" y="2108200"/>
          <p14:tracePt t="15477" x="3235325" y="2097088"/>
          <p14:tracePt t="15494" x="3235325" y="2076450"/>
          <p14:tracePt t="15510" x="3224213" y="2076450"/>
          <p14:tracePt t="15527" x="3224213" y="2066925"/>
          <p14:tracePt t="15544" x="3214688" y="2055813"/>
          <p14:tracePt t="15560" x="3205163" y="2055813"/>
          <p14:tracePt t="15576" x="3198813" y="2046288"/>
          <p14:tracePt t="15594" x="3198813" y="2036763"/>
          <p14:tracePt t="15628" x="3198813" y="2025650"/>
          <p14:tracePt t="15645" x="3198813" y="2016125"/>
          <p14:tracePt t="15668" x="3198813" y="2005013"/>
          <p14:tracePt t="15732" x="3198813" y="1995488"/>
          <p14:tracePt t="15747" x="3205163" y="1995488"/>
          <p14:tracePt t="15772" x="3214688" y="1995488"/>
          <p14:tracePt t="15798" x="3224213" y="1995488"/>
          <p14:tracePt t="15812" x="3235325" y="1995488"/>
          <p14:tracePt t="15840" x="3244850" y="1984375"/>
          <p14:tracePt t="15867" x="3255963" y="1984375"/>
          <p14:tracePt t="15900" x="3265488" y="1984375"/>
          <p14:tracePt t="15919" x="3276600" y="1984375"/>
          <p14:tracePt t="15937" x="3286125" y="1984375"/>
          <p14:tracePt t="15957" x="3295650" y="1984375"/>
          <p14:tracePt t="15972" x="3306763" y="1984375"/>
          <p14:tracePt t="15989" x="3316288" y="1984375"/>
          <p14:tracePt t="16007" x="3327400" y="1984375"/>
          <p14:tracePt t="16024" x="3336925" y="1984375"/>
          <p14:tracePt t="16047" x="3348038" y="1984375"/>
          <p14:tracePt t="16070" x="3357563" y="1984375"/>
          <p14:tracePt t="16101" x="3367088" y="1984375"/>
          <p14:tracePt t="16120" x="3367088" y="1995488"/>
          <p14:tracePt t="16186" x="3367088" y="2005013"/>
          <p14:tracePt t="16219" x="3378200" y="2005013"/>
          <p14:tracePt t="16248" x="3378200" y="2016125"/>
          <p14:tracePt t="16286" x="3378200" y="2025650"/>
          <p14:tracePt t="16334" x="3378200" y="2036763"/>
          <p14:tracePt t="16383" x="3378200" y="2046288"/>
          <p14:tracePt t="16436" x="3378200" y="2055813"/>
          <p14:tracePt t="16488" x="3378200" y="2066925"/>
          <p14:tracePt t="16671" x="3378200" y="2055813"/>
          <p14:tracePt t="16718" x="3378200" y="2046288"/>
          <p14:tracePt t="16797" x="3367088" y="2046288"/>
          <p14:tracePt t="16859" x="3367088" y="2055813"/>
          <p14:tracePt t="17089" x="3367088" y="2046288"/>
          <p14:tracePt t="17145" x="3367088" y="2036763"/>
          <p14:tracePt t="17167" x="3357563" y="2025650"/>
          <p14:tracePt t="17187" x="3357563" y="2016125"/>
          <p14:tracePt t="17210" x="3348038" y="2016125"/>
          <p14:tracePt t="17227" x="3348038" y="2005013"/>
          <p14:tracePt t="17243" x="3348038" y="1995488"/>
          <p14:tracePt t="17260" x="3336925" y="1984375"/>
          <p14:tracePt t="17277" x="3336925" y="1974850"/>
          <p14:tracePt t="17294" x="3327400" y="1974850"/>
          <p14:tracePt t="17310" x="3327400" y="1965325"/>
          <p14:tracePt t="17327" x="3316288" y="1954213"/>
          <p14:tracePt t="17344" x="3316288" y="1944688"/>
          <p14:tracePt t="17361" x="3316288" y="1933575"/>
          <p14:tracePt t="17377" x="3316288" y="1928813"/>
          <p14:tracePt t="17492" x="3316288" y="1933575"/>
          <p14:tracePt t="17544" x="3306763" y="1933575"/>
          <p14:tracePt t="17669" x="3316288" y="1933575"/>
          <p14:tracePt t="17678" x="3327400" y="1933575"/>
          <p14:tracePt t="17694" x="3336925" y="1933575"/>
          <p14:tracePt t="17710" x="3367088" y="1954213"/>
          <p14:tracePt t="17727" x="3424238" y="1965325"/>
          <p14:tracePt t="17744" x="3454400" y="1974850"/>
          <p14:tracePt t="17760" x="3516313" y="1984375"/>
          <p14:tracePt t="17777" x="3556000" y="1995488"/>
          <p14:tracePt t="17794" x="3602038" y="1995488"/>
          <p14:tracePt t="17811" x="3652838" y="2005013"/>
          <p14:tracePt t="17828" x="3684588" y="2016125"/>
          <p14:tracePt t="17844" x="3714750" y="2016125"/>
          <p14:tracePt t="17862" x="3724275" y="2016125"/>
          <p14:tracePt t="17878" x="3735388" y="2016125"/>
          <p14:tracePt t="17894" x="3744913" y="2016125"/>
          <p14:tracePt t="17910" x="3751263" y="2016125"/>
          <p14:tracePt t="17937" x="3760788" y="2016125"/>
          <p14:tracePt t="17961" x="3770313" y="2016125"/>
          <p14:tracePt t="17988" x="3781425" y="2016125"/>
          <p14:tracePt t="18017" x="3790950" y="2016125"/>
          <p14:tracePt t="18044" x="3802063" y="2016125"/>
          <p14:tracePt t="18065" x="3811588" y="2016125"/>
          <p14:tracePt t="18092" x="3822700" y="2016125"/>
          <p14:tracePt t="18137" x="3832225" y="2005013"/>
          <p14:tracePt t="18158" x="3832225" y="1995488"/>
          <p14:tracePt t="18171" x="3832225" y="1984375"/>
          <p14:tracePt t="18187" x="3832225" y="1974850"/>
          <p14:tracePt t="18195" x="3832225" y="1965325"/>
          <p14:tracePt t="18210" x="3822700" y="1965325"/>
          <p14:tracePt t="18227" x="3822700" y="1954213"/>
          <p14:tracePt t="18243" x="3811588" y="1954213"/>
          <p14:tracePt t="18261" x="3802063" y="1944688"/>
          <p14:tracePt t="18278" x="3790950" y="1944688"/>
          <p14:tracePt t="18294" x="3781425" y="1933575"/>
          <p14:tracePt t="18312" x="3770313" y="1933575"/>
          <p14:tracePt t="18327" x="3770313" y="1928813"/>
          <p14:tracePt t="18449" x="3770313" y="1933575"/>
          <p14:tracePt t="18472" x="3770313" y="1944688"/>
          <p14:tracePt t="18491" x="3770313" y="1954213"/>
          <p14:tracePt t="18537" x="3770313" y="1965325"/>
          <p14:tracePt t="18570" x="3781425" y="1965325"/>
          <p14:tracePt t="18597" x="3781425" y="1974850"/>
          <p14:tracePt t="18617" x="3781425" y="1984375"/>
          <p14:tracePt t="18659" x="3790950" y="1995488"/>
          <p14:tracePt t="18825" x="3790950" y="2005013"/>
          <p14:tracePt t="18903" x="3781425" y="2005013"/>
          <p14:tracePt t="19025" x="3781425" y="1995488"/>
          <p14:tracePt t="19124" x="3781425" y="1984375"/>
          <p14:tracePt t="19206" x="3781425" y="1974850"/>
          <p14:tracePt t="19316" x="3770313" y="1974850"/>
          <p14:tracePt t="19393" x="3770313" y="1965325"/>
          <p14:tracePt t="19485" x="3760788" y="1965325"/>
          <p14:tracePt t="19506" x="3751263" y="1965325"/>
          <p14:tracePt t="19529" x="3744913" y="1965325"/>
          <p14:tracePt t="19546" x="3735388" y="1974850"/>
          <p14:tracePt t="19560" x="3724275" y="1974850"/>
          <p14:tracePt t="19567" x="3714750" y="1974850"/>
          <p14:tracePt t="19577" x="3694113" y="1984375"/>
          <p14:tracePt t="19594" x="3673475" y="1995488"/>
          <p14:tracePt t="19610" x="3633788" y="2005013"/>
          <p14:tracePt t="19627" x="3602038" y="2016125"/>
          <p14:tracePt t="19643" x="3581400" y="2025650"/>
          <p14:tracePt t="19661" x="3567113" y="2036763"/>
          <p14:tracePt t="19677" x="3536950" y="2036763"/>
          <p14:tracePt t="19694" x="3495675" y="2036763"/>
          <p14:tracePt t="19710" x="3475038" y="2036763"/>
          <p14:tracePt t="19728" x="3454400" y="2036763"/>
          <p14:tracePt t="19744" x="3444875" y="2036763"/>
          <p14:tracePt t="19761" x="3433763" y="2036763"/>
          <p14:tracePt t="19776" x="3424238" y="2036763"/>
          <p14:tracePt t="19794" x="3413125" y="2025650"/>
          <p14:tracePt t="19811" x="3403600" y="2016125"/>
          <p14:tracePt t="19827" x="3394075" y="2005013"/>
          <p14:tracePt t="19843" x="3378200" y="1995488"/>
          <p14:tracePt t="19860" x="3367088" y="1995488"/>
          <p14:tracePt t="19877" x="3357563" y="1984375"/>
          <p14:tracePt t="19894" x="3348038" y="1984375"/>
          <p14:tracePt t="19910" x="3336925" y="1984375"/>
          <p14:tracePt t="19913" x="3316288" y="1984375"/>
          <p14:tracePt t="19927" x="3316288" y="1974850"/>
          <p14:tracePt t="19953" x="3306763" y="1974850"/>
          <p14:tracePt t="20069" x="3316288" y="1974850"/>
          <p14:tracePt t="20086" x="3327400" y="1965325"/>
          <p14:tracePt t="20103" x="3336925" y="1965325"/>
          <p14:tracePt t="20110" x="3336925" y="1954213"/>
          <p14:tracePt t="20127" x="3348038" y="1954213"/>
          <p14:tracePt t="20144" x="3357563" y="1954213"/>
          <p14:tracePt t="20161" x="3367088" y="1954213"/>
          <p14:tracePt t="20177" x="3378200" y="1954213"/>
          <p14:tracePt t="20194" x="3394075" y="1954213"/>
          <p14:tracePt t="20211" x="3413125" y="1954213"/>
          <p14:tracePt t="20228" x="3424238" y="1954213"/>
          <p14:tracePt t="20244" x="3454400" y="1954213"/>
          <p14:tracePt t="20260" x="3475038" y="1954213"/>
          <p14:tracePt t="20277" x="3505200" y="1954213"/>
          <p14:tracePt t="20294" x="3525838" y="1954213"/>
          <p14:tracePt t="20310" x="3546475" y="1954213"/>
          <p14:tracePt t="20327" x="3556000" y="1954213"/>
          <p14:tracePt t="20343" x="3571875" y="1965325"/>
          <p14:tracePt t="20360" x="3581400" y="1965325"/>
          <p14:tracePt t="20377" x="3592513" y="1965325"/>
          <p14:tracePt t="20394" x="3602038" y="1965325"/>
          <p14:tracePt t="20410" x="3613150" y="1974850"/>
          <p14:tracePt t="20427" x="3622675" y="1974850"/>
          <p14:tracePt t="20443" x="3633788" y="1974850"/>
          <p14:tracePt t="20461" x="3643313" y="1974850"/>
          <p14:tracePt t="20478" x="3652838" y="1974850"/>
          <p14:tracePt t="20538" x="3663950" y="1974850"/>
          <p14:tracePt t="20556" x="3673475" y="1974850"/>
          <p14:tracePt t="20572" x="3684588" y="1974850"/>
          <p14:tracePt t="20595" x="3694113" y="1974850"/>
          <p14:tracePt t="20646" x="3705225" y="1974850"/>
          <p14:tracePt t="20679" x="3705225" y="1984375"/>
          <p14:tracePt t="20689" x="3714750" y="1984375"/>
          <p14:tracePt t="20706" x="3714750" y="1995488"/>
          <p14:tracePt t="20736" x="3714750" y="2005013"/>
          <p14:tracePt t="20742" x="3724275" y="2005013"/>
          <p14:tracePt t="20777" x="3735388" y="2005013"/>
          <p14:tracePt t="20803" x="3744913" y="2005013"/>
          <p14:tracePt t="20824" x="3744913" y="1995488"/>
          <p14:tracePt t="20841" x="3751263" y="1984375"/>
          <p14:tracePt t="20847" x="3751263" y="1974850"/>
          <p14:tracePt t="20861" x="3751263" y="1954213"/>
          <p14:tracePt t="20877" x="3751263" y="1944688"/>
          <p14:tracePt t="20894" x="3760788" y="1928813"/>
          <p14:tracePt t="20910" x="3760788" y="1898650"/>
          <p14:tracePt t="20928" x="3770313" y="1898650"/>
          <p14:tracePt t="20944" x="3781425" y="1887538"/>
          <p14:tracePt t="20960" x="3790950" y="1887538"/>
          <p14:tracePt t="20977" x="3802063" y="1887538"/>
          <p14:tracePt t="20995" x="3811588" y="1898650"/>
          <p14:tracePt t="21011" x="3832225" y="1908175"/>
          <p14:tracePt t="21027" x="3841750" y="1919288"/>
          <p14:tracePt t="21043" x="3862388" y="1928813"/>
          <p14:tracePt t="21061" x="3883025" y="1933575"/>
          <p14:tracePt t="21077" x="3913188" y="1944688"/>
          <p14:tracePt t="21094" x="3933825" y="1944688"/>
          <p14:tracePt t="21110" x="3949700" y="1954213"/>
          <p14:tracePt t="21127" x="3970338" y="1954213"/>
          <p14:tracePt t="21143" x="4000500" y="1954213"/>
          <p14:tracePt t="21160" x="4021138" y="1954213"/>
          <p14:tracePt t="21176" x="4041775" y="1954213"/>
          <p14:tracePt t="21194" x="4051300" y="1954213"/>
          <p14:tracePt t="21210" x="4071938" y="1954213"/>
          <p14:tracePt t="21227" x="4081463" y="1954213"/>
          <p14:tracePt t="21243" x="4092575" y="1954213"/>
          <p14:tracePt t="21260" x="4102100" y="1954213"/>
          <p14:tracePt t="21277" x="4113213" y="1954213"/>
          <p14:tracePt t="21294" x="4117975" y="1954213"/>
          <p14:tracePt t="21310" x="4127500" y="1954213"/>
          <p14:tracePt t="21336" x="4138613" y="1954213"/>
          <p14:tracePt t="21368" x="4138613" y="1965325"/>
          <p14:tracePt t="21379" x="4148138" y="1965325"/>
          <p14:tracePt t="21402" x="4148138" y="1974850"/>
          <p14:tracePt t="21410" x="4159250" y="1974850"/>
          <p14:tracePt t="21429" x="4168775" y="1984375"/>
          <p14:tracePt t="21453" x="4168775" y="1995488"/>
          <p14:tracePt t="21461" x="4179888" y="1995488"/>
          <p14:tracePt t="21477" x="4179888" y="2005013"/>
          <p14:tracePt t="21520" x="4189413" y="2005013"/>
          <p14:tracePt t="21530" x="4189413" y="1995488"/>
          <p14:tracePt t="21637" x="4198938" y="1995488"/>
          <p14:tracePt t="21703" x="4210050" y="1995488"/>
          <p14:tracePt t="21734" x="4210050" y="2005013"/>
          <p14:tracePt t="21741" x="4219575" y="2005013"/>
          <p14:tracePt t="21763" x="4219575" y="2016125"/>
          <p14:tracePt t="21777" x="4230688" y="2016125"/>
          <p14:tracePt t="21797" x="4240213" y="2025650"/>
          <p14:tracePt t="21818" x="4251325" y="2036763"/>
          <p14:tracePt t="21828" x="4260850" y="2036763"/>
          <p14:tracePt t="21849" x="4270375" y="2046288"/>
          <p14:tracePt t="21864" x="4281488" y="2046288"/>
          <p14:tracePt t="21878" x="4291013" y="2055813"/>
          <p14:tracePt t="21896" x="4295775" y="2055813"/>
          <p14:tracePt t="21910" x="4306888" y="2055813"/>
          <p14:tracePt t="21928" x="4316413" y="2066925"/>
          <p14:tracePt t="21943" x="4327525" y="2066925"/>
          <p14:tracePt t="21961" x="4348163" y="2066925"/>
          <p14:tracePt t="21976" x="4378325" y="2076450"/>
          <p14:tracePt t="21994" x="4408488" y="2087563"/>
          <p14:tracePt t="22010" x="4438650" y="2097088"/>
          <p14:tracePt t="22027" x="4470400" y="2108200"/>
          <p14:tracePt t="22043" x="4505325" y="2122488"/>
          <p14:tracePt t="22060" x="4525963" y="2133600"/>
          <p14:tracePt t="22077" x="4546600" y="2152650"/>
          <p14:tracePt t="22094" x="4567238" y="2163763"/>
          <p14:tracePt t="22110" x="4587875" y="2173288"/>
          <p14:tracePt t="22127" x="4597400" y="2184400"/>
          <p14:tracePt t="22144" x="4608513" y="2205038"/>
          <p14:tracePt t="22160" x="4627563" y="2214563"/>
          <p14:tracePt t="22177" x="4638675" y="2235200"/>
          <p14:tracePt t="22194" x="4648200" y="2244725"/>
          <p14:tracePt t="22210" x="4659313" y="2255838"/>
          <p14:tracePt t="22227" x="4664075" y="2255838"/>
          <p14:tracePt t="22255" x="4684713" y="2255838"/>
          <p14:tracePt t="22267" x="4694238" y="2265363"/>
          <p14:tracePt t="22277" x="4705350" y="2265363"/>
          <p14:tracePt t="22294" x="4714875" y="2265363"/>
          <p14:tracePt t="22310" x="4724400" y="2265363"/>
          <p14:tracePt t="22327" x="4735513" y="2276475"/>
          <p14:tracePt t="22343" x="4745038" y="2276475"/>
          <p14:tracePt t="22360" x="4756150" y="2276475"/>
          <p14:tracePt t="22377" x="4765675" y="2276475"/>
          <p14:tracePt t="22394" x="4776788" y="2276475"/>
          <p14:tracePt t="22410" x="4786313" y="2276475"/>
          <p14:tracePt t="22427" x="4795838" y="2276475"/>
          <p14:tracePt t="22445" x="4806950" y="2276475"/>
          <p14:tracePt t="22545" x="4795838" y="2276475"/>
          <p14:tracePt t="22579" x="4786313" y="2276475"/>
          <p14:tracePt t="22597" x="4776788" y="2276475"/>
          <p14:tracePt t="22611" x="4765675" y="2276475"/>
          <p14:tracePt t="22628" x="4756150" y="2276475"/>
          <p14:tracePt t="22634" x="4756150" y="2265363"/>
          <p14:tracePt t="22644" x="4745038" y="2265363"/>
          <p14:tracePt t="22660" x="4735513" y="2255838"/>
          <p14:tracePt t="22679" x="4724400" y="2255838"/>
          <p14:tracePt t="22694" x="4724400" y="2244725"/>
          <p14:tracePt t="22710" x="4714875" y="2244725"/>
          <p14:tracePt t="22727" x="4705350" y="2235200"/>
          <p14:tracePt t="22743" x="4705350" y="2224088"/>
          <p14:tracePt t="22761" x="4694238" y="2224088"/>
          <p14:tracePt t="22777" x="4694238" y="2214563"/>
          <p14:tracePt t="22794" x="4684713" y="2214563"/>
          <p14:tracePt t="22810" x="4684713" y="2205038"/>
          <p14:tracePt t="22829" x="4673600" y="2205038"/>
          <p14:tracePt t="22843" x="4673600" y="2193925"/>
          <p14:tracePt t="22968" x="4673600" y="2184400"/>
          <p14:tracePt t="23046" x="4664075" y="2184400"/>
          <p14:tracePt t="23114" x="4664075" y="2173288"/>
          <p14:tracePt t="23123" x="4659313" y="2173288"/>
          <p14:tracePt t="23153" x="4648200" y="2173288"/>
          <p14:tracePt t="23177" x="4638675" y="2173288"/>
          <p14:tracePt t="23197" x="4638675" y="2163763"/>
          <p14:tracePt t="23207" x="4627563" y="2163763"/>
          <p14:tracePt t="23220" x="4627563" y="2152650"/>
          <p14:tracePt t="23243" x="4618038" y="2152650"/>
          <p14:tracePt t="23261" x="4608513" y="2143125"/>
          <p14:tracePt t="23277" x="4597400" y="2133600"/>
          <p14:tracePt t="23294" x="4587875" y="2133600"/>
          <p14:tracePt t="23310" x="4587875" y="2122488"/>
          <p14:tracePt t="23328" x="4576763" y="2122488"/>
          <p14:tracePt t="23344" x="4567238" y="2112963"/>
          <p14:tracePt t="23361" x="4546600" y="2108200"/>
          <p14:tracePt t="23377" x="4537075" y="2108200"/>
          <p14:tracePt t="23394" x="4525963" y="2097088"/>
          <p14:tracePt t="23410" x="4505325" y="2087563"/>
          <p14:tracePt t="23427" x="4495800" y="2076450"/>
          <p14:tracePt t="23443" x="4470400" y="2066925"/>
          <p14:tracePt t="23460" x="4429125" y="2046288"/>
          <p14:tracePt t="23477" x="4378325" y="2025650"/>
          <p14:tracePt t="23494" x="4337050" y="2005013"/>
          <p14:tracePt t="23510" x="4306888" y="1995488"/>
          <p14:tracePt t="23527" x="4270375" y="1995488"/>
          <p14:tracePt t="23543" x="4230688" y="1995488"/>
          <p14:tracePt t="23560" x="4179888" y="1995488"/>
          <p14:tracePt t="23576" x="4127500" y="1995488"/>
          <p14:tracePt t="23594" x="4071938" y="1984375"/>
          <p14:tracePt t="23610" x="4021138" y="1984375"/>
          <p14:tracePt t="23627" x="3990975" y="1984375"/>
          <p14:tracePt t="23643" x="3959225" y="1974850"/>
          <p14:tracePt t="23660" x="3938588" y="1974850"/>
          <p14:tracePt t="23677" x="3913188" y="1974850"/>
          <p14:tracePt t="23694" x="3894138" y="1965325"/>
          <p14:tracePt t="23710" x="3862388" y="1954213"/>
          <p14:tracePt t="23727" x="3841750" y="1954213"/>
          <p14:tracePt t="23744" x="3832225" y="1954213"/>
          <p14:tracePt t="23760" x="3822700" y="1954213"/>
          <p14:tracePt t="23777" x="3811588" y="1954213"/>
          <p14:tracePt t="23794" x="3802063" y="1954213"/>
          <p14:tracePt t="23810" x="3781425" y="1944688"/>
          <p14:tracePt t="23827" x="3770313" y="1944688"/>
          <p14:tracePt t="23843" x="3760788" y="1944688"/>
          <p14:tracePt t="23861" x="3744913" y="1933575"/>
          <p14:tracePt t="23896" x="3735388" y="1933575"/>
          <p14:tracePt t="23910" x="3724275" y="1933575"/>
          <p14:tracePt t="23928" x="3714750" y="1933575"/>
          <p14:tracePt t="23944" x="3705225" y="1933575"/>
          <p14:tracePt t="23961" x="3694113" y="1933575"/>
          <p14:tracePt t="23977" x="3684588" y="1933575"/>
          <p14:tracePt t="23995" x="3673475" y="1933575"/>
          <p14:tracePt t="24021" x="3663950" y="1933575"/>
          <p14:tracePt t="24072" x="3663950" y="1944688"/>
          <p14:tracePt t="24095" x="3652838" y="1944688"/>
          <p14:tracePt t="24241" x="3663950" y="1944688"/>
          <p14:tracePt t="24349" x="3652838" y="1944688"/>
          <p14:tracePt t="24372" x="3643313" y="1944688"/>
          <p14:tracePt t="24409" x="3633788" y="1944688"/>
          <p14:tracePt t="24419" x="3622675" y="1944688"/>
          <p14:tracePt t="24439" x="3613150" y="1944688"/>
          <p14:tracePt t="24445" x="3602038" y="1944688"/>
          <p14:tracePt t="24463" x="3592513" y="1944688"/>
          <p14:tracePt t="24486" x="3581400" y="1944688"/>
          <p14:tracePt t="24504" x="3571875" y="1944688"/>
          <p14:tracePt t="24520" x="3567113" y="1944688"/>
          <p14:tracePt t="24535" x="3567113" y="1954213"/>
          <p14:tracePt t="24544" x="3556000" y="1954213"/>
          <p14:tracePt t="24567" x="3556000" y="1965325"/>
          <p14:tracePt t="24579" x="3546475" y="1965325"/>
          <p14:tracePt t="24603" x="3536950" y="1965325"/>
          <p14:tracePt t="24637" x="3525838" y="1965325"/>
          <p14:tracePt t="24693" x="3516313" y="1965325"/>
          <p14:tracePt t="24724" x="3505200" y="1965325"/>
          <p14:tracePt t="24823" x="3495675" y="1965325"/>
          <p14:tracePt t="24860" x="3484563" y="1965325"/>
          <p14:tracePt t="24919" x="3475038" y="1965325"/>
          <p14:tracePt t="24967" x="3465513" y="1965325"/>
          <p14:tracePt t="25000" x="3454400" y="1965325"/>
          <p14:tracePt t="25056" x="3444875" y="1965325"/>
          <p14:tracePt t="25167" x="3454400" y="1965325"/>
          <p14:tracePt t="25186" x="3465513" y="1965325"/>
          <p14:tracePt t="25203" x="3475038" y="1965325"/>
          <p14:tracePt t="25219" x="3484563" y="1965325"/>
          <p14:tracePt t="25235" x="3495675" y="1965325"/>
          <p14:tracePt t="25243" x="3505200" y="1965325"/>
          <p14:tracePt t="25261" x="3516313" y="1965325"/>
          <p14:tracePt t="25277" x="3525838" y="1965325"/>
          <p14:tracePt t="25294" x="3536950" y="1965325"/>
          <p14:tracePt t="25310" x="3556000" y="1965325"/>
          <p14:tracePt t="25328" x="3567113" y="1965325"/>
          <p14:tracePt t="25343" x="3571875" y="1954213"/>
          <p14:tracePt t="25360" x="3581400" y="1954213"/>
          <p14:tracePt t="25376" x="3592513" y="1954213"/>
          <p14:tracePt t="25394" x="3602038" y="1954213"/>
          <p14:tracePt t="25410" x="3622675" y="1965325"/>
          <p14:tracePt t="25427" x="3643313" y="1974850"/>
          <p14:tracePt t="25443" x="3673475" y="1974850"/>
          <p14:tracePt t="25461" x="3694113" y="1984375"/>
          <p14:tracePt t="25477" x="3724275" y="1995488"/>
          <p14:tracePt t="25494" x="3744913" y="2016125"/>
          <p14:tracePt t="25510" x="3760788" y="2016125"/>
          <p14:tracePt t="25527" x="3790950" y="2025650"/>
          <p14:tracePt t="25544" x="3802063" y="2025650"/>
          <p14:tracePt t="25560" x="3811588" y="2025650"/>
          <p14:tracePt t="25576" x="3822700" y="2036763"/>
          <p14:tracePt t="25594" x="3832225" y="2036763"/>
          <p14:tracePt t="25688" x="3832225" y="2025650"/>
          <p14:tracePt t="25696" x="3822700" y="2025650"/>
          <p14:tracePt t="25710" x="3811588" y="2025650"/>
          <p14:tracePt t="25728" x="3802063" y="2025650"/>
          <p14:tracePt t="25744" x="3790950" y="2016125"/>
          <p14:tracePt t="25760" x="3781425" y="2016125"/>
          <p14:tracePt t="25777" x="3770313" y="2016125"/>
          <p14:tracePt t="25817" x="3770313" y="2005013"/>
          <p14:tracePt t="25902" x="3760788" y="2005013"/>
          <p14:tracePt t="25928" x="3751263" y="2005013"/>
          <p14:tracePt t="25947" x="3744913" y="2005013"/>
          <p14:tracePt t="25963" x="3735388" y="2005013"/>
          <p14:tracePt t="25971" x="3724275" y="2005013"/>
          <p14:tracePt t="25985" x="3714750" y="2005013"/>
          <p14:tracePt t="25994" x="3705225" y="2005013"/>
          <p14:tracePt t="26010" x="3694113" y="2016125"/>
          <p14:tracePt t="26027" x="3684588" y="2016125"/>
          <p14:tracePt t="26044" x="3663950" y="2016125"/>
          <p14:tracePt t="26060" x="3643313" y="2016125"/>
          <p14:tracePt t="26077" x="3633788" y="2025650"/>
          <p14:tracePt t="26094" x="3613150" y="2025650"/>
          <p14:tracePt t="26110" x="3592513" y="2025650"/>
          <p14:tracePt t="26128" x="3571875" y="2025650"/>
          <p14:tracePt t="26143" x="3567113" y="2036763"/>
          <p14:tracePt t="26160" x="3556000" y="2036763"/>
          <p14:tracePt t="26177" x="3546475" y="2036763"/>
          <p14:tracePt t="26194" x="3536950" y="2046288"/>
          <p14:tracePt t="26210" x="3516313" y="2046288"/>
          <p14:tracePt t="26227" x="3505200" y="2046288"/>
          <p14:tracePt t="26243" x="3484563" y="2055813"/>
          <p14:tracePt t="26262" x="3465513" y="2055813"/>
          <p14:tracePt t="26277" x="3454400" y="2066925"/>
          <p14:tracePt t="26295" x="3444875" y="2066925"/>
          <p14:tracePt t="26310" x="3433763" y="2076450"/>
          <p14:tracePt t="26327" x="3433763" y="2087563"/>
          <p14:tracePt t="26343" x="3433763" y="2108200"/>
          <p14:tracePt t="26360" x="3433763" y="2122488"/>
          <p14:tracePt t="26377" x="3433763" y="2143125"/>
          <p14:tracePt t="26394" x="3433763" y="2163763"/>
          <p14:tracePt t="26410" x="3444875" y="2184400"/>
          <p14:tracePt t="26427" x="3454400" y="2193925"/>
          <p14:tracePt t="26443" x="3465513" y="2193925"/>
          <p14:tracePt t="26464" x="3475038" y="2193925"/>
          <p14:tracePt t="26587" x="3465513" y="2193925"/>
          <p14:tracePt t="26610" x="3454400" y="2193925"/>
          <p14:tracePt t="26637" x="3454400" y="2184400"/>
          <p14:tracePt t="26643" x="3444875" y="2184400"/>
          <p14:tracePt t="26684" x="3433763" y="2184400"/>
          <p14:tracePt t="26744" x="3433763" y="2173288"/>
          <p14:tracePt t="26784" x="3433763" y="2163763"/>
          <p14:tracePt t="26804" x="3424238" y="2163763"/>
          <p14:tracePt t="26828" x="3424238" y="2152650"/>
          <p14:tracePt t="26859" x="3424238" y="2143125"/>
          <p14:tracePt t="26886" x="3413125" y="2143125"/>
          <p14:tracePt t="26894" x="3413125" y="2133600"/>
          <p14:tracePt t="26916" x="3413125" y="2122488"/>
          <p14:tracePt t="26931" x="3403600" y="2122488"/>
          <p14:tracePt t="26978" x="3403600" y="2112963"/>
          <p14:tracePt t="27007" x="3403600" y="2108200"/>
          <p14:tracePt t="27103" x="3413125" y="2108200"/>
          <p14:tracePt t="27120" x="3424238" y="2108200"/>
          <p14:tracePt t="27127" x="3433763" y="2108200"/>
          <p14:tracePt t="27144" x="3444875" y="2108200"/>
          <p14:tracePt t="27161" x="3454400" y="2097088"/>
          <p14:tracePt t="27179" x="3465513" y="2097088"/>
          <p14:tracePt t="27194" x="3475038" y="2097088"/>
          <p14:tracePt t="27210" x="3484563" y="2097088"/>
          <p14:tracePt t="27227" x="3495675" y="2097088"/>
          <p14:tracePt t="27243" x="3516313" y="2087563"/>
          <p14:tracePt t="27260" x="3536950" y="2087563"/>
          <p14:tracePt t="27277" x="3546475" y="2076450"/>
          <p14:tracePt t="27294" x="3567113" y="2066925"/>
          <p14:tracePt t="27310" x="3571875" y="2055813"/>
          <p14:tracePt t="27328" x="3592513" y="2055813"/>
          <p14:tracePt t="27344" x="3613150" y="2046288"/>
          <p14:tracePt t="27360" x="3643313" y="2036763"/>
          <p14:tracePt t="27377" x="3652838" y="2036763"/>
          <p14:tracePt t="27394" x="3673475" y="2016125"/>
          <p14:tracePt t="27410" x="3684588" y="2005013"/>
          <p14:tracePt t="27427" x="3705225" y="1995488"/>
          <p14:tracePt t="27443" x="3714750" y="1995488"/>
          <p14:tracePt t="27461" x="3724275" y="1995488"/>
          <p14:tracePt t="27477" x="3735388" y="1995488"/>
          <p14:tracePt t="27494" x="3744913" y="1995488"/>
          <p14:tracePt t="27510" x="3751263" y="2005013"/>
          <p14:tracePt t="27527" x="3751263" y="2016125"/>
          <p14:tracePt t="27543" x="3760788" y="2016125"/>
          <p14:tracePt t="27572" x="3770313" y="2016125"/>
          <p14:tracePt t="27577" x="3770313" y="2025650"/>
          <p14:tracePt t="27595" x="3781425" y="2025650"/>
          <p14:tracePt t="27642" x="3790950" y="2025650"/>
          <p14:tracePt t="27726" x="3790950" y="2016125"/>
          <p14:tracePt t="27772" x="3790950" y="2005013"/>
          <p14:tracePt t="27805" x="3790950" y="1995488"/>
          <p14:tracePt t="27872" x="3802063" y="2005013"/>
          <p14:tracePt t="27918" x="3802063" y="2016125"/>
          <p14:tracePt t="27990" x="3802063" y="2025650"/>
          <p14:tracePt t="28005" x="3811588" y="2025650"/>
          <p14:tracePt t="28055" x="3811588" y="2036763"/>
          <p14:tracePt t="28071" x="3822700" y="2036763"/>
          <p14:tracePt t="28088" x="3832225" y="2036763"/>
          <p14:tracePt t="28093" x="3832225" y="2046288"/>
          <p14:tracePt t="28110" x="3841750" y="2046288"/>
          <p14:tracePt t="28130" x="3852863" y="2046288"/>
          <p14:tracePt t="28144" x="3852863" y="2055813"/>
          <p14:tracePt t="28160" x="3862388" y="2055813"/>
          <p14:tracePt t="28177" x="3883025" y="2055813"/>
          <p14:tracePt t="28194" x="3894138" y="2055813"/>
          <p14:tracePt t="28210" x="3913188" y="2055813"/>
          <p14:tracePt t="28227" x="3933825" y="2055813"/>
          <p14:tracePt t="28243" x="3970338" y="2055813"/>
          <p14:tracePt t="28260" x="3990975" y="2055813"/>
          <p14:tracePt t="28277" x="4021138" y="2055813"/>
          <p14:tracePt t="28294" x="4081463" y="2055813"/>
          <p14:tracePt t="28311" x="4138613" y="2055813"/>
          <p14:tracePt t="28327" x="4179888" y="2046288"/>
          <p14:tracePt t="28343" x="4219575" y="2016125"/>
          <p14:tracePt t="28360" x="4251325" y="1995488"/>
          <p14:tracePt t="28377" x="4270375" y="1974850"/>
          <p14:tracePt t="28394" x="4295775" y="1944688"/>
          <p14:tracePt t="28410" x="4316413" y="1919288"/>
          <p14:tracePt t="28427" x="4327525" y="1878013"/>
          <p14:tracePt t="28443" x="4348163" y="1836738"/>
          <p14:tracePt t="28460" x="4367213" y="1806575"/>
          <p14:tracePt t="28477" x="4378325" y="1785938"/>
          <p14:tracePt t="28494" x="4398963" y="1776413"/>
          <p14:tracePt t="28510" x="4408488" y="1776413"/>
          <p14:tracePt t="28527" x="4429125" y="1776413"/>
          <p14:tracePt t="28544" x="4438650" y="1776413"/>
          <p14:tracePt t="28560" x="4449763" y="1776413"/>
          <p14:tracePt t="28576" x="4459288" y="1776413"/>
          <p14:tracePt t="28594" x="4470400" y="1776413"/>
          <p14:tracePt t="28610" x="4479925" y="1776413"/>
          <p14:tracePt t="28627" x="4505325" y="1776413"/>
          <p14:tracePt t="28644" x="4525963" y="1776413"/>
          <p14:tracePt t="28660" x="4546600" y="1776413"/>
          <p14:tracePt t="28678" x="4556125" y="1776413"/>
          <p14:tracePt t="28728" x="4556125" y="1785938"/>
          <p14:tracePt t="28755" x="4556125" y="1795463"/>
          <p14:tracePt t="28787" x="4567238" y="1806575"/>
          <p14:tracePt t="28835" x="4576763" y="1806575"/>
          <p14:tracePt t="28858" x="4587875" y="1816100"/>
          <p14:tracePt t="28874" x="4587875" y="1827213"/>
          <p14:tracePt t="28881" x="4597400" y="1827213"/>
          <p14:tracePt t="28896" x="4608513" y="1836738"/>
          <p14:tracePt t="28910" x="4618038" y="1836738"/>
          <p14:tracePt t="28927" x="4618038" y="1847850"/>
          <p14:tracePt t="28944" x="4627563" y="1847850"/>
          <p14:tracePt t="28960" x="4627563" y="1857375"/>
          <p14:tracePt t="28979" x="4627563" y="1866900"/>
          <p14:tracePt t="29008" x="4627563" y="1878013"/>
          <p14:tracePt t="29037" x="4618038" y="1878013"/>
          <p14:tracePt t="29054" x="4608513" y="1878013"/>
          <p14:tracePt t="29069" x="4597400" y="1878013"/>
          <p14:tracePt t="29077" x="4587875" y="1878013"/>
          <p14:tracePt t="29094" x="4576763" y="1887538"/>
          <p14:tracePt t="29110" x="4567238" y="1887538"/>
          <p14:tracePt t="29127" x="4537075" y="1887538"/>
          <p14:tracePt t="29143" x="4505325" y="1908175"/>
          <p14:tracePt t="29160" x="4479925" y="1919288"/>
          <p14:tracePt t="29177" x="4459288" y="1928813"/>
          <p14:tracePt t="29194" x="4429125" y="1933575"/>
          <p14:tracePt t="29210" x="4398963" y="1944688"/>
          <p14:tracePt t="29227" x="4387850" y="1954213"/>
          <p14:tracePt t="29243" x="4367213" y="1965325"/>
          <p14:tracePt t="29260" x="4348163" y="1965325"/>
          <p14:tracePt t="29277" x="4337050" y="1965325"/>
          <p14:tracePt t="29294" x="4327525" y="1965325"/>
          <p14:tracePt t="29310" x="4316413" y="1974850"/>
          <p14:tracePt t="29327" x="4306888" y="1974850"/>
          <p14:tracePt t="29344" x="4295775" y="1974850"/>
          <p14:tracePt t="29360" x="4291013" y="1984375"/>
          <p14:tracePt t="29376" x="4291013" y="1995488"/>
          <p14:tracePt t="29394" x="4281488" y="1995488"/>
          <p14:tracePt t="29410" x="4270375" y="2005013"/>
          <p14:tracePt t="29427" x="4251325" y="2016125"/>
          <p14:tracePt t="29443" x="4240213" y="2016125"/>
          <p14:tracePt t="29460" x="4219575" y="2025650"/>
          <p14:tracePt t="29477" x="4210050" y="2036763"/>
          <p14:tracePt t="29494" x="4189413" y="2036763"/>
          <p14:tracePt t="29511" x="4189413" y="2046288"/>
          <p14:tracePt t="29539" x="4179888" y="2055813"/>
          <p14:tracePt t="29667" x="4168775" y="2055813"/>
          <p14:tracePt t="29740" x="4159250" y="2055813"/>
          <p14:tracePt t="29841" x="4168775" y="2055813"/>
          <p14:tracePt t="29863" x="4179888" y="2055813"/>
          <p14:tracePt t="29880" x="4189413" y="2055813"/>
          <p14:tracePt t="29901" x="4198938" y="2055813"/>
          <p14:tracePt t="29914" x="4198938" y="2046288"/>
          <p14:tracePt t="29929" x="4210050" y="2046288"/>
          <p14:tracePt t="29973" x="4219575" y="2046288"/>
          <p14:tracePt t="29997" x="4219575" y="2036763"/>
          <p14:tracePt t="30056" x="4230688" y="2036763"/>
          <p14:tracePt t="30151" x="4240213" y="2036763"/>
          <p14:tracePt t="30189" x="4240213" y="2025650"/>
          <p14:tracePt t="30279" x="4240213" y="2016125"/>
          <p14:tracePt t="30339" x="4251325" y="2016125"/>
          <p14:tracePt t="30355" x="4260850" y="2016125"/>
          <p14:tracePt t="30372" x="4270375" y="2016125"/>
          <p14:tracePt t="30378" x="4281488" y="2016125"/>
          <p14:tracePt t="30398" x="4291013" y="2016125"/>
          <p14:tracePt t="30411" x="4306888" y="2005013"/>
          <p14:tracePt t="30427" x="4316413" y="2005013"/>
          <p14:tracePt t="30443" x="4348163" y="1984375"/>
          <p14:tracePt t="30461" x="4367213" y="1974850"/>
          <p14:tracePt t="30477" x="4398963" y="1954213"/>
          <p14:tracePt t="30494" x="4419600" y="1944688"/>
          <p14:tracePt t="30510" x="4449763" y="1933575"/>
          <p14:tracePt t="30527" x="4479925" y="1933575"/>
          <p14:tracePt t="30544" x="4495800" y="1928813"/>
          <p14:tracePt t="30560" x="4516438" y="1928813"/>
          <p14:tracePt t="30576" x="4546600" y="1928813"/>
          <p14:tracePt t="30594" x="4567238" y="1928813"/>
          <p14:tracePt t="30610" x="4587875" y="1928813"/>
          <p14:tracePt t="30627" x="4597400" y="1928813"/>
          <p14:tracePt t="30643" x="4608513" y="1928813"/>
          <p14:tracePt t="30661" x="4627563" y="1928813"/>
          <p14:tracePt t="30677" x="4638675" y="1928813"/>
          <p14:tracePt t="30694" x="4648200" y="1928813"/>
          <p14:tracePt t="30710" x="4659313" y="1919288"/>
          <p14:tracePt t="30728" x="4664075" y="1919288"/>
          <p14:tracePt t="30743" x="4673600" y="1919288"/>
          <p14:tracePt t="30760" x="4684713" y="1919288"/>
          <p14:tracePt t="30777" x="4694238" y="1919288"/>
          <p14:tracePt t="30794" x="4705350" y="1919288"/>
          <p14:tracePt t="30820" x="4714875" y="1919288"/>
          <p14:tracePt t="30827" x="4724400" y="1919288"/>
          <p14:tracePt t="30846" x="4735513" y="1919288"/>
          <p14:tracePt t="30860" x="4745038" y="1919288"/>
          <p14:tracePt t="30890" x="4756150" y="1919288"/>
          <p14:tracePt t="30932" x="4756150" y="1908175"/>
          <p14:tracePt t="30967" x="4765675" y="1908175"/>
          <p14:tracePt t="31038" x="4765675" y="1898650"/>
          <p14:tracePt t="31252" x="4776788" y="1898650"/>
          <p14:tracePt t="31304" x="4786313" y="1898650"/>
          <p14:tracePt t="31329" x="4795838" y="1898650"/>
          <p14:tracePt t="31351" x="4795838" y="1908175"/>
          <p14:tracePt t="31364" x="4806950" y="1908175"/>
          <p14:tracePt t="31387" x="4816475" y="1919288"/>
          <p14:tracePt t="31405" x="4827588" y="1919288"/>
          <p14:tracePt t="31431" x="4837113" y="1928813"/>
          <p14:tracePt t="31467" x="4848225" y="1928813"/>
          <p14:tracePt t="31513" x="4852988" y="1928813"/>
          <p14:tracePt t="31544" x="4862513" y="1928813"/>
          <p14:tracePt t="31567" x="4873625" y="1928813"/>
          <p14:tracePt t="31617" x="4883150" y="1928813"/>
          <p14:tracePt t="31655" x="4894263" y="1933575"/>
          <p14:tracePt t="31676" x="4903788" y="1933575"/>
          <p14:tracePt t="31687" x="4913313" y="1933575"/>
          <p14:tracePt t="31707" x="4933950" y="1933575"/>
          <p14:tracePt t="31719" x="4945063" y="1933575"/>
          <p14:tracePt t="31736" x="4945063" y="1944688"/>
          <p14:tracePt t="31744" x="4965700" y="1944688"/>
          <p14:tracePt t="31761" x="4975225" y="1944688"/>
          <p14:tracePt t="31777" x="4984750" y="1954213"/>
          <p14:tracePt t="31794" x="5005388" y="1954213"/>
          <p14:tracePt t="31810" x="5026025" y="1965325"/>
          <p14:tracePt t="31827" x="5041900" y="1965325"/>
          <p14:tracePt t="31843" x="5062538" y="1974850"/>
          <p14:tracePt t="31861" x="5072063" y="1974850"/>
          <p14:tracePt t="31877" x="5081588" y="1974850"/>
          <p14:tracePt t="31894" x="5092700" y="1974850"/>
          <p14:tracePt t="31969" x="5092700" y="1965325"/>
          <p14:tracePt t="31977" x="5081588" y="1965325"/>
          <p14:tracePt t="31994" x="5062538" y="1965325"/>
          <p14:tracePt t="32010" x="5051425" y="1965325"/>
          <p14:tracePt t="32027" x="5026025" y="1965325"/>
          <p14:tracePt t="32043" x="4995863" y="1965325"/>
          <p14:tracePt t="32060" x="4965700" y="1965325"/>
          <p14:tracePt t="32077" x="4945063" y="1965325"/>
          <p14:tracePt t="32094" x="4903788" y="1965325"/>
          <p14:tracePt t="32110" x="4862513" y="1965325"/>
          <p14:tracePt t="32128" x="4837113" y="1965325"/>
          <p14:tracePt t="32143" x="4806950" y="1965325"/>
          <p14:tracePt t="32160" x="4786313" y="1965325"/>
          <p14:tracePt t="32177" x="4756150" y="1965325"/>
          <p14:tracePt t="32194" x="4735513" y="1965325"/>
          <p14:tracePt t="32210" x="4714875" y="1965325"/>
          <p14:tracePt t="32227" x="4694238" y="1965325"/>
          <p14:tracePt t="32243" x="4664075" y="1965325"/>
          <p14:tracePt t="32262" x="4648200" y="1965325"/>
          <p14:tracePt t="32277" x="4618038" y="1965325"/>
          <p14:tracePt t="32295" x="4587875" y="1974850"/>
          <p14:tracePt t="32311" x="4567238" y="1984375"/>
          <p14:tracePt t="32327" x="4537075" y="1995488"/>
          <p14:tracePt t="32344" x="4505325" y="2005013"/>
          <p14:tracePt t="32360" x="4470400" y="2005013"/>
          <p14:tracePt t="32377" x="4449763" y="2005013"/>
          <p14:tracePt t="32394" x="4419600" y="2005013"/>
          <p14:tracePt t="32410" x="4398963" y="2005013"/>
          <p14:tracePt t="32427" x="4378325" y="2005013"/>
          <p14:tracePt t="32443" x="4357688" y="2005013"/>
          <p14:tracePt t="32460" x="4327525" y="2005013"/>
          <p14:tracePt t="32477" x="4306888" y="2005013"/>
          <p14:tracePt t="32494" x="4291013" y="2005013"/>
          <p14:tracePt t="32510" x="4281488" y="2005013"/>
          <p14:tracePt t="32528" x="4260850" y="2005013"/>
          <p14:tracePt t="32544" x="4251325" y="2005013"/>
          <p14:tracePt t="32560" x="4230688" y="2005013"/>
          <p14:tracePt t="32577" x="4219575" y="2005013"/>
          <p14:tracePt t="32594" x="4210050" y="2005013"/>
          <p14:tracePt t="32610" x="4198938" y="2016125"/>
          <p14:tracePt t="32643" x="4189413" y="2016125"/>
          <p14:tracePt t="32662" x="4179888" y="2016125"/>
          <p14:tracePt t="32723" x="4168775" y="2016125"/>
          <p14:tracePt t="32811" x="4159250" y="2016125"/>
          <p14:tracePt t="32967" x="4168775" y="2016125"/>
          <p14:tracePt t="32986" x="4179888" y="2016125"/>
          <p14:tracePt t="32994" x="4189413" y="2016125"/>
          <p14:tracePt t="33012" x="4198938" y="2016125"/>
          <p14:tracePt t="33027" x="4210050" y="2016125"/>
          <p14:tracePt t="33043" x="4219575" y="2016125"/>
          <p14:tracePt t="33061" x="4240213" y="2016125"/>
          <p14:tracePt t="33077" x="4260850" y="2016125"/>
          <p14:tracePt t="33094" x="4270375" y="2005013"/>
          <p14:tracePt t="33110" x="4281488" y="2005013"/>
          <p14:tracePt t="33127" x="4291013" y="2005013"/>
          <p14:tracePt t="33144" x="4295775" y="2005013"/>
          <p14:tracePt t="33192" x="4306888" y="2005013"/>
          <p14:tracePt t="33201" x="4306888" y="2016125"/>
          <p14:tracePt t="33275" x="4306888" y="2025650"/>
          <p14:tracePt t="33423" x="4306888" y="2036763"/>
          <p14:tracePt t="33435" x="4316413" y="2036763"/>
          <p14:tracePt t="33467" x="4327525" y="2036763"/>
          <p14:tracePt t="33484" x="4337050" y="2036763"/>
          <p14:tracePt t="33490" x="4337050" y="2046288"/>
          <p14:tracePt t="33504" x="4348163" y="2046288"/>
          <p14:tracePt t="33521" x="4357688" y="2046288"/>
          <p14:tracePt t="33530" x="4357688" y="2055813"/>
          <p14:tracePt t="33544" x="4367213" y="2066925"/>
          <p14:tracePt t="33561" x="4367213" y="2076450"/>
          <p14:tracePt t="33577" x="4378325" y="2076450"/>
          <p14:tracePt t="33594" x="4378325" y="2097088"/>
          <p14:tracePt t="33610" x="4378325" y="2112963"/>
          <p14:tracePt t="33627" x="4387850" y="2133600"/>
          <p14:tracePt t="33643" x="4387850" y="2173288"/>
          <p14:tracePt t="33661" x="4387850" y="2214563"/>
          <p14:tracePt t="33677" x="4378325" y="2255838"/>
          <p14:tracePt t="33694" x="4337050" y="2301875"/>
          <p14:tracePt t="33710" x="4306888" y="2341563"/>
          <p14:tracePt t="33727" x="4260850" y="2373313"/>
          <p14:tracePt t="33744" x="4219575" y="2393950"/>
          <p14:tracePt t="33760" x="4159250" y="2403475"/>
          <p14:tracePt t="33777" x="4117975" y="2413000"/>
          <p14:tracePt t="33794" x="4062413" y="2424113"/>
          <p14:tracePt t="33810" x="4030663" y="2424113"/>
          <p14:tracePt t="33827" x="4010025" y="2424113"/>
          <p14:tracePt t="33843" x="3979863" y="2413000"/>
          <p14:tracePt t="33861" x="3959225" y="2413000"/>
          <p14:tracePt t="33878" x="3938588" y="2393950"/>
          <p14:tracePt t="33894" x="3924300" y="2393950"/>
          <p14:tracePt t="33910" x="3913188" y="2382838"/>
          <p14:tracePt t="33939" x="3903663" y="2382838"/>
          <p14:tracePt t="33975" x="3903663" y="2373313"/>
          <p14:tracePt t="34001" x="3903663" y="2362200"/>
          <p14:tracePt t="34010" x="3903663" y="2352675"/>
          <p14:tracePt t="34035" x="3913188" y="2352675"/>
          <p14:tracePt t="34051" x="3924300" y="2352675"/>
          <p14:tracePt t="34060" x="3933825" y="2352675"/>
          <p14:tracePt t="34077" x="3938588" y="2352675"/>
          <p14:tracePt t="34094" x="3949700" y="2352675"/>
          <p14:tracePt t="34110" x="3959225" y="2352675"/>
          <p14:tracePt t="34128" x="3970338" y="2352675"/>
          <p14:tracePt t="34144" x="3979863" y="2352675"/>
          <p14:tracePt t="34160" x="4000500" y="2352675"/>
          <p14:tracePt t="34177" x="4021138" y="2352675"/>
          <p14:tracePt t="34194" x="4041775" y="2341563"/>
          <p14:tracePt t="34210" x="4051300" y="2341563"/>
          <p14:tracePt t="34227" x="4062413" y="2341563"/>
          <p14:tracePt t="34243" x="4081463" y="2332038"/>
          <p14:tracePt t="34261" x="4092575" y="2332038"/>
          <p14:tracePt t="34277" x="4102100" y="2322513"/>
          <p14:tracePt t="34294" x="4113213" y="2311400"/>
          <p14:tracePt t="34311" x="4117975" y="2301875"/>
          <p14:tracePt t="34328" x="4138613" y="2295525"/>
          <p14:tracePt t="34344" x="4148138" y="2295525"/>
          <p14:tracePt t="34361" x="4159250" y="2295525"/>
          <p14:tracePt t="34377" x="4179888" y="2295525"/>
          <p14:tracePt t="34395" x="4189413" y="2295525"/>
          <p14:tracePt t="34410" x="4210050" y="2295525"/>
          <p14:tracePt t="34427" x="4219575" y="2286000"/>
          <p14:tracePt t="34443" x="4230688" y="2276475"/>
          <p14:tracePt t="34460" x="4240213" y="2265363"/>
          <p14:tracePt t="34477" x="4240213" y="2255838"/>
          <p14:tracePt t="34494" x="4240213" y="2244725"/>
          <p14:tracePt t="34512" x="4240213" y="2235200"/>
          <p14:tracePt t="34530" x="4240213" y="2224088"/>
          <p14:tracePt t="34555" x="4240213" y="2214563"/>
          <p14:tracePt t="34573" x="4240213" y="2205038"/>
          <p14:tracePt t="34606" x="4240213" y="2193925"/>
          <p14:tracePt t="34637" x="4240213" y="2184400"/>
          <p14:tracePt t="34661" x="4240213" y="2173288"/>
          <p14:tracePt t="34686" x="4240213" y="2163763"/>
          <p14:tracePt t="34705" x="4240213" y="2152650"/>
          <p14:tracePt t="34710" x="4240213" y="2143125"/>
          <p14:tracePt t="34729" x="4251325" y="2133600"/>
          <p14:tracePt t="34744" x="4251325" y="2122488"/>
          <p14:tracePt t="34761" x="4251325" y="2112963"/>
          <p14:tracePt t="34777" x="4260850" y="2097088"/>
          <p14:tracePt t="34794" x="4260850" y="2087563"/>
          <p14:tracePt t="34810" x="4270375" y="2076450"/>
          <p14:tracePt t="34843" x="4281488" y="2076450"/>
          <p14:tracePt t="34863" x="4281488" y="2087563"/>
          <p14:tracePt t="34880" x="4281488" y="2097088"/>
          <p14:tracePt t="34894" x="4281488" y="2108200"/>
          <p14:tracePt t="34929" x="4291013" y="2108200"/>
          <p14:tracePt t="34944" x="4291013" y="2097088"/>
          <p14:tracePt t="34955" x="4291013" y="2087563"/>
          <p14:tracePt t="34973" x="4291013" y="2076450"/>
          <p14:tracePt t="34994" x="4291013" y="2066925"/>
          <p14:tracePt t="35010" x="4291013" y="2055813"/>
          <p14:tracePt t="35027" x="4291013" y="2046288"/>
          <p14:tracePt t="35043" x="4291013" y="2025650"/>
          <p14:tracePt t="35060" x="4291013" y="2016125"/>
          <p14:tracePt t="35077" x="4291013" y="2005013"/>
          <p14:tracePt t="35096" x="4295775" y="2005013"/>
          <p14:tracePt t="35110" x="4295775" y="1995488"/>
          <p14:tracePt t="35127" x="4295775" y="1984375"/>
          <p14:tracePt t="35143" x="4295775" y="1965325"/>
          <p14:tracePt t="35160" x="4295775" y="1954213"/>
          <p14:tracePt t="35177" x="4295775" y="1944688"/>
          <p14:tracePt t="35194" x="4295775" y="1933575"/>
          <p14:tracePt t="35218" x="4295775" y="1928813"/>
          <p14:tracePt t="35227" x="4295775" y="1919288"/>
          <p14:tracePt t="35244" x="4295775" y="1908175"/>
          <p14:tracePt t="35261" x="4291013" y="1898650"/>
          <p14:tracePt t="35277" x="4291013" y="1887538"/>
          <p14:tracePt t="35294" x="4281488" y="1878013"/>
          <p14:tracePt t="35310" x="4260850" y="1878013"/>
          <p14:tracePt t="35327" x="4251325" y="1878013"/>
          <p14:tracePt t="35386" x="4260850" y="1878013"/>
          <p14:tracePt t="35393" x="4270375" y="1878013"/>
          <p14:tracePt t="35411" x="4281488" y="1878013"/>
          <p14:tracePt t="35427" x="4291013" y="1878013"/>
          <p14:tracePt t="35443" x="4316413" y="1878013"/>
          <p14:tracePt t="35461" x="4367213" y="1878013"/>
          <p14:tracePt t="35477" x="4429125" y="1878013"/>
          <p14:tracePt t="35494" x="4470400" y="1887538"/>
          <p14:tracePt t="35510" x="4505325" y="1887538"/>
          <p14:tracePt t="35527" x="4556125" y="1887538"/>
          <p14:tracePt t="35543" x="4597400" y="1887538"/>
          <p14:tracePt t="35560" x="4627563" y="1898650"/>
          <p14:tracePt t="35577" x="4659313" y="1898650"/>
          <p14:tracePt t="35594" x="4673600" y="1908175"/>
          <p14:tracePt t="35610" x="4705350" y="1919288"/>
          <p14:tracePt t="35627" x="4724400" y="1919288"/>
          <p14:tracePt t="35643" x="4745038" y="1928813"/>
          <p14:tracePt t="35660" x="4765675" y="1933575"/>
          <p14:tracePt t="35677" x="4786313" y="1954213"/>
          <p14:tracePt t="35694" x="4806950" y="1965325"/>
          <p14:tracePt t="35710" x="4837113" y="1974850"/>
          <p14:tracePt t="35727" x="4852988" y="1984375"/>
          <p14:tracePt t="35744" x="4873625" y="1995488"/>
          <p14:tracePt t="35761" x="4894263" y="1995488"/>
          <p14:tracePt t="35777" x="4903788" y="1995488"/>
          <p14:tracePt t="35794" x="4924425" y="2005013"/>
          <p14:tracePt t="35810" x="4954588" y="2016125"/>
          <p14:tracePt t="35827" x="4965700" y="2016125"/>
          <p14:tracePt t="35852" x="4975225" y="2016125"/>
          <p14:tracePt t="35879" x="4984750" y="2016125"/>
          <p14:tracePt t="35918" x="4995863" y="2016125"/>
          <p14:tracePt t="35937" x="4995863" y="2005013"/>
          <p14:tracePt t="35958" x="5005388" y="1995488"/>
          <p14:tracePt t="35970" x="5005388" y="1984375"/>
          <p14:tracePt t="35987" x="5016500" y="1974850"/>
          <p14:tracePt t="36010" x="5016500" y="1965325"/>
          <p14:tracePt t="36022" x="5026025" y="1965325"/>
          <p14:tracePt t="36043" x="5026025" y="1954213"/>
          <p14:tracePt t="36064" x="5030788" y="1954213"/>
          <p14:tracePt t="36077" x="5030788" y="1944688"/>
          <p14:tracePt t="36094" x="5041900" y="1933575"/>
          <p14:tracePt t="36110" x="5051425" y="1928813"/>
          <p14:tracePt t="36127" x="5062538" y="1919288"/>
          <p14:tracePt t="36144" x="5072063" y="1908175"/>
          <p14:tracePt t="36161" x="5081588" y="1908175"/>
          <p14:tracePt t="36177" x="5092700" y="1908175"/>
          <p14:tracePt t="36194" x="5102225" y="1908175"/>
          <p14:tracePt t="36210" x="5113338" y="1908175"/>
          <p14:tracePt t="36227" x="5133975" y="1908175"/>
          <p14:tracePt t="36243" x="5143500" y="1919288"/>
          <p14:tracePt t="36260" x="5153025" y="1928813"/>
          <p14:tracePt t="36277" x="5173663" y="1933575"/>
          <p14:tracePt t="36294" x="5184775" y="1944688"/>
          <p14:tracePt t="36310" x="5194300" y="1954213"/>
          <p14:tracePt t="36328" x="5219700" y="1984375"/>
          <p14:tracePt t="36343" x="5240338" y="2005013"/>
          <p14:tracePt t="36360" x="5260975" y="2025650"/>
          <p14:tracePt t="36377" x="5270500" y="2046288"/>
          <p14:tracePt t="36394" x="5291138" y="2066925"/>
          <p14:tracePt t="36410" x="5311775" y="2097088"/>
          <p14:tracePt t="36427" x="5332413" y="2112963"/>
          <p14:tracePt t="36443" x="5332413" y="2122488"/>
          <p14:tracePt t="36460" x="5332413" y="2133600"/>
          <p14:tracePt t="36477" x="5332413" y="2143125"/>
          <p14:tracePt t="36494" x="5332413" y="2152650"/>
          <p14:tracePt t="36510" x="5311775" y="2173288"/>
          <p14:tracePt t="36527" x="5291138" y="2184400"/>
          <p14:tracePt t="36544" x="5260975" y="2193925"/>
          <p14:tracePt t="36561" x="5230813" y="2214563"/>
          <p14:tracePt t="36577" x="5184775" y="2235200"/>
          <p14:tracePt t="36594" x="5143500" y="2244725"/>
          <p14:tracePt t="36610" x="5081588" y="2255838"/>
          <p14:tracePt t="36627" x="5062538" y="2255838"/>
          <p14:tracePt t="36643" x="5026025" y="2265363"/>
          <p14:tracePt t="36660" x="4975225" y="2276475"/>
          <p14:tracePt t="36677" x="4924425" y="2276475"/>
          <p14:tracePt t="36694" x="4862513" y="2276475"/>
          <p14:tracePt t="36711" x="4837113" y="2276475"/>
          <p14:tracePt t="36727" x="4806950" y="2286000"/>
          <p14:tracePt t="36743" x="4776788" y="2286000"/>
          <p14:tracePt t="36760" x="4765675" y="2286000"/>
          <p14:tracePt t="36777" x="4756150" y="2286000"/>
          <p14:tracePt t="36794" x="4735513" y="2286000"/>
          <p14:tracePt t="36810" x="4724400" y="2276475"/>
          <p14:tracePt t="36827" x="4714875" y="2276475"/>
          <p14:tracePt t="36843" x="4694238" y="2276475"/>
          <p14:tracePt t="36860" x="4673600" y="2276475"/>
          <p14:tracePt t="36877" x="4659313" y="2276475"/>
          <p14:tracePt t="36894" x="4638675" y="2276475"/>
          <p14:tracePt t="36910" x="4618038" y="2276475"/>
          <p14:tracePt t="36927" x="4597400" y="2276475"/>
          <p14:tracePt t="36944" x="4567238" y="2276475"/>
          <p14:tracePt t="36961" x="4556125" y="2265363"/>
          <p14:tracePt t="36965" x="4525963" y="2265363"/>
          <p14:tracePt t="36977" x="4516438" y="2255838"/>
          <p14:tracePt t="36994" x="4505325" y="2255838"/>
          <p14:tracePt t="37010" x="4484688" y="2255838"/>
          <p14:tracePt t="37052" x="4479925" y="2244725"/>
          <p14:tracePt t="37096" x="4479925" y="2235200"/>
          <p14:tracePt t="37170" x="4479925" y="2224088"/>
          <p14:tracePt t="37212" x="4479925" y="2214563"/>
          <p14:tracePt t="37288" x="4479925" y="2205038"/>
          <p14:tracePt t="37322" x="4470400" y="2205038"/>
          <p14:tracePt t="37347" x="4459288" y="2193925"/>
          <p14:tracePt t="37371" x="4449763" y="2193925"/>
          <p14:tracePt t="37377" x="4449763" y="2184400"/>
          <p14:tracePt t="37394" x="4438650" y="2184400"/>
          <p14:tracePt t="37410" x="4429125" y="2184400"/>
          <p14:tracePt t="37427" x="4419600" y="2173288"/>
          <p14:tracePt t="37443" x="4408488" y="2163763"/>
          <p14:tracePt t="37460" x="4398963" y="2152650"/>
          <p14:tracePt t="37477" x="4387850" y="2143125"/>
          <p14:tracePt t="37494" x="4378325" y="2133600"/>
          <p14:tracePt t="37510" x="4367213" y="2112963"/>
          <p14:tracePt t="37527" x="4337050" y="2087563"/>
          <p14:tracePt t="37544" x="4316413" y="2066925"/>
          <p14:tracePt t="37560" x="4291013" y="2025650"/>
          <p14:tracePt t="37577" x="4270375" y="1984375"/>
          <p14:tracePt t="37594" x="4230688" y="1944688"/>
          <p14:tracePt t="37610" x="4210050" y="1919288"/>
          <p14:tracePt t="37627" x="4168775" y="1887538"/>
          <p14:tracePt t="37643" x="4138613" y="1866900"/>
          <p14:tracePt t="37660" x="4113213" y="1857375"/>
          <p14:tracePt t="37677" x="4081463" y="1836738"/>
          <p14:tracePt t="37694" x="4021138" y="1816100"/>
          <p14:tracePt t="37710" x="3979863" y="1795463"/>
          <p14:tracePt t="37728" x="3949700" y="1795463"/>
          <p14:tracePt t="37743" x="3938588" y="1785938"/>
          <p14:tracePt t="37761" x="3933825" y="1785938"/>
          <p14:tracePt t="37777" x="3913188" y="1785938"/>
          <p14:tracePt t="37794" x="3903663" y="1785938"/>
          <p14:tracePt t="37810" x="3873500" y="1785938"/>
          <p14:tracePt t="37827" x="3841750" y="1785938"/>
          <p14:tracePt t="37843" x="3802063" y="1785938"/>
          <p14:tracePt t="37861" x="3770313" y="1785938"/>
          <p14:tracePt t="37877" x="3744913" y="1785938"/>
          <p14:tracePt t="37894" x="3705225" y="1765300"/>
          <p14:tracePt t="37910" x="3673475" y="1755775"/>
          <p14:tracePt t="37927" x="3633788" y="1744663"/>
          <p14:tracePt t="37944" x="3592513" y="1744663"/>
          <p14:tracePt t="37960" x="3536950" y="1744663"/>
          <p14:tracePt t="37977" x="3484563" y="1755775"/>
          <p14:tracePt t="37994" x="3465513" y="1755775"/>
          <p14:tracePt t="38010" x="3444875" y="1755775"/>
          <p14:tracePt t="38027" x="3424238" y="1744663"/>
          <p14:tracePt t="38043" x="3394075" y="1744663"/>
          <p14:tracePt t="38047" x="3367088" y="1739900"/>
          <p14:tracePt t="38060" x="3348038" y="1730375"/>
          <p14:tracePt t="38077" x="3316288" y="1719263"/>
          <p14:tracePt t="38094" x="3244850" y="1689100"/>
          <p14:tracePt t="38110" x="3179763" y="1689100"/>
          <p14:tracePt t="38128" x="3087688" y="1689100"/>
          <p14:tracePt t="38143" x="2990850" y="1739900"/>
          <p14:tracePt t="38160" x="2938463" y="1776413"/>
          <p14:tracePt t="38177" x="2887663" y="1816100"/>
          <p14:tracePt t="38194" x="2836863" y="1847850"/>
          <p14:tracePt t="38210" x="2801938" y="1887538"/>
          <p14:tracePt t="38227" x="2770188" y="1908175"/>
          <p14:tracePt t="38243" x="2760663" y="1933575"/>
          <p14:tracePt t="38261" x="2760663" y="1944688"/>
          <p14:tracePt t="38277" x="2760663" y="1954213"/>
          <p14:tracePt t="38333" x="2751138" y="1954213"/>
          <p14:tracePt t="38338" x="2740025" y="1954213"/>
          <p14:tracePt t="38357" x="2730500" y="1954213"/>
          <p14:tracePt t="38418" x="2730500" y="1944688"/>
          <p14:tracePt t="38427" x="2730500" y="1933575"/>
          <p14:tracePt t="38444" x="2730500" y="1919288"/>
          <p14:tracePt t="38460" x="2730500" y="1908175"/>
          <p14:tracePt t="38477" x="2730500" y="1866900"/>
          <p14:tracePt t="38494" x="2730500" y="1857375"/>
          <p14:tracePt t="38510" x="2740025" y="1836738"/>
          <p14:tracePt t="38528" x="2740025" y="1827213"/>
          <p14:tracePt t="38543" x="2751138" y="1816100"/>
          <p14:tracePt t="38560" x="2760663" y="1816100"/>
          <p14:tracePt t="38577" x="2770188" y="1806575"/>
          <p14:tracePt t="38594" x="2781300" y="1806575"/>
          <p14:tracePt t="38610" x="2790825" y="1806575"/>
          <p14:tracePt t="38627" x="2811463" y="1816100"/>
          <p14:tracePt t="38643" x="2832100" y="1836738"/>
          <p14:tracePt t="38661" x="2847975" y="1857375"/>
          <p14:tracePt t="38677" x="2857500" y="1887538"/>
          <p14:tracePt t="38694" x="2857500" y="1933575"/>
          <p14:tracePt t="38710" x="2857500" y="1984375"/>
          <p14:tracePt t="38727" x="2836863" y="2076450"/>
          <p14:tracePt t="38744" x="2811463" y="2143125"/>
          <p14:tracePt t="38760" x="2770188" y="2224088"/>
          <p14:tracePt t="38777" x="2740025" y="2276475"/>
          <p14:tracePt t="38794" x="2719388" y="2311400"/>
          <p14:tracePt t="38810" x="2698750" y="2352675"/>
          <p14:tracePt t="38827" x="2689225" y="2382838"/>
          <p14:tracePt t="38843" x="2679700" y="2403475"/>
          <p14:tracePt t="38860" x="2679700" y="2424113"/>
          <p14:tracePt t="38877" x="2679700" y="2433638"/>
          <p14:tracePt t="38911" x="2689225" y="2433638"/>
          <p14:tracePt t="38927" x="2698750" y="2433638"/>
          <p14:tracePt t="38944" x="2698750" y="2424113"/>
          <p14:tracePt t="38960" x="2709863" y="2413000"/>
          <p14:tracePt t="38977" x="2719388" y="2403475"/>
          <p14:tracePt t="38994" x="2730500" y="2393950"/>
          <p14:tracePt t="39010" x="2751138" y="2373313"/>
          <p14:tracePt t="39027" x="2760663" y="2362200"/>
          <p14:tracePt t="39043" x="2781300" y="2352675"/>
          <p14:tracePt t="39061" x="2790825" y="2341563"/>
          <p14:tracePt t="39077" x="2801938" y="2332038"/>
          <p14:tracePt t="39094" x="2822575" y="2332038"/>
          <p14:tracePt t="39110" x="2832100" y="2332038"/>
          <p14:tracePt t="39128" x="2836863" y="2322513"/>
          <p14:tracePt t="39144" x="2857500" y="2322513"/>
          <p14:tracePt t="39160" x="2867025" y="2322513"/>
          <p14:tracePt t="39177" x="2878138" y="2322513"/>
          <p14:tracePt t="39206" x="2887663" y="2322513"/>
          <p14:tracePt t="39213" x="2898775" y="2322513"/>
          <p14:tracePt t="39254" x="2898775" y="2332038"/>
          <p14:tracePt t="39273" x="2898775" y="2341563"/>
          <p14:tracePt t="39319" x="2898775" y="2352675"/>
          <p14:tracePt t="39345" x="2887663" y="2352675"/>
          <p14:tracePt t="39418" x="2887663" y="2341563"/>
          <p14:tracePt t="39437" x="2887663" y="2332038"/>
          <p14:tracePt t="39474" x="2887663" y="2322513"/>
          <p14:tracePt t="39537" x="2878138" y="2322513"/>
          <p14:tracePt t="39561" x="2867025" y="2322513"/>
          <p14:tracePt t="39578" x="2857500" y="2322513"/>
          <p14:tracePt t="39596" x="2847975" y="2322513"/>
          <p14:tracePt t="39610" x="2847975" y="2332038"/>
          <p14:tracePt t="39627" x="2836863" y="2341563"/>
          <p14:tracePt t="39643" x="2836863" y="2362200"/>
          <p14:tracePt t="39660" x="2832100" y="2373313"/>
          <p14:tracePt t="39677" x="2811463" y="2393950"/>
          <p14:tracePt t="39694" x="2790825" y="2403475"/>
          <p14:tracePt t="39710" x="2770188" y="2424113"/>
          <p14:tracePt t="39728" x="2751138" y="2454275"/>
          <p14:tracePt t="39743" x="2730500" y="2479675"/>
          <p14:tracePt t="39760" x="2709863" y="2500313"/>
          <p14:tracePt t="39777" x="2689225" y="2509838"/>
          <p14:tracePt t="39794" x="2668588" y="2520950"/>
          <p14:tracePt t="39810" x="2659063" y="2520950"/>
          <p14:tracePt t="39941" x="2659063" y="2509838"/>
          <p14:tracePt t="39979" x="2659063" y="2500313"/>
          <p14:tracePt t="40003" x="2659063" y="2490788"/>
          <p14:tracePt t="40055" x="2659063" y="2479675"/>
          <p14:tracePt t="40079" x="2659063" y="2474913"/>
          <p14:tracePt t="40094" x="2668588" y="2474913"/>
          <p14:tracePt t="40110" x="2668588" y="2465388"/>
          <p14:tracePt t="40128" x="2679700" y="2465388"/>
          <p14:tracePt t="40146" x="2689225" y="2465388"/>
          <p14:tracePt t="40213" x="2698750" y="2454275"/>
          <p14:tracePt t="40235" x="2709863" y="2454275"/>
          <p14:tracePt t="40252" x="2719388" y="2454275"/>
          <p14:tracePt t="40272" x="2730500" y="2444750"/>
          <p14:tracePt t="40289" x="2740025" y="2444750"/>
          <p14:tracePt t="40304" x="2751138" y="2444750"/>
          <p14:tracePt t="40321" x="2760663" y="2444750"/>
          <p14:tracePt t="40343" x="2770188" y="2433638"/>
          <p14:tracePt t="40360" x="2781300" y="2433638"/>
          <p14:tracePt t="40377" x="2801938" y="2433638"/>
          <p14:tracePt t="40394" x="2811463" y="2424113"/>
          <p14:tracePt t="40410" x="2822575" y="2413000"/>
          <p14:tracePt t="40427" x="2836863" y="2413000"/>
          <p14:tracePt t="40443" x="2857500" y="2403475"/>
          <p14:tracePt t="40461" x="2878138" y="2393950"/>
          <p14:tracePt t="40477" x="2887663" y="2382838"/>
          <p14:tracePt t="40494" x="2908300" y="2373313"/>
          <p14:tracePt t="40510" x="2919413" y="2373313"/>
          <p14:tracePt t="40528" x="2938463" y="2373313"/>
          <p14:tracePt t="40544" x="2949575" y="2362200"/>
          <p14:tracePt t="40560" x="2970213" y="2352675"/>
          <p14:tracePt t="40577" x="2979738" y="2352675"/>
          <p14:tracePt t="40713" x="2970213" y="2352675"/>
          <p14:tracePt t="40736" x="2959100" y="2352675"/>
          <p14:tracePt t="40742" x="2949575" y="2352675"/>
          <p14:tracePt t="40763" x="2938463" y="2352675"/>
          <p14:tracePt t="40777" x="2928938" y="2352675"/>
          <p14:tracePt t="40794" x="2919413" y="2352675"/>
          <p14:tracePt t="40810" x="2908300" y="2352675"/>
          <p14:tracePt t="40827" x="2908300" y="2341563"/>
          <p14:tracePt t="40846" x="2908300" y="2332038"/>
          <p14:tracePt t="40869" x="2908300" y="2322513"/>
          <p14:tracePt t="40920" x="2908300" y="2311400"/>
          <p14:tracePt t="40959" x="2919413" y="2311400"/>
          <p14:tracePt t="41039" x="2919413" y="2301875"/>
          <p14:tracePt t="41111" x="2919413" y="2295525"/>
          <p14:tracePt t="41136" x="2919413" y="2286000"/>
          <p14:tracePt t="41158" x="2919413" y="2276475"/>
          <p14:tracePt t="41204" x="2919413" y="2265363"/>
          <p14:tracePt t="41239" x="2919413" y="2255838"/>
          <p14:tracePt t="41256" x="2919413" y="2244725"/>
          <p14:tracePt t="41283" x="2919413" y="2235200"/>
          <p14:tracePt t="41327" x="2928938" y="2235200"/>
          <p14:tracePt t="41403" x="2928938" y="2224088"/>
          <p14:tracePt t="41595" x="2919413" y="2224088"/>
          <p14:tracePt t="41627" x="2908300" y="2224088"/>
          <p14:tracePt t="41877" x="2908300" y="2235200"/>
          <p14:tracePt t="41929" x="2908300" y="2244725"/>
          <p14:tracePt t="41962" x="2898775" y="2244725"/>
          <p14:tracePt t="41972" x="2898775" y="2255838"/>
          <p14:tracePt t="42003" x="2898775" y="2265363"/>
          <p14:tracePt t="42010" x="2887663" y="2265363"/>
          <p14:tracePt t="42038" x="2887663" y="2276475"/>
          <p14:tracePt t="42071" x="2887663" y="2286000"/>
          <p14:tracePt t="42207" x="2898775" y="2286000"/>
          <p14:tracePt t="42270" x="2898775" y="2276475"/>
          <p14:tracePt t="42277" x="2908300" y="2276475"/>
          <p14:tracePt t="42348" x="2919413" y="2276475"/>
          <p14:tracePt t="42538" x="2928938" y="2276475"/>
          <p14:tracePt t="42736" x="2919413" y="2276475"/>
          <p14:tracePt t="42752" x="2908300" y="2276475"/>
          <p14:tracePt t="42760" x="2898775" y="2276475"/>
          <p14:tracePt t="42777" x="2887663" y="2276475"/>
          <p14:tracePt t="42794" x="2878138" y="2286000"/>
          <p14:tracePt t="42831" x="2878138" y="2276475"/>
          <p14:tracePt t="42837" x="2878138" y="2265363"/>
          <p14:tracePt t="42843" x="2878138" y="2255838"/>
          <p14:tracePt t="42860" x="2878138" y="2235200"/>
          <p14:tracePt t="42877" x="2878138" y="2224088"/>
          <p14:tracePt t="42894" x="2878138" y="2214563"/>
          <p14:tracePt t="42910" x="2878138" y="2193925"/>
          <p14:tracePt t="42927" x="2878138" y="2184400"/>
          <p14:tracePt t="42944" x="2867025" y="2173288"/>
          <p14:tracePt t="42960" x="2836863" y="2173288"/>
          <p14:tracePt t="42977" x="2751138" y="2235200"/>
          <p14:tracePt t="42994" x="2668588" y="2301875"/>
          <p14:tracePt t="43010" x="2571750" y="2413000"/>
          <p14:tracePt t="43027" x="2490788" y="2490788"/>
          <p14:tracePt t="43043" x="2403475" y="2571750"/>
          <p14:tracePt t="43061" x="2341563" y="2601913"/>
          <p14:tracePt t="43077" x="2322513" y="2601913"/>
          <p14:tracePt t="43094" x="2322513" y="2592388"/>
          <p14:tracePt t="43110" x="2322513" y="2581275"/>
          <p14:tracePt t="43127" x="2322513" y="2571750"/>
          <p14:tracePt t="43150" x="2311400" y="2581275"/>
          <p14:tracePt t="43160" x="2301875" y="2581275"/>
          <p14:tracePt t="43177" x="2290763" y="2592388"/>
          <p14:tracePt t="43194" x="2265363" y="2613025"/>
          <p14:tracePt t="43210" x="2214563" y="2643188"/>
          <p14:tracePt t="43227" x="2173288" y="2663825"/>
          <p14:tracePt t="43244" x="2133600" y="2679700"/>
          <p14:tracePt t="43261" x="2101850" y="2698750"/>
          <p14:tracePt t="43277" x="2076450" y="2709863"/>
          <p14:tracePt t="43294" x="2055813" y="2719388"/>
          <p14:tracePt t="43310" x="2025650" y="2730500"/>
          <p14:tracePt t="43328" x="2016125" y="2730500"/>
          <p14:tracePt t="43344" x="2016125" y="2740025"/>
          <p14:tracePt t="43370" x="2005013" y="2751138"/>
          <p14:tracePt t="43590" x="2005013" y="2740025"/>
          <p14:tracePt t="43801" x="2005013" y="2730500"/>
          <p14:tracePt t="43828" x="2005013" y="2719388"/>
          <p14:tracePt t="43856" x="2005013" y="2709863"/>
          <p14:tracePt t="43888" x="2005013" y="2698750"/>
          <p14:tracePt t="43922" x="2016125" y="2689225"/>
          <p14:tracePt t="43940" x="2025650" y="2689225"/>
          <p14:tracePt t="43957" x="2025650" y="2679700"/>
          <p14:tracePt t="43971" x="2036763" y="2679700"/>
          <p14:tracePt t="43997" x="2046288" y="2679700"/>
          <p14:tracePt t="44017" x="2046288" y="2668588"/>
          <p14:tracePt t="44054" x="2046288" y="2663825"/>
          <p14:tracePt t="44071" x="2055813" y="2663825"/>
          <p14:tracePt t="44087" x="2055813" y="2652713"/>
          <p14:tracePt t="44106" x="2066925" y="2652713"/>
          <p14:tracePt t="44127" x="2076450" y="2652713"/>
          <p14:tracePt t="44151" x="2087563" y="2652713"/>
          <p14:tracePt t="44164" x="2097088" y="2652713"/>
          <p14:tracePt t="44177" x="2101850" y="2652713"/>
          <p14:tracePt t="44194" x="2101850" y="2643188"/>
          <p14:tracePt t="44210" x="2112963" y="2643188"/>
          <p14:tracePt t="44227" x="2133600" y="2643188"/>
          <p14:tracePt t="44243" x="2143125" y="2643188"/>
          <p14:tracePt t="44261" x="2152650" y="2643188"/>
          <p14:tracePt t="44277" x="2163763" y="2643188"/>
          <p14:tracePt t="44294" x="2173288" y="2643188"/>
          <p14:tracePt t="44310" x="2184400" y="2643188"/>
          <p14:tracePt t="44327" x="2193925" y="2643188"/>
          <p14:tracePt t="44347" x="2205038" y="2643188"/>
          <p14:tracePt t="44367" x="2214563" y="2643188"/>
          <p14:tracePt t="44394" x="2224088" y="2643188"/>
          <p14:tracePt t="44431" x="2235200" y="2643188"/>
          <p14:tracePt t="44470" x="2244725" y="2643188"/>
          <p14:tracePt t="44696" x="2244725" y="2633663"/>
          <p14:tracePt t="44769" x="2255838" y="2633663"/>
          <p14:tracePt t="44789" x="2255838" y="2622550"/>
          <p14:tracePt t="44819" x="2265363" y="2622550"/>
          <p14:tracePt t="44827" x="2265363" y="2613025"/>
          <p14:tracePt t="44848" x="2276475" y="2601913"/>
          <p14:tracePt t="44867" x="2276475" y="2592388"/>
          <p14:tracePt t="44885" x="2286000" y="2592388"/>
          <p14:tracePt t="44894" x="2286000" y="2581275"/>
          <p14:tracePt t="44922" x="2286000" y="2571750"/>
          <p14:tracePt t="44934" x="2290763" y="2571750"/>
          <p14:tracePt t="44944" x="2290763" y="2562225"/>
          <p14:tracePt t="44971" x="2290763" y="2551113"/>
          <p14:tracePt t="44989" x="2290763" y="2541588"/>
          <p14:tracePt t="45007" x="2290763" y="2530475"/>
          <p14:tracePt t="45026" x="2290763" y="2520950"/>
          <p14:tracePt t="45043" x="2290763" y="2509838"/>
          <p14:tracePt t="45061" x="2290763" y="2500313"/>
          <p14:tracePt t="45077" x="2286000" y="2479675"/>
          <p14:tracePt t="45094" x="2286000" y="2454275"/>
          <p14:tracePt t="45110" x="2286000" y="2444750"/>
          <p14:tracePt t="45127" x="2286000" y="2433638"/>
          <p14:tracePt t="45200" x="2290763" y="2433638"/>
          <p14:tracePt t="45217" x="2301875" y="2433638"/>
          <p14:tracePt t="45235" x="2311400" y="2433638"/>
          <p14:tracePt t="45251" x="2322513" y="2433638"/>
          <p14:tracePt t="45267" x="2332038" y="2433638"/>
          <p14:tracePt t="45278" x="2341563" y="2433638"/>
          <p14:tracePt t="45301" x="2352675" y="2433638"/>
          <p14:tracePt t="45325" x="2362200" y="2433638"/>
          <p14:tracePt t="45357" x="2373313" y="2433638"/>
          <p14:tracePt t="45537" x="2362200" y="2433638"/>
          <p14:tracePt t="45544" x="2362200" y="2444750"/>
          <p14:tracePt t="45563" x="2352675" y="2444750"/>
          <p14:tracePt t="45584" x="2352675" y="2454275"/>
          <p14:tracePt t="45593" x="2341563" y="2454275"/>
          <p14:tracePt t="45610" x="2332038" y="2465388"/>
          <p14:tracePt t="45627" x="2332038" y="2474913"/>
          <p14:tracePt t="45644" x="2322513" y="2474913"/>
          <p14:tracePt t="45661" x="2311400" y="2474913"/>
          <p14:tracePt t="45677" x="2301875" y="2474913"/>
          <p14:tracePt t="45694" x="2290763" y="2474913"/>
          <p14:tracePt t="45719" x="2290763" y="2465388"/>
          <p14:tracePt t="45746" x="2290763" y="2454275"/>
          <p14:tracePt t="45780" x="2290763" y="2444750"/>
          <p14:tracePt t="45815" x="2290763" y="2433638"/>
          <p14:tracePt t="45870" x="2290763" y="2424113"/>
          <p14:tracePt t="45992" x="2301875" y="2424113"/>
          <p14:tracePt t="46110" x="2311400" y="2424113"/>
          <p14:tracePt t="46237" x="2322513" y="2424113"/>
          <p14:tracePt t="46308" x="2322513" y="2433638"/>
          <p14:tracePt t="46392" x="2322513" y="2444750"/>
          <p14:tracePt t="46405" x="2332038" y="2444750"/>
          <p14:tracePt t="46436" x="2332038" y="2454275"/>
          <p14:tracePt t="46496" x="2341563" y="2454275"/>
          <p14:tracePt t="46503" x="2341563" y="2465388"/>
          <p14:tracePt t="46705" x="2341563" y="2474913"/>
          <p14:tracePt t="46759" x="2341563" y="2479675"/>
          <p14:tracePt t="46823" x="2341563" y="2490788"/>
          <p14:tracePt t="46844" x="2332038" y="2490788"/>
          <p14:tracePt t="46851" x="2332038" y="2500313"/>
          <p14:tracePt t="46870" x="2322513" y="2509838"/>
          <p14:tracePt t="46887" x="2311400" y="2509838"/>
          <p14:tracePt t="46903" x="2311400" y="2520950"/>
          <p14:tracePt t="46914" x="2301875" y="2520950"/>
          <p14:tracePt t="46927" x="2301875" y="2530475"/>
          <p14:tracePt t="46944" x="2290763" y="2530475"/>
          <p14:tracePt t="46961" x="2276475" y="2551113"/>
          <p14:tracePt t="46977" x="2255838" y="2571750"/>
          <p14:tracePt t="46994" x="2235200" y="2601913"/>
          <p14:tracePt t="47010" x="2214563" y="2613025"/>
          <p14:tracePt t="47027" x="2193925" y="2633663"/>
          <p14:tracePt t="47043" x="2173288" y="2652713"/>
          <p14:tracePt t="47061" x="2163763" y="2663825"/>
          <p14:tracePt t="47077" x="2152650" y="2663825"/>
          <p14:tracePt t="47094" x="2143125" y="2668588"/>
          <p14:tracePt t="47110" x="2133600" y="2668588"/>
          <p14:tracePt t="47127" x="2122488" y="2679700"/>
          <p14:tracePt t="47143" x="2101850" y="2679700"/>
          <p14:tracePt t="47160" x="2101850" y="2689225"/>
          <p14:tracePt t="47177" x="2097088" y="2689225"/>
          <p14:tracePt t="47194" x="2087563" y="2689225"/>
          <p14:tracePt t="47210" x="2076450" y="2679700"/>
          <p14:tracePt t="47227" x="2076450" y="2668588"/>
          <p14:tracePt t="47243" x="2076450" y="2643188"/>
          <p14:tracePt t="47261" x="2076450" y="2613025"/>
          <p14:tracePt t="47277" x="2076450" y="2592388"/>
          <p14:tracePt t="47294" x="2076450" y="2562225"/>
          <p14:tracePt t="47310" x="2076450" y="2530475"/>
          <p14:tracePt t="47327" x="2076450" y="2509838"/>
          <p14:tracePt t="47344" x="2055813" y="2509838"/>
          <p14:tracePt t="47360" x="2005013" y="2509838"/>
          <p14:tracePt t="47377" x="1944688" y="2530475"/>
          <p14:tracePt t="47394" x="1878013" y="2581275"/>
          <p14:tracePt t="47410" x="1765300" y="2668588"/>
          <p14:tracePt t="47427" x="1709738" y="2709863"/>
          <p14:tracePt t="47443" x="1617663" y="2760663"/>
          <p14:tracePt t="47461" x="1566863" y="2790825"/>
          <p14:tracePt t="47477" x="1520825" y="2811463"/>
          <p14:tracePt t="47494" x="1500188" y="2822575"/>
          <p14:tracePt t="47539" x="1490663" y="2822575"/>
          <p14:tracePt t="47574" x="1479550" y="2822575"/>
          <p14:tracePt t="47605" x="1470025" y="2822575"/>
          <p14:tracePt t="47627" x="1458913" y="2811463"/>
          <p14:tracePt t="47644" x="1449388" y="2811463"/>
          <p14:tracePt t="47661" x="1438275" y="2811463"/>
          <p14:tracePt t="47677" x="1428750" y="2801938"/>
          <p14:tracePt t="47694" x="1419225" y="2801938"/>
          <p14:tracePt t="47710" x="1408113" y="2801938"/>
          <p14:tracePt t="47727" x="1398588" y="2801938"/>
          <p14:tracePt t="47744" x="1387475" y="2801938"/>
          <p14:tracePt t="47788" x="1387475" y="2790825"/>
          <p14:tracePt t="47803" x="1398588" y="2790825"/>
          <p14:tracePt t="47819" x="1408113" y="2781300"/>
          <p14:tracePt t="47838" x="1419225" y="2781300"/>
          <p14:tracePt t="47844" x="1428750" y="2770188"/>
          <p14:tracePt t="47864" x="1438275" y="2770188"/>
          <p14:tracePt t="47877" x="1438275" y="2760663"/>
          <p14:tracePt t="47894" x="1449388" y="2760663"/>
          <p14:tracePt t="47910" x="1458913" y="2751138"/>
          <p14:tracePt t="47928" x="1458913" y="2740025"/>
          <p14:tracePt t="47943" x="1470025" y="2730500"/>
          <p14:tracePt t="47960" x="1470025" y="2719388"/>
          <p14:tracePt t="47977" x="1479550" y="2709863"/>
          <p14:tracePt t="47994" x="1479550" y="2698750"/>
          <p14:tracePt t="48010" x="1490663" y="2689225"/>
          <p14:tracePt t="48027" x="1500188" y="2689225"/>
          <p14:tracePt t="48043" x="1509713" y="2679700"/>
          <p14:tracePt t="48061" x="1520825" y="2679700"/>
          <p14:tracePt t="48077" x="1530350" y="2679700"/>
          <p14:tracePt t="48094" x="1541463" y="2679700"/>
          <p14:tracePt t="48125" x="1550988" y="2679700"/>
          <p14:tracePt t="48168" x="1555750" y="2679700"/>
          <p14:tracePt t="48194" x="1566863" y="2679700"/>
          <p14:tracePt t="48228" x="1576388" y="2679700"/>
          <p14:tracePt t="48240" x="1587500" y="2679700"/>
          <p14:tracePt t="48268" x="1597025" y="2679700"/>
          <p14:tracePt t="48274" x="1608138" y="2668588"/>
          <p14:tracePt t="48280" x="1617663" y="2668588"/>
          <p14:tracePt t="48296" x="1627188" y="2668588"/>
          <p14:tracePt t="48310" x="1638300" y="2668588"/>
          <p14:tracePt t="48328" x="1647825" y="2668588"/>
          <p14:tracePt t="48343" x="1658938" y="2663825"/>
          <p14:tracePt t="48360" x="1668463" y="2663825"/>
          <p14:tracePt t="48377" x="1679575" y="2663825"/>
          <p14:tracePt t="48394" x="1689100" y="2663825"/>
          <p14:tracePt t="48413" x="1698625" y="2663825"/>
          <p14:tracePt t="48437" x="1709738" y="2663825"/>
          <p14:tracePt t="48488" x="1719263" y="2663825"/>
          <p14:tracePt t="48521" x="1730375" y="2663825"/>
          <p14:tracePt t="48537" x="1735138" y="2663825"/>
          <p14:tracePt t="48705" x="1730375" y="2663825"/>
          <p14:tracePt t="48713" x="1730375" y="2668588"/>
          <p14:tracePt t="48743" x="1719263" y="2668588"/>
          <p14:tracePt t="48765" x="1719263" y="2679700"/>
          <p14:tracePt t="48834" x="1709738" y="2679700"/>
          <p14:tracePt t="48839" x="1709738" y="2689225"/>
          <p14:tracePt t="48853" x="1698625" y="2689225"/>
          <p14:tracePt t="48870" x="1689100" y="2689225"/>
          <p14:tracePt t="48889" x="1679575" y="2689225"/>
          <p14:tracePt t="48925" x="1668463" y="2689225"/>
          <p14:tracePt t="48955" x="1658938" y="2689225"/>
          <p14:tracePt t="48972" x="1647825" y="2689225"/>
          <p14:tracePt t="48989" x="1638300" y="2689225"/>
          <p14:tracePt t="49021" x="1638300" y="2679700"/>
          <p14:tracePt t="49052" x="1638300" y="2668588"/>
          <p14:tracePt t="49075" x="1638300" y="2663825"/>
          <p14:tracePt t="49094" x="1627188" y="2663825"/>
          <p14:tracePt t="49110" x="1627188" y="2652713"/>
          <p14:tracePt t="49130" x="1627188" y="2643188"/>
          <p14:tracePt t="49157" x="1627188" y="2633663"/>
          <p14:tracePt t="49208" x="1627188" y="2622550"/>
          <p14:tracePt t="49242" x="1627188" y="2613025"/>
          <p14:tracePt t="49267" x="1627188" y="2601913"/>
          <p14:tracePt t="49337" x="1617663" y="2601913"/>
          <p14:tracePt t="49372" x="1608138" y="2601913"/>
          <p14:tracePt t="49388" x="1597025" y="2601913"/>
          <p14:tracePt t="49403" x="1587500" y="2601913"/>
          <p14:tracePt t="49419" x="1576388" y="2613025"/>
          <p14:tracePt t="49427" x="1566863" y="2613025"/>
          <p14:tracePt t="49443" x="1555750" y="2622550"/>
          <p14:tracePt t="49461" x="1541463" y="2633663"/>
          <p14:tracePt t="49477" x="1530350" y="2633663"/>
          <p14:tracePt t="49494" x="1500188" y="2643188"/>
          <p14:tracePt t="49510" x="1479550" y="2652713"/>
          <p14:tracePt t="49528" x="1449388" y="2663825"/>
          <p14:tracePt t="49543" x="1419225" y="2668588"/>
          <p14:tracePt t="49560" x="1398588" y="2689225"/>
          <p14:tracePt t="49577" x="1377950" y="2698750"/>
          <p14:tracePt t="49594" x="1362075" y="2709863"/>
          <p14:tracePt t="49610" x="1341438" y="2719388"/>
          <p14:tracePt t="49627" x="1322388" y="2719388"/>
          <p14:tracePt t="49644" x="1301750" y="2719388"/>
          <p14:tracePt t="49661" x="1281113" y="2719388"/>
          <p14:tracePt t="49677" x="1250950" y="2719388"/>
          <p14:tracePt t="49694" x="1219200" y="2719388"/>
          <p14:tracePt t="49710" x="1189038" y="2719388"/>
          <p14:tracePt t="49727" x="1173163" y="2719388"/>
          <p14:tracePt t="49743" x="1143000" y="2709863"/>
          <p14:tracePt t="49760" x="1122363" y="2709863"/>
          <p14:tracePt t="49777" x="1101725" y="2709863"/>
          <p14:tracePt t="49794" x="1081088" y="2709863"/>
          <p14:tracePt t="49810" x="1071563" y="2709863"/>
          <p14:tracePt t="49827" x="1062038" y="2709863"/>
          <p14:tracePt t="49843" x="1050925" y="2709863"/>
          <p14:tracePt t="49861" x="1041400" y="2709863"/>
          <p14:tracePt t="50084" x="1050925" y="2709863"/>
          <p14:tracePt t="50140" x="1062038" y="2709863"/>
          <p14:tracePt t="50175" x="1071563" y="2709863"/>
          <p14:tracePt t="50462" x="1071563" y="2698750"/>
          <p14:tracePt t="50503" x="1081088" y="2689225"/>
          <p14:tracePt t="50518" x="1101725" y="2689225"/>
          <p14:tracePt t="50527" x="1112838" y="2689225"/>
          <p14:tracePt t="50544" x="1133475" y="2679700"/>
          <p14:tracePt t="50560" x="1173163" y="2668588"/>
          <p14:tracePt t="50577" x="1239838" y="2652713"/>
          <p14:tracePt t="50594" x="1301750" y="2633663"/>
          <p14:tracePt t="50610" x="1331913" y="2622550"/>
          <p14:tracePt t="50627" x="1352550" y="2622550"/>
          <p14:tracePt t="50643" x="1373188" y="2613025"/>
          <p14:tracePt t="50661" x="1387475" y="2613025"/>
          <p14:tracePt t="50677" x="1387475" y="2601913"/>
          <p14:tracePt t="50702" x="1387475" y="2592388"/>
          <p14:tracePt t="50925" x="1377950" y="2592388"/>
          <p14:tracePt t="51624" x="1377950" y="2601913"/>
          <p14:tracePt t="51680" x="1373188" y="2601913"/>
          <p14:tracePt t="51704" x="1362075" y="2601913"/>
          <p14:tracePt t="51722" x="1352550" y="2601913"/>
          <p14:tracePt t="51737" x="1341438" y="2601913"/>
          <p14:tracePt t="51744" x="1331913" y="2601913"/>
          <p14:tracePt t="51761" x="1331913" y="2613025"/>
          <p14:tracePt t="51777" x="1301750" y="2622550"/>
          <p14:tracePt t="51794" x="1281113" y="2633663"/>
          <p14:tracePt t="51810" x="1270000" y="2652713"/>
          <p14:tracePt t="51827" x="1260475" y="2663825"/>
          <p14:tracePt t="51844" x="1250950" y="2663825"/>
          <p14:tracePt t="51861" x="1239838" y="2663825"/>
          <p14:tracePt t="51890" x="1230313" y="2663825"/>
          <p14:tracePt t="51908" x="1219200" y="2663825"/>
          <p14:tracePt t="51919" x="1219200" y="2668588"/>
          <p14:tracePt t="51939" x="1209675" y="2668588"/>
          <p14:tracePt t="51971" x="1198563" y="2668588"/>
          <p14:tracePt t="51998" x="1189038" y="2668588"/>
          <p14:tracePt t="52021" x="1184275" y="2668588"/>
          <p14:tracePt t="52048" x="1173163" y="2668588"/>
          <p14:tracePt t="52064" x="1163638" y="2668588"/>
          <p14:tracePt t="52081" x="1152525" y="2668588"/>
          <p14:tracePt t="52099" x="1143000" y="2668588"/>
          <p14:tracePt t="52134" x="1133475" y="2668588"/>
          <p14:tracePt t="52300" x="1122363" y="2668588"/>
          <p14:tracePt t="52334" x="1122363" y="2663825"/>
          <p14:tracePt t="52432" x="1122363" y="2652713"/>
          <p14:tracePt t="52472" x="1112838" y="2652713"/>
          <p14:tracePt t="52503" x="1112838" y="2643188"/>
          <p14:tracePt t="52595" x="1112838" y="2633663"/>
          <p14:tracePt t="52646" x="1122363" y="2622550"/>
          <p14:tracePt t="52655" x="1133475" y="2622550"/>
          <p14:tracePt t="52670" x="1143000" y="2613025"/>
          <p14:tracePt t="52677" x="1152525" y="2613025"/>
          <p14:tracePt t="52694" x="1163638" y="2613025"/>
          <p14:tracePt t="52710" x="1189038" y="2601913"/>
          <p14:tracePt t="52728" x="1219200" y="2592388"/>
          <p14:tracePt t="52743" x="1250950" y="2581275"/>
          <p14:tracePt t="52760" x="1270000" y="2571750"/>
          <p14:tracePt t="52777" x="1290638" y="2562225"/>
          <p14:tracePt t="52794" x="1311275" y="2562225"/>
          <p14:tracePt t="52810" x="1331913" y="2551113"/>
          <p14:tracePt t="53004" x="1341438" y="2551113"/>
          <p14:tracePt t="53238" x="1352550" y="2551113"/>
          <p14:tracePt t="53270" x="1352550" y="2562225"/>
          <p14:tracePt t="53302" x="1362075" y="2562225"/>
          <p14:tracePt t="53334" x="1373188" y="2562225"/>
          <p14:tracePt t="53372" x="1377950" y="2562225"/>
          <p14:tracePt t="53420" x="1387475" y="2562225"/>
          <p14:tracePt t="53530" x="1387475" y="2571750"/>
          <p14:tracePt t="53555" x="1387475" y="2581275"/>
          <p14:tracePt t="53569" x="1387475" y="2592388"/>
          <p14:tracePt t="53577" x="1387475" y="2601913"/>
          <p14:tracePt t="53594" x="1387475" y="2613025"/>
          <p14:tracePt t="53610" x="1387475" y="2622550"/>
          <p14:tracePt t="53627" x="1373188" y="2643188"/>
          <p14:tracePt t="53643" x="1352550" y="2663825"/>
          <p14:tracePt t="53661" x="1331913" y="2679700"/>
          <p14:tracePt t="53677" x="1301750" y="2698750"/>
          <p14:tracePt t="53694" x="1270000" y="2709863"/>
          <p14:tracePt t="53710" x="1230313" y="2730500"/>
          <p14:tracePt t="53727" x="1198563" y="2740025"/>
          <p14:tracePt t="53743" x="1173163" y="2751138"/>
          <p14:tracePt t="53761" x="1143000" y="2751138"/>
          <p14:tracePt t="53777" x="1122363" y="2751138"/>
          <p14:tracePt t="53795" x="1101725" y="2751138"/>
          <p14:tracePt t="53819" x="1092200" y="2751138"/>
          <p14:tracePt t="53861" x="1081088" y="2751138"/>
          <p14:tracePt t="53926" x="1071563" y="2751138"/>
          <p14:tracePt t="53940" x="1071563" y="2740025"/>
          <p14:tracePt t="54044" x="1071563" y="2730500"/>
          <p14:tracePt t="54075" x="1071563" y="2719388"/>
          <p14:tracePt t="54087" x="1081088" y="2719388"/>
          <p14:tracePt t="54106" x="1081088" y="2709863"/>
          <p14:tracePt t="54111" x="1092200" y="2709863"/>
          <p14:tracePt t="54128" x="1101725" y="2709863"/>
          <p14:tracePt t="54143" x="1112838" y="2698750"/>
          <p14:tracePt t="54160" x="1122363" y="2689225"/>
          <p14:tracePt t="54177" x="1143000" y="2679700"/>
          <p14:tracePt t="54194" x="1152525" y="2668588"/>
          <p14:tracePt t="54210" x="1173163" y="2668588"/>
          <p14:tracePt t="54227" x="1189038" y="2663825"/>
          <p14:tracePt t="54243" x="1198563" y="2663825"/>
          <p14:tracePt t="54261" x="1219200" y="2663825"/>
          <p14:tracePt t="54277" x="1239838" y="2652713"/>
          <p14:tracePt t="54294" x="1270000" y="2652713"/>
          <p14:tracePt t="54310" x="1281113" y="2652713"/>
          <p14:tracePt t="54328" x="1311275" y="2652713"/>
          <p14:tracePt t="54344" x="1322388" y="2652713"/>
          <p14:tracePt t="54360" x="1341438" y="2663825"/>
          <p14:tracePt t="54377" x="1362075" y="2668588"/>
          <p14:tracePt t="54394" x="1377950" y="2679700"/>
          <p14:tracePt t="54410" x="1398588" y="2689225"/>
          <p14:tracePt t="54428" x="1419225" y="2689225"/>
          <p14:tracePt t="54444" x="1428750" y="2698750"/>
          <p14:tracePt t="54462" x="1438275" y="2698750"/>
          <p14:tracePt t="54477" x="1449388" y="2709863"/>
          <p14:tracePt t="54494" x="1458913" y="2709863"/>
          <p14:tracePt t="54521" x="1470025" y="2709863"/>
          <p14:tracePt t="54572" x="1479550" y="2709863"/>
          <p14:tracePt t="54605" x="1490663" y="2709863"/>
          <p14:tracePt t="54614" x="1500188" y="2709863"/>
          <p14:tracePt t="54631" x="1509713" y="2709863"/>
          <p14:tracePt t="54643" x="1509713" y="2698750"/>
          <p14:tracePt t="54661" x="1520825" y="2698750"/>
          <p14:tracePt t="54677" x="1541463" y="2698750"/>
          <p14:tracePt t="54694" x="1555750" y="2698750"/>
          <p14:tracePt t="54710" x="1576388" y="2698750"/>
          <p14:tracePt t="54727" x="1608138" y="2698750"/>
          <p14:tracePt t="54744" x="1638300" y="2698750"/>
          <p14:tracePt t="54760" x="1668463" y="2698750"/>
          <p14:tracePt t="54777" x="1689100" y="2698750"/>
          <p14:tracePt t="54794" x="1709738" y="2698750"/>
          <p14:tracePt t="54810" x="1735138" y="2698750"/>
          <p14:tracePt t="54827" x="1744663" y="2698750"/>
          <p14:tracePt t="54843" x="1755775" y="2698750"/>
          <p14:tracePt t="54861" x="1765300" y="2698750"/>
          <p14:tracePt t="54903" x="1776413" y="2698750"/>
          <p14:tracePt t="54929" x="1776413" y="2689225"/>
          <p14:tracePt t="54953" x="1776413" y="2679700"/>
          <p14:tracePt t="54974" x="1785938" y="2679700"/>
          <p14:tracePt t="54987" x="1785938" y="2668588"/>
          <p14:tracePt t="55005" x="1795463" y="2668588"/>
          <p14:tracePt t="55028" x="1795463" y="2663825"/>
          <p14:tracePt t="55044" x="1806575" y="2663825"/>
          <p14:tracePt t="55074" x="1816100" y="2663825"/>
          <p14:tracePt t="55097" x="1816100" y="2652713"/>
          <p14:tracePt t="55136" x="1816100" y="2643188"/>
          <p14:tracePt t="55272" x="1827213" y="2643188"/>
          <p14:tracePt t="55305" x="1836738" y="2643188"/>
          <p14:tracePt t="55323" x="1847850" y="2633663"/>
          <p14:tracePt t="55341" x="1857375" y="2633663"/>
          <p14:tracePt t="55355" x="1866900" y="2622550"/>
          <p14:tracePt t="55373" x="1878013" y="2622550"/>
          <p14:tracePt t="55393" x="1887538" y="2613025"/>
          <p14:tracePt t="55413" x="1898650" y="2613025"/>
          <p14:tracePt t="55427" x="1908175" y="2613025"/>
          <p14:tracePt t="55444" x="1919288" y="2613025"/>
          <p14:tracePt t="55461" x="1924050" y="2613025"/>
          <p14:tracePt t="55477" x="1933575" y="2613025"/>
          <p14:tracePt t="55494" x="1933575" y="2622550"/>
          <p14:tracePt t="55510" x="1944688" y="2622550"/>
          <p14:tracePt t="55527" x="1944688" y="2633663"/>
          <p14:tracePt t="55543" x="1944688" y="2643188"/>
          <p14:tracePt t="55560" x="1944688" y="2652713"/>
          <p14:tracePt t="55576" x="1924050" y="2652713"/>
          <p14:tracePt t="55594" x="1908175" y="2652713"/>
          <p14:tracePt t="55610" x="1887538" y="2652713"/>
          <p14:tracePt t="55627" x="1857375" y="2652713"/>
          <p14:tracePt t="55643" x="1847850" y="2643188"/>
          <p14:tracePt t="55661" x="1836738" y="2633663"/>
          <p14:tracePt t="55677" x="1816100" y="2622550"/>
          <p14:tracePt t="55694" x="1806575" y="2601913"/>
          <p14:tracePt t="55710" x="1795463" y="2581275"/>
          <p14:tracePt t="55728" x="1795463" y="2541588"/>
          <p14:tracePt t="55743" x="1795463" y="2509838"/>
          <p14:tracePt t="55760" x="1795463" y="2490788"/>
          <p14:tracePt t="55777" x="1795463" y="2479675"/>
          <p14:tracePt t="55795" x="1795463" y="2465388"/>
          <p14:tracePt t="55811" x="1806575" y="2465388"/>
          <p14:tracePt t="55828" x="1816100" y="2465388"/>
          <p14:tracePt t="55843" x="1827213" y="2465388"/>
          <p14:tracePt t="55861" x="1836738" y="2474913"/>
          <p14:tracePt t="55877" x="1847850" y="2490788"/>
          <p14:tracePt t="55894" x="1857375" y="2509838"/>
          <p14:tracePt t="55910" x="1878013" y="2530475"/>
          <p14:tracePt t="55927" x="1878013" y="2541588"/>
          <p14:tracePt t="55944" x="1887538" y="2562225"/>
          <p14:tracePt t="55960" x="1887538" y="2571750"/>
          <p14:tracePt t="55964" x="1898650" y="2581275"/>
          <p14:tracePt t="55977" x="1898650" y="2592388"/>
          <p14:tracePt t="55994" x="1898650" y="2601913"/>
          <p14:tracePt t="56022" x="1898650" y="2613025"/>
          <p14:tracePt t="56027" x="1887538" y="2613025"/>
          <p14:tracePt t="56046" x="1878013" y="2613025"/>
          <p14:tracePt t="56075" x="1866900" y="2613025"/>
          <p14:tracePt t="56214" x="1866900" y="2601913"/>
          <p14:tracePt t="56236" x="1878013" y="2601913"/>
          <p14:tracePt t="56273" x="1887538" y="2601913"/>
          <p14:tracePt t="56387" x="1898650" y="2601913"/>
          <p14:tracePt t="56435" x="1908175" y="2601913"/>
          <p14:tracePt t="56453" x="1919288" y="2601913"/>
          <p14:tracePt t="56471" x="1924050" y="2613025"/>
          <p14:tracePt t="56487" x="1933575" y="2622550"/>
          <p14:tracePt t="56498" x="1944688" y="2622550"/>
          <p14:tracePt t="56510" x="1954213" y="2633663"/>
          <p14:tracePt t="56528" x="1974850" y="2652713"/>
          <p14:tracePt t="56544" x="2016125" y="2689225"/>
          <p14:tracePt t="56560" x="2046288" y="2719388"/>
          <p14:tracePt t="56577" x="2076450" y="2751138"/>
          <p14:tracePt t="56594" x="2101850" y="2781300"/>
          <p14:tracePt t="56610" x="2122488" y="2822575"/>
          <p14:tracePt t="56627" x="2143125" y="2857500"/>
          <p14:tracePt t="56643" x="2173288" y="2928938"/>
          <p14:tracePt t="56661" x="2193925" y="2990850"/>
          <p14:tracePt t="56677" x="2205038" y="3067050"/>
          <p14:tracePt t="56694" x="2214563" y="3117850"/>
          <p14:tracePt t="56710" x="2214563" y="3168650"/>
          <p14:tracePt t="56727" x="2214563" y="3209925"/>
          <p14:tracePt t="56744" x="2214563" y="3265488"/>
          <p14:tracePt t="56760" x="2205038" y="3316288"/>
          <p14:tracePt t="56777" x="2173288" y="3387725"/>
          <p14:tracePt t="56794" x="2152650" y="3444875"/>
          <p14:tracePt t="56810" x="2122488" y="3516313"/>
          <p14:tracePt t="56827" x="2101850" y="3546475"/>
          <p14:tracePt t="56843" x="2087563" y="3576638"/>
          <p14:tracePt t="56861" x="2046288" y="3592513"/>
          <p14:tracePt t="56877" x="2025650" y="3622675"/>
          <p14:tracePt t="56894" x="1984375" y="3643313"/>
          <p14:tracePt t="56910" x="1954213" y="3663950"/>
          <p14:tracePt t="56927" x="1924050" y="3684588"/>
          <p14:tracePt t="56944" x="1908175" y="3694113"/>
          <p14:tracePt t="56960" x="1887538" y="3694113"/>
          <p14:tracePt t="56977" x="1878013" y="3694113"/>
          <p14:tracePt t="56994" x="1866900" y="3694113"/>
          <p14:tracePt t="56999" x="1857375" y="3694113"/>
          <p14:tracePt t="57010" x="1847850" y="3694113"/>
          <p14:tracePt t="57027" x="1836738" y="3694113"/>
          <p14:tracePt t="57043" x="1827213" y="3705225"/>
          <p14:tracePt t="57061" x="1806575" y="3724275"/>
          <p14:tracePt t="57077" x="1785938" y="3770313"/>
          <p14:tracePt t="57094" x="1755775" y="3832225"/>
          <p14:tracePt t="57110" x="1735138" y="3903663"/>
          <p14:tracePt t="57128" x="1719263" y="3949700"/>
          <p14:tracePt t="57143" x="1709738" y="4000500"/>
          <p14:tracePt t="57160" x="1698625" y="4030663"/>
          <p14:tracePt t="57177" x="1698625" y="4041775"/>
          <p14:tracePt t="57194" x="1698625" y="4051300"/>
          <p14:tracePt t="57211" x="1689100" y="4051300"/>
          <p14:tracePt t="57227" x="1679575" y="4062413"/>
          <p14:tracePt t="57244" x="1647825" y="4081463"/>
          <p14:tracePt t="57261" x="1608138" y="4159250"/>
          <p14:tracePt t="57277" x="1566863" y="4251325"/>
          <p14:tracePt t="57297" x="1520825" y="4367213"/>
          <p14:tracePt t="57310" x="1490663" y="4470400"/>
          <p14:tracePt t="57328" x="1470025" y="4505325"/>
          <p14:tracePt t="57344" x="1458913" y="4516438"/>
          <p14:tracePt t="57404" x="1449388" y="4505325"/>
          <p14:tracePt t="57468" x="1458913" y="4505325"/>
          <p14:tracePt t="57489" x="1470025" y="4505325"/>
          <p14:tracePt t="57510" x="1479550" y="4505325"/>
          <p14:tracePt t="57537" x="1490663" y="4505325"/>
          <p14:tracePt t="57557" x="1500188" y="4516438"/>
          <p14:tracePt t="57574" x="1500188" y="4525963"/>
          <p14:tracePt t="57579" x="1509713" y="4525963"/>
          <p14:tracePt t="57594" x="1509713" y="4537075"/>
          <p14:tracePt t="57610" x="1509713" y="4556125"/>
          <p14:tracePt t="57627" x="1520825" y="4567238"/>
          <p14:tracePt t="57643" x="1530350" y="4587875"/>
          <p14:tracePt t="57661" x="1530350" y="4597400"/>
          <p14:tracePt t="57677" x="1530350" y="4608513"/>
          <p14:tracePt t="57718" x="1530350" y="4597400"/>
          <p14:tracePt t="57728" x="1530350" y="4587875"/>
          <p14:tracePt t="57744" x="1530350" y="4576763"/>
          <p14:tracePt t="57761" x="1530350" y="4567238"/>
          <p14:tracePt t="57777" x="1530350" y="4537075"/>
          <p14:tracePt t="57794" x="1530350" y="4505325"/>
          <p14:tracePt t="57810" x="1530350" y="4479925"/>
          <p14:tracePt t="57827" x="1530350" y="4438650"/>
          <p14:tracePt t="57843" x="1530350" y="4387850"/>
          <p14:tracePt t="57861" x="1530350" y="4337050"/>
          <p14:tracePt t="57877" x="1530350" y="4281488"/>
          <p14:tracePt t="57894" x="1530350" y="4240213"/>
          <p14:tracePt t="57910" x="1530350" y="4198938"/>
          <p14:tracePt t="57928" x="1530350" y="4168775"/>
          <p14:tracePt t="57943" x="1530350" y="4138613"/>
          <p14:tracePt t="57960" x="1520825" y="4122738"/>
          <p14:tracePt t="57977" x="1500188" y="4081463"/>
          <p14:tracePt t="57994" x="1490663" y="4051300"/>
          <p14:tracePt t="58010" x="1479550" y="4010025"/>
          <p14:tracePt t="58027" x="1470025" y="3979863"/>
          <p14:tracePt t="58043" x="1458913" y="3944938"/>
          <p14:tracePt t="58061" x="1449388" y="3913188"/>
          <p14:tracePt t="58077" x="1438275" y="3873500"/>
          <p14:tracePt t="58094" x="1428750" y="3832225"/>
          <p14:tracePt t="58110" x="1419225" y="3802063"/>
          <p14:tracePt t="58127" x="1408113" y="3781425"/>
          <p14:tracePt t="58144" x="1398588" y="3756025"/>
          <p14:tracePt t="58160" x="1398588" y="3735388"/>
          <p14:tracePt t="58177" x="1398588" y="3714750"/>
          <p14:tracePt t="58194" x="1398588" y="3694113"/>
          <p14:tracePt t="58210" x="1398588" y="3673475"/>
          <p14:tracePt t="58227" x="1398588" y="3622675"/>
          <p14:tracePt t="58243" x="1398588" y="3576638"/>
          <p14:tracePt t="58261" x="1398588" y="3536950"/>
          <p14:tracePt t="58277" x="1408113" y="3495675"/>
          <p14:tracePt t="58294" x="1408113" y="3465513"/>
          <p14:tracePt t="58310" x="1408113" y="3433763"/>
          <p14:tracePt t="58328" x="1408113" y="3413125"/>
          <p14:tracePt t="58343" x="1408113" y="3387725"/>
          <p14:tracePt t="58360" x="1419225" y="3357563"/>
          <p14:tracePt t="58377" x="1419225" y="3316288"/>
          <p14:tracePt t="58394" x="1428750" y="3295650"/>
          <p14:tracePt t="58410" x="1438275" y="3276600"/>
          <p14:tracePt t="58436" x="1449388" y="3265488"/>
          <p14:tracePt t="58451" x="1449388" y="3255963"/>
          <p14:tracePt t="58462" x="1458913" y="3244850"/>
          <p14:tracePt t="58477" x="1458913" y="3235325"/>
          <p14:tracePt t="58495" x="1479550" y="3214688"/>
          <p14:tracePt t="58510" x="1490663" y="3198813"/>
          <p14:tracePt t="58528" x="1509713" y="3179763"/>
          <p14:tracePt t="58544" x="1520825" y="3179763"/>
          <p14:tracePt t="58561" x="1530350" y="3179763"/>
          <p14:tracePt t="58577" x="1541463" y="3179763"/>
          <p14:tracePt t="58596" x="1550988" y="3179763"/>
          <p14:tracePt t="58640" x="1555750" y="3179763"/>
          <p14:tracePt t="58697" x="1566863" y="3179763"/>
          <p14:tracePt t="58706" x="1566863" y="3189288"/>
          <p14:tracePt t="58728" x="1576388" y="3198813"/>
          <p14:tracePt t="58745" x="1587500" y="3198813"/>
          <p14:tracePt t="58761" x="1587500" y="3209925"/>
          <p14:tracePt t="58777" x="1608138" y="3214688"/>
          <p14:tracePt t="58794" x="1627188" y="3235325"/>
          <p14:tracePt t="58810" x="1658938" y="3255963"/>
          <p14:tracePt t="58827" x="1668463" y="3276600"/>
          <p14:tracePt t="58843" x="1689100" y="3306763"/>
          <p14:tracePt t="58861" x="1698625" y="3327400"/>
          <p14:tracePt t="58877" x="1709738" y="3348038"/>
          <p14:tracePt t="58894" x="1719263" y="3357563"/>
          <p14:tracePt t="58910" x="1730375" y="3367088"/>
          <p14:tracePt t="58927" x="1730375" y="3378200"/>
          <p14:tracePt t="58944" x="1730375" y="3387725"/>
          <p14:tracePt t="58960" x="1730375" y="3398838"/>
          <p14:tracePt t="58977" x="1730375" y="3403600"/>
          <p14:tracePt t="58994" x="1730375" y="3413125"/>
          <p14:tracePt t="59010" x="1730375" y="3424238"/>
          <p14:tracePt t="59027" x="1730375" y="3433763"/>
          <p14:tracePt t="59087" x="1730375" y="3444875"/>
          <p14:tracePt t="59114" x="1730375" y="3454400"/>
          <p14:tracePt t="59138" x="1730375" y="3465513"/>
          <p14:tracePt t="59167" x="1730375" y="3475038"/>
          <p14:tracePt t="59187" x="1730375" y="3484563"/>
          <p14:tracePt t="59206" x="1730375" y="3495675"/>
          <p14:tracePt t="59220" x="1735138" y="3505200"/>
          <p14:tracePt t="59239" x="1735138" y="3516313"/>
          <p14:tracePt t="59260" x="1735138" y="3525838"/>
          <p14:tracePt t="59279" x="1744663" y="3525838"/>
          <p14:tracePt t="59297" x="1744663" y="3536950"/>
          <p14:tracePt t="59357" x="1744663" y="3546475"/>
          <p14:tracePt t="59492" x="1735138" y="3546475"/>
          <p14:tracePt t="59540" x="1730375" y="3546475"/>
          <p14:tracePt t="59577" x="1719263" y="3546475"/>
          <p14:tracePt t="59608" x="1709738" y="3546475"/>
          <p14:tracePt t="59627" x="1709738" y="3536950"/>
          <p14:tracePt t="59656" x="1709738" y="3525838"/>
          <p14:tracePt t="59721" x="1719263" y="3525838"/>
          <p14:tracePt t="59735" x="1719263" y="3516313"/>
          <p14:tracePt t="59744" x="1730375" y="3516313"/>
          <p14:tracePt t="59761" x="1735138" y="3516313"/>
          <p14:tracePt t="59777" x="1744663" y="3505200"/>
          <p14:tracePt t="59794" x="1755775" y="3505200"/>
          <p14:tracePt t="59810" x="1765300" y="3505200"/>
          <p14:tracePt t="59827" x="1776413" y="3505200"/>
          <p14:tracePt t="59843" x="1785938" y="3505200"/>
          <p14:tracePt t="59861" x="1795463" y="3505200"/>
          <p14:tracePt t="59877" x="1795463" y="3516313"/>
          <p14:tracePt t="59894" x="1795463" y="3525838"/>
          <p14:tracePt t="59910" x="1795463" y="3536950"/>
          <p14:tracePt t="59928" x="1806575" y="3546475"/>
          <p14:tracePt t="59944" x="1806575" y="3556000"/>
          <p14:tracePt t="59960" x="1816100" y="3556000"/>
          <p14:tracePt t="59977" x="1816100" y="3567113"/>
          <p14:tracePt t="60012" x="1816100" y="3576638"/>
          <p14:tracePt t="60019" x="1827213" y="3576638"/>
          <p14:tracePt t="60055" x="1827213" y="3581400"/>
          <p14:tracePt t="60061" x="1836738" y="3581400"/>
          <p14:tracePt t="60077" x="1836738" y="3592513"/>
          <p14:tracePt t="60094" x="1847850" y="3592513"/>
          <p14:tracePt t="60110" x="1857375" y="3602038"/>
          <p14:tracePt t="60127" x="1878013" y="3602038"/>
          <p14:tracePt t="60144" x="1898650" y="3613150"/>
          <p14:tracePt t="60160" x="1919288" y="3633788"/>
          <p14:tracePt t="60177" x="1944688" y="3643313"/>
          <p14:tracePt t="60194" x="1974850" y="3652838"/>
          <p14:tracePt t="60210" x="1995488" y="3663950"/>
          <p14:tracePt t="60227" x="2025650" y="3673475"/>
          <p14:tracePt t="60243" x="2046288" y="3684588"/>
          <p14:tracePt t="60261" x="2076450" y="3705225"/>
          <p14:tracePt t="60277" x="2112963" y="3724275"/>
          <p14:tracePt t="60294" x="2133600" y="3735388"/>
          <p14:tracePt t="60310" x="2173288" y="3765550"/>
          <p14:tracePt t="60328" x="2224088" y="3781425"/>
          <p14:tracePt t="60344" x="2265363" y="3802063"/>
          <p14:tracePt t="60360" x="2322513" y="3822700"/>
          <p14:tracePt t="60377" x="2424113" y="3841750"/>
          <p14:tracePt t="60394" x="2500313" y="3832225"/>
          <p14:tracePt t="60410" x="2652713" y="3770313"/>
          <p14:tracePt t="60427" x="2781300" y="3684588"/>
          <p14:tracePt t="60443" x="2970213" y="3546475"/>
          <p14:tracePt t="60461" x="3179763" y="3403600"/>
          <p14:tracePt t="60477" x="3327400" y="3316288"/>
          <p14:tracePt t="60494" x="3536950" y="3235325"/>
          <p14:tracePt t="60510" x="3684588" y="3189288"/>
          <p14:tracePt t="60528" x="3832225" y="3159125"/>
          <p14:tracePt t="60544" x="3913188" y="3159125"/>
          <p14:tracePt t="60560" x="4021138" y="3159125"/>
          <p14:tracePt t="60577" x="4092575" y="3159125"/>
          <p14:tracePt t="60594" x="4189413" y="3159125"/>
          <p14:tracePt t="60610" x="4260850" y="3159125"/>
          <p14:tracePt t="60628" x="4348163" y="3159125"/>
          <p14:tracePt t="60644" x="4537075" y="3179763"/>
          <p14:tracePt t="60661" x="4659313" y="3179763"/>
          <p14:tracePt t="60677" x="4776788" y="3179763"/>
          <p14:tracePt t="60694" x="4913313" y="3179763"/>
          <p14:tracePt t="60710" x="5026025" y="3159125"/>
          <p14:tracePt t="60727" x="5164138" y="3138488"/>
          <p14:tracePt t="60744" x="5260975" y="3138488"/>
          <p14:tracePt t="60760" x="5399088" y="3138488"/>
          <p14:tracePt t="60777" x="5480050" y="3138488"/>
          <p14:tracePt t="60794" x="5562600" y="3148013"/>
          <p14:tracePt t="60810" x="5597525" y="3148013"/>
          <p14:tracePt t="60827" x="5648325" y="3148013"/>
          <p14:tracePt t="60843" x="5689600" y="3148013"/>
          <p14:tracePt t="60861" x="5710238" y="3179763"/>
          <p14:tracePt t="60877" x="5740400" y="3224213"/>
          <p14:tracePt t="60894" x="5751513" y="3255963"/>
          <p14:tracePt t="60910" x="5761038" y="3306763"/>
          <p14:tracePt t="60928" x="5751513" y="3327400"/>
          <p14:tracePt t="60943" x="5730875" y="3357563"/>
          <p14:tracePt t="60960" x="5710238" y="3387725"/>
          <p14:tracePt t="60977" x="5710238" y="3433763"/>
          <p14:tracePt t="60994" x="5710238" y="3465513"/>
          <p14:tracePt t="61010" x="5710238" y="3475038"/>
          <p14:tracePt t="61027" x="5699125" y="3475038"/>
          <p14:tracePt t="61031" x="5689600" y="3433763"/>
          <p14:tracePt t="61043" x="5689600" y="3413125"/>
          <p14:tracePt t="61061" x="5680075" y="3387725"/>
          <p14:tracePt t="61077" x="5668963" y="3327400"/>
          <p14:tracePt t="61094" x="5659438" y="3276600"/>
          <p14:tracePt t="61110" x="5638800" y="3244850"/>
          <p14:tracePt t="61127" x="5608638" y="3209925"/>
          <p14:tracePt t="61144" x="5576888" y="3168650"/>
          <p14:tracePt t="61160" x="5530850" y="3108325"/>
          <p14:tracePt t="61177" x="5491163" y="3067050"/>
          <p14:tracePt t="61194" x="5449888" y="3030538"/>
          <p14:tracePt t="61210" x="5429250" y="3000375"/>
          <p14:tracePt t="61227" x="5394325" y="2959100"/>
          <p14:tracePt t="61243" x="5373688" y="2919413"/>
          <p14:tracePt t="61261" x="5332413" y="2887663"/>
          <p14:tracePt t="61277" x="5281613" y="2841625"/>
          <p14:tracePt t="61294" x="5230813" y="2790825"/>
          <p14:tracePt t="61310" x="5205413" y="2760663"/>
          <p14:tracePt t="61327" x="5173663" y="2730500"/>
          <p14:tracePt t="61344" x="5133975" y="2698750"/>
          <p14:tracePt t="61361" x="5102225" y="2668588"/>
          <p14:tracePt t="61377" x="5092700" y="2663825"/>
          <p14:tracePt t="61394" x="5081588" y="2643188"/>
          <p14:tracePt t="61410" x="5081588" y="2622550"/>
          <p14:tracePt t="61427" x="5081588" y="2613025"/>
          <p14:tracePt t="61443" x="5081588" y="2601913"/>
          <p14:tracePt t="61461" x="5081588" y="2571750"/>
          <p14:tracePt t="61477" x="5081588" y="2541588"/>
          <p14:tracePt t="61494" x="5081588" y="2509838"/>
          <p14:tracePt t="61510" x="5081588" y="2479675"/>
          <p14:tracePt t="61528" x="5072063" y="2454275"/>
          <p14:tracePt t="61543" x="5062538" y="2424113"/>
          <p14:tracePt t="61560" x="5051425" y="2393950"/>
          <p14:tracePt t="61577" x="5030788" y="2352675"/>
          <p14:tracePt t="61594" x="5026025" y="2322513"/>
          <p14:tracePt t="61611" x="5005388" y="2295525"/>
          <p14:tracePt t="61628" x="4995863" y="2286000"/>
          <p14:tracePt t="61644" x="4984750" y="2265363"/>
          <p14:tracePt t="61661" x="4975225" y="2244725"/>
          <p14:tracePt t="61677" x="4954588" y="2224088"/>
          <p14:tracePt t="61694" x="4924425" y="2184400"/>
          <p14:tracePt t="61710" x="4894263" y="2152650"/>
          <p14:tracePt t="61727" x="4873625" y="2122488"/>
          <p14:tracePt t="61744" x="4848225" y="2097088"/>
          <p14:tracePt t="61760" x="4816475" y="2055813"/>
          <p14:tracePt t="61778" x="4806950" y="2036763"/>
          <p14:tracePt t="61795" x="4776788" y="1995488"/>
          <p14:tracePt t="61810" x="4756150" y="1954213"/>
          <p14:tracePt t="61828" x="4745038" y="1933575"/>
          <p14:tracePt t="61843" x="4724400" y="1928813"/>
          <p14:tracePt t="61861" x="4714875" y="1928813"/>
          <p14:tracePt t="61877" x="4705350" y="1919288"/>
          <p14:tracePt t="61894" x="4694238" y="1908175"/>
          <p14:tracePt t="61910" x="4684713" y="1908175"/>
          <p14:tracePt t="61927" x="4673600" y="1908175"/>
          <p14:tracePt t="62043" x="4648200" y="2108200"/>
          <p14:tracePt t="62055" x="4648200" y="2112963"/>
          <p14:tracePt t="62077" x="4648200" y="2152650"/>
          <p14:tracePt t="62094" x="4648200" y="2224088"/>
          <p14:tracePt t="62110" x="4648200" y="2276475"/>
          <p14:tracePt t="62128" x="4648200" y="2332038"/>
          <p14:tracePt t="62144" x="4648200" y="2403475"/>
          <p14:tracePt t="62160" x="4648200" y="2465388"/>
          <p14:tracePt t="62177" x="4659313" y="2520950"/>
          <p14:tracePt t="62194" x="4684713" y="2601913"/>
          <p14:tracePt t="62210" x="4724400" y="2668588"/>
          <p14:tracePt t="62227" x="4756150" y="2719388"/>
          <p14:tracePt t="62243" x="4786313" y="2760663"/>
          <p14:tracePt t="62261" x="4827588" y="2790825"/>
          <p14:tracePt t="62277" x="4852988" y="2801938"/>
          <p14:tracePt t="62294" x="4894263" y="2801938"/>
          <p14:tracePt t="62310" x="4924425" y="2801938"/>
          <p14:tracePt t="62327" x="4965700" y="2790825"/>
          <p14:tracePt t="62344" x="4984750" y="2770188"/>
          <p14:tracePt t="62360" x="5016500" y="2760663"/>
          <p14:tracePt t="62377" x="5030788" y="2751138"/>
          <p14:tracePt t="62394" x="5051425" y="2740025"/>
          <p14:tracePt t="62410" x="5062538" y="2719388"/>
          <p14:tracePt t="62427" x="5062538" y="2709863"/>
          <p14:tracePt t="62443" x="5072063" y="2679700"/>
          <p14:tracePt t="62461" x="5081588" y="2663825"/>
          <p14:tracePt t="62477" x="5081588" y="2643188"/>
          <p14:tracePt t="62494" x="5081588" y="2622550"/>
          <p14:tracePt t="62510" x="5081588" y="2592388"/>
          <p14:tracePt t="62528" x="5081588" y="2562225"/>
          <p14:tracePt t="62543" x="5072063" y="2500313"/>
          <p14:tracePt t="62561" x="5051425" y="2454275"/>
          <p14:tracePt t="62577" x="5026025" y="2393950"/>
          <p14:tracePt t="62594" x="5016500" y="2373313"/>
          <p14:tracePt t="62610" x="5005388" y="2362200"/>
          <p14:tracePt t="62642" x="4995863" y="2362200"/>
          <p14:tracePt t="62652" x="4995863" y="2352675"/>
          <p14:tracePt t="62661" x="4984750" y="2352675"/>
          <p14:tracePt t="62677" x="4975225" y="2341563"/>
          <p14:tracePt t="62694" x="4954588" y="2322513"/>
          <p14:tracePt t="62710" x="4933950" y="2301875"/>
          <p14:tracePt t="62728" x="4903788" y="2265363"/>
          <p14:tracePt t="62744" x="4873625" y="2205038"/>
          <p14:tracePt t="62760" x="4837113" y="2112963"/>
          <p14:tracePt t="62777" x="4816475" y="2046288"/>
          <p14:tracePt t="62794" x="4776788" y="1965325"/>
          <p14:tracePt t="62810" x="4765675" y="1928813"/>
          <p14:tracePt t="62828" x="4745038" y="1908175"/>
          <p14:tracePt t="62844" x="4724400" y="1878013"/>
          <p14:tracePt t="62861" x="4705350" y="1857375"/>
          <p14:tracePt t="62877" x="4684713" y="1847850"/>
          <p14:tracePt t="62894" x="4659313" y="1836738"/>
          <p14:tracePt t="62911" x="4648200" y="1836738"/>
          <p14:tracePt t="62927" x="4638675" y="1836738"/>
          <p14:tracePt t="62944" x="4627563" y="1857375"/>
          <p14:tracePt t="62960" x="4618038" y="1878013"/>
          <p14:tracePt t="62977" x="4608513" y="1898650"/>
          <p14:tracePt t="62994" x="4587875" y="1919288"/>
          <p14:tracePt t="63010" x="4567238" y="1933575"/>
          <p14:tracePt t="63014" x="4546600" y="1974850"/>
          <p14:tracePt t="63027" x="4537075" y="1984375"/>
          <p14:tracePt t="63043" x="4525963" y="2016125"/>
          <p14:tracePt t="63061" x="4505325" y="2036763"/>
          <p14:tracePt t="63077" x="4479925" y="2046288"/>
          <p14:tracePt t="63094" x="4438650" y="2046288"/>
          <p14:tracePt t="63111" x="4408488" y="2055813"/>
          <p14:tracePt t="63128" x="4387850" y="2076450"/>
          <p14:tracePt t="63143" x="4378325" y="2087563"/>
          <p14:tracePt t="63161" x="4378325" y="2097088"/>
          <p14:tracePt t="63177" x="4378325" y="2108200"/>
          <p14:tracePt t="63194" x="4378325" y="2112963"/>
          <p14:tracePt t="63312" x="4378325" y="2108200"/>
          <p14:tracePt t="63358" x="4378325" y="2097088"/>
          <p14:tracePt t="63389" x="4387850" y="2097088"/>
          <p14:tracePt t="63415" x="4398963" y="2097088"/>
          <p14:tracePt t="63437" x="4408488" y="2097088"/>
          <p14:tracePt t="63457" x="4419600" y="2097088"/>
          <p14:tracePt t="63464" x="4419600" y="2108200"/>
          <p14:tracePt t="63477" x="4429125" y="2112963"/>
          <p14:tracePt t="63494" x="4429125" y="2122488"/>
          <p14:tracePt t="63510" x="4438650" y="2133600"/>
          <p14:tracePt t="63528" x="4449763" y="2143125"/>
          <p14:tracePt t="63544" x="4459288" y="2163763"/>
          <p14:tracePt t="63561" x="4479925" y="2193925"/>
          <p14:tracePt t="63577" x="4484688" y="2214563"/>
          <p14:tracePt t="63594" x="4495800" y="2224088"/>
          <p14:tracePt t="63610" x="4516438" y="2255838"/>
          <p14:tracePt t="63628" x="4537075" y="2276475"/>
          <p14:tracePt t="63643" x="4546600" y="2295525"/>
          <p14:tracePt t="63661" x="4567238" y="2322513"/>
          <p14:tracePt t="63677" x="4576763" y="2341563"/>
          <p14:tracePt t="63694" x="4587875" y="2373313"/>
          <p14:tracePt t="63710" x="4597400" y="2393950"/>
          <p14:tracePt t="63728" x="4608513" y="2413000"/>
          <p14:tracePt t="63744" x="4618038" y="2433638"/>
          <p14:tracePt t="63760" x="4627563" y="2454275"/>
          <p14:tracePt t="63777" x="4638675" y="2479675"/>
          <p14:tracePt t="63807" x="4648200" y="2490788"/>
          <p14:tracePt t="63821" x="4648200" y="2500313"/>
          <p14:tracePt t="63839" x="4659313" y="2500313"/>
          <p14:tracePt t="63843" x="4659313" y="2509838"/>
          <p14:tracePt t="63863" x="4659313" y="2520950"/>
          <p14:tracePt t="63879" x="4659313" y="2530475"/>
          <p14:tracePt t="63908" x="4659313" y="2541588"/>
          <p14:tracePt t="63948" x="4659313" y="2551113"/>
          <p14:tracePt t="63967" x="4659313" y="2562225"/>
          <p14:tracePt t="63986" x="4659313" y="2571750"/>
          <p14:tracePt t="64004" x="4659313" y="2581275"/>
          <p14:tracePt t="64034" x="4659313" y="2592388"/>
          <p14:tracePt t="64091" x="4659313" y="2601913"/>
          <p14:tracePt t="64114" x="4659313" y="2613025"/>
          <p14:tracePt t="64137" x="4659313" y="2622550"/>
          <p14:tracePt t="64153" x="4659313" y="2633663"/>
          <p14:tracePt t="64170" x="4659313" y="2643188"/>
          <p14:tracePt t="64177" x="4659313" y="2652713"/>
          <p14:tracePt t="64196" x="4648200" y="2663825"/>
          <p14:tracePt t="64210" x="4648200" y="2679700"/>
          <p14:tracePt t="64227" x="4638675" y="2719388"/>
          <p14:tracePt t="64244" x="4618038" y="2781300"/>
          <p14:tracePt t="64261" x="4608513" y="2822575"/>
          <p14:tracePt t="64277" x="4576763" y="2867025"/>
          <p14:tracePt t="64294" x="4556125" y="2908300"/>
          <p14:tracePt t="64310" x="4546600" y="2949575"/>
          <p14:tracePt t="64327" x="4537075" y="3000375"/>
          <p14:tracePt t="64344" x="4516438" y="3046413"/>
          <p14:tracePt t="64360" x="4505325" y="3087688"/>
          <p14:tracePt t="64377" x="4495800" y="3108325"/>
          <p14:tracePt t="64394" x="4495800" y="3127375"/>
          <p14:tracePt t="64410" x="4484688" y="3148013"/>
          <p14:tracePt t="64427" x="4479925" y="3168650"/>
          <p14:tracePt t="64443" x="4470400" y="3179763"/>
          <p14:tracePt t="64461" x="4459288" y="3209925"/>
          <p14:tracePt t="64477" x="4459288" y="3224213"/>
          <p14:tracePt t="64494" x="4449763" y="3235325"/>
          <p14:tracePt t="64510" x="4449763" y="3244850"/>
          <p14:tracePt t="64571" x="4459288" y="3235325"/>
          <p14:tracePt t="64588" x="4470400" y="3224213"/>
          <p14:tracePt t="64605" x="4479925" y="3224213"/>
          <p14:tracePt t="64610" x="4479925" y="3214688"/>
          <p14:tracePt t="64627" x="4484688" y="3209925"/>
          <p14:tracePt t="64644" x="4495800" y="3209925"/>
          <p14:tracePt t="64661" x="4505325" y="3198813"/>
          <p14:tracePt t="64677" x="4516438" y="3179763"/>
          <p14:tracePt t="64694" x="4516438" y="3168650"/>
          <p14:tracePt t="64710" x="4516438" y="3159125"/>
          <p14:tracePt t="64727" x="4525963" y="3159125"/>
          <p14:tracePt t="64744" x="4525963" y="3148013"/>
          <p14:tracePt t="64869" x="4525963" y="3159125"/>
          <p14:tracePt t="64878" x="4525963" y="3168650"/>
          <p14:tracePt t="64894" x="4525963" y="3179763"/>
          <p14:tracePt t="64910" x="4525963" y="3198813"/>
          <p14:tracePt t="64928" x="4525963" y="3235325"/>
          <p14:tracePt t="64944" x="4525963" y="3286125"/>
          <p14:tracePt t="64960" x="4516438" y="3316288"/>
          <p14:tracePt t="64977" x="4505325" y="3357563"/>
          <p14:tracePt t="64994" x="4479925" y="3424238"/>
          <p14:tracePt t="65010" x="4449763" y="3495675"/>
          <p14:tracePt t="65027" x="4429125" y="3546475"/>
          <p14:tracePt t="65043" x="4398963" y="3581400"/>
          <p14:tracePt t="65061" x="4387850" y="3613150"/>
          <p14:tracePt t="65077" x="4378325" y="3633788"/>
          <p14:tracePt t="65094" x="4367213" y="3643313"/>
          <p14:tracePt t="65110" x="4367213" y="3663950"/>
          <p14:tracePt t="65127" x="4367213" y="3673475"/>
          <p14:tracePt t="65144" x="4367213" y="3684588"/>
          <p14:tracePt t="65180" x="4367213" y="3694113"/>
          <p14:tracePt t="65205" x="4378325" y="3705225"/>
          <p14:tracePt t="65237" x="4387850" y="3705225"/>
          <p14:tracePt t="65256" x="4398963" y="3705225"/>
          <p14:tracePt t="65261" x="4398963" y="3714750"/>
          <p14:tracePt t="65278" x="4408488" y="3714750"/>
          <p14:tracePt t="65294" x="4408488" y="3724275"/>
          <p14:tracePt t="65310" x="4419600" y="3724275"/>
          <p14:tracePt t="65328" x="4419600" y="3744913"/>
          <p14:tracePt t="65345" x="4429125" y="3744913"/>
          <p14:tracePt t="65361" x="4429125" y="3756025"/>
          <p14:tracePt t="65377" x="4438650" y="3756025"/>
          <p14:tracePt t="65394" x="4449763" y="3756025"/>
          <p14:tracePt t="65410" x="4459288" y="3756025"/>
          <p14:tracePt t="65427" x="4470400" y="3756025"/>
          <p14:tracePt t="65445" x="4479925" y="3756025"/>
          <p14:tracePt t="65468" x="4479925" y="3765550"/>
          <p14:tracePt t="65495" x="4484688" y="3765550"/>
          <p14:tracePt t="65519" x="4484688" y="3770313"/>
          <p14:tracePt t="65537" x="4495800" y="3770313"/>
          <p14:tracePt t="65561" x="4505325" y="3770313"/>
          <p14:tracePt t="65577" x="4516438" y="3770313"/>
          <p14:tracePt t="65594" x="4525963" y="3770313"/>
          <p14:tracePt t="65621" x="4537075" y="3770313"/>
          <p14:tracePt t="65636" x="4546600" y="3770313"/>
          <p14:tracePt t="65656" x="4556125" y="3770313"/>
          <p14:tracePt t="65689" x="4567238" y="3770313"/>
          <p14:tracePt t="65707" x="4576763" y="3770313"/>
          <p14:tracePt t="65826" x="4576763" y="3781425"/>
          <p14:tracePt t="65872" x="4567238" y="3781425"/>
          <p14:tracePt t="65888" x="4556125" y="3781425"/>
          <p14:tracePt t="65901" x="4546600" y="3781425"/>
          <p14:tracePt t="65910" x="4546600" y="3790950"/>
          <p14:tracePt t="65927" x="4525963" y="3790950"/>
          <p14:tracePt t="65944" x="4495800" y="3790950"/>
          <p14:tracePt t="65961" x="4470400" y="3790950"/>
          <p14:tracePt t="65977" x="4459288" y="3790950"/>
          <p14:tracePt t="65994" x="4459288" y="3802063"/>
          <p14:tracePt t="66010" x="4449763" y="3802063"/>
          <p14:tracePt t="66100" x="4459288" y="3802063"/>
          <p14:tracePt t="66120" x="4470400" y="3802063"/>
          <p14:tracePt t="66139" x="4484688" y="3802063"/>
          <p14:tracePt t="66155" x="4505325" y="3802063"/>
          <p14:tracePt t="66166" x="4516438" y="3802063"/>
          <p14:tracePt t="66177" x="4525963" y="3802063"/>
          <p14:tracePt t="66194" x="4537075" y="3802063"/>
          <p14:tracePt t="66210" x="4556125" y="3802063"/>
          <p14:tracePt t="66227" x="4576763" y="3790950"/>
          <p14:tracePt t="66244" x="4608513" y="3790950"/>
          <p14:tracePt t="66261" x="4618038" y="3790950"/>
          <p14:tracePt t="66278" x="4638675" y="3790950"/>
          <p14:tracePt t="66294" x="4659313" y="3790950"/>
          <p14:tracePt t="66310" x="4664075" y="3790950"/>
          <p14:tracePt t="66328" x="4673600" y="3790950"/>
          <p14:tracePt t="66343" x="4694238" y="3790950"/>
          <p14:tracePt t="66360" x="4705350" y="3790950"/>
          <p14:tracePt t="66377" x="4724400" y="3781425"/>
          <p14:tracePt t="66394" x="4735513" y="3781425"/>
          <p14:tracePt t="66410" x="4745038" y="3781425"/>
          <p14:tracePt t="66428" x="4756150" y="3781425"/>
          <p14:tracePt t="66444" x="4765675" y="3781425"/>
          <p14:tracePt t="66461" x="4786313" y="3781425"/>
          <p14:tracePt t="66477" x="4795838" y="3781425"/>
          <p14:tracePt t="66494" x="4806950" y="3781425"/>
          <p14:tracePt t="66510" x="4816475" y="3770313"/>
          <p14:tracePt t="66527" x="4837113" y="3770313"/>
          <p14:tracePt t="66544" x="4848225" y="3770313"/>
          <p14:tracePt t="66561" x="4852988" y="3770313"/>
          <p14:tracePt t="66578" x="4862513" y="3770313"/>
          <p14:tracePt t="66594" x="4873625" y="3770313"/>
          <p14:tracePt t="66610" x="4883150" y="3770313"/>
          <p14:tracePt t="66627" x="4894263" y="3770313"/>
          <p14:tracePt t="66644" x="4903788" y="3770313"/>
          <p14:tracePt t="66661" x="4913313" y="3770313"/>
          <p14:tracePt t="66679" x="4924425" y="3770313"/>
          <p14:tracePt t="66722" x="4933950" y="3770313"/>
          <p14:tracePt t="66788" x="4945063" y="3770313"/>
          <p14:tracePt t="66821" x="4954588" y="3770313"/>
          <p14:tracePt t="66840" x="4965700" y="3770313"/>
          <p14:tracePt t="66856" x="4975225" y="3770313"/>
          <p14:tracePt t="66862" x="4984750" y="3770313"/>
          <p14:tracePt t="66877" x="4995863" y="3770313"/>
          <p14:tracePt t="66894" x="5005388" y="3770313"/>
          <p14:tracePt t="66910" x="5026025" y="3770313"/>
          <p14:tracePt t="66928" x="5051425" y="3770313"/>
          <p14:tracePt t="66944" x="5081588" y="3770313"/>
          <p14:tracePt t="66960" x="5122863" y="3756025"/>
          <p14:tracePt t="66977" x="5153025" y="3744913"/>
          <p14:tracePt t="66994" x="5194300" y="3735388"/>
          <p14:tracePt t="67010" x="5230813" y="3724275"/>
          <p14:tracePt t="67027" x="5281613" y="3724275"/>
          <p14:tracePt t="67044" x="5311775" y="3724275"/>
          <p14:tracePt t="67061" x="5362575" y="3724275"/>
          <p14:tracePt t="67078" x="5399088" y="3735388"/>
          <p14:tracePt t="67094" x="5419725" y="3735388"/>
          <p14:tracePt t="67110" x="5449888" y="3744913"/>
          <p14:tracePt t="67128" x="5470525" y="3756025"/>
          <p14:tracePt t="67143" x="5491163" y="3765550"/>
          <p14:tracePt t="67160" x="5510213" y="3765550"/>
          <p14:tracePt t="67177" x="5530850" y="3765550"/>
          <p14:tracePt t="67194" x="5541963" y="3765550"/>
          <p14:tracePt t="67210" x="5562600" y="3765550"/>
          <p14:tracePt t="67227" x="5572125" y="3765550"/>
          <p14:tracePt t="67243" x="5588000" y="3756025"/>
          <p14:tracePt t="67261" x="5597525" y="3744913"/>
          <p14:tracePt t="67277" x="5608638" y="3744913"/>
          <p14:tracePt t="67296" x="5608638" y="3735388"/>
          <p14:tracePt t="67312" x="5618163" y="3724275"/>
          <p14:tracePt t="67328" x="5627688" y="3724275"/>
          <p14:tracePt t="67344" x="5627688" y="3714750"/>
          <p14:tracePt t="67360" x="5638800" y="3714750"/>
          <p14:tracePt t="67377" x="5648325" y="3714750"/>
          <p14:tracePt t="67395" x="5659438" y="3705225"/>
          <p14:tracePt t="67413" x="5668963" y="3705225"/>
          <p14:tracePt t="67447" x="5680075" y="3705225"/>
          <p14:tracePt t="67473" x="5689600" y="3705225"/>
          <p14:tracePt t="67492" x="5689600" y="3694113"/>
          <p14:tracePt t="67523" x="5699125" y="3694113"/>
          <p14:tracePt t="67554" x="5710238" y="3694113"/>
          <p14:tracePt t="67577" x="5719763" y="3694113"/>
          <p14:tracePt t="67606" x="5730875" y="3694113"/>
          <p14:tracePt t="67624" x="5740400" y="3694113"/>
          <p14:tracePt t="67654" x="5751513" y="3694113"/>
          <p14:tracePt t="67669" x="5761038" y="3694113"/>
          <p14:tracePt t="67677" x="5761038" y="3705225"/>
          <p14:tracePt t="67694" x="5765800" y="3705225"/>
          <p14:tracePt t="67710" x="5776913" y="3705225"/>
          <p14:tracePt t="67727" x="5786438" y="3714750"/>
          <p14:tracePt t="67744" x="5795963" y="3724275"/>
          <p14:tracePt t="67761" x="5816600" y="3724275"/>
          <p14:tracePt t="67777" x="5816600" y="3735388"/>
          <p14:tracePt t="67794" x="5827713" y="3744913"/>
          <p14:tracePt t="67810" x="5837238" y="3756025"/>
          <p14:tracePt t="67827" x="5848350" y="3756025"/>
          <p14:tracePt t="67844" x="5857875" y="3765550"/>
          <p14:tracePt t="67861" x="5867400" y="3770313"/>
          <p14:tracePt t="67878" x="5878513" y="3770313"/>
          <p14:tracePt t="67894" x="5878513" y="3781425"/>
          <p14:tracePt t="67910" x="5888038" y="3781425"/>
          <p14:tracePt t="67928" x="5888038" y="3790950"/>
          <p14:tracePt t="67943" x="5899150" y="3790950"/>
          <p14:tracePt t="67971" x="5899150" y="3802063"/>
          <p14:tracePt t="68067" x="5899150" y="3790950"/>
          <p14:tracePt t="68108" x="5899150" y="3781425"/>
          <p14:tracePt t="68155" x="5899150" y="3770313"/>
          <p14:tracePt t="68185" x="5899150" y="3765550"/>
          <p14:tracePt t="68205" x="5899150" y="3756025"/>
          <p14:tracePt t="68219" x="5888038" y="3756025"/>
          <p14:tracePt t="68247" x="5888038" y="3744913"/>
          <p14:tracePt t="68286" x="5888038" y="3735388"/>
          <p14:tracePt t="68357" x="5878513" y="3735388"/>
          <p14:tracePt t="68395" x="5867400" y="3735388"/>
          <p14:tracePt t="68475" x="5867400" y="3744913"/>
          <p14:tracePt t="68497" x="5867400" y="3756025"/>
          <p14:tracePt t="68513" x="5867400" y="3765550"/>
          <p14:tracePt t="68533" x="5867400" y="3770313"/>
          <p14:tracePt t="68544" x="5867400" y="3781425"/>
          <p14:tracePt t="68561" x="5867400" y="3790950"/>
          <p14:tracePt t="68577" x="5867400" y="3802063"/>
          <p14:tracePt t="68594" x="5848350" y="3822700"/>
          <p14:tracePt t="68610" x="5837238" y="3841750"/>
          <p14:tracePt t="68627" x="5807075" y="3862388"/>
          <p14:tracePt t="68644" x="5776913" y="3873500"/>
          <p14:tracePt t="68661" x="5719763" y="3873500"/>
          <p14:tracePt t="68677" x="5659438" y="3862388"/>
          <p14:tracePt t="68694" x="5576888" y="3841750"/>
          <p14:tracePt t="68711" x="5510213" y="3811588"/>
          <p14:tracePt t="68728" x="5419725" y="3770313"/>
          <p14:tracePt t="68744" x="5353050" y="3744913"/>
          <p14:tracePt t="68761" x="5270500" y="3714750"/>
          <p14:tracePt t="68778" x="5205413" y="3705225"/>
          <p14:tracePt t="68794" x="5164138" y="3705225"/>
          <p14:tracePt t="68811" x="5122863" y="3705225"/>
          <p14:tracePt t="68828" x="5102225" y="3705225"/>
          <p14:tracePt t="68844" x="5072063" y="3714750"/>
          <p14:tracePt t="68861" x="5051425" y="3724275"/>
          <p14:tracePt t="68877" x="5026025" y="3735388"/>
          <p14:tracePt t="68894" x="5005388" y="3744913"/>
          <p14:tracePt t="68910" x="4984750" y="3744913"/>
          <p14:tracePt t="68927" x="4975225" y="3744913"/>
          <p14:tracePt t="68944" x="4975225" y="3735388"/>
          <p14:tracePt t="68961" x="4975225" y="3724275"/>
          <p14:tracePt t="68977" x="4975225" y="3705225"/>
          <p14:tracePt t="68994" x="4984750" y="3663950"/>
          <p14:tracePt t="69010" x="5005388" y="3643313"/>
          <p14:tracePt t="69028" x="5016500" y="3622675"/>
          <p14:tracePt t="69044" x="5041900" y="3602038"/>
          <p14:tracePt t="69061" x="5051425" y="3581400"/>
          <p14:tracePt t="69077" x="5081588" y="3567113"/>
          <p14:tracePt t="69094" x="5102225" y="3546475"/>
          <p14:tracePt t="69110" x="5122863" y="3525838"/>
          <p14:tracePt t="69128" x="5153025" y="3495675"/>
          <p14:tracePt t="69144" x="5173663" y="3484563"/>
          <p14:tracePt t="69160" x="5194300" y="3465513"/>
          <p14:tracePt t="69177" x="5210175" y="3444875"/>
          <p14:tracePt t="69194" x="5230813" y="3424238"/>
          <p14:tracePt t="69211" x="5251450" y="3413125"/>
          <p14:tracePt t="69227" x="5260975" y="3403600"/>
          <p14:tracePt t="69244" x="5270500" y="3387725"/>
          <p14:tracePt t="69262" x="5270500" y="3378200"/>
          <p14:tracePt t="69277" x="5281613" y="3367088"/>
          <p14:tracePt t="69294" x="5281613" y="3348038"/>
          <p14:tracePt t="69311" x="5281613" y="3327400"/>
          <p14:tracePt t="69328" x="5281613" y="3316288"/>
          <p14:tracePt t="69344" x="5291138" y="3306763"/>
          <p14:tracePt t="69361" x="5291138" y="3295650"/>
          <p14:tracePt t="69408" x="5302250" y="3286125"/>
          <p14:tracePt t="69413" x="5302250" y="3276600"/>
          <p14:tracePt t="69464" x="5302250" y="3265488"/>
          <p14:tracePt t="69533" x="5302250" y="3255963"/>
          <p14:tracePt t="69577" x="5302250" y="3244850"/>
          <p14:tracePt t="69607" x="5302250" y="3235325"/>
          <p14:tracePt t="69622" x="5291138" y="3235325"/>
          <p14:tracePt t="69646" x="5281613" y="3235325"/>
          <p14:tracePt t="69661" x="5281613" y="3224213"/>
          <p14:tracePt t="69679" x="5270500" y="3224213"/>
          <p14:tracePt t="69707" x="5270500" y="3214688"/>
          <p14:tracePt t="69721" x="5260975" y="3214688"/>
          <p14:tracePt t="69753" x="5251450" y="3209925"/>
          <p14:tracePt t="69777" x="5240338" y="3209925"/>
          <p14:tracePt t="69796" x="5240338" y="3198813"/>
          <p14:tracePt t="69811" x="5230813" y="3189288"/>
          <p14:tracePt t="69827" x="5230813" y="3179763"/>
          <p14:tracePt t="69844" x="5219700" y="3179763"/>
          <p14:tracePt t="69861" x="5210175" y="3168650"/>
          <p14:tracePt t="69877" x="5210175" y="3159125"/>
          <p14:tracePt t="69894" x="5205413" y="3159125"/>
          <p14:tracePt t="69911" x="5205413" y="3148013"/>
          <p14:tracePt t="70025" x="5194300" y="3148013"/>
          <p14:tracePt t="70061" x="5194300" y="3138488"/>
          <p14:tracePt t="70091" x="5184775" y="3138488"/>
          <p14:tracePt t="70121" x="5173663" y="3138488"/>
          <p14:tracePt t="70139" x="5164138" y="3138488"/>
          <p14:tracePt t="70167" x="5153025" y="3138488"/>
          <p14:tracePt t="70198" x="5153025" y="3127375"/>
          <p14:tracePt t="70210" x="5143500" y="3127375"/>
          <p14:tracePt t="70241" x="5143500" y="3117850"/>
          <p14:tracePt t="70253" x="5133975" y="3117850"/>
          <p14:tracePt t="70274" x="5133975" y="3108325"/>
          <p14:tracePt t="70823" x="5143500" y="3108325"/>
          <p14:tracePt t="70914" x="5153025" y="3108325"/>
          <p14:tracePt t="71026" x="5153025" y="3117850"/>
          <p14:tracePt t="71036" x="5164138" y="3117850"/>
          <p14:tracePt t="71132" x="5173663" y="3117850"/>
          <p14:tracePt t="71248" x="5173663" y="3127375"/>
          <p14:tracePt t="71280" x="5173663" y="3138488"/>
          <p14:tracePt t="71319" x="5173663" y="3148013"/>
          <p14:tracePt t="71365" x="5173663" y="3159125"/>
          <p14:tracePt t="71700" x="5173663" y="3148013"/>
          <p14:tracePt t="71825" x="5173663" y="3138488"/>
          <p14:tracePt t="71979" x="5173663" y="3127375"/>
          <p14:tracePt t="72101" x="5164138" y="3127375"/>
          <p14:tracePt t="72169" x="5153025" y="3127375"/>
          <p14:tracePt t="72180" x="5153025" y="3138488"/>
          <p14:tracePt t="72245" x="5143500" y="3138488"/>
          <p14:tracePt t="72259" x="5143500" y="3148013"/>
          <p14:tracePt t="72281" x="5133975" y="3148013"/>
          <p14:tracePt t="72303" x="5122863" y="3148013"/>
          <p14:tracePt t="72322" x="5122863" y="3159125"/>
          <p14:tracePt t="72328" x="5113338" y="3159125"/>
          <p14:tracePt t="72344" x="5113338" y="3168650"/>
          <p14:tracePt t="72370" x="5102225" y="3168650"/>
          <p14:tracePt t="72377" x="5102225" y="3179763"/>
          <p14:tracePt t="72394" x="5092700" y="3179763"/>
          <p14:tracePt t="72410" x="5081588" y="3189288"/>
          <p14:tracePt t="72427" x="5072063" y="3189288"/>
          <p14:tracePt t="72444" x="5072063" y="3198813"/>
          <p14:tracePt t="72461" x="5062538" y="3209925"/>
          <p14:tracePt t="72477" x="5062538" y="3214688"/>
          <p14:tracePt t="72494" x="5062538" y="3224213"/>
          <p14:tracePt t="72510" x="5051425" y="3224213"/>
          <p14:tracePt t="72527" x="5051425" y="3235325"/>
          <p14:tracePt t="72547" x="5051425" y="3244850"/>
          <p14:tracePt t="72560" x="5051425" y="3255963"/>
          <p14:tracePt t="72580" x="5051425" y="3265488"/>
          <p14:tracePt t="72601" x="5041900" y="3276600"/>
          <p14:tracePt t="72620" x="5041900" y="3286125"/>
          <p14:tracePt t="72635" x="5041900" y="3295650"/>
          <p14:tracePt t="72644" x="5041900" y="3306763"/>
          <p14:tracePt t="72661" x="5041900" y="3316288"/>
          <p14:tracePt t="72677" x="5041900" y="3336925"/>
          <p14:tracePt t="72694" x="5041900" y="3348038"/>
          <p14:tracePt t="72710" x="5030788" y="3378200"/>
          <p14:tracePt t="72728" x="5030788" y="3398838"/>
          <p14:tracePt t="72743" x="5030788" y="3424238"/>
          <p14:tracePt t="72760" x="5030788" y="3433763"/>
          <p14:tracePt t="72777" x="5030788" y="3454400"/>
          <p14:tracePt t="72794" x="5030788" y="3484563"/>
          <p14:tracePt t="72810" x="5030788" y="3505200"/>
          <p14:tracePt t="72827" x="5030788" y="3525838"/>
          <p14:tracePt t="72844" x="5030788" y="3546475"/>
          <p14:tracePt t="72861" x="5030788" y="3567113"/>
          <p14:tracePt t="72877" x="5030788" y="3581400"/>
          <p14:tracePt t="72894" x="5041900" y="3592513"/>
          <p14:tracePt t="72911" x="5041900" y="3602038"/>
          <p14:tracePt t="72928" x="5041900" y="3622675"/>
          <p14:tracePt t="72944" x="5051425" y="3633788"/>
          <p14:tracePt t="72960" x="5051425" y="3652838"/>
          <p14:tracePt t="72977" x="5062538" y="3673475"/>
          <p14:tracePt t="72994" x="5062538" y="3684588"/>
          <p14:tracePt t="73011" x="5062538" y="3694113"/>
          <p14:tracePt t="73027" x="5062538" y="3705225"/>
          <p14:tracePt t="73045" x="5062538" y="3714750"/>
          <p14:tracePt t="73062" x="5072063" y="3714750"/>
          <p14:tracePt t="73078" x="5081588" y="3724275"/>
          <p14:tracePt t="73082" x="5092700" y="3724275"/>
          <p14:tracePt t="73094" x="5092700" y="3735388"/>
          <p14:tracePt t="73110" x="5102225" y="3735388"/>
          <p14:tracePt t="73128" x="5113338" y="3744913"/>
          <p14:tracePt t="73143" x="5122863" y="3756025"/>
          <p14:tracePt t="73161" x="5133975" y="3756025"/>
          <p14:tracePt t="73178" x="5133975" y="3765550"/>
          <p14:tracePt t="73213" x="5143500" y="3765550"/>
          <p14:tracePt t="73246" x="5153025" y="3770313"/>
          <p14:tracePt t="73342" x="5153025" y="3781425"/>
          <p14:tracePt t="73372" x="5164138" y="3781425"/>
          <p14:tracePt t="73462" x="5173663" y="3781425"/>
          <p14:tracePt t="73552" x="5173663" y="3790950"/>
          <p14:tracePt t="73585" x="5184775" y="3790950"/>
          <p14:tracePt t="73623" x="5184775" y="3802063"/>
          <p14:tracePt t="73782" x="5184775" y="3811588"/>
          <p14:tracePt t="73836" x="5184775" y="3822700"/>
          <p14:tracePt t="73870" x="5184775" y="3832225"/>
          <p14:tracePt t="73888" x="5184775" y="3841750"/>
          <p14:tracePt t="73911" x="5184775" y="3852863"/>
          <p14:tracePt t="73929" x="5184775" y="3862388"/>
          <p14:tracePt t="73944" x="5184775" y="3873500"/>
          <p14:tracePt t="73960" x="5184775" y="3883025"/>
          <p14:tracePt t="73977" x="5184775" y="3903663"/>
          <p14:tracePt t="73994" x="5184775" y="3913188"/>
          <p14:tracePt t="74010" x="5184775" y="3924300"/>
          <p14:tracePt t="74027" x="5173663" y="3944938"/>
          <p14:tracePt t="74043" x="5173663" y="3959225"/>
          <p14:tracePt t="74061" x="5164138" y="3979863"/>
          <p14:tracePt t="74077" x="5153025" y="4010025"/>
          <p14:tracePt t="74094" x="5143500" y="4030663"/>
          <p14:tracePt t="74110" x="5133975" y="4051300"/>
          <p14:tracePt t="74127" x="5122863" y="4071938"/>
          <p14:tracePt t="74144" x="5092700" y="4092575"/>
          <p14:tracePt t="74160" x="5051425" y="4113213"/>
          <p14:tracePt t="74177" x="5030788" y="4133850"/>
          <p14:tracePt t="74194" x="5016500" y="4138613"/>
          <p14:tracePt t="74210" x="4984750" y="4148138"/>
          <p14:tracePt t="74228" x="4965700" y="4159250"/>
          <p14:tracePt t="74245" x="4954588" y="4159250"/>
          <p14:tracePt t="74261" x="4924425" y="4159250"/>
          <p14:tracePt t="74277" x="4903788" y="4168775"/>
          <p14:tracePt t="74294" x="4883150" y="4179888"/>
          <p14:tracePt t="74310" x="4873625" y="4198938"/>
          <p14:tracePt t="74327" x="4852988" y="4230688"/>
          <p14:tracePt t="74343" x="4848225" y="4260850"/>
          <p14:tracePt t="74360" x="4837113" y="4270375"/>
          <p14:tracePt t="74422" x="4837113" y="4260850"/>
          <p14:tracePt t="74437" x="4837113" y="4251325"/>
          <p14:tracePt t="74463" x="4837113" y="4240213"/>
          <p14:tracePt t="74477" x="4848225" y="4240213"/>
          <p14:tracePt t="74494" x="4852988" y="4219575"/>
          <p14:tracePt t="74511" x="4852988" y="4210050"/>
          <p14:tracePt t="74527" x="4852988" y="4198938"/>
          <p14:tracePt t="74544" x="4862513" y="4179888"/>
          <p14:tracePt t="74560" x="4873625" y="4148138"/>
          <p14:tracePt t="74583" x="4862513" y="4159250"/>
          <p14:tracePt t="74594" x="4852988" y="4168775"/>
          <p14:tracePt t="74610" x="4827588" y="4198938"/>
          <p14:tracePt t="74627" x="4776788" y="4270375"/>
          <p14:tracePt t="74644" x="4756150" y="4302125"/>
          <p14:tracePt t="74661" x="4745038" y="4316413"/>
          <p14:tracePt t="74739" x="4745038" y="4311650"/>
          <p14:tracePt t="74759" x="4745038" y="4302125"/>
          <p14:tracePt t="74777" x="4756150" y="4302125"/>
          <p14:tracePt t="74794" x="4756150" y="4291013"/>
          <p14:tracePt t="74810" x="4765675" y="4281488"/>
          <p14:tracePt t="74827" x="4776788" y="4260850"/>
          <p14:tracePt t="74844" x="4786313" y="4230688"/>
          <p14:tracePt t="74861" x="4795838" y="4219575"/>
          <p14:tracePt t="74877" x="4795838" y="4198938"/>
          <p14:tracePt t="74894" x="4806950" y="4179888"/>
          <p14:tracePt t="74910" x="4816475" y="4168775"/>
          <p14:tracePt t="74927" x="4816475" y="4159250"/>
          <p14:tracePt t="74944" x="4827588" y="4148138"/>
          <p14:tracePt t="74968" x="4827588" y="4138613"/>
          <p14:tracePt t="74997" x="4837113" y="4138613"/>
          <p14:tracePt t="75291" x="4848225" y="4138613"/>
          <p14:tracePt t="75317" x="4852988" y="4138613"/>
          <p14:tracePt t="75330" x="4862513" y="4138613"/>
          <p14:tracePt t="75341" x="4873625" y="4138613"/>
          <p14:tracePt t="75351" x="4873625" y="4148138"/>
          <p14:tracePt t="75360" x="4883150" y="4148138"/>
          <p14:tracePt t="75377" x="4894263" y="4159250"/>
          <p14:tracePt t="75394" x="4913313" y="4168775"/>
          <p14:tracePt t="75410" x="4924425" y="4179888"/>
          <p14:tracePt t="75427" x="4945063" y="4189413"/>
          <p14:tracePt t="75444" x="4965700" y="4189413"/>
          <p14:tracePt t="75461" x="4984750" y="4189413"/>
          <p14:tracePt t="75477" x="4995863" y="4198938"/>
          <p14:tracePt t="75494" x="5005388" y="4198938"/>
          <p14:tracePt t="75511" x="5016500" y="4198938"/>
          <p14:tracePt t="75528" x="5016500" y="4210050"/>
          <p14:tracePt t="75631" x="5016500" y="4198938"/>
          <p14:tracePt t="75687" x="5016500" y="4189413"/>
          <p14:tracePt t="75706" x="5005388" y="4189413"/>
          <p14:tracePt t="75753" x="4995863" y="4189413"/>
          <p14:tracePt t="75803" x="4984750" y="4189413"/>
          <p14:tracePt t="75850" x="4975225" y="4189413"/>
          <p14:tracePt t="75877" x="4965700" y="4189413"/>
          <p14:tracePt t="75902" x="4954588" y="4189413"/>
          <p14:tracePt t="75922" x="4945063" y="4189413"/>
          <p14:tracePt t="75938" x="4933950" y="4189413"/>
          <p14:tracePt t="75955" x="4924425" y="4189413"/>
          <p14:tracePt t="75968" x="4913313" y="4189413"/>
          <p14:tracePt t="75987" x="4903788" y="4189413"/>
          <p14:tracePt t="76005" x="4894263" y="4189413"/>
          <p14:tracePt t="76035" x="4883150" y="4189413"/>
          <p14:tracePt t="76075" x="4873625" y="4189413"/>
          <p14:tracePt t="76120" x="4862513" y="4189413"/>
          <p14:tracePt t="76161" x="4852988" y="4189413"/>
          <p14:tracePt t="76239" x="4848225" y="4189413"/>
          <p14:tracePt t="76274" x="4848225" y="4179888"/>
          <p14:tracePt t="76429" x="4837113" y="4179888"/>
          <p14:tracePt t="76740" x="4848225" y="4179888"/>
          <p14:tracePt t="76772" x="4852988" y="4179888"/>
          <p14:tracePt t="76802" x="4862513" y="4179888"/>
          <p14:tracePt t="76828" x="4873625" y="4179888"/>
          <p14:tracePt t="76939" x="4883150" y="4179888"/>
          <p14:tracePt t="77178" x="4873625" y="4179888"/>
          <p14:tracePt t="77217" x="4862513" y="4179888"/>
          <p14:tracePt t="77236" x="4852988" y="4179888"/>
          <p14:tracePt t="77269" x="4848225" y="4179888"/>
          <p14:tracePt t="77306" x="4837113" y="4179888"/>
          <p14:tracePt t="77321" x="4837113" y="4168775"/>
          <p14:tracePt t="77358" x="4827588" y="4168775"/>
          <p14:tracePt t="77371" x="4827588" y="4159250"/>
          <p14:tracePt t="77418" x="4816475" y="4159250"/>
          <p14:tracePt t="77439" x="4816475" y="4148138"/>
          <p14:tracePt t="77455" x="4816475" y="4138613"/>
          <p14:tracePt t="77473" x="4806950" y="4138613"/>
          <p14:tracePt t="77488" x="4806950" y="4133850"/>
          <p14:tracePt t="77505" x="4806950" y="4122738"/>
          <p14:tracePt t="77556" x="4806950" y="4113213"/>
          <p14:tracePt t="77589" x="4806950" y="4102100"/>
          <p14:tracePt t="77603" x="4816475" y="4102100"/>
          <p14:tracePt t="77623" x="4827588" y="4092575"/>
          <p14:tracePt t="77637" x="4837113" y="4092575"/>
          <p14:tracePt t="77655" x="4848225" y="4092575"/>
          <p14:tracePt t="77668" x="4852988" y="4092575"/>
          <p14:tracePt t="77677" x="4862513" y="4092575"/>
          <p14:tracePt t="77694" x="4873625" y="4092575"/>
          <p14:tracePt t="77710" x="4883150" y="4092575"/>
          <p14:tracePt t="77728" x="4894263" y="4092575"/>
          <p14:tracePt t="77744" x="4913313" y="4092575"/>
          <p14:tracePt t="77760" x="4933950" y="4092575"/>
          <p14:tracePt t="77777" x="4954588" y="4092575"/>
          <p14:tracePt t="77795" x="4965700" y="4092575"/>
          <p14:tracePt t="77811" x="4975225" y="4092575"/>
          <p14:tracePt t="77827" x="4984750" y="4092575"/>
          <p14:tracePt t="77872" x="4984750" y="4081463"/>
          <p14:tracePt t="77889" x="4984750" y="4071938"/>
          <p14:tracePt t="77904" x="4995863" y="4051300"/>
          <p14:tracePt t="77928" x="4995863" y="4041775"/>
          <p14:tracePt t="77944" x="5005388" y="4021138"/>
          <p14:tracePt t="77960" x="5016500" y="4000500"/>
          <p14:tracePt t="77977" x="5026025" y="3979863"/>
          <p14:tracePt t="77994" x="5030788" y="3959225"/>
          <p14:tracePt t="78010" x="5041900" y="3944938"/>
          <p14:tracePt t="78027" x="5062538" y="3924300"/>
          <p14:tracePt t="78044" x="5081588" y="3924300"/>
          <p14:tracePt t="78061" x="5102225" y="3913188"/>
          <p14:tracePt t="78077" x="5122863" y="3913188"/>
          <p14:tracePt t="78094" x="5143500" y="3913188"/>
          <p14:tracePt t="78110" x="5153025" y="3913188"/>
          <p14:tracePt t="78128" x="5164138" y="3913188"/>
          <p14:tracePt t="78144" x="5184775" y="3913188"/>
          <p14:tracePt t="78176" x="5194300" y="3913188"/>
          <p14:tracePt t="78201" x="5194300" y="3924300"/>
          <p14:tracePt t="78213" x="5205413" y="3924300"/>
          <p14:tracePt t="78219" x="5205413" y="3933825"/>
          <p14:tracePt t="78229" x="5205413" y="3944938"/>
          <p14:tracePt t="78244" x="5205413" y="3949700"/>
          <p14:tracePt t="78261" x="5210175" y="3949700"/>
          <p14:tracePt t="78277" x="5210175" y="3959225"/>
          <p14:tracePt t="78294" x="5219700" y="3970338"/>
          <p14:tracePt t="78310" x="5230813" y="3990975"/>
          <p14:tracePt t="78328" x="5240338" y="3990975"/>
          <p14:tracePt t="78344" x="5251450" y="4000500"/>
          <p14:tracePt t="78361" x="5260975" y="4000500"/>
          <p14:tracePt t="78377" x="5270500" y="4010025"/>
          <p14:tracePt t="78394" x="5281613" y="4010025"/>
          <p14:tracePt t="78436" x="5291138" y="4010025"/>
          <p14:tracePt t="78492" x="5302250" y="4010025"/>
          <p14:tracePt t="78535" x="5302250" y="4021138"/>
          <p14:tracePt t="78581" x="5302250" y="4030663"/>
          <p14:tracePt t="78620" x="5302250" y="4041775"/>
          <p14:tracePt t="78637" x="5311775" y="4041775"/>
          <p14:tracePt t="78743" x="5311775" y="4051300"/>
          <p14:tracePt t="78841" x="5322888" y="4051300"/>
          <p14:tracePt t="78954" x="5332413" y="4051300"/>
          <p14:tracePt t="79012" x="5332413" y="4062413"/>
          <p14:tracePt t="79029" x="5341938" y="4062413"/>
          <p14:tracePt t="79253" x="5341938" y="4051300"/>
          <p14:tracePt t="79280" x="5332413" y="4051300"/>
          <p14:tracePt t="79325" x="5322888" y="4051300"/>
          <p14:tracePt t="79363" x="5322888" y="4041775"/>
          <p14:tracePt t="79377" x="5311775" y="4041775"/>
          <p14:tracePt t="79404" x="5311775" y="4030663"/>
          <p14:tracePt t="79435" x="5311775" y="4021138"/>
          <p14:tracePt t="79451" x="5311775" y="4010025"/>
          <p14:tracePt t="79467" x="5311775" y="4000500"/>
          <p14:tracePt t="79497" x="5322888" y="4000500"/>
          <p14:tracePt t="79510" x="5332413" y="4000500"/>
          <p14:tracePt t="79518" x="5341938" y="4000500"/>
          <p14:tracePt t="79527" x="5362575" y="4000500"/>
          <p14:tracePt t="79544" x="5383213" y="4000500"/>
          <p14:tracePt t="79560" x="5399088" y="4000500"/>
          <p14:tracePt t="79577" x="5429250" y="4000500"/>
          <p14:tracePt t="79594" x="5438775" y="4010025"/>
          <p14:tracePt t="79610" x="5449888" y="4010025"/>
          <p14:tracePt t="79658" x="5438775" y="4010025"/>
          <p14:tracePt t="79688" x="5429250" y="4010025"/>
          <p14:tracePt t="79708" x="5419725" y="4010025"/>
          <p14:tracePt t="79733" x="5408613" y="4010025"/>
          <p14:tracePt t="79748" x="5399088" y="4010025"/>
          <p14:tracePt t="79767" x="5394325" y="4010025"/>
          <p14:tracePt t="79780" x="5383213" y="4010025"/>
          <p14:tracePt t="79791" x="5383213" y="4021138"/>
          <p14:tracePt t="79810" x="5373688" y="4021138"/>
          <p14:tracePt t="79827" x="5362575" y="4021138"/>
          <p14:tracePt t="79844" x="5353050" y="4021138"/>
          <p14:tracePt t="79861" x="5341938" y="4021138"/>
          <p14:tracePt t="79886" x="5332413" y="4021138"/>
          <p14:tracePt t="80027" x="5341938" y="4010025"/>
          <p14:tracePt t="80089" x="5353050" y="4000500"/>
          <p14:tracePt t="80368" x="5362575" y="4000500"/>
          <p14:tracePt t="80412" x="5362575" y="4010025"/>
          <p14:tracePt t="80522" x="5362575" y="4021138"/>
          <p14:tracePt t="80592" x="5362575" y="4030663"/>
          <p14:tracePt t="80654" x="5362575" y="4041775"/>
          <p14:tracePt t="80703" x="5362575" y="4051300"/>
          <p14:tracePt t="80750" x="5353050" y="4051300"/>
          <p14:tracePt t="80944" x="5353050" y="4041775"/>
          <p14:tracePt t="81213" x="5353050" y="4030663"/>
          <p14:tracePt t="81392" x="5362575" y="4030663"/>
          <p14:tracePt t="81486" x="5373688" y="4030663"/>
          <p14:tracePt t="81632" x="5362575" y="4030663"/>
          <p14:tracePt t="81645" x="5353050" y="4030663"/>
          <p14:tracePt t="81658" x="5341938" y="4030663"/>
          <p14:tracePt t="81663" x="5332413" y="4041775"/>
          <p14:tracePt t="81678" x="5322888" y="4041775"/>
          <p14:tracePt t="81694" x="5311775" y="4041775"/>
          <p14:tracePt t="81710" x="5281613" y="4051300"/>
          <p14:tracePt t="81727" x="5260975" y="4051300"/>
          <p14:tracePt t="81744" x="5230813" y="4051300"/>
          <p14:tracePt t="81760" x="5210175" y="4062413"/>
          <p14:tracePt t="81777" x="5173663" y="4062413"/>
          <p14:tracePt t="81794" x="5133975" y="4081463"/>
          <p14:tracePt t="81810" x="5102225" y="4081463"/>
          <p14:tracePt t="81827" x="5072063" y="4081463"/>
          <p14:tracePt t="81844" x="5041900" y="4081463"/>
          <p14:tracePt t="81861" x="5016500" y="4081463"/>
          <p14:tracePt t="81877" x="4995863" y="4081463"/>
          <p14:tracePt t="81894" x="4965700" y="4081463"/>
          <p14:tracePt t="81910" x="4954588" y="4081463"/>
          <p14:tracePt t="81928" x="4945063" y="4081463"/>
          <p14:tracePt t="81944" x="4924425" y="4081463"/>
          <p14:tracePt t="81960" x="4913313" y="4081463"/>
          <p14:tracePt t="82015" x="4903788" y="4081463"/>
          <p14:tracePt t="82045" x="4894263" y="4081463"/>
          <p14:tracePt t="82053" x="4894263" y="4092575"/>
          <p14:tracePt t="82070" x="4883150" y="4092575"/>
          <p14:tracePt t="82077" x="4883150" y="4102100"/>
          <p14:tracePt t="82094" x="4873625" y="4102100"/>
          <p14:tracePt t="82110" x="4862513" y="4113213"/>
          <p14:tracePt t="82127" x="4848225" y="4113213"/>
          <p14:tracePt t="82144" x="4827588" y="4122738"/>
          <p14:tracePt t="82160" x="4816475" y="4122738"/>
          <p14:tracePt t="82177" x="4806950" y="4122738"/>
          <p14:tracePt t="82195" x="4795838" y="4122738"/>
          <p14:tracePt t="82331" x="4806950" y="4133850"/>
          <p14:tracePt t="82438" x="4816475" y="4138613"/>
          <p14:tracePt t="82654" x="4827588" y="4138613"/>
          <p14:tracePt t="82660" x="4827588" y="4133850"/>
          <p14:tracePt t="82677" x="4837113" y="4133850"/>
          <p14:tracePt t="82694" x="4848225" y="4133850"/>
          <p14:tracePt t="82713" x="4848225" y="4122738"/>
          <p14:tracePt t="82727" x="4852988" y="4122738"/>
          <p14:tracePt t="82763" x="4862513" y="4122738"/>
          <p14:tracePt t="82839" x="4862513" y="4113213"/>
          <p14:tracePt t="82895" x="4862513" y="4102100"/>
          <p14:tracePt t="82934" x="4862513" y="4092575"/>
          <p14:tracePt t="82953" x="4862513" y="4081463"/>
          <p14:tracePt t="82981" x="4862513" y="4071938"/>
          <p14:tracePt t="83010" x="4862513" y="4062413"/>
          <p14:tracePt t="83078" x="4862513" y="4051300"/>
          <p14:tracePt t="83270" x="4862513" y="4062413"/>
          <p14:tracePt t="83305" x="4862513" y="4071938"/>
          <p14:tracePt t="83441" x="4873625" y="4071938"/>
          <p14:tracePt t="83447" x="4873625" y="4062413"/>
          <p14:tracePt t="83461" x="4883150" y="4062413"/>
          <p14:tracePt t="83477" x="4903788" y="4041775"/>
          <p14:tracePt t="83494" x="4924425" y="4021138"/>
          <p14:tracePt t="83510" x="4954588" y="4010025"/>
          <p14:tracePt t="83527" x="4975225" y="3990975"/>
          <p14:tracePt t="83544" x="5016500" y="3979863"/>
          <p14:tracePt t="83561" x="5041900" y="3970338"/>
          <p14:tracePt t="83578" x="5072063" y="3970338"/>
          <p14:tracePt t="83594" x="5102225" y="3970338"/>
          <p14:tracePt t="83610" x="5133975" y="3970338"/>
          <p14:tracePt t="83627" x="5173663" y="3970338"/>
          <p14:tracePt t="83643" x="5194300" y="3970338"/>
          <p14:tracePt t="83661" x="5230813" y="3970338"/>
          <p14:tracePt t="83677" x="5260975" y="3970338"/>
          <p14:tracePt t="83694" x="5281613" y="3970338"/>
          <p14:tracePt t="83711" x="5302250" y="3970338"/>
          <p14:tracePt t="83728" x="5311775" y="3970338"/>
          <p14:tracePt t="83744" x="5322888" y="3970338"/>
          <p14:tracePt t="83796" x="5332413" y="3970338"/>
          <p14:tracePt t="83921" x="5341938" y="3970338"/>
          <p14:tracePt t="84166" x="5341938" y="3979863"/>
          <p14:tracePt t="84354" x="5341938" y="3990975"/>
          <p14:tracePt t="84698" x="5341938" y="3979863"/>
          <p14:tracePt t="84741" x="5341938" y="3970338"/>
          <p14:tracePt t="84780" x="5341938" y="3959225"/>
          <p14:tracePt t="84845" x="5353050" y="3959225"/>
          <p14:tracePt t="84912" x="5353050" y="3970338"/>
          <p14:tracePt t="84946" x="5353050" y="3979863"/>
          <p14:tracePt t="85155" x="5362575" y="3979863"/>
          <p14:tracePt t="85217" x="5373688" y="3979863"/>
          <p14:tracePt t="85411" x="5373688" y="3990975"/>
          <p14:tracePt t="85446" x="5383213" y="3990975"/>
          <p14:tracePt t="85567" x="5383213" y="3979863"/>
          <p14:tracePt t="85584" x="5383213" y="3970338"/>
          <p14:tracePt t="85590" x="5383213" y="3959225"/>
          <p14:tracePt t="85605" x="5383213" y="3944938"/>
          <p14:tracePt t="85611" x="5383213" y="3933825"/>
          <p14:tracePt t="85627" x="5383213" y="3924300"/>
          <p14:tracePt t="85644" x="5383213" y="3903663"/>
          <p14:tracePt t="85661" x="5394325" y="3883025"/>
          <p14:tracePt t="85677" x="5408613" y="3873500"/>
          <p14:tracePt t="85694" x="5419725" y="3873500"/>
          <p14:tracePt t="85711" x="5438775" y="3873500"/>
          <p14:tracePt t="85727" x="5449888" y="3873500"/>
          <p14:tracePt t="85744" x="5459413" y="3873500"/>
          <p14:tracePt t="85760" x="5470525" y="3862388"/>
          <p14:tracePt t="85777" x="5480050" y="3862388"/>
          <p14:tracePt t="85854" x="5470525" y="3862388"/>
          <p14:tracePt t="85884" x="5459413" y="3862388"/>
          <p14:tracePt t="85918" x="5449888" y="3873500"/>
          <p14:tracePt t="85943" x="5449888" y="3883025"/>
          <p14:tracePt t="85974" x="5438775" y="3883025"/>
          <p14:tracePt t="86019" x="5438775" y="3873500"/>
          <p14:tracePt t="86044" x="5429250" y="3873500"/>
          <p14:tracePt t="86061" x="5429250" y="3862388"/>
          <p14:tracePt t="86077" x="5419725" y="3852863"/>
          <p14:tracePt t="86094" x="5419725" y="3841750"/>
          <p14:tracePt t="86111" x="5419725" y="3832225"/>
          <p14:tracePt t="86129" x="5419725" y="3822700"/>
          <p14:tracePt t="86144" x="5408613" y="3822700"/>
          <p14:tracePt t="86161" x="5408613" y="3802063"/>
          <p14:tracePt t="86177" x="5399088" y="3790950"/>
          <p14:tracePt t="86194" x="5399088" y="3770313"/>
          <p14:tracePt t="86211" x="5399088" y="3765550"/>
          <p14:tracePt t="86227" x="5399088" y="3744913"/>
          <p14:tracePt t="86244" x="5399088" y="3735388"/>
          <p14:tracePt t="86261" x="5399088" y="3724275"/>
          <p14:tracePt t="86277" x="5399088" y="3714750"/>
          <p14:tracePt t="86294" x="5399088" y="3705225"/>
          <p14:tracePt t="86310" x="5399088" y="3694113"/>
          <p14:tracePt t="86328" x="5399088" y="3684588"/>
          <p14:tracePt t="86343" x="5399088" y="3663950"/>
          <p14:tracePt t="86360" x="5408613" y="3652838"/>
          <p14:tracePt t="86378" x="5419725" y="3643313"/>
          <p14:tracePt t="86394" x="5419725" y="3633788"/>
          <p14:tracePt t="86410" x="5429250" y="3622675"/>
          <p14:tracePt t="86428" x="5429250" y="3602038"/>
          <p14:tracePt t="86444" x="5438775" y="3592513"/>
          <p14:tracePt t="86461" x="5438775" y="3581400"/>
          <p14:tracePt t="86477" x="5438775" y="3576638"/>
          <p14:tracePt t="86494" x="5449888" y="3567113"/>
          <p14:tracePt t="86511" x="5449888" y="3556000"/>
          <p14:tracePt t="86529" x="5449888" y="3546475"/>
          <p14:tracePt t="86578" x="5459413" y="3546475"/>
          <p14:tracePt t="86587" x="5459413" y="3536950"/>
          <p14:tracePt t="86791" x="5459413" y="3546475"/>
          <p14:tracePt t="86829" x="5470525" y="3546475"/>
          <p14:tracePt t="86837" x="5470525" y="3556000"/>
          <p14:tracePt t="86868" x="5470525" y="3567113"/>
          <p14:tracePt t="86875" x="5480050" y="3567113"/>
          <p14:tracePt t="86892" x="5480050" y="3576638"/>
          <p14:tracePt t="86897" x="5491163" y="3576638"/>
          <p14:tracePt t="86918" x="5500688" y="3581400"/>
          <p14:tracePt t="86936" x="5510213" y="3592513"/>
          <p14:tracePt t="86944" x="5521325" y="3592513"/>
          <p14:tracePt t="86961" x="5530850" y="3592513"/>
          <p14:tracePt t="86977" x="5541963" y="3602038"/>
          <p14:tracePt t="86994" x="5576888" y="3622675"/>
          <p14:tracePt t="87011" x="5618163" y="3643313"/>
          <p14:tracePt t="87028" x="5668963" y="3673475"/>
          <p14:tracePt t="87044" x="5730875" y="3724275"/>
          <p14:tracePt t="87061" x="5776913" y="3770313"/>
          <p14:tracePt t="87078" x="5848350" y="3852863"/>
          <p14:tracePt t="87094" x="5899150" y="3924300"/>
          <p14:tracePt t="87111" x="5954713" y="3990975"/>
          <p14:tracePt t="87128" x="5995988" y="4030663"/>
          <p14:tracePt t="87144" x="6046788" y="4071938"/>
          <p14:tracePt t="87161" x="6088063" y="4113213"/>
          <p14:tracePt t="87178" x="6108700" y="4133850"/>
          <p14:tracePt t="87195" x="6134100" y="4138613"/>
          <p14:tracePt t="87211" x="6173788" y="4168775"/>
          <p14:tracePt t="87228" x="6194425" y="4179888"/>
          <p14:tracePt t="87244" x="6235700" y="4198938"/>
          <p14:tracePt t="87261" x="6256338" y="4210050"/>
          <p14:tracePt t="87277" x="6276975" y="4230688"/>
          <p14:tracePt t="87294" x="6286500" y="4240213"/>
          <p14:tracePt t="87311" x="6311900" y="4270375"/>
          <p14:tracePt t="87328" x="6332538" y="4291013"/>
          <p14:tracePt t="87344" x="6362700" y="4316413"/>
          <p14:tracePt t="87360" x="6394450" y="4367213"/>
          <p14:tracePt t="87377" x="6413500" y="4398963"/>
          <p14:tracePt t="87394" x="6434138" y="4429125"/>
          <p14:tracePt t="87411" x="6445250" y="4459288"/>
          <p14:tracePt t="87427" x="6445250" y="4491038"/>
          <p14:tracePt t="87444" x="6445250" y="4505325"/>
          <p14:tracePt t="87461" x="6445250" y="4525963"/>
          <p14:tracePt t="87477" x="6445250" y="4537075"/>
          <p14:tracePt t="87494" x="6434138" y="4546600"/>
          <p14:tracePt t="87511" x="6424613" y="4546600"/>
          <p14:tracePt t="87528" x="6424613" y="4556125"/>
          <p14:tracePt t="87543" x="6424613" y="4567238"/>
          <p14:tracePt t="87560" x="6424613" y="4576763"/>
          <p14:tracePt t="87577" x="6424613" y="4587875"/>
          <p14:tracePt t="87594" x="6424613" y="4597400"/>
          <p14:tracePt t="87610" x="6434138" y="4597400"/>
          <p14:tracePt t="87627" x="6445250" y="4608513"/>
          <p14:tracePt t="87668" x="6454775" y="4618038"/>
          <p14:tracePt t="87673" x="6465888" y="4618038"/>
          <p14:tracePt t="87696" x="6465888" y="4627563"/>
          <p14:tracePt t="87710" x="6475413" y="4638675"/>
          <p14:tracePt t="87727" x="6475413" y="4648200"/>
          <p14:tracePt t="87744" x="6491288" y="4659313"/>
          <p14:tracePt t="87760" x="6510338" y="4679950"/>
          <p14:tracePt t="87777" x="6530975" y="4679950"/>
          <p14:tracePt t="87794" x="6562725" y="4684713"/>
          <p14:tracePt t="87810" x="6623050" y="4684713"/>
          <p14:tracePt t="87827" x="6673850" y="4684713"/>
          <p14:tracePt t="87844" x="6731000" y="4694238"/>
          <p14:tracePt t="87861" x="6823075" y="4705350"/>
          <p14:tracePt t="87877" x="6908800" y="4714875"/>
          <p14:tracePt t="87894" x="6970713" y="4714875"/>
          <p14:tracePt t="87911" x="7021513" y="4724400"/>
          <p14:tracePt t="87928" x="7067550" y="4735513"/>
          <p14:tracePt t="87944" x="7097713" y="4745038"/>
          <p14:tracePt t="87948" x="7108825" y="4756150"/>
          <p14:tracePt t="87996" x="7118350" y="4756150"/>
          <p14:tracePt t="88024" x="7127875" y="4745038"/>
          <p14:tracePt t="88029" x="7138988" y="4745038"/>
          <p14:tracePt t="88044" x="7148513" y="4745038"/>
          <p14:tracePt t="88061" x="7169150" y="4724400"/>
          <p14:tracePt t="88077" x="7210425" y="4714875"/>
          <p14:tracePt t="88094" x="7224713" y="4705350"/>
          <p14:tracePt t="88110" x="7256463" y="4694238"/>
          <p14:tracePt t="88127" x="7265988" y="4684713"/>
          <p14:tracePt t="88144" x="7277100" y="4679950"/>
          <p14:tracePt t="88160" x="7286625" y="4668838"/>
          <p14:tracePt t="88177" x="7296150" y="4659313"/>
          <p14:tracePt t="88194" x="7296150" y="4648200"/>
          <p14:tracePt t="88210" x="7307263" y="4648200"/>
          <p14:tracePt t="88228" x="7307263" y="4638675"/>
          <p14:tracePt t="88244" x="7307263" y="4627563"/>
          <p14:tracePt t="88261" x="7307263" y="4618038"/>
          <p14:tracePt t="88277" x="7307263" y="4608513"/>
          <p14:tracePt t="88294" x="7296150" y="4608513"/>
          <p14:tracePt t="88311" x="7296150" y="4597400"/>
          <p14:tracePt t="88380" x="7307263" y="4597400"/>
          <p14:tracePt t="88395" x="7307263" y="4587875"/>
          <p14:tracePt t="88424" x="7316788" y="4587875"/>
          <p14:tracePt t="88465" x="7316788" y="4576763"/>
          <p14:tracePt t="88700" x="7316788" y="4587875"/>
          <p14:tracePt t="88730" x="7307263" y="4587875"/>
          <p14:tracePt t="88787" x="7307263" y="4597400"/>
          <p14:tracePt t="88870" x="7307263" y="4608513"/>
          <p14:tracePt t="88881" x="7316788" y="4608513"/>
          <p14:tracePt t="88898" x="7327900" y="4608513"/>
          <p14:tracePt t="88921" x="7337425" y="4608513"/>
          <p14:tracePt t="88937" x="7348538" y="4608513"/>
          <p14:tracePt t="88944" x="7358063" y="4618038"/>
          <p14:tracePt t="88961" x="7367588" y="4618038"/>
          <p14:tracePt t="88977" x="7378700" y="4618038"/>
          <p14:tracePt t="88994" x="7408863" y="4627563"/>
          <p14:tracePt t="89010" x="7424738" y="4627563"/>
          <p14:tracePt t="89027" x="7434263" y="4627563"/>
          <p14:tracePt t="89044" x="7454900" y="4627563"/>
          <p14:tracePt t="89061" x="7475538" y="4627563"/>
          <p14:tracePt t="89077" x="7485063" y="4627563"/>
          <p14:tracePt t="89094" x="7485063" y="4638675"/>
          <p14:tracePt t="89110" x="7496175" y="4638675"/>
          <p14:tracePt t="89596" x="7485063" y="4638675"/>
          <p14:tracePt t="90153" x="7475538" y="4638675"/>
          <p14:tracePt t="90190" x="7466013" y="4638675"/>
          <p14:tracePt t="90217" x="7454900" y="4638675"/>
          <p14:tracePt t="90229" x="7445375" y="4638675"/>
          <p14:tracePt t="90254" x="7434263" y="4638675"/>
          <p14:tracePt t="90288" x="7424738" y="4638675"/>
          <p14:tracePt t="90321" x="7413625" y="4638675"/>
          <p14:tracePt t="90373" x="7408863" y="4648200"/>
          <p14:tracePt t="90398" x="7408863" y="4659313"/>
          <p14:tracePt t="90413" x="7399338" y="4659313"/>
          <p14:tracePt t="90463" x="7388225" y="4659313"/>
          <p14:tracePt t="90477" x="7378700" y="4659313"/>
          <p14:tracePt t="90504" x="7367588" y="4659313"/>
          <p14:tracePt t="90511" x="7358063" y="4668838"/>
          <p14:tracePt t="90528" x="7348538" y="4668838"/>
          <p14:tracePt t="90544" x="7327900" y="4679950"/>
          <p14:tracePt t="90560" x="7307263" y="4679950"/>
          <p14:tracePt t="90577" x="7286625" y="4679950"/>
          <p14:tracePt t="90595" x="7277100" y="4679950"/>
          <p14:tracePt t="90610" x="7256463" y="4679950"/>
          <p14:tracePt t="90627" x="7235825" y="4679950"/>
          <p14:tracePt t="90644" x="7224713" y="4684713"/>
          <p14:tracePt t="90662" x="7219950" y="4684713"/>
          <p14:tracePt t="90677" x="7210425" y="4684713"/>
          <p14:tracePt t="90694" x="7189788" y="4684713"/>
          <p14:tracePt t="90710" x="7180263" y="4684713"/>
          <p14:tracePt t="90727" x="7169150" y="4684713"/>
          <p14:tracePt t="90744" x="7159625" y="4694238"/>
          <p14:tracePt t="90760" x="7148513" y="4694238"/>
          <p14:tracePt t="90777" x="7138988" y="4694238"/>
          <p14:tracePt t="90794" x="7127875" y="4694238"/>
          <p14:tracePt t="90810" x="7118350" y="4694238"/>
          <p14:tracePt t="90827" x="7108825" y="4694238"/>
          <p14:tracePt t="90844" x="7097713" y="4694238"/>
          <p14:tracePt t="90861" x="7088188" y="4694238"/>
          <p14:tracePt t="90877" x="7077075" y="4694238"/>
          <p14:tracePt t="90894" x="7056438" y="4705350"/>
          <p14:tracePt t="90911" x="7046913" y="4705350"/>
          <p14:tracePt t="90928" x="7042150" y="4705350"/>
          <p14:tracePt t="90953" x="7031038" y="4705350"/>
          <p14:tracePt t="90960" x="7031038" y="4714875"/>
          <p14:tracePt t="90979" x="7021513" y="4714875"/>
          <p14:tracePt t="91000" x="7010400" y="4724400"/>
          <p14:tracePt t="91027" x="7000875" y="4724400"/>
          <p14:tracePt t="91046" x="7000875" y="4735513"/>
          <p14:tracePt t="91063" x="6991350" y="4735513"/>
          <p14:tracePt t="91105" x="6991350" y="4745038"/>
          <p14:tracePt t="91140" x="6991350" y="4756150"/>
          <p14:tracePt t="91180" x="6991350" y="4765675"/>
          <p14:tracePt t="91228" x="7000875" y="4776788"/>
          <p14:tracePt t="91263" x="7010400" y="4776788"/>
          <p14:tracePt t="91290" x="7021513" y="4786313"/>
          <p14:tracePt t="91305" x="7031038" y="4786313"/>
          <p14:tracePt t="91323" x="7042150" y="4786313"/>
          <p14:tracePt t="91328" x="7046913" y="4786313"/>
          <p14:tracePt t="91347" x="7056438" y="4786313"/>
          <p14:tracePt t="91360" x="7067550" y="4786313"/>
          <p14:tracePt t="91377" x="7077075" y="4786313"/>
          <p14:tracePt t="91394" x="7097713" y="4786313"/>
          <p14:tracePt t="91410" x="7108825" y="4786313"/>
          <p14:tracePt t="91427" x="7118350" y="4776788"/>
          <p14:tracePt t="91444" x="7127875" y="4776788"/>
          <p14:tracePt t="91481" x="7138988" y="4776788"/>
          <p14:tracePt t="91490" x="7138988" y="4765675"/>
          <p14:tracePt t="91540" x="7148513" y="4765675"/>
          <p14:tracePt t="91570" x="7159625" y="4765675"/>
          <p14:tracePt t="91602" x="7169150" y="4765675"/>
          <p14:tracePt t="91630" x="7180263" y="4765675"/>
          <p14:tracePt t="91660" x="7189788" y="4765675"/>
          <p14:tracePt t="91686" x="7199313" y="4765675"/>
          <p14:tracePt t="91722" x="7210425" y="4765675"/>
          <p14:tracePt t="91804" x="7219950" y="4765675"/>
          <p14:tracePt t="91855" x="7224713" y="4765675"/>
          <p14:tracePt t="91939" x="7235825" y="4765675"/>
          <p14:tracePt t="91968" x="7245350" y="4765675"/>
          <p14:tracePt t="92009" x="7256463" y="4765675"/>
          <p14:tracePt t="92036" x="7265988" y="4765675"/>
          <p14:tracePt t="92069" x="7277100" y="4765675"/>
          <p14:tracePt t="92134" x="7286625" y="4765675"/>
          <p14:tracePt t="92346" x="7296150" y="4765675"/>
          <p14:tracePt t="92386" x="7296150" y="4756150"/>
          <p14:tracePt t="92428" x="7296150" y="4745038"/>
          <p14:tracePt t="92455" x="7296150" y="4735513"/>
          <p14:tracePt t="92477" x="7296150" y="4724400"/>
          <p14:tracePt t="92494" x="7296150" y="4714875"/>
          <p14:tracePt t="92510" x="7296150" y="4705350"/>
          <p14:tracePt t="92528" x="7286625" y="4694238"/>
          <p14:tracePt t="92544" x="7277100" y="4679950"/>
          <p14:tracePt t="92560" x="7256463" y="4648200"/>
          <p14:tracePt t="92577" x="7235825" y="4618038"/>
          <p14:tracePt t="92594" x="7210425" y="4576763"/>
          <p14:tracePt t="92611" x="7189788" y="4546600"/>
          <p14:tracePt t="92627" x="7159625" y="4505325"/>
          <p14:tracePt t="92643" x="7127875" y="4459288"/>
          <p14:tracePt t="92661" x="7097713" y="4419600"/>
          <p14:tracePt t="92677" x="7046913" y="4357688"/>
          <p14:tracePt t="92694" x="7010400" y="4311650"/>
          <p14:tracePt t="92710" x="6959600" y="4251325"/>
          <p14:tracePt t="92728" x="6929438" y="4210050"/>
          <p14:tracePt t="92744" x="6888163" y="4168775"/>
          <p14:tracePt t="92761" x="6858000" y="4122738"/>
          <p14:tracePt t="92777" x="6823075" y="4071938"/>
          <p14:tracePt t="92795" x="6770688" y="3979863"/>
          <p14:tracePt t="92811" x="6699250" y="3841750"/>
          <p14:tracePt t="92828" x="6643688" y="3744913"/>
          <p14:tracePt t="92844" x="6572250" y="3602038"/>
          <p14:tracePt t="92861" x="6500813" y="3495675"/>
          <p14:tracePt t="92877" x="6403975" y="3327400"/>
          <p14:tracePt t="92894" x="6307138" y="3127375"/>
          <p14:tracePt t="92910" x="6215063" y="2949575"/>
          <p14:tracePt t="92928" x="6097588" y="2698750"/>
          <p14:tracePt t="92931" x="5995988" y="2490788"/>
          <p14:tracePt t="92944" x="5965825" y="2424113"/>
          <p14:tracePt t="92961" x="5888038" y="2193925"/>
          <p14:tracePt t="92977" x="5795963" y="1944688"/>
          <p14:tracePt t="92994" x="5680075" y="1617663"/>
          <p14:tracePt t="93011" x="5608638" y="1377950"/>
          <p14:tracePt t="93027" x="5541963" y="1062038"/>
          <p14:tracePt t="93044" x="5480050" y="735013"/>
          <p14:tracePt t="93061" x="5438775" y="474663"/>
          <p14:tracePt t="93078" x="5399088" y="117475"/>
        </p14:tracePtLst>
      </p14:laserTraceLst>
    </p:ext>
  </p:extLst>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5">
            <a:alphaModFix/>
          </a:blip>
          <a:stretch>
            <a:fillRect/>
          </a:stretch>
        </a:blipFill>
        <a:effectLst/>
      </p:bgPr>
    </p:bg>
    <p:spTree>
      <p:nvGrpSpPr>
        <p:cNvPr id="1" name="Shape 624">
          <a:extLst>
            <a:ext uri="{FF2B5EF4-FFF2-40B4-BE49-F238E27FC236}">
              <a16:creationId xmlns:a16="http://schemas.microsoft.com/office/drawing/2014/main" id="{4A9B0B7B-7C7D-2273-919B-44AC4E5B0D66}"/>
            </a:ext>
          </a:extLst>
        </p:cNvPr>
        <p:cNvGrpSpPr/>
        <p:nvPr/>
      </p:nvGrpSpPr>
      <p:grpSpPr>
        <a:xfrm>
          <a:off x="0" y="0"/>
          <a:ext cx="0" cy="0"/>
          <a:chOff x="0" y="0"/>
          <a:chExt cx="0" cy="0"/>
        </a:xfrm>
      </p:grpSpPr>
      <p:sp>
        <p:nvSpPr>
          <p:cNvPr id="625" name="Google Shape;625;p28">
            <a:extLst>
              <a:ext uri="{FF2B5EF4-FFF2-40B4-BE49-F238E27FC236}">
                <a16:creationId xmlns:a16="http://schemas.microsoft.com/office/drawing/2014/main" id="{6054A321-C48C-BA08-25CD-AFDB5E11B9EC}"/>
              </a:ext>
            </a:extLst>
          </p:cNvPr>
          <p:cNvSpPr txBox="1"/>
          <p:nvPr/>
        </p:nvSpPr>
        <p:spPr>
          <a:xfrm>
            <a:off x="710250" y="251927"/>
            <a:ext cx="7723500" cy="40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500" dirty="0">
                <a:solidFill>
                  <a:srgbClr val="FFFFFF"/>
                </a:solidFill>
                <a:latin typeface="Sue Ellen Francisco"/>
                <a:ea typeface="Sue Ellen Francisco"/>
                <a:cs typeface="Sue Ellen Francisco"/>
                <a:sym typeface="Sue Ellen Francisco"/>
              </a:rPr>
              <a:t>DEFINING ADDITION OPPERATIONS FOR </a:t>
            </a:r>
            <a:r>
              <a:rPr lang="en-US" sz="2500" b="1" dirty="0">
                <a:solidFill>
                  <a:srgbClr val="D5A6BD"/>
                </a:solidFill>
                <a:latin typeface="Sue Ellen Francisco"/>
                <a:ea typeface="Sue Ellen Francisco"/>
                <a:cs typeface="Sue Ellen Francisco"/>
                <a:sym typeface="Sue Ellen Francisco"/>
              </a:rPr>
              <a:t>REAL NUMBERS </a:t>
            </a:r>
            <a:r>
              <a:rPr lang="en-US" sz="2500" dirty="0">
                <a:solidFill>
                  <a:srgbClr val="FFFFFF"/>
                </a:solidFill>
                <a:latin typeface="Sue Ellen Francisco"/>
                <a:sym typeface="Sue Ellen Francisco"/>
              </a:rPr>
              <a:t>CONTINUED</a:t>
            </a:r>
          </a:p>
        </p:txBody>
      </p:sp>
      <mc:AlternateContent xmlns:mc="http://schemas.openxmlformats.org/markup-compatibility/2006" xmlns:a14="http://schemas.microsoft.com/office/drawing/2010/main">
        <mc:Choice Requires="a14">
          <p:sp>
            <p:nvSpPr>
              <p:cNvPr id="626" name="Google Shape;626;p28">
                <a:extLst>
                  <a:ext uri="{FF2B5EF4-FFF2-40B4-BE49-F238E27FC236}">
                    <a16:creationId xmlns:a16="http://schemas.microsoft.com/office/drawing/2014/main" id="{AC913A00-8F19-54E6-EDDD-2F2375B25D12}"/>
                  </a:ext>
                </a:extLst>
              </p:cNvPr>
              <p:cNvSpPr txBox="1"/>
              <p:nvPr/>
            </p:nvSpPr>
            <p:spPr>
              <a:xfrm>
                <a:off x="624300" y="532928"/>
                <a:ext cx="7895400" cy="4358645"/>
              </a:xfrm>
              <a:prstGeom prst="rect">
                <a:avLst/>
              </a:prstGeom>
              <a:noFill/>
              <a:ln>
                <a:noFill/>
              </a:ln>
            </p:spPr>
            <p:txBody>
              <a:bodyPr spcFirstLastPara="1" wrap="square" lIns="91425" tIns="91425" rIns="91425" bIns="91425" anchor="t" anchorCtr="0">
                <a:noAutofit/>
              </a:bodyPr>
              <a:lstStyle/>
              <a:p>
                <a:pPr lvl="0">
                  <a:lnSpc>
                    <a:spcPct val="115000"/>
                  </a:lnSpc>
                </a:pPr>
                <a:r>
                  <a:rPr lang="en-US" dirty="0">
                    <a:solidFill>
                      <a:srgbClr val="FFFFFF"/>
                    </a:solidFill>
                    <a:latin typeface="Sue Ellen Francisco"/>
                    <a:ea typeface="Sue Ellen Francisco"/>
                    <a:cs typeface="Sue Ellen Francisco"/>
                    <a:sym typeface="Barlow Semi Condensed Light"/>
                  </a:rPr>
                  <a:t>III. </a:t>
                </a:r>
                <a:r>
                  <a:rPr lang="en-US" dirty="0">
                    <a:solidFill>
                      <a:srgbClr val="FFFFFF"/>
                    </a:solidFill>
                    <a:latin typeface="Barlow Semi Condensed Light"/>
                    <a:ea typeface="Barlow Semi Condensed Light"/>
                    <a:cs typeface="Barlow Semi Condensed Light"/>
                    <a:sym typeface="Barlow Semi Condensed Light"/>
                  </a:rPr>
                  <a:t>If </a:t>
                </a:r>
                <a14:m>
                  <m:oMath xmlns:m="http://schemas.openxmlformats.org/officeDocument/2006/math">
                    <m:r>
                      <a:rPr lang="en-US" i="1">
                        <a:solidFill>
                          <a:schemeClr val="accent2"/>
                        </a:solidFill>
                        <a:latin typeface="Cambria Math" panose="02040503050406030204" pitchFamily="18" charset="0"/>
                        <a:cs typeface="Barlow Semi Condensed Light"/>
                        <a:sym typeface="Barlow Semi Condensed Light"/>
                      </a:rPr>
                      <m:t>𝑎</m:t>
                    </m:r>
                    <m:r>
                      <a:rPr lang="en-US" i="1">
                        <a:solidFill>
                          <a:srgbClr val="FFFFFF"/>
                        </a:solidFill>
                        <a:latin typeface="Cambria Math" panose="02040503050406030204" pitchFamily="18" charset="0"/>
                        <a:cs typeface="Barlow Semi Condensed Light"/>
                        <a:sym typeface="Barlow Semi Condensed Light"/>
                      </a:rPr>
                      <m:t>+</m:t>
                    </m:r>
                    <m:r>
                      <a:rPr lang="en-US" i="1">
                        <a:solidFill>
                          <a:schemeClr val="accent5"/>
                        </a:solidFill>
                        <a:latin typeface="Cambria Math" panose="02040503050406030204" pitchFamily="18" charset="0"/>
                        <a:cs typeface="Barlow Semi Condensed Light"/>
                        <a:sym typeface="Barlow Semi Condensed Light"/>
                      </a:rPr>
                      <m:t>𝑏</m:t>
                    </m:r>
                    <m:r>
                      <a:rPr lang="en-US" b="0" i="1" smtClean="0">
                        <a:solidFill>
                          <a:srgbClr val="FFFFFF"/>
                        </a:solidFill>
                        <a:latin typeface="Cambria Math" panose="02040503050406030204" pitchFamily="18" charset="0"/>
                        <a:ea typeface="Barlow Semi Condensed Light"/>
                        <a:cs typeface="Barlow Semi Condensed Light"/>
                        <a:sym typeface="Barlow Semi Condensed Light"/>
                      </a:rPr>
                      <m:t>∈</m:t>
                    </m:r>
                    <m:sSub>
                      <m:sSubPr>
                        <m:ctrlPr>
                          <a:rPr lang="ar-AE" i="1">
                            <a:solidFill>
                              <a:srgbClr val="FFFFFF"/>
                            </a:solidFill>
                            <a:latin typeface="Cambria Math" panose="02040503050406030204" pitchFamily="18" charset="0"/>
                            <a:cs typeface="Barlow Semi Condensed Light"/>
                            <a:sym typeface="Barlow Semi Condensed Light"/>
                          </a:rPr>
                        </m:ctrlPr>
                      </m:sSubPr>
                      <m:e>
                        <m:r>
                          <a:rPr lang="ar-AE" i="1">
                            <a:solidFill>
                              <a:schemeClr val="accent2"/>
                            </a:solidFill>
                            <a:latin typeface="Cambria Math" panose="02040503050406030204" pitchFamily="18" charset="0"/>
                            <a:cs typeface="Barlow Semi Condensed Light"/>
                            <a:sym typeface="Barlow Semi Condensed Light"/>
                          </a:rPr>
                          <m:t>𝐴</m:t>
                        </m:r>
                      </m:e>
                      <m:sub>
                        <m:r>
                          <a:rPr lang="ar-AE" i="1">
                            <a:solidFill>
                              <a:srgbClr val="D5A6BD"/>
                            </a:solidFill>
                            <a:latin typeface="Cambria Math" panose="02040503050406030204" pitchFamily="18" charset="0"/>
                            <a:ea typeface="Cambria Math" panose="02040503050406030204" pitchFamily="18" charset="0"/>
                            <a:cs typeface="Barlow Semi Condensed Light"/>
                            <a:sym typeface="Barlow Semi Condensed Light"/>
                          </a:rPr>
                          <m:t>ℝ</m:t>
                        </m:r>
                      </m:sub>
                    </m:sSub>
                    <m:r>
                      <a:rPr lang="ar-AE" i="1">
                        <a:solidFill>
                          <a:srgbClr val="FFFFFF"/>
                        </a:solidFill>
                        <a:latin typeface="Cambria Math" panose="02040503050406030204" pitchFamily="18" charset="0"/>
                        <a:cs typeface="Barlow Semi Condensed Light"/>
                        <a:sym typeface="Barlow Semi Condensed Light"/>
                      </a:rPr>
                      <m:t>+</m:t>
                    </m:r>
                    <m:sSub>
                      <m:sSubPr>
                        <m:ctrlPr>
                          <a:rPr lang="ar-AE" i="1">
                            <a:solidFill>
                              <a:srgbClr val="FFFFFF"/>
                            </a:solidFill>
                            <a:latin typeface="Cambria Math" panose="02040503050406030204" pitchFamily="18" charset="0"/>
                            <a:cs typeface="Barlow Semi Condensed Light"/>
                            <a:sym typeface="Barlow Semi Condensed Light"/>
                          </a:rPr>
                        </m:ctrlPr>
                      </m:sSubPr>
                      <m:e>
                        <m:r>
                          <a:rPr lang="ar-AE" i="1">
                            <a:solidFill>
                              <a:schemeClr val="accent5"/>
                            </a:solidFill>
                            <a:latin typeface="Cambria Math" panose="02040503050406030204" pitchFamily="18" charset="0"/>
                            <a:cs typeface="Barlow Semi Condensed Light"/>
                            <a:sym typeface="Barlow Semi Condensed Light"/>
                          </a:rPr>
                          <m:t>𝐵</m:t>
                        </m:r>
                      </m:e>
                      <m:sub>
                        <m:r>
                          <a:rPr lang="ar-AE" i="1">
                            <a:solidFill>
                              <a:srgbClr val="D5A6BD"/>
                            </a:solidFill>
                            <a:latin typeface="Cambria Math" panose="02040503050406030204" pitchFamily="18" charset="0"/>
                            <a:ea typeface="Cambria Math" panose="02040503050406030204" pitchFamily="18" charset="0"/>
                            <a:cs typeface="Barlow Semi Condensed Light"/>
                            <a:sym typeface="Barlow Semi Condensed Light"/>
                          </a:rPr>
                          <m:t>ℝ</m:t>
                        </m:r>
                      </m:sub>
                    </m:sSub>
                  </m:oMath>
                </a14:m>
                <a:r>
                  <a:rPr lang="ar-AE" dirty="0">
                    <a:solidFill>
                      <a:srgbClr val="FFFFFF"/>
                    </a:solidFill>
                    <a:latin typeface="Barlow Semi Condensed Light"/>
                    <a:ea typeface="Barlow Semi Condensed Light"/>
                    <a:cs typeface="Barlow Semi Condensed Light"/>
                    <a:sym typeface="Barlow Semi Condensed Light"/>
                  </a:rPr>
                  <a:t>, </a:t>
                </a:r>
                <a:r>
                  <a:rPr lang="en-US" dirty="0">
                    <a:solidFill>
                      <a:srgbClr val="FFFFFF"/>
                    </a:solidFill>
                    <a:latin typeface="Barlow Semi Condensed Light"/>
                    <a:ea typeface="Barlow Semi Condensed Light"/>
                    <a:cs typeface="Barlow Semi Condensed Light"/>
                    <a:sym typeface="Barlow Semi Condensed Light"/>
                  </a:rPr>
                  <a:t>then </a:t>
                </a:r>
                <a14:m>
                  <m:oMath xmlns:m="http://schemas.openxmlformats.org/officeDocument/2006/math">
                    <m:r>
                      <a:rPr lang="en-US" i="1">
                        <a:solidFill>
                          <a:schemeClr val="accent2"/>
                        </a:solidFill>
                        <a:latin typeface="Cambria Math" panose="02040503050406030204" pitchFamily="18" charset="0"/>
                        <a:cs typeface="Barlow Semi Condensed Light"/>
                        <a:sym typeface="Barlow Semi Condensed Light"/>
                      </a:rPr>
                      <m:t>𝑎</m:t>
                    </m:r>
                    <m:r>
                      <a:rPr lang="en-US" b="0" i="1" smtClean="0">
                        <a:solidFill>
                          <a:schemeClr val="accent2"/>
                        </a:solidFill>
                        <a:latin typeface="Cambria Math" panose="02040503050406030204" pitchFamily="18" charset="0"/>
                        <a:cs typeface="Barlow Semi Condensed Light"/>
                        <a:sym typeface="Barlow Semi Condensed Light"/>
                      </a:rPr>
                      <m:t>′</m:t>
                    </m:r>
                    <m:r>
                      <a:rPr lang="en-US" i="1">
                        <a:solidFill>
                          <a:srgbClr val="FFFFFF"/>
                        </a:solidFill>
                        <a:latin typeface="Cambria Math" panose="02040503050406030204" pitchFamily="18" charset="0"/>
                        <a:cs typeface="Barlow Semi Condensed Light"/>
                        <a:sym typeface="Barlow Semi Condensed Light"/>
                      </a:rPr>
                      <m:t>+</m:t>
                    </m:r>
                    <m:r>
                      <a:rPr lang="en-US" i="1">
                        <a:solidFill>
                          <a:schemeClr val="accent5"/>
                        </a:solidFill>
                        <a:latin typeface="Cambria Math" panose="02040503050406030204" pitchFamily="18" charset="0"/>
                        <a:cs typeface="Barlow Semi Condensed Light"/>
                        <a:sym typeface="Barlow Semi Condensed Light"/>
                      </a:rPr>
                      <m:t>𝑏</m:t>
                    </m:r>
                    <m:r>
                      <a:rPr lang="en-US" b="0" i="1" smtClean="0">
                        <a:solidFill>
                          <a:schemeClr val="accent5"/>
                        </a:solidFill>
                        <a:latin typeface="Cambria Math" panose="02040503050406030204" pitchFamily="18" charset="0"/>
                        <a:cs typeface="Barlow Semi Condensed Light"/>
                        <a:sym typeface="Barlow Semi Condensed Light"/>
                      </a:rPr>
                      <m:t>′</m:t>
                    </m:r>
                    <m:r>
                      <a:rPr lang="en-US" i="1">
                        <a:solidFill>
                          <a:srgbClr val="FFFFFF"/>
                        </a:solidFill>
                        <a:latin typeface="Cambria Math" panose="02040503050406030204" pitchFamily="18" charset="0"/>
                        <a:ea typeface="Barlow Semi Condensed Light"/>
                        <a:cs typeface="Barlow Semi Condensed Light"/>
                        <a:sym typeface="Barlow Semi Condensed Light"/>
                      </a:rPr>
                      <m:t>∈</m:t>
                    </m:r>
                    <m:sSub>
                      <m:sSubPr>
                        <m:ctrlPr>
                          <a:rPr lang="ar-AE" i="1">
                            <a:solidFill>
                              <a:srgbClr val="FFFFFF"/>
                            </a:solidFill>
                            <a:latin typeface="Cambria Math" panose="02040503050406030204" pitchFamily="18" charset="0"/>
                            <a:cs typeface="Barlow Semi Condensed Light"/>
                            <a:sym typeface="Barlow Semi Condensed Light"/>
                          </a:rPr>
                        </m:ctrlPr>
                      </m:sSubPr>
                      <m:e>
                        <m:r>
                          <a:rPr lang="ar-AE" i="1">
                            <a:solidFill>
                              <a:schemeClr val="accent2"/>
                            </a:solidFill>
                            <a:latin typeface="Cambria Math" panose="02040503050406030204" pitchFamily="18" charset="0"/>
                            <a:cs typeface="Barlow Semi Condensed Light"/>
                            <a:sym typeface="Barlow Semi Condensed Light"/>
                          </a:rPr>
                          <m:t>𝐴</m:t>
                        </m:r>
                      </m:e>
                      <m:sub>
                        <m:r>
                          <a:rPr lang="ar-AE" i="1">
                            <a:solidFill>
                              <a:srgbClr val="D5A6BD"/>
                            </a:solidFill>
                            <a:latin typeface="Cambria Math" panose="02040503050406030204" pitchFamily="18" charset="0"/>
                            <a:ea typeface="Cambria Math" panose="02040503050406030204" pitchFamily="18" charset="0"/>
                            <a:cs typeface="Barlow Semi Condensed Light"/>
                            <a:sym typeface="Barlow Semi Condensed Light"/>
                          </a:rPr>
                          <m:t>ℝ</m:t>
                        </m:r>
                      </m:sub>
                    </m:sSub>
                    <m:r>
                      <a:rPr lang="ar-AE" i="1">
                        <a:solidFill>
                          <a:srgbClr val="FFFFFF"/>
                        </a:solidFill>
                        <a:latin typeface="Cambria Math" panose="02040503050406030204" pitchFamily="18" charset="0"/>
                        <a:cs typeface="Barlow Semi Condensed Light"/>
                        <a:sym typeface="Barlow Semi Condensed Light"/>
                      </a:rPr>
                      <m:t>+</m:t>
                    </m:r>
                    <m:sSub>
                      <m:sSubPr>
                        <m:ctrlPr>
                          <a:rPr lang="ar-AE" i="1">
                            <a:solidFill>
                              <a:srgbClr val="FFFFFF"/>
                            </a:solidFill>
                            <a:latin typeface="Cambria Math" panose="02040503050406030204" pitchFamily="18" charset="0"/>
                            <a:cs typeface="Barlow Semi Condensed Light"/>
                            <a:sym typeface="Barlow Semi Condensed Light"/>
                          </a:rPr>
                        </m:ctrlPr>
                      </m:sSubPr>
                      <m:e>
                        <m:r>
                          <a:rPr lang="ar-AE" i="1">
                            <a:solidFill>
                              <a:schemeClr val="accent5"/>
                            </a:solidFill>
                            <a:latin typeface="Cambria Math" panose="02040503050406030204" pitchFamily="18" charset="0"/>
                            <a:cs typeface="Barlow Semi Condensed Light"/>
                            <a:sym typeface="Barlow Semi Condensed Light"/>
                          </a:rPr>
                          <m:t>𝐵</m:t>
                        </m:r>
                      </m:e>
                      <m:sub>
                        <m:r>
                          <a:rPr lang="ar-AE" i="1">
                            <a:solidFill>
                              <a:srgbClr val="D5A6BD"/>
                            </a:solidFill>
                            <a:latin typeface="Cambria Math" panose="02040503050406030204" pitchFamily="18" charset="0"/>
                            <a:ea typeface="Cambria Math" panose="02040503050406030204" pitchFamily="18" charset="0"/>
                            <a:cs typeface="Barlow Semi Condensed Light"/>
                            <a:sym typeface="Barlow Semi Condensed Light"/>
                          </a:rPr>
                          <m:t>ℝ</m:t>
                        </m:r>
                      </m:sub>
                    </m:sSub>
                  </m:oMath>
                </a14:m>
                <a:r>
                  <a:rPr lang="en-US" dirty="0">
                    <a:solidFill>
                      <a:srgbClr val="FFFFFF"/>
                    </a:solidFill>
                    <a:latin typeface="Barlow Semi Condensed Light"/>
                    <a:ea typeface="Barlow Semi Condensed Light"/>
                    <a:cs typeface="Barlow Semi Condensed Light"/>
                    <a:sym typeface="Barlow Semi Condensed Light"/>
                  </a:rPr>
                  <a:t> for all </a:t>
                </a:r>
                <a14:m>
                  <m:oMath xmlns:m="http://schemas.openxmlformats.org/officeDocument/2006/math">
                    <m:sSup>
                      <m:sSupPr>
                        <m:ctrlPr>
                          <a:rPr lang="en-US" i="1">
                            <a:solidFill>
                              <a:schemeClr val="accent2"/>
                            </a:solidFill>
                            <a:latin typeface="Cambria Math" panose="02040503050406030204" pitchFamily="18" charset="0"/>
                            <a:cs typeface="Barlow Semi Condensed Light"/>
                            <a:sym typeface="Barlow Semi Condensed Light"/>
                          </a:rPr>
                        </m:ctrlPr>
                      </m:sSupPr>
                      <m:e>
                        <m:r>
                          <a:rPr lang="en-US" i="1">
                            <a:solidFill>
                              <a:schemeClr val="accent2"/>
                            </a:solidFill>
                            <a:latin typeface="Cambria Math" panose="02040503050406030204" pitchFamily="18" charset="0"/>
                            <a:cs typeface="Barlow Semi Condensed Light"/>
                            <a:sym typeface="Barlow Semi Condensed Light"/>
                          </a:rPr>
                          <m:t>𝑎</m:t>
                        </m:r>
                      </m:e>
                      <m:sup>
                        <m:r>
                          <a:rPr lang="en-US" i="1">
                            <a:solidFill>
                              <a:schemeClr val="accent2"/>
                            </a:solidFill>
                            <a:latin typeface="Cambria Math" panose="02040503050406030204" pitchFamily="18" charset="0"/>
                            <a:cs typeface="Barlow Semi Condensed Light"/>
                            <a:sym typeface="Barlow Semi Condensed Light"/>
                          </a:rPr>
                          <m:t>′</m:t>
                        </m:r>
                      </m:sup>
                    </m:sSup>
                    <m:r>
                      <a:rPr lang="en-US" i="1">
                        <a:solidFill>
                          <a:srgbClr val="FFFFFF"/>
                        </a:solidFill>
                        <a:latin typeface="Cambria Math" panose="02040503050406030204" pitchFamily="18" charset="0"/>
                        <a:cs typeface="Barlow Semi Condensed Light"/>
                        <a:sym typeface="Barlow Semi Condensed Light"/>
                      </a:rPr>
                      <m:t>+</m:t>
                    </m:r>
                    <m:sSup>
                      <m:sSupPr>
                        <m:ctrlPr>
                          <a:rPr lang="en-US" i="1">
                            <a:solidFill>
                              <a:schemeClr val="accent5"/>
                            </a:solidFill>
                            <a:latin typeface="Cambria Math" panose="02040503050406030204" pitchFamily="18" charset="0"/>
                            <a:cs typeface="Barlow Semi Condensed Light"/>
                            <a:sym typeface="Barlow Semi Condensed Light"/>
                          </a:rPr>
                        </m:ctrlPr>
                      </m:sSupPr>
                      <m:e>
                        <m:r>
                          <a:rPr lang="en-US" i="1">
                            <a:solidFill>
                              <a:schemeClr val="accent5"/>
                            </a:solidFill>
                            <a:latin typeface="Cambria Math" panose="02040503050406030204" pitchFamily="18" charset="0"/>
                            <a:cs typeface="Barlow Semi Condensed Light"/>
                            <a:sym typeface="Barlow Semi Condensed Light"/>
                          </a:rPr>
                          <m:t>𝑏</m:t>
                        </m:r>
                      </m:e>
                      <m:sup>
                        <m:r>
                          <a:rPr lang="en-US" i="1">
                            <a:solidFill>
                              <a:schemeClr val="accent5"/>
                            </a:solidFill>
                            <a:latin typeface="Cambria Math" panose="02040503050406030204" pitchFamily="18" charset="0"/>
                            <a:cs typeface="Barlow Semi Condensed Light"/>
                            <a:sym typeface="Barlow Semi Condensed Light"/>
                          </a:rPr>
                          <m:t>′</m:t>
                        </m:r>
                      </m:sup>
                    </m:sSup>
                    <m:r>
                      <a:rPr lang="en-US" b="0" i="0" smtClean="0">
                        <a:solidFill>
                          <a:srgbClr val="FFFFFF"/>
                        </a:solidFill>
                        <a:latin typeface="Cambria Math" panose="02040503050406030204" pitchFamily="18" charset="0"/>
                        <a:ea typeface="Barlow Semi Condensed Light"/>
                        <a:cs typeface="Barlow Semi Condensed Light"/>
                        <a:sym typeface="Barlow Semi Condensed Light"/>
                      </a:rPr>
                      <m:t>&lt;</m:t>
                    </m:r>
                    <m:r>
                      <a:rPr lang="en-US" i="1">
                        <a:solidFill>
                          <a:schemeClr val="accent2"/>
                        </a:solidFill>
                        <a:latin typeface="Cambria Math" panose="02040503050406030204" pitchFamily="18" charset="0"/>
                        <a:cs typeface="Barlow Semi Condensed Light"/>
                        <a:sym typeface="Barlow Semi Condensed Light"/>
                      </a:rPr>
                      <m:t>𝑎</m:t>
                    </m:r>
                    <m:r>
                      <a:rPr lang="en-US" i="1">
                        <a:solidFill>
                          <a:srgbClr val="FFFFFF"/>
                        </a:solidFill>
                        <a:latin typeface="Cambria Math" panose="02040503050406030204" pitchFamily="18" charset="0"/>
                        <a:cs typeface="Barlow Semi Condensed Light"/>
                        <a:sym typeface="Barlow Semi Condensed Light"/>
                      </a:rPr>
                      <m:t>+</m:t>
                    </m:r>
                    <m:r>
                      <a:rPr lang="en-US" i="1">
                        <a:solidFill>
                          <a:schemeClr val="accent5"/>
                        </a:solidFill>
                        <a:latin typeface="Cambria Math" panose="02040503050406030204" pitchFamily="18" charset="0"/>
                        <a:cs typeface="Barlow Semi Condensed Light"/>
                        <a:sym typeface="Barlow Semi Condensed Light"/>
                      </a:rPr>
                      <m:t>𝑏</m:t>
                    </m:r>
                    <m:r>
                      <a:rPr lang="en-US" b="0" i="0" smtClean="0">
                        <a:solidFill>
                          <a:schemeClr val="accent5"/>
                        </a:solidFill>
                        <a:latin typeface="Cambria Math" panose="02040503050406030204" pitchFamily="18" charset="0"/>
                        <a:cs typeface="Barlow Semi Condensed Light"/>
                        <a:sym typeface="Barlow Semi Condensed Light"/>
                      </a:rPr>
                      <m:t>.</m:t>
                    </m:r>
                  </m:oMath>
                </a14:m>
                <a:endParaRPr lang="en-US" b="0" dirty="0">
                  <a:solidFill>
                    <a:schemeClr val="accent5"/>
                  </a:solidFill>
                  <a:latin typeface="Barlow Semi Condensed Light"/>
                  <a:cs typeface="Barlow Semi Condensed Light"/>
                  <a:sym typeface="Barlow Semi Condensed Light"/>
                </a:endParaRPr>
              </a:p>
              <a:p>
                <a:pPr lvl="0">
                  <a:lnSpc>
                    <a:spcPct val="115000"/>
                  </a:lnSpc>
                </a:pPr>
                <a:r>
                  <a:rPr lang="en-US" dirty="0">
                    <a:solidFill>
                      <a:srgbClr val="FFFFFF"/>
                    </a:solidFill>
                    <a:latin typeface="Barlow Semi Condensed Light"/>
                    <a:ea typeface="Barlow Semi Condensed Light"/>
                    <a:cs typeface="Barlow Semi Condensed Light"/>
                    <a:sym typeface="Barlow Semi Condensed Light"/>
                  </a:rPr>
                  <a:t>	Let </a:t>
                </a:r>
                <a14:m>
                  <m:oMath xmlns:m="http://schemas.openxmlformats.org/officeDocument/2006/math">
                    <m:r>
                      <a:rPr lang="en-US" b="0" i="1" smtClean="0">
                        <a:solidFill>
                          <a:srgbClr val="B6D7A8"/>
                        </a:solidFill>
                        <a:latin typeface="Cambria Math" panose="02040503050406030204" pitchFamily="18" charset="0"/>
                        <a:ea typeface="Cambria Math" panose="02040503050406030204" pitchFamily="18" charset="0"/>
                        <a:cs typeface="Barlow Semi Condensed Light"/>
                        <a:sym typeface="Barlow Semi Condensed Light"/>
                      </a:rPr>
                      <m:t>𝑥</m:t>
                    </m:r>
                    <m:r>
                      <a:rPr lang="en-US" b="0" i="1" smtClean="0">
                        <a:solidFill>
                          <a:schemeClr val="bg1"/>
                        </a:solidFill>
                        <a:latin typeface="Cambria Math" panose="02040503050406030204" pitchFamily="18" charset="0"/>
                        <a:ea typeface="Cambria Math" panose="02040503050406030204" pitchFamily="18" charset="0"/>
                        <a:cs typeface="Barlow Semi Condensed Light"/>
                        <a:sym typeface="Barlow Semi Condensed Light"/>
                      </a:rPr>
                      <m:t>∈</m:t>
                    </m:r>
                  </m:oMath>
                </a14:m>
                <a:r>
                  <a:rPr lang="ar-AE" dirty="0">
                    <a:solidFill>
                      <a:srgbClr val="FFFFFF"/>
                    </a:solidFill>
                    <a:cs typeface="Barlow Semi Condensed Light"/>
                    <a:sym typeface="Barlow Semi Condensed Light"/>
                  </a:rPr>
                  <a:t> </a:t>
                </a:r>
                <a14:m>
                  <m:oMath xmlns:m="http://schemas.openxmlformats.org/officeDocument/2006/math">
                    <m:sSub>
                      <m:sSubPr>
                        <m:ctrlPr>
                          <a:rPr lang="ar-AE" i="1">
                            <a:solidFill>
                              <a:srgbClr val="FFFFFF"/>
                            </a:solidFill>
                            <a:latin typeface="Cambria Math" panose="02040503050406030204" pitchFamily="18" charset="0"/>
                            <a:cs typeface="Barlow Semi Condensed Light"/>
                            <a:sym typeface="Barlow Semi Condensed Light"/>
                          </a:rPr>
                        </m:ctrlPr>
                      </m:sSubPr>
                      <m:e>
                        <m:r>
                          <a:rPr lang="ar-AE" i="1">
                            <a:solidFill>
                              <a:schemeClr val="accent2"/>
                            </a:solidFill>
                            <a:latin typeface="Cambria Math" panose="02040503050406030204" pitchFamily="18" charset="0"/>
                            <a:cs typeface="Barlow Semi Condensed Light"/>
                            <a:sym typeface="Barlow Semi Condensed Light"/>
                          </a:rPr>
                          <m:t>𝐴</m:t>
                        </m:r>
                      </m:e>
                      <m:sub>
                        <m:r>
                          <a:rPr lang="ar-AE" i="1">
                            <a:solidFill>
                              <a:srgbClr val="D5A6BD"/>
                            </a:solidFill>
                            <a:latin typeface="Cambria Math" panose="02040503050406030204" pitchFamily="18" charset="0"/>
                            <a:ea typeface="Cambria Math" panose="02040503050406030204" pitchFamily="18" charset="0"/>
                            <a:cs typeface="Barlow Semi Condensed Light"/>
                            <a:sym typeface="Barlow Semi Condensed Light"/>
                          </a:rPr>
                          <m:t>ℝ</m:t>
                        </m:r>
                      </m:sub>
                    </m:sSub>
                    <m:r>
                      <a:rPr lang="ar-AE" i="1">
                        <a:solidFill>
                          <a:srgbClr val="FFFFFF"/>
                        </a:solidFill>
                        <a:latin typeface="Cambria Math" panose="02040503050406030204" pitchFamily="18" charset="0"/>
                        <a:cs typeface="Barlow Semi Condensed Light"/>
                        <a:sym typeface="Barlow Semi Condensed Light"/>
                      </a:rPr>
                      <m:t>+</m:t>
                    </m:r>
                    <m:sSub>
                      <m:sSubPr>
                        <m:ctrlPr>
                          <a:rPr lang="ar-AE" i="1">
                            <a:solidFill>
                              <a:srgbClr val="FFFFFF"/>
                            </a:solidFill>
                            <a:latin typeface="Cambria Math" panose="02040503050406030204" pitchFamily="18" charset="0"/>
                            <a:cs typeface="Barlow Semi Condensed Light"/>
                            <a:sym typeface="Barlow Semi Condensed Light"/>
                          </a:rPr>
                        </m:ctrlPr>
                      </m:sSubPr>
                      <m:e>
                        <m:r>
                          <a:rPr lang="ar-AE" i="1">
                            <a:solidFill>
                              <a:schemeClr val="accent5"/>
                            </a:solidFill>
                            <a:latin typeface="Cambria Math" panose="02040503050406030204" pitchFamily="18" charset="0"/>
                            <a:cs typeface="Barlow Semi Condensed Light"/>
                            <a:sym typeface="Barlow Semi Condensed Light"/>
                          </a:rPr>
                          <m:t>𝐵</m:t>
                        </m:r>
                      </m:e>
                      <m:sub>
                        <m:r>
                          <a:rPr lang="ar-AE" i="1">
                            <a:solidFill>
                              <a:srgbClr val="D5A6BD"/>
                            </a:solidFill>
                            <a:latin typeface="Cambria Math" panose="02040503050406030204" pitchFamily="18" charset="0"/>
                            <a:ea typeface="Cambria Math" panose="02040503050406030204" pitchFamily="18" charset="0"/>
                            <a:cs typeface="Barlow Semi Condensed Light"/>
                            <a:sym typeface="Barlow Semi Condensed Light"/>
                          </a:rPr>
                          <m:t>ℝ</m:t>
                        </m:r>
                      </m:sub>
                    </m:sSub>
                  </m:oMath>
                </a14:m>
                <a:r>
                  <a:rPr lang="en-US" dirty="0">
                    <a:solidFill>
                      <a:srgbClr val="FFFFFF"/>
                    </a:solidFill>
                    <a:latin typeface="Barlow Semi Condensed Light"/>
                    <a:ea typeface="Barlow Semi Condensed Light"/>
                    <a:cs typeface="Barlow Semi Condensed Light"/>
                    <a:sym typeface="Barlow Semi Condensed Light"/>
                  </a:rPr>
                  <a:t> where </a:t>
                </a:r>
                <a14:m>
                  <m:oMath xmlns:m="http://schemas.openxmlformats.org/officeDocument/2006/math">
                    <m:r>
                      <a:rPr lang="en-US" i="1">
                        <a:solidFill>
                          <a:srgbClr val="B6D7A8"/>
                        </a:solidFill>
                        <a:latin typeface="Cambria Math" panose="02040503050406030204" pitchFamily="18" charset="0"/>
                        <a:ea typeface="Cambria Math" panose="02040503050406030204" pitchFamily="18" charset="0"/>
                        <a:cs typeface="Barlow Semi Condensed Light"/>
                        <a:sym typeface="Barlow Semi Condensed Light"/>
                      </a:rPr>
                      <m:t>𝑥</m:t>
                    </m:r>
                    <m:r>
                      <a:rPr lang="en-US" b="0" i="1" smtClean="0">
                        <a:solidFill>
                          <a:schemeClr val="bg1"/>
                        </a:solidFill>
                        <a:latin typeface="Cambria Math" panose="02040503050406030204" pitchFamily="18" charset="0"/>
                        <a:ea typeface="Cambria Math" panose="02040503050406030204" pitchFamily="18" charset="0"/>
                        <a:cs typeface="Barlow Semi Condensed Light"/>
                        <a:sym typeface="Barlow Semi Condensed Light"/>
                      </a:rPr>
                      <m:t>=</m:t>
                    </m:r>
                    <m:r>
                      <a:rPr lang="en-US" i="1">
                        <a:solidFill>
                          <a:schemeClr val="accent2"/>
                        </a:solidFill>
                        <a:latin typeface="Cambria Math" panose="02040503050406030204" pitchFamily="18" charset="0"/>
                        <a:cs typeface="Barlow Semi Condensed Light"/>
                        <a:sym typeface="Barlow Semi Condensed Light"/>
                      </a:rPr>
                      <m:t>𝑎</m:t>
                    </m:r>
                    <m:r>
                      <a:rPr lang="en-US" i="1">
                        <a:solidFill>
                          <a:srgbClr val="FFFFFF"/>
                        </a:solidFill>
                        <a:latin typeface="Cambria Math" panose="02040503050406030204" pitchFamily="18" charset="0"/>
                        <a:cs typeface="Barlow Semi Condensed Light"/>
                        <a:sym typeface="Barlow Semi Condensed Light"/>
                      </a:rPr>
                      <m:t>+</m:t>
                    </m:r>
                    <m:r>
                      <a:rPr lang="en-US" i="1">
                        <a:solidFill>
                          <a:schemeClr val="accent5"/>
                        </a:solidFill>
                        <a:latin typeface="Cambria Math" panose="02040503050406030204" pitchFamily="18" charset="0"/>
                        <a:cs typeface="Barlow Semi Condensed Light"/>
                        <a:sym typeface="Barlow Semi Condensed Light"/>
                      </a:rPr>
                      <m:t>𝑏</m:t>
                    </m:r>
                  </m:oMath>
                </a14:m>
                <a:r>
                  <a:rPr lang="en-US" dirty="0">
                    <a:solidFill>
                      <a:srgbClr val="FFFFFF"/>
                    </a:solidFill>
                    <a:latin typeface="Barlow Semi Condensed Light"/>
                    <a:ea typeface="Barlow Semi Condensed Light"/>
                    <a:cs typeface="Barlow Semi Condensed Light"/>
                    <a:sym typeface="Barlow Semi Condensed Light"/>
                  </a:rPr>
                  <a:t> for some </a:t>
                </a:r>
                <a14:m>
                  <m:oMath xmlns:m="http://schemas.openxmlformats.org/officeDocument/2006/math">
                    <m:r>
                      <a:rPr lang="en-US" i="1">
                        <a:solidFill>
                          <a:schemeClr val="accent2"/>
                        </a:solidFill>
                        <a:latin typeface="Cambria Math" panose="02040503050406030204" pitchFamily="18" charset="0"/>
                        <a:cs typeface="Barlow Semi Condensed Light"/>
                        <a:sym typeface="Barlow Semi Condensed Light"/>
                      </a:rPr>
                      <m:t>𝑎</m:t>
                    </m:r>
                    <m:r>
                      <a:rPr lang="en-US" i="1">
                        <a:solidFill>
                          <a:srgbClr val="FFFFFF"/>
                        </a:solidFill>
                        <a:latin typeface="Cambria Math" panose="02040503050406030204" pitchFamily="18" charset="0"/>
                        <a:ea typeface="Barlow Semi Condensed Light"/>
                        <a:cs typeface="Barlow Semi Condensed Light"/>
                        <a:sym typeface="Barlow Semi Condensed Light"/>
                      </a:rPr>
                      <m:t>∈</m:t>
                    </m:r>
                    <m:sSub>
                      <m:sSubPr>
                        <m:ctrlPr>
                          <a:rPr lang="ar-AE" i="1">
                            <a:solidFill>
                              <a:srgbClr val="FFFFFF"/>
                            </a:solidFill>
                            <a:latin typeface="Cambria Math" panose="02040503050406030204" pitchFamily="18" charset="0"/>
                            <a:cs typeface="Barlow Semi Condensed Light"/>
                            <a:sym typeface="Barlow Semi Condensed Light"/>
                          </a:rPr>
                        </m:ctrlPr>
                      </m:sSubPr>
                      <m:e>
                        <m:r>
                          <a:rPr lang="ar-AE" i="1">
                            <a:solidFill>
                              <a:schemeClr val="accent2"/>
                            </a:solidFill>
                            <a:latin typeface="Cambria Math" panose="02040503050406030204" pitchFamily="18" charset="0"/>
                            <a:cs typeface="Barlow Semi Condensed Light"/>
                            <a:sym typeface="Barlow Semi Condensed Light"/>
                          </a:rPr>
                          <m:t>𝐴</m:t>
                        </m:r>
                      </m:e>
                      <m:sub>
                        <m:r>
                          <a:rPr lang="ar-AE" i="1">
                            <a:solidFill>
                              <a:srgbClr val="D5A6BD"/>
                            </a:solidFill>
                            <a:latin typeface="Cambria Math" panose="02040503050406030204" pitchFamily="18" charset="0"/>
                            <a:ea typeface="Cambria Math" panose="02040503050406030204" pitchFamily="18" charset="0"/>
                            <a:cs typeface="Barlow Semi Condensed Light"/>
                            <a:sym typeface="Barlow Semi Condensed Light"/>
                          </a:rPr>
                          <m:t>ℝ</m:t>
                        </m:r>
                      </m:sub>
                    </m:sSub>
                  </m:oMath>
                </a14:m>
                <a:r>
                  <a:rPr lang="en-US" dirty="0">
                    <a:solidFill>
                      <a:srgbClr val="FFFFFF"/>
                    </a:solidFill>
                    <a:latin typeface="Barlow Semi Condensed Light"/>
                    <a:ea typeface="Barlow Semi Condensed Light"/>
                    <a:cs typeface="Barlow Semi Condensed Light"/>
                    <a:sym typeface="Barlow Semi Condensed Light"/>
                  </a:rPr>
                  <a:t> and</a:t>
                </a:r>
                <a:r>
                  <a:rPr lang="en-US" dirty="0">
                    <a:solidFill>
                      <a:schemeClr val="accent5"/>
                    </a:solidFill>
                    <a:cs typeface="Barlow Semi Condensed Light"/>
                    <a:sym typeface="Barlow Semi Condensed Light"/>
                  </a:rPr>
                  <a:t> </a:t>
                </a:r>
                <a14:m>
                  <m:oMath xmlns:m="http://schemas.openxmlformats.org/officeDocument/2006/math">
                    <m:r>
                      <a:rPr lang="en-US" i="1">
                        <a:solidFill>
                          <a:schemeClr val="accent5"/>
                        </a:solidFill>
                        <a:latin typeface="Cambria Math" panose="02040503050406030204" pitchFamily="18" charset="0"/>
                        <a:cs typeface="Barlow Semi Condensed Light"/>
                        <a:sym typeface="Barlow Semi Condensed Light"/>
                      </a:rPr>
                      <m:t>𝑏</m:t>
                    </m:r>
                    <m:r>
                      <a:rPr lang="en-US" i="1">
                        <a:solidFill>
                          <a:srgbClr val="FFFFFF"/>
                        </a:solidFill>
                        <a:latin typeface="Cambria Math" panose="02040503050406030204" pitchFamily="18" charset="0"/>
                        <a:ea typeface="Barlow Semi Condensed Light"/>
                        <a:cs typeface="Barlow Semi Condensed Light"/>
                        <a:sym typeface="Barlow Semi Condensed Light"/>
                      </a:rPr>
                      <m:t>∈</m:t>
                    </m:r>
                    <m:sSub>
                      <m:sSubPr>
                        <m:ctrlPr>
                          <a:rPr lang="ar-AE" i="1">
                            <a:solidFill>
                              <a:srgbClr val="FFFFFF"/>
                            </a:solidFill>
                            <a:latin typeface="Cambria Math" panose="02040503050406030204" pitchFamily="18" charset="0"/>
                            <a:cs typeface="Barlow Semi Condensed Light"/>
                            <a:sym typeface="Barlow Semi Condensed Light"/>
                          </a:rPr>
                        </m:ctrlPr>
                      </m:sSubPr>
                      <m:e>
                        <m:r>
                          <a:rPr lang="ar-AE" i="1">
                            <a:solidFill>
                              <a:schemeClr val="accent5"/>
                            </a:solidFill>
                            <a:latin typeface="Cambria Math" panose="02040503050406030204" pitchFamily="18" charset="0"/>
                            <a:cs typeface="Barlow Semi Condensed Light"/>
                            <a:sym typeface="Barlow Semi Condensed Light"/>
                          </a:rPr>
                          <m:t>𝐵</m:t>
                        </m:r>
                      </m:e>
                      <m:sub>
                        <m:r>
                          <a:rPr lang="ar-AE" i="1">
                            <a:solidFill>
                              <a:srgbClr val="D5A6BD"/>
                            </a:solidFill>
                            <a:latin typeface="Cambria Math" panose="02040503050406030204" pitchFamily="18" charset="0"/>
                            <a:ea typeface="Cambria Math" panose="02040503050406030204" pitchFamily="18" charset="0"/>
                            <a:cs typeface="Barlow Semi Condensed Light"/>
                            <a:sym typeface="Barlow Semi Condensed Light"/>
                          </a:rPr>
                          <m:t>ℝ</m:t>
                        </m:r>
                      </m:sub>
                    </m:sSub>
                  </m:oMath>
                </a14:m>
                <a:r>
                  <a:rPr lang="en-US" dirty="0">
                    <a:solidFill>
                      <a:srgbClr val="FFFFFF"/>
                    </a:solidFill>
                    <a:latin typeface="Barlow Semi Condensed Light"/>
                    <a:ea typeface="Barlow Semi Condensed Light"/>
                    <a:cs typeface="Barlow Semi Condensed Light"/>
                    <a:sym typeface="Barlow Semi Condensed Light"/>
                  </a:rPr>
                  <a:t>. </a:t>
                </a:r>
              </a:p>
              <a:p>
                <a:pPr lvl="0">
                  <a:lnSpc>
                    <a:spcPct val="115000"/>
                  </a:lnSpc>
                </a:pPr>
                <a:endParaRPr lang="en-US" dirty="0">
                  <a:solidFill>
                    <a:srgbClr val="FFFFFF"/>
                  </a:solidFill>
                  <a:latin typeface="Barlow Semi Condensed Light"/>
                  <a:ea typeface="Barlow Semi Condensed Light"/>
                  <a:cs typeface="Barlow Semi Condensed Light"/>
                  <a:sym typeface="Barlow Semi Condensed Light"/>
                </a:endParaRPr>
              </a:p>
              <a:p>
                <a:pPr lvl="0">
                  <a:lnSpc>
                    <a:spcPct val="115000"/>
                  </a:lnSpc>
                </a:pPr>
                <a:r>
                  <a:rPr lang="en-US" dirty="0">
                    <a:solidFill>
                      <a:srgbClr val="FFFFFF"/>
                    </a:solidFill>
                    <a:latin typeface="Barlow Semi Condensed Light"/>
                    <a:ea typeface="Barlow Semi Condensed Light"/>
                    <a:cs typeface="Barlow Semi Condensed Light"/>
                    <a:sym typeface="Barlow Semi Condensed Light"/>
                  </a:rPr>
                  <a:t>	Since </a:t>
                </a:r>
                <a14:m>
                  <m:oMath xmlns:m="http://schemas.openxmlformats.org/officeDocument/2006/math">
                    <m:sSub>
                      <m:sSubPr>
                        <m:ctrlPr>
                          <a:rPr lang="ar-AE" i="1">
                            <a:solidFill>
                              <a:srgbClr val="FFFFFF"/>
                            </a:solidFill>
                            <a:latin typeface="Cambria Math" panose="02040503050406030204" pitchFamily="18" charset="0"/>
                            <a:cs typeface="Barlow Semi Condensed Light"/>
                            <a:sym typeface="Barlow Semi Condensed Light"/>
                          </a:rPr>
                        </m:ctrlPr>
                      </m:sSubPr>
                      <m:e>
                        <m:r>
                          <a:rPr lang="ar-AE" i="1">
                            <a:solidFill>
                              <a:schemeClr val="accent2"/>
                            </a:solidFill>
                            <a:latin typeface="Cambria Math" panose="02040503050406030204" pitchFamily="18" charset="0"/>
                            <a:cs typeface="Barlow Semi Condensed Light"/>
                            <a:sym typeface="Barlow Semi Condensed Light"/>
                          </a:rPr>
                          <m:t>𝐴</m:t>
                        </m:r>
                      </m:e>
                      <m:sub>
                        <m:r>
                          <a:rPr lang="ar-AE" i="1">
                            <a:solidFill>
                              <a:srgbClr val="D5A6BD"/>
                            </a:solidFill>
                            <a:latin typeface="Cambria Math" panose="02040503050406030204" pitchFamily="18" charset="0"/>
                            <a:ea typeface="Cambria Math" panose="02040503050406030204" pitchFamily="18" charset="0"/>
                            <a:cs typeface="Barlow Semi Condensed Light"/>
                            <a:sym typeface="Barlow Semi Condensed Light"/>
                          </a:rPr>
                          <m:t>ℝ</m:t>
                        </m:r>
                      </m:sub>
                    </m:sSub>
                  </m:oMath>
                </a14:m>
                <a:r>
                  <a:rPr lang="en-US" dirty="0">
                    <a:solidFill>
                      <a:srgbClr val="FFFFFF"/>
                    </a:solidFill>
                    <a:latin typeface="Barlow Semi Condensed Light"/>
                    <a:ea typeface="Barlow Semi Condensed Light"/>
                    <a:cs typeface="Barlow Semi Condensed Light"/>
                    <a:sym typeface="Barlow Semi Condensed Light"/>
                  </a:rPr>
                  <a:t> and </a:t>
                </a:r>
                <a14:m>
                  <m:oMath xmlns:m="http://schemas.openxmlformats.org/officeDocument/2006/math">
                    <m:sSub>
                      <m:sSubPr>
                        <m:ctrlPr>
                          <a:rPr lang="ar-AE" i="1">
                            <a:solidFill>
                              <a:srgbClr val="FFFFFF"/>
                            </a:solidFill>
                            <a:latin typeface="Cambria Math" panose="02040503050406030204" pitchFamily="18" charset="0"/>
                            <a:cs typeface="Barlow Semi Condensed Light"/>
                            <a:sym typeface="Barlow Semi Condensed Light"/>
                          </a:rPr>
                        </m:ctrlPr>
                      </m:sSubPr>
                      <m:e>
                        <m:r>
                          <a:rPr lang="ar-AE" i="1">
                            <a:solidFill>
                              <a:schemeClr val="accent5"/>
                            </a:solidFill>
                            <a:latin typeface="Cambria Math" panose="02040503050406030204" pitchFamily="18" charset="0"/>
                            <a:cs typeface="Barlow Semi Condensed Light"/>
                            <a:sym typeface="Barlow Semi Condensed Light"/>
                          </a:rPr>
                          <m:t>𝐵</m:t>
                        </m:r>
                      </m:e>
                      <m:sub>
                        <m:r>
                          <a:rPr lang="ar-AE" i="1">
                            <a:solidFill>
                              <a:srgbClr val="D5A6BD"/>
                            </a:solidFill>
                            <a:latin typeface="Cambria Math" panose="02040503050406030204" pitchFamily="18" charset="0"/>
                            <a:ea typeface="Cambria Math" panose="02040503050406030204" pitchFamily="18" charset="0"/>
                            <a:cs typeface="Barlow Semi Condensed Light"/>
                            <a:sym typeface="Barlow Semi Condensed Light"/>
                          </a:rPr>
                          <m:t>ℝ</m:t>
                        </m:r>
                      </m:sub>
                    </m:sSub>
                  </m:oMath>
                </a14:m>
                <a:r>
                  <a:rPr lang="en-US" dirty="0">
                    <a:solidFill>
                      <a:srgbClr val="FFFFFF"/>
                    </a:solidFill>
                    <a:latin typeface="Barlow Semi Condensed Light"/>
                    <a:ea typeface="Barlow Semi Condensed Light"/>
                    <a:cs typeface="Barlow Semi Condensed Light"/>
                    <a:sym typeface="Barlow Semi Condensed Light"/>
                  </a:rPr>
                  <a:t> are closed downward, there exists some </a:t>
                </a:r>
                <a14:m>
                  <m:oMath xmlns:m="http://schemas.openxmlformats.org/officeDocument/2006/math">
                    <m:r>
                      <a:rPr lang="en-US" i="1">
                        <a:solidFill>
                          <a:schemeClr val="accent2"/>
                        </a:solidFill>
                        <a:latin typeface="Cambria Math" panose="02040503050406030204" pitchFamily="18" charset="0"/>
                        <a:cs typeface="Barlow Semi Condensed Light"/>
                        <a:sym typeface="Barlow Semi Condensed Light"/>
                      </a:rPr>
                      <m:t>𝑎</m:t>
                    </m:r>
                    <m:r>
                      <a:rPr lang="en-US" b="0" i="1" smtClean="0">
                        <a:solidFill>
                          <a:schemeClr val="accent2"/>
                        </a:solidFill>
                        <a:latin typeface="Cambria Math" panose="02040503050406030204" pitchFamily="18" charset="0"/>
                        <a:cs typeface="Barlow Semi Condensed Light"/>
                        <a:sym typeface="Barlow Semi Condensed Light"/>
                      </a:rPr>
                      <m:t>′</m:t>
                    </m:r>
                    <m:r>
                      <a:rPr lang="en-US" i="1">
                        <a:solidFill>
                          <a:srgbClr val="FFFFFF"/>
                        </a:solidFill>
                        <a:latin typeface="Cambria Math" panose="02040503050406030204" pitchFamily="18" charset="0"/>
                        <a:ea typeface="Barlow Semi Condensed Light"/>
                        <a:cs typeface="Barlow Semi Condensed Light"/>
                        <a:sym typeface="Barlow Semi Condensed Light"/>
                      </a:rPr>
                      <m:t>∈</m:t>
                    </m:r>
                    <m:sSub>
                      <m:sSubPr>
                        <m:ctrlPr>
                          <a:rPr lang="ar-AE" i="1">
                            <a:solidFill>
                              <a:srgbClr val="FFFFFF"/>
                            </a:solidFill>
                            <a:latin typeface="Cambria Math" panose="02040503050406030204" pitchFamily="18" charset="0"/>
                            <a:cs typeface="Barlow Semi Condensed Light"/>
                            <a:sym typeface="Barlow Semi Condensed Light"/>
                          </a:rPr>
                        </m:ctrlPr>
                      </m:sSubPr>
                      <m:e>
                        <m:r>
                          <a:rPr lang="ar-AE" i="1">
                            <a:solidFill>
                              <a:schemeClr val="accent2"/>
                            </a:solidFill>
                            <a:latin typeface="Cambria Math" panose="02040503050406030204" pitchFamily="18" charset="0"/>
                            <a:cs typeface="Barlow Semi Condensed Light"/>
                            <a:sym typeface="Barlow Semi Condensed Light"/>
                          </a:rPr>
                          <m:t>𝐴</m:t>
                        </m:r>
                      </m:e>
                      <m:sub>
                        <m:r>
                          <a:rPr lang="ar-AE" i="1">
                            <a:solidFill>
                              <a:srgbClr val="D5A6BD"/>
                            </a:solidFill>
                            <a:latin typeface="Cambria Math" panose="02040503050406030204" pitchFamily="18" charset="0"/>
                            <a:ea typeface="Cambria Math" panose="02040503050406030204" pitchFamily="18" charset="0"/>
                            <a:cs typeface="Barlow Semi Condensed Light"/>
                            <a:sym typeface="Barlow Semi Condensed Light"/>
                          </a:rPr>
                          <m:t>ℝ</m:t>
                        </m:r>
                      </m:sub>
                    </m:sSub>
                  </m:oMath>
                </a14:m>
                <a:r>
                  <a:rPr lang="en-US" dirty="0">
                    <a:solidFill>
                      <a:srgbClr val="FFFFFF"/>
                    </a:solidFill>
                    <a:latin typeface="Barlow Semi Condensed Light"/>
                    <a:ea typeface="Barlow Semi Condensed Light"/>
                    <a:cs typeface="Barlow Semi Condensed Light"/>
                    <a:sym typeface="Barlow Semi Condensed Light"/>
                  </a:rPr>
                  <a:t> and </a:t>
                </a:r>
                <a14:m>
                  <m:oMath xmlns:m="http://schemas.openxmlformats.org/officeDocument/2006/math">
                    <m:r>
                      <a:rPr lang="en-US" i="1">
                        <a:solidFill>
                          <a:schemeClr val="accent5"/>
                        </a:solidFill>
                        <a:latin typeface="Cambria Math" panose="02040503050406030204" pitchFamily="18" charset="0"/>
                        <a:cs typeface="Barlow Semi Condensed Light"/>
                        <a:sym typeface="Barlow Semi Condensed Light"/>
                      </a:rPr>
                      <m:t>𝑏</m:t>
                    </m:r>
                    <m:r>
                      <a:rPr lang="en-US" b="0" i="1" smtClean="0">
                        <a:solidFill>
                          <a:schemeClr val="accent5"/>
                        </a:solidFill>
                        <a:latin typeface="Cambria Math" panose="02040503050406030204" pitchFamily="18" charset="0"/>
                        <a:cs typeface="Barlow Semi Condensed Light"/>
                        <a:sym typeface="Barlow Semi Condensed Light"/>
                      </a:rPr>
                      <m:t>′</m:t>
                    </m:r>
                    <m:r>
                      <a:rPr lang="en-US" i="1">
                        <a:solidFill>
                          <a:srgbClr val="FFFFFF"/>
                        </a:solidFill>
                        <a:latin typeface="Cambria Math" panose="02040503050406030204" pitchFamily="18" charset="0"/>
                        <a:ea typeface="Barlow Semi Condensed Light"/>
                        <a:cs typeface="Barlow Semi Condensed Light"/>
                        <a:sym typeface="Barlow Semi Condensed Light"/>
                      </a:rPr>
                      <m:t>∈</m:t>
                    </m:r>
                    <m:sSub>
                      <m:sSubPr>
                        <m:ctrlPr>
                          <a:rPr lang="ar-AE" i="1">
                            <a:solidFill>
                              <a:srgbClr val="FFFFFF"/>
                            </a:solidFill>
                            <a:latin typeface="Cambria Math" panose="02040503050406030204" pitchFamily="18" charset="0"/>
                            <a:cs typeface="Barlow Semi Condensed Light"/>
                            <a:sym typeface="Barlow Semi Condensed Light"/>
                          </a:rPr>
                        </m:ctrlPr>
                      </m:sSubPr>
                      <m:e>
                        <m:r>
                          <a:rPr lang="ar-AE" i="1">
                            <a:solidFill>
                              <a:schemeClr val="accent5"/>
                            </a:solidFill>
                            <a:latin typeface="Cambria Math" panose="02040503050406030204" pitchFamily="18" charset="0"/>
                            <a:cs typeface="Barlow Semi Condensed Light"/>
                            <a:sym typeface="Barlow Semi Condensed Light"/>
                          </a:rPr>
                          <m:t>𝐵</m:t>
                        </m:r>
                      </m:e>
                      <m:sub>
                        <m:r>
                          <a:rPr lang="ar-AE" i="1">
                            <a:solidFill>
                              <a:srgbClr val="D5A6BD"/>
                            </a:solidFill>
                            <a:latin typeface="Cambria Math" panose="02040503050406030204" pitchFamily="18" charset="0"/>
                            <a:ea typeface="Cambria Math" panose="02040503050406030204" pitchFamily="18" charset="0"/>
                            <a:cs typeface="Barlow Semi Condensed Light"/>
                            <a:sym typeface="Barlow Semi Condensed Light"/>
                          </a:rPr>
                          <m:t>ℝ</m:t>
                        </m:r>
                      </m:sub>
                    </m:sSub>
                  </m:oMath>
                </a14:m>
                <a:r>
                  <a:rPr lang="en-US" dirty="0">
                    <a:solidFill>
                      <a:srgbClr val="FFFFFF"/>
                    </a:solidFill>
                    <a:latin typeface="Barlow Semi Condensed Light"/>
                    <a:ea typeface="Barlow Semi Condensed Light"/>
                    <a:cs typeface="Barlow Semi Condensed Light"/>
                    <a:sym typeface="Barlow Semi Condensed Light"/>
                  </a:rPr>
                  <a:t> where </a:t>
                </a:r>
                <a14:m>
                  <m:oMath xmlns:m="http://schemas.openxmlformats.org/officeDocument/2006/math">
                    <m:sSup>
                      <m:sSupPr>
                        <m:ctrlPr>
                          <a:rPr lang="en-US" i="1">
                            <a:solidFill>
                              <a:schemeClr val="accent2"/>
                            </a:solidFill>
                            <a:latin typeface="Cambria Math" panose="02040503050406030204" pitchFamily="18" charset="0"/>
                            <a:cs typeface="Barlow Semi Condensed Light"/>
                            <a:sym typeface="Barlow Semi Condensed Light"/>
                          </a:rPr>
                        </m:ctrlPr>
                      </m:sSupPr>
                      <m:e>
                        <m:r>
                          <a:rPr lang="en-US" i="1">
                            <a:solidFill>
                              <a:schemeClr val="accent2"/>
                            </a:solidFill>
                            <a:latin typeface="Cambria Math" panose="02040503050406030204" pitchFamily="18" charset="0"/>
                            <a:cs typeface="Barlow Semi Condensed Light"/>
                            <a:sym typeface="Barlow Semi Condensed Light"/>
                          </a:rPr>
                          <m:t>𝑎</m:t>
                        </m:r>
                      </m:e>
                      <m:sup>
                        <m:r>
                          <a:rPr lang="en-US" i="1">
                            <a:solidFill>
                              <a:schemeClr val="accent2"/>
                            </a:solidFill>
                            <a:latin typeface="Cambria Math" panose="02040503050406030204" pitchFamily="18" charset="0"/>
                            <a:cs typeface="Barlow Semi Condensed Light"/>
                            <a:sym typeface="Barlow Semi Condensed Light"/>
                          </a:rPr>
                          <m:t>′</m:t>
                        </m:r>
                      </m:sup>
                    </m:sSup>
                    <m:r>
                      <a:rPr lang="en-US" smtClean="0">
                        <a:solidFill>
                          <a:srgbClr val="FFFFFF"/>
                        </a:solidFill>
                        <a:latin typeface="Cambria Math" panose="02040503050406030204" pitchFamily="18" charset="0"/>
                        <a:ea typeface="Barlow Semi Condensed Light"/>
                        <a:cs typeface="Barlow Semi Condensed Light"/>
                        <a:sym typeface="Barlow Semi Condensed Light"/>
                      </a:rPr>
                      <m:t>&lt;</m:t>
                    </m:r>
                    <m:r>
                      <a:rPr lang="en-US" i="1">
                        <a:solidFill>
                          <a:schemeClr val="accent2"/>
                        </a:solidFill>
                        <a:latin typeface="Cambria Math" panose="02040503050406030204" pitchFamily="18" charset="0"/>
                        <a:cs typeface="Barlow Semi Condensed Light"/>
                        <a:sym typeface="Barlow Semi Condensed Light"/>
                      </a:rPr>
                      <m:t>𝑎</m:t>
                    </m:r>
                  </m:oMath>
                </a14:m>
                <a:r>
                  <a:rPr lang="en-US" dirty="0">
                    <a:solidFill>
                      <a:srgbClr val="FFFFFF"/>
                    </a:solidFill>
                    <a:latin typeface="Barlow Semi Condensed Light"/>
                    <a:ea typeface="Barlow Semi Condensed Light"/>
                    <a:cs typeface="Barlow Semi Condensed Light"/>
                    <a:sym typeface="Barlow Semi Condensed Light"/>
                  </a:rPr>
                  <a:t> and 	</a:t>
                </a:r>
                <a14:m>
                  <m:oMath xmlns:m="http://schemas.openxmlformats.org/officeDocument/2006/math">
                    <m:sSup>
                      <m:sSupPr>
                        <m:ctrlPr>
                          <a:rPr lang="en-US" i="1">
                            <a:solidFill>
                              <a:schemeClr val="accent5"/>
                            </a:solidFill>
                            <a:latin typeface="Cambria Math" panose="02040503050406030204" pitchFamily="18" charset="0"/>
                            <a:cs typeface="Barlow Semi Condensed Light"/>
                            <a:sym typeface="Barlow Semi Condensed Light"/>
                          </a:rPr>
                        </m:ctrlPr>
                      </m:sSupPr>
                      <m:e>
                        <m:r>
                          <a:rPr lang="en-US" i="1">
                            <a:solidFill>
                              <a:schemeClr val="accent5"/>
                            </a:solidFill>
                            <a:latin typeface="Cambria Math" panose="02040503050406030204" pitchFamily="18" charset="0"/>
                            <a:cs typeface="Barlow Semi Condensed Light"/>
                            <a:sym typeface="Barlow Semi Condensed Light"/>
                          </a:rPr>
                          <m:t>𝑏</m:t>
                        </m:r>
                      </m:e>
                      <m:sup>
                        <m:r>
                          <a:rPr lang="en-US" i="1">
                            <a:solidFill>
                              <a:schemeClr val="accent5"/>
                            </a:solidFill>
                            <a:latin typeface="Cambria Math" panose="02040503050406030204" pitchFamily="18" charset="0"/>
                            <a:cs typeface="Barlow Semi Condensed Light"/>
                            <a:sym typeface="Barlow Semi Condensed Light"/>
                          </a:rPr>
                          <m:t>′</m:t>
                        </m:r>
                      </m:sup>
                    </m:sSup>
                    <m:r>
                      <a:rPr lang="en-US">
                        <a:solidFill>
                          <a:srgbClr val="FFFFFF"/>
                        </a:solidFill>
                        <a:latin typeface="Cambria Math" panose="02040503050406030204" pitchFamily="18" charset="0"/>
                        <a:ea typeface="Barlow Semi Condensed Light"/>
                        <a:cs typeface="Barlow Semi Condensed Light"/>
                        <a:sym typeface="Barlow Semi Condensed Light"/>
                      </a:rPr>
                      <m:t>&lt;</m:t>
                    </m:r>
                    <m:r>
                      <a:rPr lang="en-US" i="1">
                        <a:solidFill>
                          <a:schemeClr val="accent5"/>
                        </a:solidFill>
                        <a:latin typeface="Cambria Math" panose="02040503050406030204" pitchFamily="18" charset="0"/>
                        <a:cs typeface="Barlow Semi Condensed Light"/>
                        <a:sym typeface="Barlow Semi Condensed Light"/>
                      </a:rPr>
                      <m:t>𝑏</m:t>
                    </m:r>
                  </m:oMath>
                </a14:m>
                <a:r>
                  <a:rPr lang="en-US" dirty="0">
                    <a:solidFill>
                      <a:srgbClr val="FFFFFF"/>
                    </a:solidFill>
                    <a:latin typeface="Barlow Semi Condensed Light"/>
                    <a:ea typeface="Barlow Semi Condensed Light"/>
                    <a:cs typeface="Barlow Semi Condensed Light"/>
                    <a:sym typeface="Barlow Semi Condensed Light"/>
                  </a:rPr>
                  <a:t>. Let </a:t>
                </a:r>
                <a14:m>
                  <m:oMath xmlns:m="http://schemas.openxmlformats.org/officeDocument/2006/math">
                    <m:r>
                      <a:rPr lang="en-US" b="0" i="1" smtClean="0">
                        <a:solidFill>
                          <a:srgbClr val="B6D7A8"/>
                        </a:solidFill>
                        <a:latin typeface="Cambria Math" panose="02040503050406030204" pitchFamily="18" charset="0"/>
                        <a:ea typeface="Cambria Math" panose="02040503050406030204" pitchFamily="18" charset="0"/>
                        <a:cs typeface="Barlow Semi Condensed Light"/>
                        <a:sym typeface="Barlow Semi Condensed Light"/>
                      </a:rPr>
                      <m:t>𝑦</m:t>
                    </m:r>
                    <m:r>
                      <a:rPr lang="en-US" i="1">
                        <a:solidFill>
                          <a:schemeClr val="bg1"/>
                        </a:solidFill>
                        <a:latin typeface="Cambria Math" panose="02040503050406030204" pitchFamily="18" charset="0"/>
                        <a:ea typeface="Cambria Math" panose="02040503050406030204" pitchFamily="18" charset="0"/>
                        <a:cs typeface="Barlow Semi Condensed Light"/>
                        <a:sym typeface="Barlow Semi Condensed Light"/>
                      </a:rPr>
                      <m:t>=</m:t>
                    </m:r>
                    <m:r>
                      <a:rPr lang="en-US" i="1">
                        <a:solidFill>
                          <a:schemeClr val="accent2"/>
                        </a:solidFill>
                        <a:latin typeface="Cambria Math" panose="02040503050406030204" pitchFamily="18" charset="0"/>
                        <a:cs typeface="Barlow Semi Condensed Light"/>
                        <a:sym typeface="Barlow Semi Condensed Light"/>
                      </a:rPr>
                      <m:t>𝑎</m:t>
                    </m:r>
                    <m:r>
                      <a:rPr lang="en-US" b="0" i="1" smtClean="0">
                        <a:solidFill>
                          <a:schemeClr val="accent2"/>
                        </a:solidFill>
                        <a:latin typeface="Cambria Math" panose="02040503050406030204" pitchFamily="18" charset="0"/>
                        <a:cs typeface="Barlow Semi Condensed Light"/>
                        <a:sym typeface="Barlow Semi Condensed Light"/>
                      </a:rPr>
                      <m:t>′</m:t>
                    </m:r>
                    <m:r>
                      <a:rPr lang="en-US" i="1">
                        <a:solidFill>
                          <a:srgbClr val="FFFFFF"/>
                        </a:solidFill>
                        <a:latin typeface="Cambria Math" panose="02040503050406030204" pitchFamily="18" charset="0"/>
                        <a:cs typeface="Barlow Semi Condensed Light"/>
                        <a:sym typeface="Barlow Semi Condensed Light"/>
                      </a:rPr>
                      <m:t>+</m:t>
                    </m:r>
                    <m:r>
                      <a:rPr lang="en-US" i="1">
                        <a:solidFill>
                          <a:schemeClr val="accent5"/>
                        </a:solidFill>
                        <a:latin typeface="Cambria Math" panose="02040503050406030204" pitchFamily="18" charset="0"/>
                        <a:cs typeface="Barlow Semi Condensed Light"/>
                        <a:sym typeface="Barlow Semi Condensed Light"/>
                      </a:rPr>
                      <m:t>𝑏</m:t>
                    </m:r>
                    <m:r>
                      <a:rPr lang="en-US" b="0" i="1" smtClean="0">
                        <a:solidFill>
                          <a:schemeClr val="accent5"/>
                        </a:solidFill>
                        <a:latin typeface="Cambria Math" panose="02040503050406030204" pitchFamily="18" charset="0"/>
                        <a:cs typeface="Barlow Semi Condensed Light"/>
                        <a:sym typeface="Barlow Semi Condensed Light"/>
                      </a:rPr>
                      <m:t>′</m:t>
                    </m:r>
                  </m:oMath>
                </a14:m>
                <a:r>
                  <a:rPr lang="en-US" dirty="0">
                    <a:solidFill>
                      <a:srgbClr val="FFFFFF"/>
                    </a:solidFill>
                    <a:latin typeface="Barlow Semi Condensed Light"/>
                    <a:ea typeface="Barlow Semi Condensed Light"/>
                    <a:cs typeface="Barlow Semi Condensed Light"/>
                    <a:sym typeface="Barlow Semi Condensed Light"/>
                  </a:rPr>
                  <a:t>. </a:t>
                </a:r>
              </a:p>
              <a:p>
                <a:pPr lvl="0">
                  <a:lnSpc>
                    <a:spcPct val="115000"/>
                  </a:lnSpc>
                </a:pPr>
                <a:endParaRPr lang="en-US" dirty="0">
                  <a:solidFill>
                    <a:srgbClr val="FFFFFF"/>
                  </a:solidFill>
                  <a:latin typeface="Barlow Semi Condensed Light"/>
                  <a:ea typeface="Barlow Semi Condensed Light"/>
                  <a:cs typeface="Barlow Semi Condensed Light"/>
                  <a:sym typeface="Barlow Semi Condensed Light"/>
                </a:endParaRPr>
              </a:p>
              <a:p>
                <a:pPr lvl="0">
                  <a:lnSpc>
                    <a:spcPct val="115000"/>
                  </a:lnSpc>
                </a:pPr>
                <a:r>
                  <a:rPr lang="en-US" dirty="0">
                    <a:solidFill>
                      <a:srgbClr val="FFFFFF"/>
                    </a:solidFill>
                    <a:latin typeface="Barlow Semi Condensed Light"/>
                    <a:ea typeface="Barlow Semi Condensed Light"/>
                    <a:cs typeface="Barlow Semi Condensed Light"/>
                    <a:sym typeface="Barlow Semi Condensed Light"/>
                  </a:rPr>
                  <a:t>	Since </a:t>
                </a:r>
                <a14:m>
                  <m:oMath xmlns:m="http://schemas.openxmlformats.org/officeDocument/2006/math">
                    <m:sSup>
                      <m:sSupPr>
                        <m:ctrlPr>
                          <a:rPr lang="en-US" i="1">
                            <a:solidFill>
                              <a:schemeClr val="accent2"/>
                            </a:solidFill>
                            <a:latin typeface="Cambria Math" panose="02040503050406030204" pitchFamily="18" charset="0"/>
                            <a:cs typeface="Barlow Semi Condensed Light"/>
                            <a:sym typeface="Barlow Semi Condensed Light"/>
                          </a:rPr>
                        </m:ctrlPr>
                      </m:sSupPr>
                      <m:e>
                        <m:r>
                          <a:rPr lang="en-US" i="1">
                            <a:solidFill>
                              <a:schemeClr val="accent2"/>
                            </a:solidFill>
                            <a:latin typeface="Cambria Math" panose="02040503050406030204" pitchFamily="18" charset="0"/>
                            <a:cs typeface="Barlow Semi Condensed Light"/>
                            <a:sym typeface="Barlow Semi Condensed Light"/>
                          </a:rPr>
                          <m:t>𝑎</m:t>
                        </m:r>
                      </m:e>
                      <m:sup>
                        <m:r>
                          <a:rPr lang="en-US" i="1">
                            <a:solidFill>
                              <a:schemeClr val="accent2"/>
                            </a:solidFill>
                            <a:latin typeface="Cambria Math" panose="02040503050406030204" pitchFamily="18" charset="0"/>
                            <a:cs typeface="Barlow Semi Condensed Light"/>
                            <a:sym typeface="Barlow Semi Condensed Light"/>
                          </a:rPr>
                          <m:t>′</m:t>
                        </m:r>
                      </m:sup>
                    </m:sSup>
                    <m:r>
                      <a:rPr lang="en-US">
                        <a:solidFill>
                          <a:srgbClr val="FFFFFF"/>
                        </a:solidFill>
                        <a:latin typeface="Cambria Math" panose="02040503050406030204" pitchFamily="18" charset="0"/>
                        <a:ea typeface="Barlow Semi Condensed Light"/>
                        <a:cs typeface="Barlow Semi Condensed Light"/>
                        <a:sym typeface="Barlow Semi Condensed Light"/>
                      </a:rPr>
                      <m:t>&lt;</m:t>
                    </m:r>
                    <m:r>
                      <a:rPr lang="en-US" i="1">
                        <a:solidFill>
                          <a:schemeClr val="accent2"/>
                        </a:solidFill>
                        <a:latin typeface="Cambria Math" panose="02040503050406030204" pitchFamily="18" charset="0"/>
                        <a:cs typeface="Barlow Semi Condensed Light"/>
                        <a:sym typeface="Barlow Semi Condensed Light"/>
                      </a:rPr>
                      <m:t>𝑎</m:t>
                    </m:r>
                  </m:oMath>
                </a14:m>
                <a:r>
                  <a:rPr lang="en-US" dirty="0">
                    <a:solidFill>
                      <a:srgbClr val="FFFFFF"/>
                    </a:solidFill>
                    <a:latin typeface="Barlow Semi Condensed Light"/>
                    <a:ea typeface="Barlow Semi Condensed Light"/>
                    <a:cs typeface="Barlow Semi Condensed Light"/>
                    <a:sym typeface="Barlow Semi Condensed Light"/>
                  </a:rPr>
                  <a:t> and </a:t>
                </a:r>
                <a14:m>
                  <m:oMath xmlns:m="http://schemas.openxmlformats.org/officeDocument/2006/math">
                    <m:sSup>
                      <m:sSupPr>
                        <m:ctrlPr>
                          <a:rPr lang="en-US" i="1">
                            <a:solidFill>
                              <a:schemeClr val="accent5"/>
                            </a:solidFill>
                            <a:latin typeface="Cambria Math" panose="02040503050406030204" pitchFamily="18" charset="0"/>
                            <a:cs typeface="Barlow Semi Condensed Light"/>
                            <a:sym typeface="Barlow Semi Condensed Light"/>
                          </a:rPr>
                        </m:ctrlPr>
                      </m:sSupPr>
                      <m:e>
                        <m:r>
                          <a:rPr lang="en-US" i="1">
                            <a:solidFill>
                              <a:schemeClr val="accent5"/>
                            </a:solidFill>
                            <a:latin typeface="Cambria Math" panose="02040503050406030204" pitchFamily="18" charset="0"/>
                            <a:cs typeface="Barlow Semi Condensed Light"/>
                            <a:sym typeface="Barlow Semi Condensed Light"/>
                          </a:rPr>
                          <m:t>𝑏</m:t>
                        </m:r>
                      </m:e>
                      <m:sup>
                        <m:r>
                          <a:rPr lang="en-US" i="1">
                            <a:solidFill>
                              <a:schemeClr val="accent5"/>
                            </a:solidFill>
                            <a:latin typeface="Cambria Math" panose="02040503050406030204" pitchFamily="18" charset="0"/>
                            <a:cs typeface="Barlow Semi Condensed Light"/>
                            <a:sym typeface="Barlow Semi Condensed Light"/>
                          </a:rPr>
                          <m:t>′</m:t>
                        </m:r>
                      </m:sup>
                    </m:sSup>
                    <m:r>
                      <a:rPr lang="en-US">
                        <a:solidFill>
                          <a:srgbClr val="FFFFFF"/>
                        </a:solidFill>
                        <a:latin typeface="Cambria Math" panose="02040503050406030204" pitchFamily="18" charset="0"/>
                        <a:ea typeface="Barlow Semi Condensed Light"/>
                        <a:cs typeface="Barlow Semi Condensed Light"/>
                        <a:sym typeface="Barlow Semi Condensed Light"/>
                      </a:rPr>
                      <m:t>&lt;</m:t>
                    </m:r>
                    <m:r>
                      <a:rPr lang="en-US" i="1">
                        <a:solidFill>
                          <a:schemeClr val="accent5"/>
                        </a:solidFill>
                        <a:latin typeface="Cambria Math" panose="02040503050406030204" pitchFamily="18" charset="0"/>
                        <a:cs typeface="Barlow Semi Condensed Light"/>
                        <a:sym typeface="Barlow Semi Condensed Light"/>
                      </a:rPr>
                      <m:t>𝑏</m:t>
                    </m:r>
                  </m:oMath>
                </a14:m>
                <a:r>
                  <a:rPr lang="en-US" dirty="0">
                    <a:solidFill>
                      <a:srgbClr val="FFFFFF"/>
                    </a:solidFill>
                    <a:latin typeface="Barlow Semi Condensed Light"/>
                    <a:ea typeface="Barlow Semi Condensed Light"/>
                    <a:cs typeface="Barlow Semi Condensed Light"/>
                    <a:sym typeface="Barlow Semi Condensed Light"/>
                  </a:rPr>
                  <a:t>, as well as  </a:t>
                </a:r>
                <a14:m>
                  <m:oMath xmlns:m="http://schemas.openxmlformats.org/officeDocument/2006/math">
                    <m:r>
                      <a:rPr lang="en-US" i="1">
                        <a:solidFill>
                          <a:srgbClr val="B6D7A8"/>
                        </a:solidFill>
                        <a:latin typeface="Cambria Math" panose="02040503050406030204" pitchFamily="18" charset="0"/>
                        <a:ea typeface="Cambria Math" panose="02040503050406030204" pitchFamily="18" charset="0"/>
                        <a:cs typeface="Barlow Semi Condensed Light"/>
                        <a:sym typeface="Barlow Semi Condensed Light"/>
                      </a:rPr>
                      <m:t>𝑦</m:t>
                    </m:r>
                    <m:r>
                      <a:rPr lang="en-US" i="1">
                        <a:solidFill>
                          <a:schemeClr val="bg1"/>
                        </a:solidFill>
                        <a:latin typeface="Cambria Math" panose="02040503050406030204" pitchFamily="18" charset="0"/>
                        <a:ea typeface="Cambria Math" panose="02040503050406030204" pitchFamily="18" charset="0"/>
                        <a:cs typeface="Barlow Semi Condensed Light"/>
                        <a:sym typeface="Barlow Semi Condensed Light"/>
                      </a:rPr>
                      <m:t>=</m:t>
                    </m:r>
                    <m:r>
                      <a:rPr lang="en-US" i="1">
                        <a:solidFill>
                          <a:schemeClr val="accent2"/>
                        </a:solidFill>
                        <a:latin typeface="Cambria Math" panose="02040503050406030204" pitchFamily="18" charset="0"/>
                        <a:cs typeface="Barlow Semi Condensed Light"/>
                        <a:sym typeface="Barlow Semi Condensed Light"/>
                      </a:rPr>
                      <m:t>𝑎</m:t>
                    </m:r>
                    <m:r>
                      <a:rPr lang="en-US" i="1">
                        <a:solidFill>
                          <a:schemeClr val="accent2"/>
                        </a:solidFill>
                        <a:latin typeface="Cambria Math" panose="02040503050406030204" pitchFamily="18" charset="0"/>
                        <a:cs typeface="Barlow Semi Condensed Light"/>
                        <a:sym typeface="Barlow Semi Condensed Light"/>
                      </a:rPr>
                      <m:t>′+</m:t>
                    </m:r>
                    <m:r>
                      <a:rPr lang="en-US" i="1">
                        <a:solidFill>
                          <a:schemeClr val="accent5"/>
                        </a:solidFill>
                        <a:latin typeface="Cambria Math" panose="02040503050406030204" pitchFamily="18" charset="0"/>
                        <a:cs typeface="Barlow Semi Condensed Light"/>
                        <a:sym typeface="Barlow Semi Condensed Light"/>
                      </a:rPr>
                      <m:t>𝑏</m:t>
                    </m:r>
                    <m:r>
                      <a:rPr lang="en-US" i="1">
                        <a:solidFill>
                          <a:schemeClr val="accent5"/>
                        </a:solidFill>
                        <a:latin typeface="Cambria Math" panose="02040503050406030204" pitchFamily="18" charset="0"/>
                        <a:cs typeface="Barlow Semi Condensed Light"/>
                        <a:sym typeface="Barlow Semi Condensed Light"/>
                      </a:rPr>
                      <m:t>′</m:t>
                    </m:r>
                  </m:oMath>
                </a14:m>
                <a:r>
                  <a:rPr lang="en-US" dirty="0">
                    <a:solidFill>
                      <a:srgbClr val="FFFFFF"/>
                    </a:solidFill>
                    <a:latin typeface="Barlow Semi Condensed Light"/>
                    <a:ea typeface="Barlow Semi Condensed Light"/>
                    <a:cs typeface="Barlow Semi Condensed Light"/>
                    <a:sym typeface="Barlow Semi Condensed Light"/>
                  </a:rPr>
                  <a:t> and </a:t>
                </a:r>
                <a14:m>
                  <m:oMath xmlns:m="http://schemas.openxmlformats.org/officeDocument/2006/math">
                    <m:r>
                      <a:rPr lang="en-US" i="1">
                        <a:solidFill>
                          <a:srgbClr val="B6D7A8"/>
                        </a:solidFill>
                        <a:latin typeface="Cambria Math" panose="02040503050406030204" pitchFamily="18" charset="0"/>
                        <a:ea typeface="Cambria Math" panose="02040503050406030204" pitchFamily="18" charset="0"/>
                        <a:cs typeface="Barlow Semi Condensed Light"/>
                        <a:sym typeface="Barlow Semi Condensed Light"/>
                      </a:rPr>
                      <m:t>𝑥</m:t>
                    </m:r>
                    <m:r>
                      <a:rPr lang="en-US" i="1">
                        <a:solidFill>
                          <a:schemeClr val="bg1"/>
                        </a:solidFill>
                        <a:latin typeface="Cambria Math" panose="02040503050406030204" pitchFamily="18" charset="0"/>
                        <a:ea typeface="Cambria Math" panose="02040503050406030204" pitchFamily="18" charset="0"/>
                        <a:cs typeface="Barlow Semi Condensed Light"/>
                        <a:sym typeface="Barlow Semi Condensed Light"/>
                      </a:rPr>
                      <m:t>=</m:t>
                    </m:r>
                    <m:r>
                      <a:rPr lang="en-US" i="1">
                        <a:solidFill>
                          <a:schemeClr val="accent2"/>
                        </a:solidFill>
                        <a:latin typeface="Cambria Math" panose="02040503050406030204" pitchFamily="18" charset="0"/>
                        <a:cs typeface="Barlow Semi Condensed Light"/>
                        <a:sym typeface="Barlow Semi Condensed Light"/>
                      </a:rPr>
                      <m:t>𝑎</m:t>
                    </m:r>
                    <m:r>
                      <a:rPr lang="en-US" i="1">
                        <a:solidFill>
                          <a:srgbClr val="FFFFFF"/>
                        </a:solidFill>
                        <a:latin typeface="Cambria Math" panose="02040503050406030204" pitchFamily="18" charset="0"/>
                        <a:cs typeface="Barlow Semi Condensed Light"/>
                        <a:sym typeface="Barlow Semi Condensed Light"/>
                      </a:rPr>
                      <m:t>+</m:t>
                    </m:r>
                    <m:r>
                      <a:rPr lang="en-US" i="1">
                        <a:solidFill>
                          <a:schemeClr val="accent5"/>
                        </a:solidFill>
                        <a:latin typeface="Cambria Math" panose="02040503050406030204" pitchFamily="18" charset="0"/>
                        <a:cs typeface="Barlow Semi Condensed Light"/>
                        <a:sym typeface="Barlow Semi Condensed Light"/>
                      </a:rPr>
                      <m:t>𝑏</m:t>
                    </m:r>
                  </m:oMath>
                </a14:m>
                <a:r>
                  <a:rPr lang="en-US" dirty="0">
                    <a:solidFill>
                      <a:srgbClr val="FFFFFF"/>
                    </a:solidFill>
                    <a:latin typeface="Barlow Semi Condensed Light"/>
                    <a:ea typeface="Barlow Semi Condensed Light"/>
                    <a:cs typeface="Barlow Semi Condensed Light"/>
                    <a:sym typeface="Barlow Semi Condensed Light"/>
                  </a:rPr>
                  <a:t>, then</a:t>
                </a:r>
                <a:r>
                  <a:rPr lang="en-US" dirty="0">
                    <a:solidFill>
                      <a:srgbClr val="B6D7A8"/>
                    </a:solidFill>
                    <a:ea typeface="Cambria Math" panose="02040503050406030204" pitchFamily="18" charset="0"/>
                    <a:cs typeface="Barlow Semi Condensed Light"/>
                    <a:sym typeface="Barlow Semi Condensed Light"/>
                  </a:rPr>
                  <a:t> </a:t>
                </a:r>
                <a14:m>
                  <m:oMath xmlns:m="http://schemas.openxmlformats.org/officeDocument/2006/math">
                    <m:r>
                      <a:rPr lang="en-US" i="1">
                        <a:solidFill>
                          <a:srgbClr val="B6D7A8"/>
                        </a:solidFill>
                        <a:latin typeface="Cambria Math" panose="02040503050406030204" pitchFamily="18" charset="0"/>
                        <a:ea typeface="Cambria Math" panose="02040503050406030204" pitchFamily="18" charset="0"/>
                        <a:cs typeface="Barlow Semi Condensed Light"/>
                        <a:sym typeface="Barlow Semi Condensed Light"/>
                      </a:rPr>
                      <m:t>𝑦</m:t>
                    </m:r>
                    <m:r>
                      <a:rPr lang="en-US" i="1">
                        <a:solidFill>
                          <a:srgbClr val="B6D7A8"/>
                        </a:solidFill>
                        <a:latin typeface="Cambria Math" panose="02040503050406030204" pitchFamily="18" charset="0"/>
                        <a:ea typeface="Cambria Math" panose="02040503050406030204" pitchFamily="18" charset="0"/>
                        <a:cs typeface="Barlow Semi Condensed Light"/>
                        <a:sym typeface="Barlow Semi Condensed Light"/>
                      </a:rPr>
                      <m:t> </m:t>
                    </m:r>
                    <m:r>
                      <a:rPr lang="en-US">
                        <a:solidFill>
                          <a:srgbClr val="FFFFFF"/>
                        </a:solidFill>
                        <a:latin typeface="Cambria Math" panose="02040503050406030204" pitchFamily="18" charset="0"/>
                        <a:ea typeface="Barlow Semi Condensed Light"/>
                        <a:cs typeface="Barlow Semi Condensed Light"/>
                        <a:sym typeface="Barlow Semi Condensed Light"/>
                      </a:rPr>
                      <m:t>&lt;</m:t>
                    </m:r>
                    <m:r>
                      <a:rPr lang="en-US" i="1" smtClean="0">
                        <a:solidFill>
                          <a:srgbClr val="B6D7A8"/>
                        </a:solidFill>
                        <a:latin typeface="Cambria Math" panose="02040503050406030204" pitchFamily="18" charset="0"/>
                        <a:ea typeface="Cambria Math" panose="02040503050406030204" pitchFamily="18" charset="0"/>
                        <a:cs typeface="Barlow Semi Condensed Light"/>
                        <a:sym typeface="Barlow Semi Condensed Light"/>
                      </a:rPr>
                      <m:t>𝑥</m:t>
                    </m:r>
                  </m:oMath>
                </a14:m>
                <a:r>
                  <a:rPr lang="en-US" dirty="0">
                    <a:solidFill>
                      <a:srgbClr val="FFFFFF"/>
                    </a:solidFill>
                    <a:latin typeface="Barlow Semi Condensed Light"/>
                    <a:ea typeface="Barlow Semi Condensed Light"/>
                    <a:cs typeface="Barlow Semi Condensed Light"/>
                    <a:sym typeface="Barlow Semi Condensed Light"/>
                  </a:rPr>
                  <a:t>. Therefore,  </a:t>
                </a:r>
              </a:p>
              <a:p>
                <a:pPr lvl="0">
                  <a:lnSpc>
                    <a:spcPct val="115000"/>
                  </a:lnSpc>
                </a:pPr>
                <a:r>
                  <a:rPr lang="en-US" dirty="0">
                    <a:solidFill>
                      <a:srgbClr val="FFFFFF"/>
                    </a:solidFill>
                    <a:latin typeface="Barlow Semi Condensed Light"/>
                    <a:ea typeface="Barlow Semi Condensed Light"/>
                    <a:cs typeface="Barlow Semi Condensed Light"/>
                    <a:sym typeface="Barlow Semi Condensed Light"/>
                  </a:rPr>
                  <a:t>	</a:t>
                </a:r>
                <a:r>
                  <a:rPr lang="en-US" dirty="0">
                    <a:solidFill>
                      <a:schemeClr val="accent2"/>
                    </a:solidFill>
                    <a:cs typeface="Barlow Semi Condensed Light"/>
                    <a:sym typeface="Barlow Semi Condensed Light"/>
                  </a:rPr>
                  <a:t> </a:t>
                </a:r>
                <a14:m>
                  <m:oMath xmlns:m="http://schemas.openxmlformats.org/officeDocument/2006/math">
                    <m:sSup>
                      <m:sSupPr>
                        <m:ctrlPr>
                          <a:rPr lang="en-US" i="1">
                            <a:solidFill>
                              <a:schemeClr val="accent2"/>
                            </a:solidFill>
                            <a:latin typeface="Cambria Math" panose="02040503050406030204" pitchFamily="18" charset="0"/>
                            <a:cs typeface="Barlow Semi Condensed Light"/>
                            <a:sym typeface="Barlow Semi Condensed Light"/>
                          </a:rPr>
                        </m:ctrlPr>
                      </m:sSupPr>
                      <m:e>
                        <m:r>
                          <a:rPr lang="en-US" i="1">
                            <a:solidFill>
                              <a:schemeClr val="accent2"/>
                            </a:solidFill>
                            <a:latin typeface="Cambria Math" panose="02040503050406030204" pitchFamily="18" charset="0"/>
                            <a:cs typeface="Barlow Semi Condensed Light"/>
                            <a:sym typeface="Barlow Semi Condensed Light"/>
                          </a:rPr>
                          <m:t>𝑎</m:t>
                        </m:r>
                      </m:e>
                      <m:sup>
                        <m:r>
                          <a:rPr lang="en-US" i="1">
                            <a:solidFill>
                              <a:schemeClr val="accent2"/>
                            </a:solidFill>
                            <a:latin typeface="Cambria Math" panose="02040503050406030204" pitchFamily="18" charset="0"/>
                            <a:cs typeface="Barlow Semi Condensed Light"/>
                            <a:sym typeface="Barlow Semi Condensed Light"/>
                          </a:rPr>
                          <m:t>′</m:t>
                        </m:r>
                      </m:sup>
                    </m:sSup>
                    <m:r>
                      <a:rPr lang="en-US" i="1">
                        <a:solidFill>
                          <a:srgbClr val="FFFFFF"/>
                        </a:solidFill>
                        <a:latin typeface="Cambria Math" panose="02040503050406030204" pitchFamily="18" charset="0"/>
                        <a:cs typeface="Barlow Semi Condensed Light"/>
                        <a:sym typeface="Barlow Semi Condensed Light"/>
                      </a:rPr>
                      <m:t>+</m:t>
                    </m:r>
                    <m:sSup>
                      <m:sSupPr>
                        <m:ctrlPr>
                          <a:rPr lang="en-US" i="1">
                            <a:solidFill>
                              <a:schemeClr val="accent5"/>
                            </a:solidFill>
                            <a:latin typeface="Cambria Math" panose="02040503050406030204" pitchFamily="18" charset="0"/>
                            <a:cs typeface="Barlow Semi Condensed Light"/>
                            <a:sym typeface="Barlow Semi Condensed Light"/>
                          </a:rPr>
                        </m:ctrlPr>
                      </m:sSupPr>
                      <m:e>
                        <m:r>
                          <a:rPr lang="en-US" i="1">
                            <a:solidFill>
                              <a:schemeClr val="accent5"/>
                            </a:solidFill>
                            <a:latin typeface="Cambria Math" panose="02040503050406030204" pitchFamily="18" charset="0"/>
                            <a:cs typeface="Barlow Semi Condensed Light"/>
                            <a:sym typeface="Barlow Semi Condensed Light"/>
                          </a:rPr>
                          <m:t>𝑏</m:t>
                        </m:r>
                      </m:e>
                      <m:sup>
                        <m:r>
                          <a:rPr lang="en-US" i="1">
                            <a:solidFill>
                              <a:schemeClr val="accent5"/>
                            </a:solidFill>
                            <a:latin typeface="Cambria Math" panose="02040503050406030204" pitchFamily="18" charset="0"/>
                            <a:cs typeface="Barlow Semi Condensed Light"/>
                            <a:sym typeface="Barlow Semi Condensed Light"/>
                          </a:rPr>
                          <m:t>′</m:t>
                        </m:r>
                      </m:sup>
                    </m:sSup>
                    <m:r>
                      <a:rPr lang="en-US" b="0" i="0" smtClean="0">
                        <a:solidFill>
                          <a:srgbClr val="FFFFFF"/>
                        </a:solidFill>
                        <a:latin typeface="Cambria Math" panose="02040503050406030204" pitchFamily="18" charset="0"/>
                        <a:ea typeface="Barlow Semi Condensed Light"/>
                        <a:cs typeface="Barlow Semi Condensed Light"/>
                        <a:sym typeface="Barlow Semi Condensed Light"/>
                      </a:rPr>
                      <m:t>&lt;</m:t>
                    </m:r>
                    <m:r>
                      <a:rPr lang="en-US" i="1">
                        <a:solidFill>
                          <a:schemeClr val="accent2"/>
                        </a:solidFill>
                        <a:latin typeface="Cambria Math" panose="02040503050406030204" pitchFamily="18" charset="0"/>
                        <a:cs typeface="Barlow Semi Condensed Light"/>
                        <a:sym typeface="Barlow Semi Condensed Light"/>
                      </a:rPr>
                      <m:t>𝑎</m:t>
                    </m:r>
                    <m:r>
                      <a:rPr lang="en-US" i="1">
                        <a:solidFill>
                          <a:srgbClr val="FFFFFF"/>
                        </a:solidFill>
                        <a:latin typeface="Cambria Math" panose="02040503050406030204" pitchFamily="18" charset="0"/>
                        <a:cs typeface="Barlow Semi Condensed Light"/>
                        <a:sym typeface="Barlow Semi Condensed Light"/>
                      </a:rPr>
                      <m:t>+</m:t>
                    </m:r>
                    <m:r>
                      <a:rPr lang="en-US" i="1">
                        <a:solidFill>
                          <a:schemeClr val="accent5"/>
                        </a:solidFill>
                        <a:latin typeface="Cambria Math" panose="02040503050406030204" pitchFamily="18" charset="0"/>
                        <a:cs typeface="Barlow Semi Condensed Light"/>
                        <a:sym typeface="Barlow Semi Condensed Light"/>
                      </a:rPr>
                      <m:t>𝑏</m:t>
                    </m:r>
                  </m:oMath>
                </a14:m>
                <a:r>
                  <a:rPr lang="en-US" dirty="0">
                    <a:solidFill>
                      <a:srgbClr val="FFFFFF"/>
                    </a:solidFill>
                    <a:latin typeface="Barlow Semi Condensed Light"/>
                    <a:ea typeface="Barlow Semi Condensed Light"/>
                    <a:cs typeface="Barlow Semi Condensed Light"/>
                    <a:sym typeface="Barlow Semi Condensed Light"/>
                  </a:rPr>
                  <a:t>.</a:t>
                </a:r>
              </a:p>
              <a:p>
                <a:pPr lvl="0">
                  <a:lnSpc>
                    <a:spcPct val="115000"/>
                  </a:lnSpc>
                </a:pPr>
                <a:endParaRPr lang="en-US" dirty="0">
                  <a:solidFill>
                    <a:srgbClr val="FFFFFF"/>
                  </a:solidFill>
                  <a:latin typeface="Barlow Semi Condensed Light"/>
                  <a:ea typeface="Barlow Semi Condensed Light"/>
                  <a:cs typeface="Barlow Semi Condensed Light"/>
                  <a:sym typeface="Barlow Semi Condensed Light"/>
                </a:endParaRPr>
              </a:p>
              <a:p>
                <a:pPr>
                  <a:lnSpc>
                    <a:spcPct val="115000"/>
                  </a:lnSpc>
                </a:pPr>
                <a:r>
                  <a:rPr lang="en-US" dirty="0">
                    <a:solidFill>
                      <a:srgbClr val="FFFFFF"/>
                    </a:solidFill>
                    <a:latin typeface="Sue Ellen Francisco"/>
                    <a:sym typeface="Barlow Semi Condensed Light"/>
                  </a:rPr>
                  <a:t>IV. </a:t>
                </a:r>
                <a14:m>
                  <m:oMath xmlns:m="http://schemas.openxmlformats.org/officeDocument/2006/math">
                    <m:r>
                      <a:rPr lang="en-US" i="1">
                        <a:solidFill>
                          <a:schemeClr val="accent2"/>
                        </a:solidFill>
                        <a:latin typeface="Cambria Math" panose="02040503050406030204" pitchFamily="18" charset="0"/>
                        <a:cs typeface="Barlow Semi Condensed Light"/>
                        <a:sym typeface="Barlow Semi Condensed Light"/>
                      </a:rPr>
                      <m:t>𝑎</m:t>
                    </m:r>
                    <m:r>
                      <a:rPr lang="en-US" i="1">
                        <a:solidFill>
                          <a:schemeClr val="accent2"/>
                        </a:solidFill>
                        <a:latin typeface="Cambria Math" panose="02040503050406030204" pitchFamily="18" charset="0"/>
                        <a:cs typeface="Barlow Semi Condensed Light"/>
                        <a:sym typeface="Barlow Semi Condensed Light"/>
                      </a:rPr>
                      <m:t>′+</m:t>
                    </m:r>
                    <m:r>
                      <a:rPr lang="en-US" i="1">
                        <a:solidFill>
                          <a:schemeClr val="accent5"/>
                        </a:solidFill>
                        <a:latin typeface="Cambria Math" panose="02040503050406030204" pitchFamily="18" charset="0"/>
                        <a:cs typeface="Barlow Semi Condensed Light"/>
                        <a:sym typeface="Barlow Semi Condensed Light"/>
                      </a:rPr>
                      <m:t>𝑏</m:t>
                    </m:r>
                    <m:r>
                      <a:rPr lang="en-US" i="1">
                        <a:solidFill>
                          <a:schemeClr val="accent5"/>
                        </a:solidFill>
                        <a:latin typeface="Cambria Math" panose="02040503050406030204" pitchFamily="18" charset="0"/>
                        <a:cs typeface="Barlow Semi Condensed Light"/>
                        <a:sym typeface="Barlow Semi Condensed Light"/>
                      </a:rPr>
                      <m:t>′∈</m:t>
                    </m:r>
                    <m:sSub>
                      <m:sSubPr>
                        <m:ctrlPr>
                          <a:rPr lang="ar-AE" i="1">
                            <a:solidFill>
                              <a:srgbClr val="FFFFFF"/>
                            </a:solidFill>
                            <a:latin typeface="Cambria Math" panose="02040503050406030204" pitchFamily="18" charset="0"/>
                            <a:cs typeface="Barlow Semi Condensed Light"/>
                            <a:sym typeface="Barlow Semi Condensed Light"/>
                          </a:rPr>
                        </m:ctrlPr>
                      </m:sSubPr>
                      <m:e>
                        <m:r>
                          <a:rPr lang="ar-AE" i="1">
                            <a:solidFill>
                              <a:schemeClr val="accent2"/>
                            </a:solidFill>
                            <a:latin typeface="Cambria Math" panose="02040503050406030204" pitchFamily="18" charset="0"/>
                            <a:cs typeface="Barlow Semi Condensed Light"/>
                            <a:sym typeface="Barlow Semi Condensed Light"/>
                          </a:rPr>
                          <m:t>𝐴</m:t>
                        </m:r>
                      </m:e>
                      <m:sub>
                        <m:r>
                          <a:rPr lang="ar-AE" i="1">
                            <a:solidFill>
                              <a:srgbClr val="D5A6BD"/>
                            </a:solidFill>
                            <a:latin typeface="Cambria Math" panose="02040503050406030204" pitchFamily="18" charset="0"/>
                            <a:ea typeface="Cambria Math" panose="02040503050406030204" pitchFamily="18" charset="0"/>
                            <a:cs typeface="Barlow Semi Condensed Light"/>
                            <a:sym typeface="Barlow Semi Condensed Light"/>
                          </a:rPr>
                          <m:t>ℝ</m:t>
                        </m:r>
                      </m:sub>
                    </m:sSub>
                    <m:r>
                      <a:rPr lang="ar-AE" i="1">
                        <a:solidFill>
                          <a:srgbClr val="FFFFFF"/>
                        </a:solidFill>
                        <a:latin typeface="Cambria Math" panose="02040503050406030204" pitchFamily="18" charset="0"/>
                        <a:cs typeface="Barlow Semi Condensed Light"/>
                        <a:sym typeface="Barlow Semi Condensed Light"/>
                      </a:rPr>
                      <m:t>+</m:t>
                    </m:r>
                    <m:sSub>
                      <m:sSubPr>
                        <m:ctrlPr>
                          <a:rPr lang="ar-AE" i="1">
                            <a:solidFill>
                              <a:srgbClr val="FFFFFF"/>
                            </a:solidFill>
                            <a:latin typeface="Cambria Math" panose="02040503050406030204" pitchFamily="18" charset="0"/>
                            <a:cs typeface="Barlow Semi Condensed Light"/>
                            <a:sym typeface="Barlow Semi Condensed Light"/>
                          </a:rPr>
                        </m:ctrlPr>
                      </m:sSubPr>
                      <m:e>
                        <m:r>
                          <a:rPr lang="ar-AE" i="1">
                            <a:solidFill>
                              <a:schemeClr val="accent5"/>
                            </a:solidFill>
                            <a:latin typeface="Cambria Math" panose="02040503050406030204" pitchFamily="18" charset="0"/>
                            <a:cs typeface="Barlow Semi Condensed Light"/>
                            <a:sym typeface="Barlow Semi Condensed Light"/>
                          </a:rPr>
                          <m:t>𝐵</m:t>
                        </m:r>
                      </m:e>
                      <m:sub>
                        <m:r>
                          <a:rPr lang="ar-AE" i="1">
                            <a:solidFill>
                              <a:srgbClr val="D5A6BD"/>
                            </a:solidFill>
                            <a:latin typeface="Cambria Math" panose="02040503050406030204" pitchFamily="18" charset="0"/>
                            <a:ea typeface="Cambria Math" panose="02040503050406030204" pitchFamily="18" charset="0"/>
                            <a:cs typeface="Barlow Semi Condensed Light"/>
                            <a:sym typeface="Barlow Semi Condensed Light"/>
                          </a:rPr>
                          <m:t>ℝ</m:t>
                        </m:r>
                      </m:sub>
                    </m:sSub>
                  </m:oMath>
                </a14:m>
                <a:r>
                  <a:rPr lang="en-US" dirty="0">
                    <a:solidFill>
                      <a:srgbClr val="FFFFFF"/>
                    </a:solidFill>
                    <a:latin typeface="Barlow Semi Condensed Light"/>
                    <a:cs typeface="Barlow Semi Condensed Light"/>
                    <a:sym typeface="Barlow Semi Condensed Light"/>
                  </a:rPr>
                  <a:t>, then there is a </a:t>
                </a:r>
                <a:r>
                  <a:rPr lang="en-US" b="1" dirty="0">
                    <a:solidFill>
                      <a:schemeClr val="accent4"/>
                    </a:solidFill>
                    <a:latin typeface="Barlow Semi Condensed Light"/>
                    <a:cs typeface="Barlow Semi Condensed Light"/>
                    <a:sym typeface="Barlow Semi Condensed Light"/>
                  </a:rPr>
                  <a:t>rational number</a:t>
                </a:r>
                <a:r>
                  <a:rPr lang="en-US" dirty="0">
                    <a:solidFill>
                      <a:srgbClr val="FFFFFF"/>
                    </a:solidFill>
                    <a:latin typeface="Barlow Semi Condensed Light"/>
                    <a:cs typeface="Barlow Semi Condensed Light"/>
                    <a:sym typeface="Barlow Semi Condensed Light"/>
                  </a:rPr>
                  <a:t> </a:t>
                </a:r>
                <a14:m>
                  <m:oMath xmlns:m="http://schemas.openxmlformats.org/officeDocument/2006/math">
                    <m:r>
                      <a:rPr lang="en-US" i="1">
                        <a:solidFill>
                          <a:schemeClr val="accent2"/>
                        </a:solidFill>
                        <a:latin typeface="Cambria Math" panose="02040503050406030204" pitchFamily="18" charset="0"/>
                        <a:cs typeface="Barlow Semi Condensed Light"/>
                        <a:sym typeface="Barlow Semi Condensed Light"/>
                      </a:rPr>
                      <m:t>𝑎</m:t>
                    </m:r>
                    <m:r>
                      <a:rPr lang="en-US" i="1">
                        <a:solidFill>
                          <a:srgbClr val="FFFFFF"/>
                        </a:solidFill>
                        <a:latin typeface="Cambria Math" panose="02040503050406030204" pitchFamily="18" charset="0"/>
                        <a:cs typeface="Barlow Semi Condensed Light"/>
                        <a:sym typeface="Barlow Semi Condensed Light"/>
                      </a:rPr>
                      <m:t>+</m:t>
                    </m:r>
                    <m:r>
                      <a:rPr lang="en-US" i="1">
                        <a:solidFill>
                          <a:schemeClr val="accent5"/>
                        </a:solidFill>
                        <a:latin typeface="Cambria Math" panose="02040503050406030204" pitchFamily="18" charset="0"/>
                        <a:cs typeface="Barlow Semi Condensed Light"/>
                        <a:sym typeface="Barlow Semi Condensed Light"/>
                      </a:rPr>
                      <m:t>𝑏</m:t>
                    </m:r>
                    <m:r>
                      <a:rPr lang="en-US" i="1">
                        <a:solidFill>
                          <a:srgbClr val="FFFFFF"/>
                        </a:solidFill>
                        <a:latin typeface="Cambria Math" panose="02040503050406030204" pitchFamily="18" charset="0"/>
                        <a:ea typeface="Barlow Semi Condensed Light"/>
                        <a:cs typeface="Barlow Semi Condensed Light"/>
                        <a:sym typeface="Barlow Semi Condensed Light"/>
                      </a:rPr>
                      <m:t>∈</m:t>
                    </m:r>
                    <m:sSub>
                      <m:sSubPr>
                        <m:ctrlPr>
                          <a:rPr lang="ar-AE" i="1">
                            <a:solidFill>
                              <a:srgbClr val="FFFFFF"/>
                            </a:solidFill>
                            <a:latin typeface="Cambria Math" panose="02040503050406030204" pitchFamily="18" charset="0"/>
                            <a:cs typeface="Barlow Semi Condensed Light"/>
                            <a:sym typeface="Barlow Semi Condensed Light"/>
                          </a:rPr>
                        </m:ctrlPr>
                      </m:sSubPr>
                      <m:e>
                        <m:r>
                          <a:rPr lang="ar-AE" i="1">
                            <a:solidFill>
                              <a:schemeClr val="accent2"/>
                            </a:solidFill>
                            <a:latin typeface="Cambria Math" panose="02040503050406030204" pitchFamily="18" charset="0"/>
                            <a:cs typeface="Barlow Semi Condensed Light"/>
                            <a:sym typeface="Barlow Semi Condensed Light"/>
                          </a:rPr>
                          <m:t>𝐴</m:t>
                        </m:r>
                      </m:e>
                      <m:sub>
                        <m:r>
                          <a:rPr lang="ar-AE" i="1">
                            <a:solidFill>
                              <a:srgbClr val="D5A6BD"/>
                            </a:solidFill>
                            <a:latin typeface="Cambria Math" panose="02040503050406030204" pitchFamily="18" charset="0"/>
                            <a:ea typeface="Cambria Math" panose="02040503050406030204" pitchFamily="18" charset="0"/>
                            <a:cs typeface="Barlow Semi Condensed Light"/>
                            <a:sym typeface="Barlow Semi Condensed Light"/>
                          </a:rPr>
                          <m:t>ℝ</m:t>
                        </m:r>
                      </m:sub>
                    </m:sSub>
                    <m:r>
                      <a:rPr lang="ar-AE" i="1">
                        <a:solidFill>
                          <a:srgbClr val="FFFFFF"/>
                        </a:solidFill>
                        <a:latin typeface="Cambria Math" panose="02040503050406030204" pitchFamily="18" charset="0"/>
                        <a:cs typeface="Barlow Semi Condensed Light"/>
                        <a:sym typeface="Barlow Semi Condensed Light"/>
                      </a:rPr>
                      <m:t>+</m:t>
                    </m:r>
                    <m:sSub>
                      <m:sSubPr>
                        <m:ctrlPr>
                          <a:rPr lang="ar-AE" i="1">
                            <a:solidFill>
                              <a:srgbClr val="FFFFFF"/>
                            </a:solidFill>
                            <a:latin typeface="Cambria Math" panose="02040503050406030204" pitchFamily="18" charset="0"/>
                            <a:cs typeface="Barlow Semi Condensed Light"/>
                            <a:sym typeface="Barlow Semi Condensed Light"/>
                          </a:rPr>
                        </m:ctrlPr>
                      </m:sSubPr>
                      <m:e>
                        <m:r>
                          <a:rPr lang="ar-AE" i="1">
                            <a:solidFill>
                              <a:schemeClr val="accent5"/>
                            </a:solidFill>
                            <a:latin typeface="Cambria Math" panose="02040503050406030204" pitchFamily="18" charset="0"/>
                            <a:cs typeface="Barlow Semi Condensed Light"/>
                            <a:sym typeface="Barlow Semi Condensed Light"/>
                          </a:rPr>
                          <m:t>𝐵</m:t>
                        </m:r>
                      </m:e>
                      <m:sub>
                        <m:r>
                          <a:rPr lang="ar-AE" i="1">
                            <a:solidFill>
                              <a:srgbClr val="D5A6BD"/>
                            </a:solidFill>
                            <a:latin typeface="Cambria Math" panose="02040503050406030204" pitchFamily="18" charset="0"/>
                            <a:ea typeface="Cambria Math" panose="02040503050406030204" pitchFamily="18" charset="0"/>
                            <a:cs typeface="Barlow Semi Condensed Light"/>
                            <a:sym typeface="Barlow Semi Condensed Light"/>
                          </a:rPr>
                          <m:t>ℝ</m:t>
                        </m:r>
                      </m:sub>
                    </m:sSub>
                  </m:oMath>
                </a14:m>
                <a:r>
                  <a:rPr lang="en-US" dirty="0">
                    <a:solidFill>
                      <a:srgbClr val="FFFFFF"/>
                    </a:solidFill>
                    <a:latin typeface="Barlow Semi Condensed Light"/>
                    <a:cs typeface="Barlow Semi Condensed Light"/>
                    <a:sym typeface="Barlow Semi Condensed Light"/>
                  </a:rPr>
                  <a:t>, where </a:t>
                </a:r>
                <a14:m>
                  <m:oMath xmlns:m="http://schemas.openxmlformats.org/officeDocument/2006/math">
                    <m:sSup>
                      <m:sSupPr>
                        <m:ctrlPr>
                          <a:rPr lang="en-US" i="1">
                            <a:solidFill>
                              <a:schemeClr val="accent2"/>
                            </a:solidFill>
                            <a:latin typeface="Cambria Math" panose="02040503050406030204" pitchFamily="18" charset="0"/>
                            <a:cs typeface="Barlow Semi Condensed Light"/>
                            <a:sym typeface="Barlow Semi Condensed Light"/>
                          </a:rPr>
                        </m:ctrlPr>
                      </m:sSupPr>
                      <m:e>
                        <m:r>
                          <a:rPr lang="en-US" i="1">
                            <a:solidFill>
                              <a:schemeClr val="accent2"/>
                            </a:solidFill>
                            <a:latin typeface="Cambria Math" panose="02040503050406030204" pitchFamily="18" charset="0"/>
                            <a:cs typeface="Barlow Semi Condensed Light"/>
                            <a:sym typeface="Barlow Semi Condensed Light"/>
                          </a:rPr>
                          <m:t>𝑎</m:t>
                        </m:r>
                      </m:e>
                      <m:sup>
                        <m:r>
                          <a:rPr lang="en-US" i="1">
                            <a:solidFill>
                              <a:schemeClr val="accent2"/>
                            </a:solidFill>
                            <a:latin typeface="Cambria Math" panose="02040503050406030204" pitchFamily="18" charset="0"/>
                            <a:cs typeface="Barlow Semi Condensed Light"/>
                            <a:sym typeface="Barlow Semi Condensed Light"/>
                          </a:rPr>
                          <m:t>′</m:t>
                        </m:r>
                      </m:sup>
                    </m:sSup>
                    <m:r>
                      <a:rPr lang="en-US" i="1">
                        <a:solidFill>
                          <a:srgbClr val="FFFFFF"/>
                        </a:solidFill>
                        <a:latin typeface="Cambria Math" panose="02040503050406030204" pitchFamily="18" charset="0"/>
                        <a:cs typeface="Barlow Semi Condensed Light"/>
                        <a:sym typeface="Barlow Semi Condensed Light"/>
                      </a:rPr>
                      <m:t>+</m:t>
                    </m:r>
                    <m:sSup>
                      <m:sSupPr>
                        <m:ctrlPr>
                          <a:rPr lang="en-US" i="1">
                            <a:solidFill>
                              <a:schemeClr val="accent5"/>
                            </a:solidFill>
                            <a:latin typeface="Cambria Math" panose="02040503050406030204" pitchFamily="18" charset="0"/>
                            <a:cs typeface="Barlow Semi Condensed Light"/>
                            <a:sym typeface="Barlow Semi Condensed Light"/>
                          </a:rPr>
                        </m:ctrlPr>
                      </m:sSupPr>
                      <m:e>
                        <m:r>
                          <a:rPr lang="en-US" i="1">
                            <a:solidFill>
                              <a:schemeClr val="accent5"/>
                            </a:solidFill>
                            <a:latin typeface="Cambria Math" panose="02040503050406030204" pitchFamily="18" charset="0"/>
                            <a:cs typeface="Barlow Semi Condensed Light"/>
                            <a:sym typeface="Barlow Semi Condensed Light"/>
                          </a:rPr>
                          <m:t>𝑏</m:t>
                        </m:r>
                      </m:e>
                      <m:sup>
                        <m:r>
                          <a:rPr lang="en-US" i="1">
                            <a:solidFill>
                              <a:schemeClr val="accent5"/>
                            </a:solidFill>
                            <a:latin typeface="Cambria Math" panose="02040503050406030204" pitchFamily="18" charset="0"/>
                            <a:cs typeface="Barlow Semi Condensed Light"/>
                            <a:sym typeface="Barlow Semi Condensed Light"/>
                          </a:rPr>
                          <m:t>′</m:t>
                        </m:r>
                      </m:sup>
                    </m:sSup>
                    <m:r>
                      <a:rPr lang="en-US">
                        <a:solidFill>
                          <a:srgbClr val="FFFFFF"/>
                        </a:solidFill>
                        <a:latin typeface="Cambria Math" panose="02040503050406030204" pitchFamily="18" charset="0"/>
                        <a:ea typeface="Barlow Semi Condensed Light"/>
                        <a:cs typeface="Barlow Semi Condensed Light"/>
                        <a:sym typeface="Barlow Semi Condensed Light"/>
                      </a:rPr>
                      <m:t>&lt;</m:t>
                    </m:r>
                    <m:r>
                      <a:rPr lang="en-US" i="1">
                        <a:solidFill>
                          <a:schemeClr val="accent2"/>
                        </a:solidFill>
                        <a:latin typeface="Cambria Math" panose="02040503050406030204" pitchFamily="18" charset="0"/>
                        <a:cs typeface="Barlow Semi Condensed Light"/>
                        <a:sym typeface="Barlow Semi Condensed Light"/>
                      </a:rPr>
                      <m:t>𝑎</m:t>
                    </m:r>
                    <m:r>
                      <a:rPr lang="en-US" i="1">
                        <a:solidFill>
                          <a:srgbClr val="FFFFFF"/>
                        </a:solidFill>
                        <a:latin typeface="Cambria Math" panose="02040503050406030204" pitchFamily="18" charset="0"/>
                        <a:cs typeface="Barlow Semi Condensed Light"/>
                        <a:sym typeface="Barlow Semi Condensed Light"/>
                      </a:rPr>
                      <m:t>+</m:t>
                    </m:r>
                    <m:r>
                      <a:rPr lang="en-US" i="1">
                        <a:solidFill>
                          <a:schemeClr val="accent5"/>
                        </a:solidFill>
                        <a:latin typeface="Cambria Math" panose="02040503050406030204" pitchFamily="18" charset="0"/>
                        <a:cs typeface="Barlow Semi Condensed Light"/>
                        <a:sym typeface="Barlow Semi Condensed Light"/>
                      </a:rPr>
                      <m:t>𝑏</m:t>
                    </m:r>
                  </m:oMath>
                </a14:m>
                <a:endParaRPr lang="en-US" dirty="0">
                  <a:solidFill>
                    <a:srgbClr val="FFFFFF"/>
                  </a:solidFill>
                  <a:latin typeface="Barlow Semi Condensed Light"/>
                  <a:cs typeface="Barlow Semi Condensed Light"/>
                  <a:sym typeface="Barlow Semi Condensed Light"/>
                </a:endParaRPr>
              </a:p>
              <a:p>
                <a:pPr lvl="0">
                  <a:lnSpc>
                    <a:spcPct val="115000"/>
                  </a:lnSpc>
                </a:pPr>
                <a:r>
                  <a:rPr lang="en-US" dirty="0">
                    <a:solidFill>
                      <a:srgbClr val="FFFFFF"/>
                    </a:solidFill>
                    <a:latin typeface="Barlow Semi Condensed Light"/>
                    <a:ea typeface="Barlow Semi Condensed Light"/>
                    <a:cs typeface="Barlow Semi Condensed Light"/>
                    <a:sym typeface="Barlow Semi Condensed Light"/>
                  </a:rPr>
                  <a:t>	For sake of contradiction let </a:t>
                </a:r>
                <a14:m>
                  <m:oMath xmlns:m="http://schemas.openxmlformats.org/officeDocument/2006/math">
                    <m:r>
                      <a:rPr lang="en-US" b="0" i="1" smtClean="0">
                        <a:solidFill>
                          <a:srgbClr val="B6D7A8"/>
                        </a:solidFill>
                        <a:latin typeface="Cambria Math" panose="02040503050406030204" pitchFamily="18" charset="0"/>
                        <a:ea typeface="Cambria Math" panose="02040503050406030204" pitchFamily="18" charset="0"/>
                        <a:cs typeface="Barlow Semi Condensed Light"/>
                        <a:sym typeface="Barlow Semi Condensed Light"/>
                      </a:rPr>
                      <m:t>𝑧</m:t>
                    </m:r>
                    <m:r>
                      <a:rPr lang="en-US" b="0" i="1" smtClean="0">
                        <a:solidFill>
                          <a:schemeClr val="bg1"/>
                        </a:solidFill>
                        <a:latin typeface="Cambria Math" panose="02040503050406030204" pitchFamily="18" charset="0"/>
                        <a:ea typeface="Cambria Math" panose="02040503050406030204" pitchFamily="18" charset="0"/>
                        <a:cs typeface="Barlow Semi Condensed Light"/>
                        <a:sym typeface="Barlow Semi Condensed Light"/>
                      </a:rPr>
                      <m:t>∈</m:t>
                    </m:r>
                  </m:oMath>
                </a14:m>
                <a:r>
                  <a:rPr lang="ar-AE" dirty="0">
                    <a:solidFill>
                      <a:srgbClr val="FFFFFF"/>
                    </a:solidFill>
                    <a:cs typeface="Barlow Semi Condensed Light"/>
                    <a:sym typeface="Barlow Semi Condensed Light"/>
                  </a:rPr>
                  <a:t> </a:t>
                </a:r>
                <a14:m>
                  <m:oMath xmlns:m="http://schemas.openxmlformats.org/officeDocument/2006/math">
                    <m:sSub>
                      <m:sSubPr>
                        <m:ctrlPr>
                          <a:rPr lang="ar-AE" i="1">
                            <a:solidFill>
                              <a:srgbClr val="FFFFFF"/>
                            </a:solidFill>
                            <a:latin typeface="Cambria Math" panose="02040503050406030204" pitchFamily="18" charset="0"/>
                            <a:cs typeface="Barlow Semi Condensed Light"/>
                            <a:sym typeface="Barlow Semi Condensed Light"/>
                          </a:rPr>
                        </m:ctrlPr>
                      </m:sSubPr>
                      <m:e>
                        <m:r>
                          <a:rPr lang="ar-AE" i="1">
                            <a:solidFill>
                              <a:schemeClr val="accent2"/>
                            </a:solidFill>
                            <a:latin typeface="Cambria Math" panose="02040503050406030204" pitchFamily="18" charset="0"/>
                            <a:cs typeface="Barlow Semi Condensed Light"/>
                            <a:sym typeface="Barlow Semi Condensed Light"/>
                          </a:rPr>
                          <m:t>𝐴</m:t>
                        </m:r>
                      </m:e>
                      <m:sub>
                        <m:r>
                          <a:rPr lang="ar-AE" i="1">
                            <a:solidFill>
                              <a:srgbClr val="D5A6BD"/>
                            </a:solidFill>
                            <a:latin typeface="Cambria Math" panose="02040503050406030204" pitchFamily="18" charset="0"/>
                            <a:ea typeface="Cambria Math" panose="02040503050406030204" pitchFamily="18" charset="0"/>
                            <a:cs typeface="Barlow Semi Condensed Light"/>
                            <a:sym typeface="Barlow Semi Condensed Light"/>
                          </a:rPr>
                          <m:t>ℝ</m:t>
                        </m:r>
                      </m:sub>
                    </m:sSub>
                    <m:r>
                      <a:rPr lang="ar-AE" i="1">
                        <a:solidFill>
                          <a:srgbClr val="FFFFFF"/>
                        </a:solidFill>
                        <a:latin typeface="Cambria Math" panose="02040503050406030204" pitchFamily="18" charset="0"/>
                        <a:cs typeface="Barlow Semi Condensed Light"/>
                        <a:sym typeface="Barlow Semi Condensed Light"/>
                      </a:rPr>
                      <m:t>+</m:t>
                    </m:r>
                    <m:sSub>
                      <m:sSubPr>
                        <m:ctrlPr>
                          <a:rPr lang="ar-AE" i="1">
                            <a:solidFill>
                              <a:srgbClr val="FFFFFF"/>
                            </a:solidFill>
                            <a:latin typeface="Cambria Math" panose="02040503050406030204" pitchFamily="18" charset="0"/>
                            <a:cs typeface="Barlow Semi Condensed Light"/>
                            <a:sym typeface="Barlow Semi Condensed Light"/>
                          </a:rPr>
                        </m:ctrlPr>
                      </m:sSubPr>
                      <m:e>
                        <m:r>
                          <a:rPr lang="ar-AE" i="1">
                            <a:solidFill>
                              <a:schemeClr val="accent5"/>
                            </a:solidFill>
                            <a:latin typeface="Cambria Math" panose="02040503050406030204" pitchFamily="18" charset="0"/>
                            <a:cs typeface="Barlow Semi Condensed Light"/>
                            <a:sym typeface="Barlow Semi Condensed Light"/>
                          </a:rPr>
                          <m:t>𝐵</m:t>
                        </m:r>
                      </m:e>
                      <m:sub>
                        <m:r>
                          <a:rPr lang="ar-AE" i="1">
                            <a:solidFill>
                              <a:srgbClr val="D5A6BD"/>
                            </a:solidFill>
                            <a:latin typeface="Cambria Math" panose="02040503050406030204" pitchFamily="18" charset="0"/>
                            <a:ea typeface="Cambria Math" panose="02040503050406030204" pitchFamily="18" charset="0"/>
                            <a:cs typeface="Barlow Semi Condensed Light"/>
                            <a:sym typeface="Barlow Semi Condensed Light"/>
                          </a:rPr>
                          <m:t>ℝ</m:t>
                        </m:r>
                      </m:sub>
                    </m:sSub>
                  </m:oMath>
                </a14:m>
                <a:r>
                  <a:rPr lang="en-US" dirty="0">
                    <a:solidFill>
                      <a:srgbClr val="FFFFFF"/>
                    </a:solidFill>
                    <a:latin typeface="Barlow Semi Condensed Light"/>
                    <a:ea typeface="Barlow Semi Condensed Light"/>
                    <a:cs typeface="Barlow Semi Condensed Light"/>
                    <a:sym typeface="Barlow Semi Condensed Light"/>
                  </a:rPr>
                  <a:t> where </a:t>
                </a:r>
                <a14:m>
                  <m:oMath xmlns:m="http://schemas.openxmlformats.org/officeDocument/2006/math">
                    <m:r>
                      <a:rPr lang="en-US" b="0" i="1" smtClean="0">
                        <a:solidFill>
                          <a:srgbClr val="B6D7A8"/>
                        </a:solidFill>
                        <a:latin typeface="Cambria Math" panose="02040503050406030204" pitchFamily="18" charset="0"/>
                        <a:ea typeface="Cambria Math" panose="02040503050406030204" pitchFamily="18" charset="0"/>
                        <a:cs typeface="Barlow Semi Condensed Light"/>
                        <a:sym typeface="Barlow Semi Condensed Light"/>
                      </a:rPr>
                      <m:t>𝑧</m:t>
                    </m:r>
                  </m:oMath>
                </a14:m>
                <a:r>
                  <a:rPr lang="en-US" dirty="0">
                    <a:solidFill>
                      <a:srgbClr val="FFFFFF"/>
                    </a:solidFill>
                    <a:latin typeface="Barlow Semi Condensed Light"/>
                    <a:ea typeface="Barlow Semi Condensed Light"/>
                    <a:cs typeface="Barlow Semi Condensed Light"/>
                    <a:sym typeface="Barlow Semi Condensed Light"/>
                  </a:rPr>
                  <a:t> is the greatest element in </a:t>
                </a:r>
                <a14:m>
                  <m:oMath xmlns:m="http://schemas.openxmlformats.org/officeDocument/2006/math">
                    <m:sSub>
                      <m:sSubPr>
                        <m:ctrlPr>
                          <a:rPr lang="ar-AE" i="1">
                            <a:solidFill>
                              <a:srgbClr val="FFFFFF"/>
                            </a:solidFill>
                            <a:latin typeface="Cambria Math" panose="02040503050406030204" pitchFamily="18" charset="0"/>
                            <a:cs typeface="Barlow Semi Condensed Light"/>
                            <a:sym typeface="Barlow Semi Condensed Light"/>
                          </a:rPr>
                        </m:ctrlPr>
                      </m:sSubPr>
                      <m:e>
                        <m:r>
                          <a:rPr lang="ar-AE" i="1">
                            <a:solidFill>
                              <a:schemeClr val="accent2"/>
                            </a:solidFill>
                            <a:latin typeface="Cambria Math" panose="02040503050406030204" pitchFamily="18" charset="0"/>
                            <a:cs typeface="Barlow Semi Condensed Light"/>
                            <a:sym typeface="Barlow Semi Condensed Light"/>
                          </a:rPr>
                          <m:t>𝐴</m:t>
                        </m:r>
                      </m:e>
                      <m:sub>
                        <m:r>
                          <a:rPr lang="ar-AE" i="1">
                            <a:solidFill>
                              <a:srgbClr val="D5A6BD"/>
                            </a:solidFill>
                            <a:latin typeface="Cambria Math" panose="02040503050406030204" pitchFamily="18" charset="0"/>
                            <a:ea typeface="Cambria Math" panose="02040503050406030204" pitchFamily="18" charset="0"/>
                            <a:cs typeface="Barlow Semi Condensed Light"/>
                            <a:sym typeface="Barlow Semi Condensed Light"/>
                          </a:rPr>
                          <m:t>ℝ</m:t>
                        </m:r>
                      </m:sub>
                    </m:sSub>
                    <m:r>
                      <a:rPr lang="ar-AE" i="1">
                        <a:solidFill>
                          <a:srgbClr val="FFFFFF"/>
                        </a:solidFill>
                        <a:latin typeface="Cambria Math" panose="02040503050406030204" pitchFamily="18" charset="0"/>
                        <a:cs typeface="Barlow Semi Condensed Light"/>
                        <a:sym typeface="Barlow Semi Condensed Light"/>
                      </a:rPr>
                      <m:t>+</m:t>
                    </m:r>
                    <m:sSub>
                      <m:sSubPr>
                        <m:ctrlPr>
                          <a:rPr lang="ar-AE" i="1">
                            <a:solidFill>
                              <a:srgbClr val="FFFFFF"/>
                            </a:solidFill>
                            <a:latin typeface="Cambria Math" panose="02040503050406030204" pitchFamily="18" charset="0"/>
                            <a:cs typeface="Barlow Semi Condensed Light"/>
                            <a:sym typeface="Barlow Semi Condensed Light"/>
                          </a:rPr>
                        </m:ctrlPr>
                      </m:sSubPr>
                      <m:e>
                        <m:r>
                          <a:rPr lang="ar-AE" i="1">
                            <a:solidFill>
                              <a:schemeClr val="accent5"/>
                            </a:solidFill>
                            <a:latin typeface="Cambria Math" panose="02040503050406030204" pitchFamily="18" charset="0"/>
                            <a:cs typeface="Barlow Semi Condensed Light"/>
                            <a:sym typeface="Barlow Semi Condensed Light"/>
                          </a:rPr>
                          <m:t>𝐵</m:t>
                        </m:r>
                      </m:e>
                      <m:sub>
                        <m:r>
                          <a:rPr lang="ar-AE" i="1">
                            <a:solidFill>
                              <a:srgbClr val="D5A6BD"/>
                            </a:solidFill>
                            <a:latin typeface="Cambria Math" panose="02040503050406030204" pitchFamily="18" charset="0"/>
                            <a:ea typeface="Cambria Math" panose="02040503050406030204" pitchFamily="18" charset="0"/>
                            <a:cs typeface="Barlow Semi Condensed Light"/>
                            <a:sym typeface="Barlow Semi Condensed Light"/>
                          </a:rPr>
                          <m:t>ℝ</m:t>
                        </m:r>
                      </m:sub>
                    </m:sSub>
                  </m:oMath>
                </a14:m>
                <a:r>
                  <a:rPr lang="en-US" dirty="0">
                    <a:solidFill>
                      <a:srgbClr val="FFFFFF"/>
                    </a:solidFill>
                    <a:latin typeface="Barlow Semi Condensed Light"/>
                    <a:ea typeface="Barlow Semi Condensed Light"/>
                    <a:cs typeface="Barlow Semi Condensed Light"/>
                    <a:sym typeface="Barlow Semi Condensed Light"/>
                  </a:rPr>
                  <a:t>.</a:t>
                </a:r>
              </a:p>
              <a:p>
                <a:pPr lvl="0">
                  <a:lnSpc>
                    <a:spcPct val="115000"/>
                  </a:lnSpc>
                </a:pPr>
                <a:r>
                  <a:rPr lang="en-US" dirty="0">
                    <a:solidFill>
                      <a:srgbClr val="FFFFFF"/>
                    </a:solidFill>
                    <a:latin typeface="Barlow Semi Condensed Light"/>
                    <a:ea typeface="Barlow Semi Condensed Light"/>
                    <a:cs typeface="Barlow Semi Condensed Light"/>
                    <a:sym typeface="Barlow Semi Condensed Light"/>
                  </a:rPr>
                  <a:t>	</a:t>
                </a:r>
              </a:p>
              <a:p>
                <a:pPr lvl="0">
                  <a:lnSpc>
                    <a:spcPct val="115000"/>
                  </a:lnSpc>
                </a:pPr>
                <a:r>
                  <a:rPr lang="en-US" dirty="0">
                    <a:solidFill>
                      <a:srgbClr val="FFFFFF"/>
                    </a:solidFill>
                    <a:latin typeface="Barlow Semi Condensed Light"/>
                    <a:ea typeface="Barlow Semi Condensed Light"/>
                    <a:cs typeface="Barlow Semi Condensed Light"/>
                    <a:sym typeface="Barlow Semi Condensed Light"/>
                  </a:rPr>
                  <a:t>	Since </a:t>
                </a:r>
                <a14:m>
                  <m:oMath xmlns:m="http://schemas.openxmlformats.org/officeDocument/2006/math">
                    <m:r>
                      <a:rPr lang="en-US" i="1">
                        <a:solidFill>
                          <a:srgbClr val="B6D7A8"/>
                        </a:solidFill>
                        <a:latin typeface="Cambria Math" panose="02040503050406030204" pitchFamily="18" charset="0"/>
                        <a:ea typeface="Cambria Math" panose="02040503050406030204" pitchFamily="18" charset="0"/>
                        <a:cs typeface="Barlow Semi Condensed Light"/>
                        <a:sym typeface="Barlow Semi Condensed Light"/>
                      </a:rPr>
                      <m:t>𝑧</m:t>
                    </m:r>
                    <m:r>
                      <a:rPr lang="en-US" i="1">
                        <a:solidFill>
                          <a:schemeClr val="bg1"/>
                        </a:solidFill>
                        <a:latin typeface="Cambria Math" panose="02040503050406030204" pitchFamily="18" charset="0"/>
                        <a:ea typeface="Cambria Math" panose="02040503050406030204" pitchFamily="18" charset="0"/>
                        <a:cs typeface="Barlow Semi Condensed Light"/>
                        <a:sym typeface="Barlow Semi Condensed Light"/>
                      </a:rPr>
                      <m:t>∈</m:t>
                    </m:r>
                  </m:oMath>
                </a14:m>
                <a:r>
                  <a:rPr lang="ar-AE" dirty="0">
                    <a:solidFill>
                      <a:srgbClr val="FFFFFF"/>
                    </a:solidFill>
                    <a:cs typeface="Barlow Semi Condensed Light"/>
                    <a:sym typeface="Barlow Semi Condensed Light"/>
                  </a:rPr>
                  <a:t> </a:t>
                </a:r>
                <a14:m>
                  <m:oMath xmlns:m="http://schemas.openxmlformats.org/officeDocument/2006/math">
                    <m:sSub>
                      <m:sSubPr>
                        <m:ctrlPr>
                          <a:rPr lang="ar-AE" i="1">
                            <a:solidFill>
                              <a:srgbClr val="FFFFFF"/>
                            </a:solidFill>
                            <a:latin typeface="Cambria Math" panose="02040503050406030204" pitchFamily="18" charset="0"/>
                            <a:cs typeface="Barlow Semi Condensed Light"/>
                            <a:sym typeface="Barlow Semi Condensed Light"/>
                          </a:rPr>
                        </m:ctrlPr>
                      </m:sSubPr>
                      <m:e>
                        <m:r>
                          <a:rPr lang="ar-AE" i="1">
                            <a:solidFill>
                              <a:schemeClr val="accent2"/>
                            </a:solidFill>
                            <a:latin typeface="Cambria Math" panose="02040503050406030204" pitchFamily="18" charset="0"/>
                            <a:cs typeface="Barlow Semi Condensed Light"/>
                            <a:sym typeface="Barlow Semi Condensed Light"/>
                          </a:rPr>
                          <m:t>𝐴</m:t>
                        </m:r>
                      </m:e>
                      <m:sub>
                        <m:r>
                          <a:rPr lang="ar-AE" i="1">
                            <a:solidFill>
                              <a:srgbClr val="D5A6BD"/>
                            </a:solidFill>
                            <a:latin typeface="Cambria Math" panose="02040503050406030204" pitchFamily="18" charset="0"/>
                            <a:ea typeface="Cambria Math" panose="02040503050406030204" pitchFamily="18" charset="0"/>
                            <a:cs typeface="Barlow Semi Condensed Light"/>
                            <a:sym typeface="Barlow Semi Condensed Light"/>
                          </a:rPr>
                          <m:t>ℝ</m:t>
                        </m:r>
                      </m:sub>
                    </m:sSub>
                    <m:r>
                      <a:rPr lang="ar-AE" i="1">
                        <a:solidFill>
                          <a:srgbClr val="FFFFFF"/>
                        </a:solidFill>
                        <a:latin typeface="Cambria Math" panose="02040503050406030204" pitchFamily="18" charset="0"/>
                        <a:cs typeface="Barlow Semi Condensed Light"/>
                        <a:sym typeface="Barlow Semi Condensed Light"/>
                      </a:rPr>
                      <m:t>+</m:t>
                    </m:r>
                    <m:sSub>
                      <m:sSubPr>
                        <m:ctrlPr>
                          <a:rPr lang="ar-AE" i="1">
                            <a:solidFill>
                              <a:srgbClr val="FFFFFF"/>
                            </a:solidFill>
                            <a:latin typeface="Cambria Math" panose="02040503050406030204" pitchFamily="18" charset="0"/>
                            <a:cs typeface="Barlow Semi Condensed Light"/>
                            <a:sym typeface="Barlow Semi Condensed Light"/>
                          </a:rPr>
                        </m:ctrlPr>
                      </m:sSubPr>
                      <m:e>
                        <m:r>
                          <a:rPr lang="ar-AE" i="1">
                            <a:solidFill>
                              <a:schemeClr val="accent5"/>
                            </a:solidFill>
                            <a:latin typeface="Cambria Math" panose="02040503050406030204" pitchFamily="18" charset="0"/>
                            <a:cs typeface="Barlow Semi Condensed Light"/>
                            <a:sym typeface="Barlow Semi Condensed Light"/>
                          </a:rPr>
                          <m:t>𝐵</m:t>
                        </m:r>
                      </m:e>
                      <m:sub>
                        <m:r>
                          <a:rPr lang="ar-AE" i="1">
                            <a:solidFill>
                              <a:srgbClr val="D5A6BD"/>
                            </a:solidFill>
                            <a:latin typeface="Cambria Math" panose="02040503050406030204" pitchFamily="18" charset="0"/>
                            <a:ea typeface="Cambria Math" panose="02040503050406030204" pitchFamily="18" charset="0"/>
                            <a:cs typeface="Barlow Semi Condensed Light"/>
                            <a:sym typeface="Barlow Semi Condensed Light"/>
                          </a:rPr>
                          <m:t>ℝ</m:t>
                        </m:r>
                      </m:sub>
                    </m:sSub>
                  </m:oMath>
                </a14:m>
                <a:r>
                  <a:rPr lang="en-US" dirty="0">
                    <a:solidFill>
                      <a:srgbClr val="FFFFFF"/>
                    </a:solidFill>
                    <a:latin typeface="Barlow Semi Condensed Light"/>
                    <a:ea typeface="Barlow Semi Condensed Light"/>
                    <a:cs typeface="Barlow Semi Condensed Light"/>
                    <a:sym typeface="Barlow Semi Condensed Light"/>
                  </a:rPr>
                  <a:t>, there exists some </a:t>
                </a:r>
                <a14:m>
                  <m:oMath xmlns:m="http://schemas.openxmlformats.org/officeDocument/2006/math">
                    <m:r>
                      <a:rPr lang="en-US" i="1" smtClean="0">
                        <a:solidFill>
                          <a:schemeClr val="accent2"/>
                        </a:solidFill>
                        <a:latin typeface="Cambria Math" panose="02040503050406030204" pitchFamily="18" charset="0"/>
                        <a:cs typeface="Barlow Semi Condensed Light"/>
                        <a:sym typeface="Barlow Semi Condensed Light"/>
                      </a:rPr>
                      <m:t>𝑎</m:t>
                    </m:r>
                    <m:r>
                      <a:rPr lang="en-US" i="1">
                        <a:solidFill>
                          <a:srgbClr val="FFFFFF"/>
                        </a:solidFill>
                        <a:latin typeface="Cambria Math" panose="02040503050406030204" pitchFamily="18" charset="0"/>
                        <a:ea typeface="Barlow Semi Condensed Light"/>
                        <a:cs typeface="Barlow Semi Condensed Light"/>
                        <a:sym typeface="Barlow Semi Condensed Light"/>
                      </a:rPr>
                      <m:t>∈</m:t>
                    </m:r>
                    <m:sSub>
                      <m:sSubPr>
                        <m:ctrlPr>
                          <a:rPr lang="ar-AE" i="1">
                            <a:solidFill>
                              <a:srgbClr val="FFFFFF"/>
                            </a:solidFill>
                            <a:latin typeface="Cambria Math" panose="02040503050406030204" pitchFamily="18" charset="0"/>
                            <a:cs typeface="Barlow Semi Condensed Light"/>
                            <a:sym typeface="Barlow Semi Condensed Light"/>
                          </a:rPr>
                        </m:ctrlPr>
                      </m:sSubPr>
                      <m:e>
                        <m:r>
                          <a:rPr lang="ar-AE" i="1">
                            <a:solidFill>
                              <a:schemeClr val="accent2"/>
                            </a:solidFill>
                            <a:latin typeface="Cambria Math" panose="02040503050406030204" pitchFamily="18" charset="0"/>
                            <a:cs typeface="Barlow Semi Condensed Light"/>
                            <a:sym typeface="Barlow Semi Condensed Light"/>
                          </a:rPr>
                          <m:t>𝐴</m:t>
                        </m:r>
                      </m:e>
                      <m:sub>
                        <m:r>
                          <a:rPr lang="ar-AE" i="1">
                            <a:solidFill>
                              <a:srgbClr val="D5A6BD"/>
                            </a:solidFill>
                            <a:latin typeface="Cambria Math" panose="02040503050406030204" pitchFamily="18" charset="0"/>
                            <a:ea typeface="Cambria Math" panose="02040503050406030204" pitchFamily="18" charset="0"/>
                            <a:cs typeface="Barlow Semi Condensed Light"/>
                            <a:sym typeface="Barlow Semi Condensed Light"/>
                          </a:rPr>
                          <m:t>ℝ</m:t>
                        </m:r>
                      </m:sub>
                    </m:sSub>
                  </m:oMath>
                </a14:m>
                <a:r>
                  <a:rPr lang="en-US" dirty="0">
                    <a:solidFill>
                      <a:srgbClr val="FFFFFF"/>
                    </a:solidFill>
                    <a:latin typeface="Barlow Semi Condensed Light"/>
                    <a:ea typeface="Barlow Semi Condensed Light"/>
                    <a:cs typeface="Barlow Semi Condensed Light"/>
                    <a:sym typeface="Barlow Semi Condensed Light"/>
                  </a:rPr>
                  <a:t> and</a:t>
                </a:r>
                <a:r>
                  <a:rPr lang="en-US" dirty="0">
                    <a:solidFill>
                      <a:schemeClr val="accent5"/>
                    </a:solidFill>
                    <a:cs typeface="Barlow Semi Condensed Light"/>
                    <a:sym typeface="Barlow Semi Condensed Light"/>
                  </a:rPr>
                  <a:t> </a:t>
                </a:r>
                <a14:m>
                  <m:oMath xmlns:m="http://schemas.openxmlformats.org/officeDocument/2006/math">
                    <m:r>
                      <a:rPr lang="en-US" i="1">
                        <a:solidFill>
                          <a:schemeClr val="accent5"/>
                        </a:solidFill>
                        <a:latin typeface="Cambria Math" panose="02040503050406030204" pitchFamily="18" charset="0"/>
                        <a:cs typeface="Barlow Semi Condensed Light"/>
                        <a:sym typeface="Barlow Semi Condensed Light"/>
                      </a:rPr>
                      <m:t>𝑏</m:t>
                    </m:r>
                    <m:r>
                      <a:rPr lang="en-US" i="1">
                        <a:solidFill>
                          <a:srgbClr val="FFFFFF"/>
                        </a:solidFill>
                        <a:latin typeface="Cambria Math" panose="02040503050406030204" pitchFamily="18" charset="0"/>
                        <a:ea typeface="Barlow Semi Condensed Light"/>
                        <a:cs typeface="Barlow Semi Condensed Light"/>
                        <a:sym typeface="Barlow Semi Condensed Light"/>
                      </a:rPr>
                      <m:t>∈</m:t>
                    </m:r>
                    <m:sSub>
                      <m:sSubPr>
                        <m:ctrlPr>
                          <a:rPr lang="ar-AE" i="1">
                            <a:solidFill>
                              <a:srgbClr val="FFFFFF"/>
                            </a:solidFill>
                            <a:latin typeface="Cambria Math" panose="02040503050406030204" pitchFamily="18" charset="0"/>
                            <a:cs typeface="Barlow Semi Condensed Light"/>
                            <a:sym typeface="Barlow Semi Condensed Light"/>
                          </a:rPr>
                        </m:ctrlPr>
                      </m:sSubPr>
                      <m:e>
                        <m:r>
                          <a:rPr lang="ar-AE" i="1">
                            <a:solidFill>
                              <a:schemeClr val="accent5"/>
                            </a:solidFill>
                            <a:latin typeface="Cambria Math" panose="02040503050406030204" pitchFamily="18" charset="0"/>
                            <a:cs typeface="Barlow Semi Condensed Light"/>
                            <a:sym typeface="Barlow Semi Condensed Light"/>
                          </a:rPr>
                          <m:t>𝐵</m:t>
                        </m:r>
                      </m:e>
                      <m:sub>
                        <m:r>
                          <a:rPr lang="ar-AE" i="1">
                            <a:solidFill>
                              <a:srgbClr val="D5A6BD"/>
                            </a:solidFill>
                            <a:latin typeface="Cambria Math" panose="02040503050406030204" pitchFamily="18" charset="0"/>
                            <a:ea typeface="Cambria Math" panose="02040503050406030204" pitchFamily="18" charset="0"/>
                            <a:cs typeface="Barlow Semi Condensed Light"/>
                            <a:sym typeface="Barlow Semi Condensed Light"/>
                          </a:rPr>
                          <m:t>ℝ</m:t>
                        </m:r>
                      </m:sub>
                    </m:sSub>
                  </m:oMath>
                </a14:m>
                <a:r>
                  <a:rPr lang="en-US" dirty="0">
                    <a:solidFill>
                      <a:srgbClr val="FFFFFF"/>
                    </a:solidFill>
                    <a:latin typeface="Barlow Semi Condensed Light"/>
                    <a:ea typeface="Barlow Semi Condensed Light"/>
                    <a:cs typeface="Barlow Semi Condensed Light"/>
                    <a:sym typeface="Barlow Semi Condensed Light"/>
                  </a:rPr>
                  <a:t> where </a:t>
                </a:r>
                <a14:m>
                  <m:oMath xmlns:m="http://schemas.openxmlformats.org/officeDocument/2006/math">
                    <m:r>
                      <a:rPr lang="en-US" b="0" i="1" smtClean="0">
                        <a:solidFill>
                          <a:srgbClr val="B6D7A8"/>
                        </a:solidFill>
                        <a:latin typeface="Cambria Math" panose="02040503050406030204" pitchFamily="18" charset="0"/>
                        <a:ea typeface="Cambria Math" panose="02040503050406030204" pitchFamily="18" charset="0"/>
                        <a:cs typeface="Barlow Semi Condensed Light"/>
                        <a:sym typeface="Barlow Semi Condensed Light"/>
                      </a:rPr>
                      <m:t>𝑧</m:t>
                    </m:r>
                    <m:r>
                      <a:rPr lang="en-US" i="1">
                        <a:solidFill>
                          <a:schemeClr val="bg1"/>
                        </a:solidFill>
                        <a:latin typeface="Cambria Math" panose="02040503050406030204" pitchFamily="18" charset="0"/>
                        <a:ea typeface="Cambria Math" panose="02040503050406030204" pitchFamily="18" charset="0"/>
                        <a:cs typeface="Barlow Semi Condensed Light"/>
                        <a:sym typeface="Barlow Semi Condensed Light"/>
                      </a:rPr>
                      <m:t>=</m:t>
                    </m:r>
                    <m:r>
                      <a:rPr lang="en-US" i="1">
                        <a:solidFill>
                          <a:schemeClr val="accent2"/>
                        </a:solidFill>
                        <a:latin typeface="Cambria Math" panose="02040503050406030204" pitchFamily="18" charset="0"/>
                        <a:cs typeface="Barlow Semi Condensed Light"/>
                        <a:sym typeface="Barlow Semi Condensed Light"/>
                      </a:rPr>
                      <m:t>𝑎</m:t>
                    </m:r>
                    <m:r>
                      <a:rPr lang="en-US" i="1">
                        <a:solidFill>
                          <a:srgbClr val="FFFFFF"/>
                        </a:solidFill>
                        <a:latin typeface="Cambria Math" panose="02040503050406030204" pitchFamily="18" charset="0"/>
                        <a:cs typeface="Barlow Semi Condensed Light"/>
                        <a:sym typeface="Barlow Semi Condensed Light"/>
                      </a:rPr>
                      <m:t>+</m:t>
                    </m:r>
                    <m:r>
                      <a:rPr lang="en-US" i="1">
                        <a:solidFill>
                          <a:schemeClr val="accent5"/>
                        </a:solidFill>
                        <a:latin typeface="Cambria Math" panose="02040503050406030204" pitchFamily="18" charset="0"/>
                        <a:cs typeface="Barlow Semi Condensed Light"/>
                        <a:sym typeface="Barlow Semi Condensed Light"/>
                      </a:rPr>
                      <m:t>𝑏</m:t>
                    </m:r>
                  </m:oMath>
                </a14:m>
                <a:r>
                  <a:rPr lang="en-US" dirty="0">
                    <a:solidFill>
                      <a:srgbClr val="FFFFFF"/>
                    </a:solidFill>
                    <a:latin typeface="Barlow Semi Condensed Light"/>
                    <a:ea typeface="Barlow Semi Condensed Light"/>
                    <a:cs typeface="Barlow Semi Condensed Light"/>
                    <a:sym typeface="Barlow Semi Condensed Light"/>
                  </a:rPr>
                  <a:t>. Since </a:t>
                </a:r>
                <a14:m>
                  <m:oMath xmlns:m="http://schemas.openxmlformats.org/officeDocument/2006/math">
                    <m:sSub>
                      <m:sSubPr>
                        <m:ctrlPr>
                          <a:rPr lang="ar-AE" i="1">
                            <a:solidFill>
                              <a:srgbClr val="FFFFFF"/>
                            </a:solidFill>
                            <a:latin typeface="Cambria Math" panose="02040503050406030204" pitchFamily="18" charset="0"/>
                            <a:cs typeface="Barlow Semi Condensed Light"/>
                            <a:sym typeface="Barlow Semi Condensed Light"/>
                          </a:rPr>
                        </m:ctrlPr>
                      </m:sSubPr>
                      <m:e>
                        <m:r>
                          <a:rPr lang="ar-AE" i="1">
                            <a:solidFill>
                              <a:schemeClr val="accent2"/>
                            </a:solidFill>
                            <a:latin typeface="Cambria Math" panose="02040503050406030204" pitchFamily="18" charset="0"/>
                            <a:cs typeface="Barlow Semi Condensed Light"/>
                            <a:sym typeface="Barlow Semi Condensed Light"/>
                          </a:rPr>
                          <m:t>𝐴</m:t>
                        </m:r>
                      </m:e>
                      <m:sub>
                        <m:r>
                          <a:rPr lang="ar-AE" i="1">
                            <a:solidFill>
                              <a:srgbClr val="D5A6BD"/>
                            </a:solidFill>
                            <a:latin typeface="Cambria Math" panose="02040503050406030204" pitchFamily="18" charset="0"/>
                            <a:ea typeface="Cambria Math" panose="02040503050406030204" pitchFamily="18" charset="0"/>
                            <a:cs typeface="Barlow Semi Condensed Light"/>
                            <a:sym typeface="Barlow Semi Condensed Light"/>
                          </a:rPr>
                          <m:t>ℝ</m:t>
                        </m:r>
                      </m:sub>
                    </m:sSub>
                  </m:oMath>
                </a14:m>
                <a:r>
                  <a:rPr lang="en-US" dirty="0">
                    <a:solidFill>
                      <a:srgbClr val="FFFFFF"/>
                    </a:solidFill>
                    <a:latin typeface="Barlow Semi Condensed Light"/>
                    <a:ea typeface="Barlow Semi Condensed Light"/>
                    <a:cs typeface="Barlow Semi Condensed Light"/>
                    <a:sym typeface="Barlow Semi Condensed Light"/>
                  </a:rPr>
                  <a:t> and </a:t>
                </a:r>
                <a14:m>
                  <m:oMath xmlns:m="http://schemas.openxmlformats.org/officeDocument/2006/math">
                    <m:sSub>
                      <m:sSubPr>
                        <m:ctrlPr>
                          <a:rPr lang="ar-AE" i="1">
                            <a:solidFill>
                              <a:srgbClr val="FFFFFF"/>
                            </a:solidFill>
                            <a:latin typeface="Cambria Math" panose="02040503050406030204" pitchFamily="18" charset="0"/>
                            <a:cs typeface="Barlow Semi Condensed Light"/>
                            <a:sym typeface="Barlow Semi Condensed Light"/>
                          </a:rPr>
                        </m:ctrlPr>
                      </m:sSubPr>
                      <m:e>
                        <m:r>
                          <a:rPr lang="ar-AE" i="1">
                            <a:solidFill>
                              <a:schemeClr val="accent5"/>
                            </a:solidFill>
                            <a:latin typeface="Cambria Math" panose="02040503050406030204" pitchFamily="18" charset="0"/>
                            <a:cs typeface="Barlow Semi Condensed Light"/>
                            <a:sym typeface="Barlow Semi Condensed Light"/>
                          </a:rPr>
                          <m:t>𝐵</m:t>
                        </m:r>
                      </m:e>
                      <m:sub>
                        <m:r>
                          <a:rPr lang="ar-AE" i="1">
                            <a:solidFill>
                              <a:srgbClr val="D5A6BD"/>
                            </a:solidFill>
                            <a:latin typeface="Cambria Math" panose="02040503050406030204" pitchFamily="18" charset="0"/>
                            <a:ea typeface="Cambria Math" panose="02040503050406030204" pitchFamily="18" charset="0"/>
                            <a:cs typeface="Barlow Semi Condensed Light"/>
                            <a:sym typeface="Barlow Semi Condensed Light"/>
                          </a:rPr>
                          <m:t>ℝ</m:t>
                        </m:r>
                      </m:sub>
                    </m:sSub>
                  </m:oMath>
                </a14:m>
                <a:r>
                  <a:rPr lang="en-US" dirty="0">
                    <a:solidFill>
                      <a:srgbClr val="FFFFFF"/>
                    </a:solidFill>
                    <a:latin typeface="Barlow Semi Condensed Light"/>
                    <a:ea typeface="Barlow Semi Condensed Light"/>
                    <a:cs typeface="Barlow Semi Condensed Light"/>
                    <a:sym typeface="Barlow Semi Condensed Light"/>
                  </a:rPr>
                  <a:t> 	both have no greatest element there exists some </a:t>
                </a:r>
                <a14:m>
                  <m:oMath xmlns:m="http://schemas.openxmlformats.org/officeDocument/2006/math">
                    <m:r>
                      <a:rPr lang="en-US" i="1">
                        <a:solidFill>
                          <a:schemeClr val="accent2"/>
                        </a:solidFill>
                        <a:latin typeface="Cambria Math" panose="02040503050406030204" pitchFamily="18" charset="0"/>
                        <a:cs typeface="Barlow Semi Condensed Light"/>
                        <a:sym typeface="Barlow Semi Condensed Light"/>
                      </a:rPr>
                      <m:t>𝑎</m:t>
                    </m:r>
                    <m:r>
                      <a:rPr lang="en-US" b="0" i="1" smtClean="0">
                        <a:solidFill>
                          <a:schemeClr val="accent2"/>
                        </a:solidFill>
                        <a:latin typeface="Cambria Math" panose="02040503050406030204" pitchFamily="18" charset="0"/>
                        <a:cs typeface="Barlow Semi Condensed Light"/>
                        <a:sym typeface="Barlow Semi Condensed Light"/>
                      </a:rPr>
                      <m:t>′</m:t>
                    </m:r>
                    <m:r>
                      <a:rPr lang="en-US" i="1">
                        <a:solidFill>
                          <a:srgbClr val="FFFFFF"/>
                        </a:solidFill>
                        <a:latin typeface="Cambria Math" panose="02040503050406030204" pitchFamily="18" charset="0"/>
                        <a:ea typeface="Barlow Semi Condensed Light"/>
                        <a:cs typeface="Barlow Semi Condensed Light"/>
                        <a:sym typeface="Barlow Semi Condensed Light"/>
                      </a:rPr>
                      <m:t>∈</m:t>
                    </m:r>
                    <m:sSub>
                      <m:sSubPr>
                        <m:ctrlPr>
                          <a:rPr lang="ar-AE" i="1">
                            <a:solidFill>
                              <a:srgbClr val="FFFFFF"/>
                            </a:solidFill>
                            <a:latin typeface="Cambria Math" panose="02040503050406030204" pitchFamily="18" charset="0"/>
                            <a:cs typeface="Barlow Semi Condensed Light"/>
                            <a:sym typeface="Barlow Semi Condensed Light"/>
                          </a:rPr>
                        </m:ctrlPr>
                      </m:sSubPr>
                      <m:e>
                        <m:r>
                          <a:rPr lang="ar-AE" i="1">
                            <a:solidFill>
                              <a:schemeClr val="accent2"/>
                            </a:solidFill>
                            <a:latin typeface="Cambria Math" panose="02040503050406030204" pitchFamily="18" charset="0"/>
                            <a:cs typeface="Barlow Semi Condensed Light"/>
                            <a:sym typeface="Barlow Semi Condensed Light"/>
                          </a:rPr>
                          <m:t>𝐴</m:t>
                        </m:r>
                      </m:e>
                      <m:sub>
                        <m:r>
                          <a:rPr lang="ar-AE" i="1">
                            <a:solidFill>
                              <a:srgbClr val="D5A6BD"/>
                            </a:solidFill>
                            <a:latin typeface="Cambria Math" panose="02040503050406030204" pitchFamily="18" charset="0"/>
                            <a:ea typeface="Cambria Math" panose="02040503050406030204" pitchFamily="18" charset="0"/>
                            <a:cs typeface="Barlow Semi Condensed Light"/>
                            <a:sym typeface="Barlow Semi Condensed Light"/>
                          </a:rPr>
                          <m:t>ℝ</m:t>
                        </m:r>
                      </m:sub>
                    </m:sSub>
                  </m:oMath>
                </a14:m>
                <a:r>
                  <a:rPr lang="en-US" dirty="0">
                    <a:solidFill>
                      <a:srgbClr val="FFFFFF"/>
                    </a:solidFill>
                    <a:latin typeface="Barlow Semi Condensed Light"/>
                    <a:ea typeface="Barlow Semi Condensed Light"/>
                    <a:cs typeface="Barlow Semi Condensed Light"/>
                    <a:sym typeface="Barlow Semi Condensed Light"/>
                  </a:rPr>
                  <a:t> where </a:t>
                </a:r>
                <a14:m>
                  <m:oMath xmlns:m="http://schemas.openxmlformats.org/officeDocument/2006/math">
                    <m:sSup>
                      <m:sSupPr>
                        <m:ctrlPr>
                          <a:rPr lang="en-US" b="0" i="1" smtClean="0">
                            <a:solidFill>
                              <a:schemeClr val="accent2"/>
                            </a:solidFill>
                            <a:latin typeface="Cambria Math" panose="02040503050406030204" pitchFamily="18" charset="0"/>
                            <a:cs typeface="Barlow Semi Condensed Light"/>
                            <a:sym typeface="Barlow Semi Condensed Light"/>
                          </a:rPr>
                        </m:ctrlPr>
                      </m:sSupPr>
                      <m:e>
                        <m:r>
                          <a:rPr lang="en-US" i="1">
                            <a:solidFill>
                              <a:schemeClr val="accent2"/>
                            </a:solidFill>
                            <a:latin typeface="Cambria Math" panose="02040503050406030204" pitchFamily="18" charset="0"/>
                            <a:cs typeface="Barlow Semi Condensed Light"/>
                            <a:sym typeface="Barlow Semi Condensed Light"/>
                          </a:rPr>
                          <m:t>𝑎</m:t>
                        </m:r>
                      </m:e>
                      <m:sup>
                        <m:r>
                          <a:rPr lang="en-US" b="0" i="1" smtClean="0">
                            <a:solidFill>
                              <a:schemeClr val="accent2"/>
                            </a:solidFill>
                            <a:latin typeface="Cambria Math" panose="02040503050406030204" pitchFamily="18" charset="0"/>
                            <a:cs typeface="Barlow Semi Condensed Light"/>
                            <a:sym typeface="Barlow Semi Condensed Light"/>
                          </a:rPr>
                          <m:t>′</m:t>
                        </m:r>
                      </m:sup>
                    </m:sSup>
                    <m:r>
                      <a:rPr lang="en-US" b="0" i="1" smtClean="0">
                        <a:solidFill>
                          <a:srgbClr val="FFFFFF"/>
                        </a:solidFill>
                        <a:latin typeface="Cambria Math" panose="02040503050406030204" pitchFamily="18" charset="0"/>
                        <a:ea typeface="Barlow Semi Condensed Light"/>
                        <a:cs typeface="Barlow Semi Condensed Light"/>
                        <a:sym typeface="Barlow Semi Condensed Light"/>
                      </a:rPr>
                      <m:t>&gt;</m:t>
                    </m:r>
                    <m:r>
                      <a:rPr lang="en-US" i="1" smtClean="0">
                        <a:solidFill>
                          <a:schemeClr val="accent2"/>
                        </a:solidFill>
                        <a:latin typeface="Cambria Math" panose="02040503050406030204" pitchFamily="18" charset="0"/>
                        <a:cs typeface="Barlow Semi Condensed Light"/>
                        <a:sym typeface="Barlow Semi Condensed Light"/>
                      </a:rPr>
                      <m:t>𝑎</m:t>
                    </m:r>
                  </m:oMath>
                </a14:m>
                <a:r>
                  <a:rPr lang="en-US" dirty="0">
                    <a:solidFill>
                      <a:srgbClr val="FFFFFF"/>
                    </a:solidFill>
                    <a:latin typeface="Barlow Semi Condensed Light"/>
                    <a:ea typeface="Barlow Semi Condensed Light"/>
                    <a:cs typeface="Barlow Semi Condensed Light"/>
                    <a:sym typeface="Barlow Semi Condensed Light"/>
                  </a:rPr>
                  <a:t> and some </a:t>
                </a:r>
                <a14:m>
                  <m:oMath xmlns:m="http://schemas.openxmlformats.org/officeDocument/2006/math">
                    <m:r>
                      <a:rPr lang="en-US" i="1">
                        <a:solidFill>
                          <a:schemeClr val="accent5"/>
                        </a:solidFill>
                        <a:latin typeface="Cambria Math" panose="02040503050406030204" pitchFamily="18" charset="0"/>
                        <a:cs typeface="Barlow Semi Condensed Light"/>
                        <a:sym typeface="Barlow Semi Condensed Light"/>
                      </a:rPr>
                      <m:t>𝑏</m:t>
                    </m:r>
                    <m:r>
                      <a:rPr lang="en-US" b="0" i="1" smtClean="0">
                        <a:solidFill>
                          <a:schemeClr val="accent5"/>
                        </a:solidFill>
                        <a:latin typeface="Cambria Math" panose="02040503050406030204" pitchFamily="18" charset="0"/>
                        <a:cs typeface="Barlow Semi Condensed Light"/>
                        <a:sym typeface="Barlow Semi Condensed Light"/>
                      </a:rPr>
                      <m:t>′</m:t>
                    </m:r>
                    <m:r>
                      <a:rPr lang="en-US" i="1">
                        <a:solidFill>
                          <a:srgbClr val="FFFFFF"/>
                        </a:solidFill>
                        <a:latin typeface="Cambria Math" panose="02040503050406030204" pitchFamily="18" charset="0"/>
                        <a:ea typeface="Barlow Semi Condensed Light"/>
                        <a:cs typeface="Barlow Semi Condensed Light"/>
                        <a:sym typeface="Barlow Semi Condensed Light"/>
                      </a:rPr>
                      <m:t>∈</m:t>
                    </m:r>
                    <m:sSub>
                      <m:sSubPr>
                        <m:ctrlPr>
                          <a:rPr lang="ar-AE" i="1">
                            <a:solidFill>
                              <a:srgbClr val="FFFFFF"/>
                            </a:solidFill>
                            <a:latin typeface="Cambria Math" panose="02040503050406030204" pitchFamily="18" charset="0"/>
                            <a:cs typeface="Barlow Semi Condensed Light"/>
                            <a:sym typeface="Barlow Semi Condensed Light"/>
                          </a:rPr>
                        </m:ctrlPr>
                      </m:sSubPr>
                      <m:e>
                        <m:r>
                          <a:rPr lang="ar-AE" i="1">
                            <a:solidFill>
                              <a:schemeClr val="accent5"/>
                            </a:solidFill>
                            <a:latin typeface="Cambria Math" panose="02040503050406030204" pitchFamily="18" charset="0"/>
                            <a:cs typeface="Barlow Semi Condensed Light"/>
                            <a:sym typeface="Barlow Semi Condensed Light"/>
                          </a:rPr>
                          <m:t>𝐵</m:t>
                        </m:r>
                      </m:e>
                      <m:sub>
                        <m:r>
                          <a:rPr lang="ar-AE" i="1">
                            <a:solidFill>
                              <a:srgbClr val="D5A6BD"/>
                            </a:solidFill>
                            <a:latin typeface="Cambria Math" panose="02040503050406030204" pitchFamily="18" charset="0"/>
                            <a:ea typeface="Cambria Math" panose="02040503050406030204" pitchFamily="18" charset="0"/>
                            <a:cs typeface="Barlow Semi Condensed Light"/>
                            <a:sym typeface="Barlow Semi Condensed Light"/>
                          </a:rPr>
                          <m:t>ℝ</m:t>
                        </m:r>
                      </m:sub>
                    </m:sSub>
                  </m:oMath>
                </a14:m>
                <a:r>
                  <a:rPr lang="en-US" dirty="0">
                    <a:solidFill>
                      <a:srgbClr val="FFFFFF"/>
                    </a:solidFill>
                    <a:latin typeface="Barlow Semi Condensed Light"/>
                    <a:ea typeface="Barlow Semi Condensed Light"/>
                    <a:cs typeface="Barlow Semi Condensed Light"/>
                    <a:sym typeface="Barlow Semi Condensed Light"/>
                  </a:rPr>
                  <a:t> where  	</a:t>
                </a:r>
                <a14:m>
                  <m:oMath xmlns:m="http://schemas.openxmlformats.org/officeDocument/2006/math">
                    <m:r>
                      <a:rPr lang="en-US" i="1">
                        <a:solidFill>
                          <a:schemeClr val="accent5"/>
                        </a:solidFill>
                        <a:latin typeface="Cambria Math" panose="02040503050406030204" pitchFamily="18" charset="0"/>
                        <a:cs typeface="Barlow Semi Condensed Light"/>
                        <a:sym typeface="Barlow Semi Condensed Light"/>
                      </a:rPr>
                      <m:t>𝑏</m:t>
                    </m:r>
                    <m:r>
                      <a:rPr lang="en-US" b="0" i="1" smtClean="0">
                        <a:solidFill>
                          <a:schemeClr val="accent5"/>
                        </a:solidFill>
                        <a:latin typeface="Cambria Math" panose="02040503050406030204" pitchFamily="18" charset="0"/>
                        <a:cs typeface="Barlow Semi Condensed Light"/>
                        <a:sym typeface="Barlow Semi Condensed Light"/>
                      </a:rPr>
                      <m:t>′</m:t>
                    </m:r>
                    <m:r>
                      <a:rPr lang="en-US" b="0" i="1" smtClean="0">
                        <a:solidFill>
                          <a:srgbClr val="FFFFFF"/>
                        </a:solidFill>
                        <a:latin typeface="Cambria Math" panose="02040503050406030204" pitchFamily="18" charset="0"/>
                        <a:ea typeface="Barlow Semi Condensed Light"/>
                        <a:cs typeface="Barlow Semi Condensed Light"/>
                        <a:sym typeface="Barlow Semi Condensed Light"/>
                      </a:rPr>
                      <m:t>&gt;</m:t>
                    </m:r>
                    <m:r>
                      <a:rPr lang="en-US" i="1">
                        <a:solidFill>
                          <a:schemeClr val="accent5"/>
                        </a:solidFill>
                        <a:latin typeface="Cambria Math" panose="02040503050406030204" pitchFamily="18" charset="0"/>
                        <a:cs typeface="Barlow Semi Condensed Light"/>
                        <a:sym typeface="Barlow Semi Condensed Light"/>
                      </a:rPr>
                      <m:t>𝑏</m:t>
                    </m:r>
                  </m:oMath>
                </a14:m>
                <a:r>
                  <a:rPr lang="en-US" dirty="0">
                    <a:solidFill>
                      <a:srgbClr val="FFFFFF"/>
                    </a:solidFill>
                    <a:latin typeface="Barlow Semi Condensed Light"/>
                    <a:ea typeface="Barlow Semi Condensed Light"/>
                    <a:cs typeface="Barlow Semi Condensed Light"/>
                    <a:sym typeface="Barlow Semi Condensed Light"/>
                  </a:rPr>
                  <a:t>. Let </a:t>
                </a:r>
                <a14:m>
                  <m:oMath xmlns:m="http://schemas.openxmlformats.org/officeDocument/2006/math">
                    <m:sSup>
                      <m:sSupPr>
                        <m:ctrlPr>
                          <a:rPr lang="en-US" i="1">
                            <a:solidFill>
                              <a:schemeClr val="accent2"/>
                            </a:solidFill>
                            <a:latin typeface="Cambria Math" panose="02040503050406030204" pitchFamily="18" charset="0"/>
                            <a:cs typeface="Barlow Semi Condensed Light"/>
                            <a:sym typeface="Barlow Semi Condensed Light"/>
                          </a:rPr>
                        </m:ctrlPr>
                      </m:sSupPr>
                      <m:e>
                        <m:r>
                          <a:rPr lang="en-US" i="1">
                            <a:solidFill>
                              <a:schemeClr val="accent2"/>
                            </a:solidFill>
                            <a:latin typeface="Cambria Math" panose="02040503050406030204" pitchFamily="18" charset="0"/>
                            <a:cs typeface="Barlow Semi Condensed Light"/>
                            <a:sym typeface="Barlow Semi Condensed Light"/>
                          </a:rPr>
                          <m:t>𝑎</m:t>
                        </m:r>
                      </m:e>
                      <m:sup>
                        <m:r>
                          <a:rPr lang="en-US" i="1">
                            <a:solidFill>
                              <a:schemeClr val="accent2"/>
                            </a:solidFill>
                            <a:latin typeface="Cambria Math" panose="02040503050406030204" pitchFamily="18" charset="0"/>
                            <a:cs typeface="Barlow Semi Condensed Light"/>
                            <a:sym typeface="Barlow Semi Condensed Light"/>
                          </a:rPr>
                          <m:t>′</m:t>
                        </m:r>
                      </m:sup>
                    </m:sSup>
                    <m:r>
                      <a:rPr lang="en-US" i="1">
                        <a:solidFill>
                          <a:srgbClr val="FFFFFF"/>
                        </a:solidFill>
                        <a:latin typeface="Cambria Math" panose="02040503050406030204" pitchFamily="18" charset="0"/>
                        <a:cs typeface="Barlow Semi Condensed Light"/>
                        <a:sym typeface="Barlow Semi Condensed Light"/>
                      </a:rPr>
                      <m:t>+</m:t>
                    </m:r>
                    <m:sSup>
                      <m:sSupPr>
                        <m:ctrlPr>
                          <a:rPr lang="en-US" i="1">
                            <a:solidFill>
                              <a:schemeClr val="accent5"/>
                            </a:solidFill>
                            <a:latin typeface="Cambria Math" panose="02040503050406030204" pitchFamily="18" charset="0"/>
                            <a:cs typeface="Barlow Semi Condensed Light"/>
                            <a:sym typeface="Barlow Semi Condensed Light"/>
                          </a:rPr>
                        </m:ctrlPr>
                      </m:sSupPr>
                      <m:e>
                        <m:r>
                          <a:rPr lang="en-US" i="1">
                            <a:solidFill>
                              <a:schemeClr val="accent5"/>
                            </a:solidFill>
                            <a:latin typeface="Cambria Math" panose="02040503050406030204" pitchFamily="18" charset="0"/>
                            <a:cs typeface="Barlow Semi Condensed Light"/>
                            <a:sym typeface="Barlow Semi Condensed Light"/>
                          </a:rPr>
                          <m:t>𝑏</m:t>
                        </m:r>
                      </m:e>
                      <m:sup>
                        <m:r>
                          <a:rPr lang="en-US" i="1">
                            <a:solidFill>
                              <a:schemeClr val="accent5"/>
                            </a:solidFill>
                            <a:latin typeface="Cambria Math" panose="02040503050406030204" pitchFamily="18" charset="0"/>
                            <a:cs typeface="Barlow Semi Condensed Light"/>
                            <a:sym typeface="Barlow Semi Condensed Light"/>
                          </a:rPr>
                          <m:t>′</m:t>
                        </m:r>
                      </m:sup>
                    </m:sSup>
                    <m:r>
                      <a:rPr lang="en-US" b="0" i="1" smtClean="0">
                        <a:solidFill>
                          <a:schemeClr val="bg1"/>
                        </a:solidFill>
                        <a:latin typeface="Cambria Math" panose="02040503050406030204" pitchFamily="18" charset="0"/>
                        <a:cs typeface="Barlow Semi Condensed Light"/>
                        <a:sym typeface="Barlow Semi Condensed Light"/>
                      </a:rPr>
                      <m:t>=</m:t>
                    </m:r>
                    <m:r>
                      <a:rPr lang="en-US" i="1">
                        <a:solidFill>
                          <a:srgbClr val="B6D7A8"/>
                        </a:solidFill>
                        <a:latin typeface="Cambria Math" panose="02040503050406030204" pitchFamily="18" charset="0"/>
                        <a:ea typeface="Cambria Math" panose="02040503050406030204" pitchFamily="18" charset="0"/>
                        <a:cs typeface="Barlow Semi Condensed Light"/>
                        <a:sym typeface="Barlow Semi Condensed Light"/>
                      </a:rPr>
                      <m:t>𝑧</m:t>
                    </m:r>
                  </m:oMath>
                </a14:m>
                <a:r>
                  <a:rPr lang="en-US" dirty="0">
                    <a:solidFill>
                      <a:srgbClr val="FFFFFF"/>
                    </a:solidFill>
                    <a:latin typeface="Barlow Semi Condensed Light"/>
                    <a:ea typeface="Barlow Semi Condensed Light"/>
                    <a:cs typeface="Barlow Semi Condensed Light"/>
                    <a:sym typeface="Barlow Semi Condensed Light"/>
                  </a:rPr>
                  <a:t>’. Since </a:t>
                </a:r>
                <a14:m>
                  <m:oMath xmlns:m="http://schemas.openxmlformats.org/officeDocument/2006/math">
                    <m:r>
                      <a:rPr lang="en-US" i="1">
                        <a:solidFill>
                          <a:schemeClr val="accent2"/>
                        </a:solidFill>
                        <a:latin typeface="Cambria Math" panose="02040503050406030204" pitchFamily="18" charset="0"/>
                        <a:cs typeface="Barlow Semi Condensed Light"/>
                        <a:sym typeface="Barlow Semi Condensed Light"/>
                      </a:rPr>
                      <m:t>𝑎</m:t>
                    </m:r>
                    <m:r>
                      <a:rPr lang="en-US" b="0" i="1" smtClean="0">
                        <a:solidFill>
                          <a:schemeClr val="accent2"/>
                        </a:solidFill>
                        <a:latin typeface="Cambria Math" panose="02040503050406030204" pitchFamily="18" charset="0"/>
                        <a:cs typeface="Barlow Semi Condensed Light"/>
                        <a:sym typeface="Barlow Semi Condensed Light"/>
                      </a:rPr>
                      <m:t>′</m:t>
                    </m:r>
                    <m:r>
                      <a:rPr lang="en-US" i="1">
                        <a:solidFill>
                          <a:srgbClr val="FFFFFF"/>
                        </a:solidFill>
                        <a:latin typeface="Cambria Math" panose="02040503050406030204" pitchFamily="18" charset="0"/>
                        <a:ea typeface="Barlow Semi Condensed Light"/>
                        <a:cs typeface="Barlow Semi Condensed Light"/>
                        <a:sym typeface="Barlow Semi Condensed Light"/>
                      </a:rPr>
                      <m:t>∈</m:t>
                    </m:r>
                    <m:sSub>
                      <m:sSubPr>
                        <m:ctrlPr>
                          <a:rPr lang="ar-AE" i="1">
                            <a:solidFill>
                              <a:srgbClr val="FFFFFF"/>
                            </a:solidFill>
                            <a:latin typeface="Cambria Math" panose="02040503050406030204" pitchFamily="18" charset="0"/>
                            <a:cs typeface="Barlow Semi Condensed Light"/>
                            <a:sym typeface="Barlow Semi Condensed Light"/>
                          </a:rPr>
                        </m:ctrlPr>
                      </m:sSubPr>
                      <m:e>
                        <m:r>
                          <a:rPr lang="ar-AE" i="1">
                            <a:solidFill>
                              <a:schemeClr val="accent2"/>
                            </a:solidFill>
                            <a:latin typeface="Cambria Math" panose="02040503050406030204" pitchFamily="18" charset="0"/>
                            <a:cs typeface="Barlow Semi Condensed Light"/>
                            <a:sym typeface="Barlow Semi Condensed Light"/>
                          </a:rPr>
                          <m:t>𝐴</m:t>
                        </m:r>
                      </m:e>
                      <m:sub>
                        <m:r>
                          <a:rPr lang="ar-AE" i="1">
                            <a:solidFill>
                              <a:srgbClr val="D5A6BD"/>
                            </a:solidFill>
                            <a:latin typeface="Cambria Math" panose="02040503050406030204" pitchFamily="18" charset="0"/>
                            <a:ea typeface="Cambria Math" panose="02040503050406030204" pitchFamily="18" charset="0"/>
                            <a:cs typeface="Barlow Semi Condensed Light"/>
                            <a:sym typeface="Barlow Semi Condensed Light"/>
                          </a:rPr>
                          <m:t>ℝ</m:t>
                        </m:r>
                      </m:sub>
                    </m:sSub>
                  </m:oMath>
                </a14:m>
                <a:r>
                  <a:rPr lang="en-US" dirty="0">
                    <a:solidFill>
                      <a:srgbClr val="FFFFFF"/>
                    </a:solidFill>
                    <a:latin typeface="Barlow Semi Condensed Light"/>
                    <a:ea typeface="Barlow Semi Condensed Light"/>
                    <a:cs typeface="Barlow Semi Condensed Light"/>
                    <a:sym typeface="Barlow Semi Condensed Light"/>
                  </a:rPr>
                  <a:t> and</a:t>
                </a:r>
                <a:r>
                  <a:rPr lang="en-US" dirty="0">
                    <a:solidFill>
                      <a:schemeClr val="accent5"/>
                    </a:solidFill>
                    <a:cs typeface="Barlow Semi Condensed Light"/>
                    <a:sym typeface="Barlow Semi Condensed Light"/>
                  </a:rPr>
                  <a:t> </a:t>
                </a:r>
                <a14:m>
                  <m:oMath xmlns:m="http://schemas.openxmlformats.org/officeDocument/2006/math">
                    <m:r>
                      <a:rPr lang="en-US" i="1">
                        <a:solidFill>
                          <a:schemeClr val="accent5"/>
                        </a:solidFill>
                        <a:latin typeface="Cambria Math" panose="02040503050406030204" pitchFamily="18" charset="0"/>
                        <a:cs typeface="Barlow Semi Condensed Light"/>
                        <a:sym typeface="Barlow Semi Condensed Light"/>
                      </a:rPr>
                      <m:t>𝑏</m:t>
                    </m:r>
                    <m:r>
                      <a:rPr lang="en-US" b="0" i="1" smtClean="0">
                        <a:solidFill>
                          <a:schemeClr val="accent5"/>
                        </a:solidFill>
                        <a:latin typeface="Cambria Math" panose="02040503050406030204" pitchFamily="18" charset="0"/>
                        <a:cs typeface="Barlow Semi Condensed Light"/>
                        <a:sym typeface="Barlow Semi Condensed Light"/>
                      </a:rPr>
                      <m:t>′</m:t>
                    </m:r>
                    <m:r>
                      <a:rPr lang="en-US" i="1">
                        <a:solidFill>
                          <a:srgbClr val="FFFFFF"/>
                        </a:solidFill>
                        <a:latin typeface="Cambria Math" panose="02040503050406030204" pitchFamily="18" charset="0"/>
                        <a:ea typeface="Barlow Semi Condensed Light"/>
                        <a:cs typeface="Barlow Semi Condensed Light"/>
                        <a:sym typeface="Barlow Semi Condensed Light"/>
                      </a:rPr>
                      <m:t>∈</m:t>
                    </m:r>
                    <m:sSub>
                      <m:sSubPr>
                        <m:ctrlPr>
                          <a:rPr lang="ar-AE" i="1">
                            <a:solidFill>
                              <a:srgbClr val="FFFFFF"/>
                            </a:solidFill>
                            <a:latin typeface="Cambria Math" panose="02040503050406030204" pitchFamily="18" charset="0"/>
                            <a:cs typeface="Barlow Semi Condensed Light"/>
                            <a:sym typeface="Barlow Semi Condensed Light"/>
                          </a:rPr>
                        </m:ctrlPr>
                      </m:sSubPr>
                      <m:e>
                        <m:r>
                          <a:rPr lang="ar-AE" i="1">
                            <a:solidFill>
                              <a:schemeClr val="accent5"/>
                            </a:solidFill>
                            <a:latin typeface="Cambria Math" panose="02040503050406030204" pitchFamily="18" charset="0"/>
                            <a:cs typeface="Barlow Semi Condensed Light"/>
                            <a:sym typeface="Barlow Semi Condensed Light"/>
                          </a:rPr>
                          <m:t>𝐵</m:t>
                        </m:r>
                      </m:e>
                      <m:sub>
                        <m:r>
                          <a:rPr lang="ar-AE" i="1">
                            <a:solidFill>
                              <a:srgbClr val="D5A6BD"/>
                            </a:solidFill>
                            <a:latin typeface="Cambria Math" panose="02040503050406030204" pitchFamily="18" charset="0"/>
                            <a:ea typeface="Cambria Math" panose="02040503050406030204" pitchFamily="18" charset="0"/>
                            <a:cs typeface="Barlow Semi Condensed Light"/>
                            <a:sym typeface="Barlow Semi Condensed Light"/>
                          </a:rPr>
                          <m:t>ℝ</m:t>
                        </m:r>
                      </m:sub>
                    </m:sSub>
                  </m:oMath>
                </a14:m>
                <a:r>
                  <a:rPr lang="en-US" dirty="0">
                    <a:solidFill>
                      <a:srgbClr val="FFFFFF"/>
                    </a:solidFill>
                    <a:latin typeface="Barlow Semi Condensed Light"/>
                    <a:ea typeface="Barlow Semi Condensed Light"/>
                    <a:cs typeface="Barlow Semi Condensed Light"/>
                    <a:sym typeface="Barlow Semi Condensed Light"/>
                  </a:rPr>
                  <a:t> then</a:t>
                </a:r>
                <a14:m>
                  <m:oMath xmlns:m="http://schemas.openxmlformats.org/officeDocument/2006/math">
                    <m:r>
                      <a:rPr lang="en-US" b="0" i="0" smtClean="0">
                        <a:solidFill>
                          <a:srgbClr val="B6D7A8"/>
                        </a:solidFill>
                        <a:latin typeface="Cambria Math" panose="02040503050406030204" pitchFamily="18" charset="0"/>
                        <a:ea typeface="Cambria Math" panose="02040503050406030204" pitchFamily="18" charset="0"/>
                        <a:cs typeface="Barlow Semi Condensed Light"/>
                        <a:sym typeface="Barlow Semi Condensed Light"/>
                      </a:rPr>
                      <m:t> </m:t>
                    </m:r>
                    <m:sSup>
                      <m:sSupPr>
                        <m:ctrlPr>
                          <a:rPr lang="en-US" b="0" i="1" smtClean="0">
                            <a:solidFill>
                              <a:srgbClr val="B6D7A8"/>
                            </a:solidFill>
                            <a:latin typeface="Cambria Math" panose="02040503050406030204" pitchFamily="18" charset="0"/>
                            <a:ea typeface="Cambria Math" panose="02040503050406030204" pitchFamily="18" charset="0"/>
                            <a:cs typeface="Barlow Semi Condensed Light"/>
                            <a:sym typeface="Barlow Semi Condensed Light"/>
                          </a:rPr>
                        </m:ctrlPr>
                      </m:sSupPr>
                      <m:e>
                        <m:r>
                          <a:rPr lang="en-US" i="1">
                            <a:solidFill>
                              <a:srgbClr val="B6D7A8"/>
                            </a:solidFill>
                            <a:latin typeface="Cambria Math" panose="02040503050406030204" pitchFamily="18" charset="0"/>
                            <a:ea typeface="Cambria Math" panose="02040503050406030204" pitchFamily="18" charset="0"/>
                            <a:cs typeface="Barlow Semi Condensed Light"/>
                            <a:sym typeface="Barlow Semi Condensed Light"/>
                          </a:rPr>
                          <m:t>𝑧</m:t>
                        </m:r>
                      </m:e>
                      <m:sup>
                        <m:r>
                          <a:rPr lang="en-US" b="0" i="1" smtClean="0">
                            <a:solidFill>
                              <a:srgbClr val="B6D7A8"/>
                            </a:solidFill>
                            <a:latin typeface="Cambria Math" panose="02040503050406030204" pitchFamily="18" charset="0"/>
                            <a:ea typeface="Cambria Math" panose="02040503050406030204" pitchFamily="18" charset="0"/>
                            <a:cs typeface="Barlow Semi Condensed Light"/>
                            <a:sym typeface="Barlow Semi Condensed Light"/>
                          </a:rPr>
                          <m:t>′</m:t>
                        </m:r>
                      </m:sup>
                    </m:sSup>
                    <m:r>
                      <a:rPr lang="en-US" i="1">
                        <a:solidFill>
                          <a:srgbClr val="FFFFFF"/>
                        </a:solidFill>
                        <a:latin typeface="Cambria Math" panose="02040503050406030204" pitchFamily="18" charset="0"/>
                        <a:ea typeface="Barlow Semi Condensed Light"/>
                        <a:cs typeface="Barlow Semi Condensed Light"/>
                        <a:sym typeface="Barlow Semi Condensed Light"/>
                      </a:rPr>
                      <m:t>∈</m:t>
                    </m:r>
                    <m:sSub>
                      <m:sSubPr>
                        <m:ctrlPr>
                          <a:rPr lang="ar-AE" i="1">
                            <a:solidFill>
                              <a:srgbClr val="FFFFFF"/>
                            </a:solidFill>
                            <a:latin typeface="Cambria Math" panose="02040503050406030204" pitchFamily="18" charset="0"/>
                            <a:cs typeface="Barlow Semi Condensed Light"/>
                            <a:sym typeface="Barlow Semi Condensed Light"/>
                          </a:rPr>
                        </m:ctrlPr>
                      </m:sSubPr>
                      <m:e>
                        <m:r>
                          <a:rPr lang="ar-AE" i="1">
                            <a:solidFill>
                              <a:schemeClr val="accent2"/>
                            </a:solidFill>
                            <a:latin typeface="Cambria Math" panose="02040503050406030204" pitchFamily="18" charset="0"/>
                            <a:cs typeface="Barlow Semi Condensed Light"/>
                            <a:sym typeface="Barlow Semi Condensed Light"/>
                          </a:rPr>
                          <m:t>𝐴</m:t>
                        </m:r>
                      </m:e>
                      <m:sub>
                        <m:r>
                          <a:rPr lang="ar-AE" i="1">
                            <a:solidFill>
                              <a:srgbClr val="D5A6BD"/>
                            </a:solidFill>
                            <a:latin typeface="Cambria Math" panose="02040503050406030204" pitchFamily="18" charset="0"/>
                            <a:ea typeface="Cambria Math" panose="02040503050406030204" pitchFamily="18" charset="0"/>
                            <a:cs typeface="Barlow Semi Condensed Light"/>
                            <a:sym typeface="Barlow Semi Condensed Light"/>
                          </a:rPr>
                          <m:t>ℝ</m:t>
                        </m:r>
                      </m:sub>
                    </m:sSub>
                    <m:r>
                      <a:rPr lang="ar-AE" i="1">
                        <a:solidFill>
                          <a:srgbClr val="FFFFFF"/>
                        </a:solidFill>
                        <a:latin typeface="Cambria Math" panose="02040503050406030204" pitchFamily="18" charset="0"/>
                        <a:cs typeface="Barlow Semi Condensed Light"/>
                        <a:sym typeface="Barlow Semi Condensed Light"/>
                      </a:rPr>
                      <m:t>+</m:t>
                    </m:r>
                    <m:sSub>
                      <m:sSubPr>
                        <m:ctrlPr>
                          <a:rPr lang="ar-AE" i="1">
                            <a:solidFill>
                              <a:srgbClr val="FFFFFF"/>
                            </a:solidFill>
                            <a:latin typeface="Cambria Math" panose="02040503050406030204" pitchFamily="18" charset="0"/>
                            <a:cs typeface="Barlow Semi Condensed Light"/>
                            <a:sym typeface="Barlow Semi Condensed Light"/>
                          </a:rPr>
                        </m:ctrlPr>
                      </m:sSubPr>
                      <m:e>
                        <m:r>
                          <a:rPr lang="ar-AE" i="1">
                            <a:solidFill>
                              <a:schemeClr val="accent5"/>
                            </a:solidFill>
                            <a:latin typeface="Cambria Math" panose="02040503050406030204" pitchFamily="18" charset="0"/>
                            <a:cs typeface="Barlow Semi Condensed Light"/>
                            <a:sym typeface="Barlow Semi Condensed Light"/>
                          </a:rPr>
                          <m:t>𝐵</m:t>
                        </m:r>
                      </m:e>
                      <m:sub>
                        <m:r>
                          <a:rPr lang="ar-AE" i="1">
                            <a:solidFill>
                              <a:srgbClr val="D5A6BD"/>
                            </a:solidFill>
                            <a:latin typeface="Cambria Math" panose="02040503050406030204" pitchFamily="18" charset="0"/>
                            <a:ea typeface="Cambria Math" panose="02040503050406030204" pitchFamily="18" charset="0"/>
                            <a:cs typeface="Barlow Semi Condensed Light"/>
                            <a:sym typeface="Barlow Semi Condensed Light"/>
                          </a:rPr>
                          <m:t>ℝ</m:t>
                        </m:r>
                      </m:sub>
                    </m:sSub>
                  </m:oMath>
                </a14:m>
                <a:r>
                  <a:rPr lang="en-US" dirty="0">
                    <a:solidFill>
                      <a:srgbClr val="FFFFFF"/>
                    </a:solidFill>
                    <a:latin typeface="Barlow Semi Condensed Light"/>
                    <a:ea typeface="Barlow Semi Condensed Light"/>
                    <a:cs typeface="Barlow Semi Condensed Light"/>
                    <a:sym typeface="Barlow Semi Condensed Light"/>
                  </a:rPr>
                  <a:t>.</a:t>
                </a:r>
              </a:p>
              <a:p>
                <a:pPr lvl="0">
                  <a:lnSpc>
                    <a:spcPct val="115000"/>
                  </a:lnSpc>
                </a:pPr>
                <a:endParaRPr lang="en-US" dirty="0">
                  <a:solidFill>
                    <a:srgbClr val="FFFFFF"/>
                  </a:solidFill>
                  <a:latin typeface="Barlow Semi Condensed Light"/>
                  <a:ea typeface="Barlow Semi Condensed Light"/>
                  <a:cs typeface="Barlow Semi Condensed Light"/>
                  <a:sym typeface="Barlow Semi Condensed Light"/>
                </a:endParaRPr>
              </a:p>
              <a:p>
                <a:pPr lvl="0">
                  <a:lnSpc>
                    <a:spcPct val="115000"/>
                  </a:lnSpc>
                </a:pPr>
                <a:r>
                  <a:rPr lang="en-US" dirty="0">
                    <a:solidFill>
                      <a:srgbClr val="FFFFFF"/>
                    </a:solidFill>
                    <a:latin typeface="Barlow Semi Condensed Light"/>
                    <a:ea typeface="Barlow Semi Condensed Light"/>
                    <a:cs typeface="Barlow Semi Condensed Light"/>
                    <a:sym typeface="Barlow Semi Condensed Light"/>
                  </a:rPr>
                  <a:t>	Since, </a:t>
                </a:r>
                <a14:m>
                  <m:oMath xmlns:m="http://schemas.openxmlformats.org/officeDocument/2006/math">
                    <m:r>
                      <a:rPr lang="en-US" i="1" smtClean="0">
                        <a:solidFill>
                          <a:schemeClr val="accent2"/>
                        </a:solidFill>
                        <a:latin typeface="Cambria Math" panose="02040503050406030204" pitchFamily="18" charset="0"/>
                        <a:cs typeface="Barlow Semi Condensed Light"/>
                        <a:sym typeface="Barlow Semi Condensed Light"/>
                      </a:rPr>
                      <m:t>𝑎</m:t>
                    </m:r>
                    <m:r>
                      <a:rPr lang="en-US" b="0" i="1" smtClean="0">
                        <a:solidFill>
                          <a:schemeClr val="accent2"/>
                        </a:solidFill>
                        <a:latin typeface="Cambria Math" panose="02040503050406030204" pitchFamily="18" charset="0"/>
                        <a:cs typeface="Barlow Semi Condensed Light"/>
                        <a:sym typeface="Barlow Semi Condensed Light"/>
                      </a:rPr>
                      <m:t>′</m:t>
                    </m:r>
                    <m:r>
                      <a:rPr lang="en-US" i="1">
                        <a:solidFill>
                          <a:srgbClr val="FFFFFF"/>
                        </a:solidFill>
                        <a:latin typeface="Cambria Math" panose="02040503050406030204" pitchFamily="18" charset="0"/>
                        <a:cs typeface="Barlow Semi Condensed Light"/>
                        <a:sym typeface="Barlow Semi Condensed Light"/>
                      </a:rPr>
                      <m:t>+</m:t>
                    </m:r>
                    <m:r>
                      <a:rPr lang="en-US" i="1">
                        <a:solidFill>
                          <a:schemeClr val="accent5"/>
                        </a:solidFill>
                        <a:latin typeface="Cambria Math" panose="02040503050406030204" pitchFamily="18" charset="0"/>
                        <a:cs typeface="Barlow Semi Condensed Light"/>
                        <a:sym typeface="Barlow Semi Condensed Light"/>
                      </a:rPr>
                      <m:t>𝑏</m:t>
                    </m:r>
                    <m:r>
                      <a:rPr lang="en-US" b="0" i="1" smtClean="0">
                        <a:solidFill>
                          <a:schemeClr val="accent5"/>
                        </a:solidFill>
                        <a:latin typeface="Cambria Math" panose="02040503050406030204" pitchFamily="18" charset="0"/>
                        <a:cs typeface="Barlow Semi Condensed Light"/>
                        <a:sym typeface="Barlow Semi Condensed Light"/>
                      </a:rPr>
                      <m:t>′</m:t>
                    </m:r>
                    <m:r>
                      <a:rPr lang="en-US" b="0" i="1" smtClean="0">
                        <a:solidFill>
                          <a:srgbClr val="FFFFFF"/>
                        </a:solidFill>
                        <a:latin typeface="Cambria Math" panose="02040503050406030204" pitchFamily="18" charset="0"/>
                        <a:cs typeface="Barlow Semi Condensed Light"/>
                        <a:sym typeface="Barlow Semi Condensed Light"/>
                      </a:rPr>
                      <m:t>&gt;</m:t>
                    </m:r>
                    <m:r>
                      <a:rPr lang="en-US" i="1">
                        <a:solidFill>
                          <a:schemeClr val="accent2"/>
                        </a:solidFill>
                        <a:latin typeface="Cambria Math" panose="02040503050406030204" pitchFamily="18" charset="0"/>
                        <a:cs typeface="Barlow Semi Condensed Light"/>
                        <a:sym typeface="Barlow Semi Condensed Light"/>
                      </a:rPr>
                      <m:t>𝑎</m:t>
                    </m:r>
                    <m:r>
                      <a:rPr lang="en-US" i="1">
                        <a:solidFill>
                          <a:srgbClr val="FFFFFF"/>
                        </a:solidFill>
                        <a:latin typeface="Cambria Math" panose="02040503050406030204" pitchFamily="18" charset="0"/>
                        <a:cs typeface="Barlow Semi Condensed Light"/>
                        <a:sym typeface="Barlow Semi Condensed Light"/>
                      </a:rPr>
                      <m:t>+</m:t>
                    </m:r>
                    <m:r>
                      <a:rPr lang="en-US" i="1">
                        <a:solidFill>
                          <a:schemeClr val="accent5"/>
                        </a:solidFill>
                        <a:latin typeface="Cambria Math" panose="02040503050406030204" pitchFamily="18" charset="0"/>
                        <a:cs typeface="Barlow Semi Condensed Light"/>
                        <a:sym typeface="Barlow Semi Condensed Light"/>
                      </a:rPr>
                      <m:t>𝑏</m:t>
                    </m:r>
                  </m:oMath>
                </a14:m>
                <a:r>
                  <a:rPr lang="en-US" dirty="0">
                    <a:solidFill>
                      <a:srgbClr val="FFFFFF"/>
                    </a:solidFill>
                    <a:latin typeface="Barlow Semi Condensed Light"/>
                    <a:ea typeface="Barlow Semi Condensed Light"/>
                    <a:cs typeface="Barlow Semi Condensed Light"/>
                    <a:sym typeface="Barlow Semi Condensed Light"/>
                  </a:rPr>
                  <a:t>, then </a:t>
                </a:r>
                <a14:m>
                  <m:oMath xmlns:m="http://schemas.openxmlformats.org/officeDocument/2006/math">
                    <m:sSup>
                      <m:sSupPr>
                        <m:ctrlPr>
                          <a:rPr lang="en-US" i="1">
                            <a:solidFill>
                              <a:srgbClr val="B6D7A8"/>
                            </a:solidFill>
                            <a:latin typeface="Cambria Math" panose="02040503050406030204" pitchFamily="18" charset="0"/>
                            <a:ea typeface="Cambria Math" panose="02040503050406030204" pitchFamily="18" charset="0"/>
                            <a:cs typeface="Barlow Semi Condensed Light"/>
                            <a:sym typeface="Barlow Semi Condensed Light"/>
                          </a:rPr>
                        </m:ctrlPr>
                      </m:sSupPr>
                      <m:e>
                        <m:r>
                          <a:rPr lang="en-US" i="1">
                            <a:solidFill>
                              <a:srgbClr val="B6D7A8"/>
                            </a:solidFill>
                            <a:latin typeface="Cambria Math" panose="02040503050406030204" pitchFamily="18" charset="0"/>
                            <a:ea typeface="Cambria Math" panose="02040503050406030204" pitchFamily="18" charset="0"/>
                            <a:cs typeface="Barlow Semi Condensed Light"/>
                            <a:sym typeface="Barlow Semi Condensed Light"/>
                          </a:rPr>
                          <m:t>𝑧</m:t>
                        </m:r>
                      </m:e>
                      <m:sup>
                        <m:r>
                          <a:rPr lang="en-US" i="1">
                            <a:solidFill>
                              <a:srgbClr val="B6D7A8"/>
                            </a:solidFill>
                            <a:latin typeface="Cambria Math" panose="02040503050406030204" pitchFamily="18" charset="0"/>
                            <a:ea typeface="Cambria Math" panose="02040503050406030204" pitchFamily="18" charset="0"/>
                            <a:cs typeface="Barlow Semi Condensed Light"/>
                            <a:sym typeface="Barlow Semi Condensed Light"/>
                          </a:rPr>
                          <m:t>′</m:t>
                        </m:r>
                      </m:sup>
                    </m:sSup>
                    <m:r>
                      <a:rPr lang="en-US" i="1">
                        <a:solidFill>
                          <a:schemeClr val="bg1"/>
                        </a:solidFill>
                        <a:latin typeface="Cambria Math" panose="02040503050406030204" pitchFamily="18" charset="0"/>
                        <a:ea typeface="Cambria Math" panose="02040503050406030204" pitchFamily="18" charset="0"/>
                        <a:cs typeface="Barlow Semi Condensed Light"/>
                        <a:sym typeface="Barlow Semi Condensed Light"/>
                      </a:rPr>
                      <m:t>&gt;</m:t>
                    </m:r>
                    <m:r>
                      <a:rPr lang="en-US" i="1">
                        <a:solidFill>
                          <a:srgbClr val="B6D7A8"/>
                        </a:solidFill>
                        <a:latin typeface="Cambria Math" panose="02040503050406030204" pitchFamily="18" charset="0"/>
                        <a:ea typeface="Cambria Math" panose="02040503050406030204" pitchFamily="18" charset="0"/>
                        <a:cs typeface="Barlow Semi Condensed Light"/>
                        <a:sym typeface="Barlow Semi Condensed Light"/>
                      </a:rPr>
                      <m:t>𝑧</m:t>
                    </m:r>
                  </m:oMath>
                </a14:m>
                <a:r>
                  <a:rPr lang="en-US" dirty="0">
                    <a:solidFill>
                      <a:srgbClr val="FFFFFF"/>
                    </a:solidFill>
                    <a:latin typeface="Barlow Semi Condensed Light"/>
                    <a:ea typeface="Barlow Semi Condensed Light"/>
                    <a:cs typeface="Barlow Semi Condensed Light"/>
                    <a:sym typeface="Barlow Semi Condensed Light"/>
                  </a:rPr>
                  <a:t>. This is a contradiction. Therefore, </a:t>
                </a:r>
                <a14:m>
                  <m:oMath xmlns:m="http://schemas.openxmlformats.org/officeDocument/2006/math">
                    <m:sSub>
                      <m:sSubPr>
                        <m:ctrlPr>
                          <a:rPr lang="ar-AE" i="1">
                            <a:solidFill>
                              <a:srgbClr val="FFFFFF"/>
                            </a:solidFill>
                            <a:latin typeface="Cambria Math" panose="02040503050406030204" pitchFamily="18" charset="0"/>
                            <a:cs typeface="Barlow Semi Condensed Light"/>
                            <a:sym typeface="Barlow Semi Condensed Light"/>
                          </a:rPr>
                        </m:ctrlPr>
                      </m:sSubPr>
                      <m:e>
                        <m:r>
                          <a:rPr lang="ar-AE" i="1">
                            <a:solidFill>
                              <a:schemeClr val="accent2"/>
                            </a:solidFill>
                            <a:latin typeface="Cambria Math" panose="02040503050406030204" pitchFamily="18" charset="0"/>
                            <a:cs typeface="Barlow Semi Condensed Light"/>
                            <a:sym typeface="Barlow Semi Condensed Light"/>
                          </a:rPr>
                          <m:t>𝐴</m:t>
                        </m:r>
                      </m:e>
                      <m:sub>
                        <m:r>
                          <a:rPr lang="ar-AE" i="1">
                            <a:solidFill>
                              <a:srgbClr val="D5A6BD"/>
                            </a:solidFill>
                            <a:latin typeface="Cambria Math" panose="02040503050406030204" pitchFamily="18" charset="0"/>
                            <a:ea typeface="Cambria Math" panose="02040503050406030204" pitchFamily="18" charset="0"/>
                            <a:cs typeface="Barlow Semi Condensed Light"/>
                            <a:sym typeface="Barlow Semi Condensed Light"/>
                          </a:rPr>
                          <m:t>ℝ</m:t>
                        </m:r>
                      </m:sub>
                    </m:sSub>
                    <m:r>
                      <a:rPr lang="ar-AE" i="1">
                        <a:solidFill>
                          <a:srgbClr val="FFFFFF"/>
                        </a:solidFill>
                        <a:latin typeface="Cambria Math" panose="02040503050406030204" pitchFamily="18" charset="0"/>
                        <a:cs typeface="Barlow Semi Condensed Light"/>
                        <a:sym typeface="Barlow Semi Condensed Light"/>
                      </a:rPr>
                      <m:t>+</m:t>
                    </m:r>
                    <m:sSub>
                      <m:sSubPr>
                        <m:ctrlPr>
                          <a:rPr lang="ar-AE" i="1">
                            <a:solidFill>
                              <a:srgbClr val="FFFFFF"/>
                            </a:solidFill>
                            <a:latin typeface="Cambria Math" panose="02040503050406030204" pitchFamily="18" charset="0"/>
                            <a:cs typeface="Barlow Semi Condensed Light"/>
                            <a:sym typeface="Barlow Semi Condensed Light"/>
                          </a:rPr>
                        </m:ctrlPr>
                      </m:sSubPr>
                      <m:e>
                        <m:r>
                          <a:rPr lang="ar-AE" i="1">
                            <a:solidFill>
                              <a:schemeClr val="accent5"/>
                            </a:solidFill>
                            <a:latin typeface="Cambria Math" panose="02040503050406030204" pitchFamily="18" charset="0"/>
                            <a:cs typeface="Barlow Semi Condensed Light"/>
                            <a:sym typeface="Barlow Semi Condensed Light"/>
                          </a:rPr>
                          <m:t>𝐵</m:t>
                        </m:r>
                      </m:e>
                      <m:sub>
                        <m:r>
                          <a:rPr lang="ar-AE" i="1">
                            <a:solidFill>
                              <a:srgbClr val="D5A6BD"/>
                            </a:solidFill>
                            <a:latin typeface="Cambria Math" panose="02040503050406030204" pitchFamily="18" charset="0"/>
                            <a:ea typeface="Cambria Math" panose="02040503050406030204" pitchFamily="18" charset="0"/>
                            <a:cs typeface="Barlow Semi Condensed Light"/>
                            <a:sym typeface="Barlow Semi Condensed Light"/>
                          </a:rPr>
                          <m:t>ℝ</m:t>
                        </m:r>
                      </m:sub>
                    </m:sSub>
                  </m:oMath>
                </a14:m>
                <a:r>
                  <a:rPr lang="en-US" dirty="0">
                    <a:solidFill>
                      <a:srgbClr val="FFFFFF"/>
                    </a:solidFill>
                    <a:latin typeface="Barlow Semi Condensed Light"/>
                    <a:ea typeface="Barlow Semi Condensed Light"/>
                    <a:cs typeface="Barlow Semi Condensed Light"/>
                    <a:sym typeface="Barlow Semi Condensed Light"/>
                  </a:rPr>
                  <a:t> has no greatest 	element.</a:t>
                </a:r>
              </a:p>
              <a:p>
                <a:pPr marL="0" lvl="0" indent="0" algn="l" rtl="0">
                  <a:lnSpc>
                    <a:spcPct val="115000"/>
                  </a:lnSpc>
                  <a:spcBef>
                    <a:spcPts val="1600"/>
                  </a:spcBef>
                  <a:spcAft>
                    <a:spcPts val="1600"/>
                  </a:spcAft>
                  <a:buNone/>
                </a:pPr>
                <a:endParaRPr dirty="0">
                  <a:solidFill>
                    <a:srgbClr val="FFFFFF"/>
                  </a:solidFill>
                  <a:latin typeface="Barlow Semi Condensed Light"/>
                  <a:ea typeface="Barlow Semi Condensed Light"/>
                  <a:cs typeface="Barlow Semi Condensed Light"/>
                  <a:sym typeface="Barlow Semi Condensed Light"/>
                </a:endParaRPr>
              </a:p>
            </p:txBody>
          </p:sp>
        </mc:Choice>
        <mc:Fallback xmlns="">
          <p:sp>
            <p:nvSpPr>
              <p:cNvPr id="626" name="Google Shape;626;p28">
                <a:extLst>
                  <a:ext uri="{FF2B5EF4-FFF2-40B4-BE49-F238E27FC236}">
                    <a16:creationId xmlns:a16="http://schemas.microsoft.com/office/drawing/2014/main" id="{AC913A00-8F19-54E6-EDDD-2F2375B25D12}"/>
                  </a:ext>
                </a:extLst>
              </p:cNvPr>
              <p:cNvSpPr txBox="1">
                <a:spLocks noRot="1" noChangeAspect="1" noMove="1" noResize="1" noEditPoints="1" noAdjustHandles="1" noChangeArrowheads="1" noChangeShapeType="1" noTextEdit="1"/>
              </p:cNvSpPr>
              <p:nvPr/>
            </p:nvSpPr>
            <p:spPr>
              <a:xfrm>
                <a:off x="624300" y="532928"/>
                <a:ext cx="7895400" cy="4358645"/>
              </a:xfrm>
              <a:prstGeom prst="rect">
                <a:avLst/>
              </a:prstGeom>
              <a:blipFill>
                <a:blip r:embed="rId6"/>
                <a:stretch>
                  <a:fillRect l="-160" b="-5523"/>
                </a:stretch>
              </a:blipFill>
              <a:ln>
                <a:noFill/>
              </a:ln>
            </p:spPr>
            <p:txBody>
              <a:bodyPr/>
              <a:lstStyle/>
              <a:p>
                <a:r>
                  <a:rPr lang="en-US">
                    <a:noFill/>
                  </a:rPr>
                  <a:t> </a:t>
                </a:r>
              </a:p>
            </p:txBody>
          </p:sp>
        </mc:Fallback>
      </mc:AlternateContent>
      <p:pic>
        <p:nvPicPr>
          <p:cNvPr id="21" name="Audio 20">
            <a:extLst>
              <a:ext uri="{FF2B5EF4-FFF2-40B4-BE49-F238E27FC236}">
                <a16:creationId xmlns:a16="http://schemas.microsoft.com/office/drawing/2014/main" id="{69840F9E-01A2-A364-9871-C1ACC6F627A9}"/>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178800" y="4178300"/>
            <a:ext cx="812800" cy="812800"/>
          </a:xfrm>
          <a:prstGeom prst="rect">
            <a:avLst/>
          </a:prstGeom>
        </p:spPr>
      </p:pic>
    </p:spTree>
    <p:extLst>
      <p:ext uri="{BB962C8B-B14F-4D97-AF65-F5344CB8AC3E}">
        <p14:creationId xmlns:p14="http://schemas.microsoft.com/office/powerpoint/2010/main" val="2573352698"/>
      </p:ext>
    </p:extLst>
  </p:cSld>
  <p:clrMapOvr>
    <a:masterClrMapping/>
  </p:clrMapOvr>
  <mc:AlternateContent xmlns:mc="http://schemas.openxmlformats.org/markup-compatibility/2006" xmlns:p14="http://schemas.microsoft.com/office/powerpoint/2010/main">
    <mc:Choice Requires="p14">
      <p:transition spd="slow" p14:dur="2000" advTm="121710"/>
    </mc:Choice>
    <mc:Fallback xmlns="">
      <p:transition spd="slow" advTm="12171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1"/>
                </p:tgtEl>
              </p:cMediaNode>
            </p:audio>
          </p:childTnLst>
        </p:cTn>
      </p:par>
    </p:tnLst>
  </p:timing>
  <p:extLst>
    <p:ext uri="{3A86A75C-4F4B-4683-9AE1-C65F6400EC91}">
      <p14:laserTraceLst xmlns:p14="http://schemas.microsoft.com/office/powerpoint/2010/main">
        <p14:tracePtLst>
          <p14:tracePt t="27" x="2643188" y="755650"/>
          <p14:tracePt t="73" x="2643188" y="765175"/>
          <p14:tracePt t="117" x="2643188" y="776288"/>
          <p14:tracePt t="130" x="2643188" y="785813"/>
          <p14:tracePt t="168" x="2643188" y="795338"/>
          <p14:tracePt t="204" x="2643188" y="806450"/>
          <p14:tracePt t="266" x="2633663" y="806450"/>
          <p14:tracePt t="282" x="2633663" y="795338"/>
          <p14:tracePt t="306" x="2633663" y="785813"/>
          <p14:tracePt t="399" x="2633663" y="795338"/>
          <p14:tracePt t="415" x="2633663" y="806450"/>
          <p14:tracePt t="431" x="2633663" y="815975"/>
          <p14:tracePt t="439" x="2633663" y="827088"/>
          <p14:tracePt t="455" x="2622550" y="841375"/>
          <p14:tracePt t="472" x="2622550" y="873125"/>
          <p14:tracePt t="488" x="2622550" y="923925"/>
          <p14:tracePt t="505" x="2622550" y="965200"/>
          <p14:tracePt t="522" x="2622550" y="1020763"/>
          <p14:tracePt t="539" x="2622550" y="1112838"/>
          <p14:tracePt t="555" x="2613025" y="1173163"/>
          <p14:tracePt t="572" x="2613025" y="1209675"/>
          <p14:tracePt t="588" x="2601913" y="1239838"/>
          <p14:tracePt t="606" x="2592388" y="1260475"/>
          <p14:tracePt t="622" x="2592388" y="1281113"/>
          <p14:tracePt t="639" x="2592388" y="1290638"/>
          <p14:tracePt t="655" x="2581275" y="1301750"/>
          <p14:tracePt t="672" x="2571750" y="1301750"/>
          <p14:tracePt t="688" x="2562225" y="1301750"/>
          <p14:tracePt t="705" x="2541588" y="1301750"/>
          <p14:tracePt t="722" x="2530475" y="1301750"/>
          <p14:tracePt t="739" x="2509838" y="1301750"/>
          <p14:tracePt t="755" x="2500313" y="1301750"/>
          <p14:tracePt t="772" x="2479675" y="1301750"/>
          <p14:tracePt t="788" x="2470150" y="1301750"/>
          <p14:tracePt t="806" x="2444750" y="1301750"/>
          <p14:tracePt t="822" x="2424113" y="1301750"/>
          <p14:tracePt t="839" x="2403475" y="1301750"/>
          <p14:tracePt t="855" x="2393950" y="1301750"/>
          <p14:tracePt t="872" x="2373313" y="1301750"/>
          <p14:tracePt t="904" x="2362200" y="1301750"/>
          <p14:tracePt t="919" x="2362200" y="1290638"/>
          <p14:tracePt t="946" x="2352675" y="1290638"/>
          <p14:tracePt t="955" x="2352675" y="1281113"/>
          <p14:tracePt t="983" x="2341563" y="1270000"/>
          <p14:tracePt t="1034" x="2341563" y="1260475"/>
          <p14:tracePt t="1046" x="2332038" y="1260475"/>
          <p14:tracePt t="1089" x="2322513" y="1260475"/>
          <p14:tracePt t="1130" x="2322513" y="1250950"/>
          <p14:tracePt t="1145" x="2311400" y="1239838"/>
          <p14:tracePt t="1180" x="2311400" y="1230313"/>
          <p14:tracePt t="1208" x="2311400" y="1219200"/>
          <p14:tracePt t="1214" x="2301875" y="1219200"/>
          <p14:tracePt t="1232" x="2301875" y="1209675"/>
          <p14:tracePt t="1242" x="2290763" y="1209675"/>
          <p14:tracePt t="1255" x="2290763" y="1198563"/>
          <p14:tracePt t="1272" x="2286000" y="1198563"/>
          <p14:tracePt t="1288" x="2286000" y="1193800"/>
          <p14:tracePt t="1305" x="2276475" y="1184275"/>
          <p14:tracePt t="1322" x="2276475" y="1163638"/>
          <p14:tracePt t="1339" x="2265363" y="1152525"/>
          <p14:tracePt t="1355" x="2265363" y="1143000"/>
          <p14:tracePt t="1372" x="2255838" y="1143000"/>
          <p14:tracePt t="1402" x="2255838" y="1133475"/>
          <p14:tracePt t="1448" x="2255838" y="1122363"/>
          <p14:tracePt t="1466" x="2255838" y="1112838"/>
          <p14:tracePt t="1490" x="2255838" y="1101725"/>
          <p14:tracePt t="1508" x="2255838" y="1092200"/>
          <p14:tracePt t="1524" x="2255838" y="1081088"/>
          <p14:tracePt t="1703" x="2265363" y="1081088"/>
          <p14:tracePt t="1716" x="2265363" y="1071563"/>
          <p14:tracePt t="1722" x="2265363" y="1062038"/>
          <p14:tracePt t="1739" x="2276475" y="1062038"/>
          <p14:tracePt t="1755" x="2286000" y="1030288"/>
          <p14:tracePt t="1772" x="2290763" y="1004888"/>
          <p14:tracePt t="1789" x="2311400" y="974725"/>
          <p14:tracePt t="1806" x="2341563" y="933450"/>
          <p14:tracePt t="1822" x="2373313" y="893763"/>
          <p14:tracePt t="1838" x="2393950" y="873125"/>
          <p14:tracePt t="1855" x="2413000" y="852488"/>
          <p14:tracePt t="1873" x="2433638" y="841375"/>
          <p14:tracePt t="1889" x="2444750" y="831850"/>
          <p14:tracePt t="1915" x="2403475" y="831850"/>
          <p14:tracePt t="1922" x="2393950" y="831850"/>
          <p14:tracePt t="1939" x="2382838" y="831850"/>
          <p14:tracePt t="1955" x="2341563" y="827088"/>
          <p14:tracePt t="1972" x="2341563" y="815975"/>
          <p14:tracePt t="1988" x="2332038" y="806450"/>
          <p14:tracePt t="2005" x="2332038" y="795338"/>
          <p14:tracePt t="2021" x="2322513" y="785813"/>
          <p14:tracePt t="2038" x="2311400" y="785813"/>
          <p14:tracePt t="2071" x="2301875" y="785813"/>
          <p14:tracePt t="2083" x="2290763" y="795338"/>
          <p14:tracePt t="2089" x="2290763" y="806450"/>
          <p14:tracePt t="2105" x="2286000" y="806450"/>
          <p14:tracePt t="2122" x="2244725" y="841375"/>
          <p14:tracePt t="2139" x="2205038" y="882650"/>
          <p14:tracePt t="2155" x="2143125" y="954088"/>
          <p14:tracePt t="2172" x="2122488" y="984250"/>
          <p14:tracePt t="2188" x="2122488" y="1004888"/>
          <p14:tracePt t="2315" x="2112963" y="1004888"/>
          <p14:tracePt t="2333" x="2101850" y="1004888"/>
          <p14:tracePt t="2341" x="2101850" y="1009650"/>
          <p14:tracePt t="2356" x="2097088" y="1020763"/>
          <p14:tracePt t="2372" x="2087563" y="1020763"/>
          <p14:tracePt t="2388" x="2076450" y="1030288"/>
          <p14:tracePt t="2406" x="2046288" y="1050925"/>
          <p14:tracePt t="2422" x="2016125" y="1071563"/>
          <p14:tracePt t="2438" x="1984375" y="1092200"/>
          <p14:tracePt t="2456" x="1965325" y="1112838"/>
          <p14:tracePt t="2473" x="1954213" y="1122363"/>
          <p14:tracePt t="2489" x="1933575" y="1133475"/>
          <p14:tracePt t="2506" x="1924050" y="1152525"/>
          <p14:tracePt t="2523" x="1908175" y="1163638"/>
          <p14:tracePt t="2540" x="1898650" y="1173163"/>
          <p14:tracePt t="2555" x="1887538" y="1184275"/>
          <p14:tracePt t="2572" x="1878013" y="1193800"/>
          <p14:tracePt t="2588" x="1866900" y="1198563"/>
          <p14:tracePt t="2606" x="1857375" y="1198563"/>
          <p14:tracePt t="2622" x="1847850" y="1198563"/>
          <p14:tracePt t="2649" x="1836738" y="1198563"/>
          <p14:tracePt t="2676" x="1827213" y="1198563"/>
          <p14:tracePt t="2699" x="1816100" y="1198563"/>
          <p14:tracePt t="2715" x="1806575" y="1198563"/>
          <p14:tracePt t="2722" x="1806575" y="1193800"/>
          <p14:tracePt t="2739" x="1795463" y="1193800"/>
          <p14:tracePt t="2757" x="1785938" y="1193800"/>
          <p14:tracePt t="2774" x="1776413" y="1193800"/>
          <p14:tracePt t="2788" x="1765300" y="1193800"/>
          <p14:tracePt t="2806" x="1755775" y="1184275"/>
          <p14:tracePt t="2822" x="1744663" y="1184275"/>
          <p14:tracePt t="2839" x="1735138" y="1163638"/>
          <p14:tracePt t="2855" x="1735138" y="1143000"/>
          <p14:tracePt t="2872" x="1730375" y="1133475"/>
          <p14:tracePt t="3019" x="1730375" y="1122363"/>
          <p14:tracePt t="3049" x="1730375" y="1112838"/>
          <p14:tracePt t="3063" x="1730375" y="1101725"/>
          <p14:tracePt t="3082" x="1719263" y="1081088"/>
          <p14:tracePt t="3099" x="1719263" y="1071563"/>
          <p14:tracePt t="3105" x="1719263" y="1062038"/>
          <p14:tracePt t="3122" x="1709738" y="1050925"/>
          <p14:tracePt t="3139" x="1709738" y="1030288"/>
          <p14:tracePt t="3155" x="1709738" y="1009650"/>
          <p14:tracePt t="3172" x="1698625" y="974725"/>
          <p14:tracePt t="3188" x="1689100" y="954088"/>
          <p14:tracePt t="3206" x="1668463" y="933450"/>
          <p14:tracePt t="3222" x="1658938" y="923925"/>
          <p14:tracePt t="3239" x="1647825" y="923925"/>
          <p14:tracePt t="3255" x="1638300" y="933450"/>
          <p14:tracePt t="3272" x="1638300" y="965200"/>
          <p14:tracePt t="3289" x="1627188" y="995363"/>
          <p14:tracePt t="3306" x="1627188" y="1020763"/>
          <p14:tracePt t="3322" x="1617663" y="1050925"/>
          <p14:tracePt t="3340" x="1617663" y="1062038"/>
          <p14:tracePt t="3356" x="1617663" y="1071563"/>
          <p14:tracePt t="3372" x="1617663" y="1081088"/>
          <p14:tracePt t="3388" x="1617663" y="1092200"/>
          <p14:tracePt t="3410" x="1617663" y="1101725"/>
          <p14:tracePt t="3428" x="1617663" y="1112838"/>
          <p14:tracePt t="3439" x="1608138" y="1112838"/>
          <p14:tracePt t="3495" x="1608138" y="1101725"/>
          <p14:tracePt t="3512" x="1608138" y="1092200"/>
          <p14:tracePt t="3529" x="1608138" y="1081088"/>
          <p14:tracePt t="3546" x="1608138" y="1071563"/>
          <p14:tracePt t="3611" x="1608138" y="1081088"/>
          <p14:tracePt t="3617" x="1608138" y="1092200"/>
          <p14:tracePt t="3633" x="1608138" y="1101725"/>
          <p14:tracePt t="3639" x="1597025" y="1101725"/>
          <p14:tracePt t="3664" x="1597025" y="1112838"/>
          <p14:tracePt t="3696" x="1587500" y="1122363"/>
          <p14:tracePt t="3714" x="1587500" y="1133475"/>
          <p14:tracePt t="3744" x="1587500" y="1143000"/>
          <p14:tracePt t="3763" x="1587500" y="1152525"/>
          <p14:tracePt t="3796" x="1576388" y="1163638"/>
          <p14:tracePt t="3939" x="1566863" y="1163638"/>
          <p14:tracePt t="4062" x="1555750" y="1163638"/>
          <p14:tracePt t="4162" x="1555750" y="1173163"/>
          <p14:tracePt t="4206" x="1550988" y="1173163"/>
          <p14:tracePt t="4230" x="1550988" y="1184275"/>
          <p14:tracePt t="4272" x="1541463" y="1184275"/>
          <p14:tracePt t="4454" x="1530350" y="1184275"/>
          <p14:tracePt t="4528" x="1520825" y="1184275"/>
          <p14:tracePt t="4597" x="1509713" y="1184275"/>
          <p14:tracePt t="4631" x="1500188" y="1184275"/>
          <p14:tracePt t="4648" x="1500188" y="1173163"/>
          <p14:tracePt t="4664" x="1490663" y="1173163"/>
          <p14:tracePt t="4672" x="1490663" y="1163638"/>
          <p14:tracePt t="4694" x="1479550" y="1163638"/>
          <p14:tracePt t="4705" x="1479550" y="1152525"/>
          <p14:tracePt t="4722" x="1470025" y="1152525"/>
          <p14:tracePt t="4739" x="1438275" y="1133475"/>
          <p14:tracePt t="4755" x="1419225" y="1101725"/>
          <p14:tracePt t="4772" x="1387475" y="1062038"/>
          <p14:tracePt t="4788" x="1373188" y="1020763"/>
          <p14:tracePt t="4806" x="1341438" y="965200"/>
          <p14:tracePt t="4822" x="1322388" y="923925"/>
          <p14:tracePt t="4839" x="1311275" y="903288"/>
          <p14:tracePt t="4855" x="1290638" y="882650"/>
          <p14:tracePt t="4872" x="1281113" y="873125"/>
          <p14:tracePt t="4888" x="1260475" y="852488"/>
          <p14:tracePt t="4914" x="1250950" y="852488"/>
          <p14:tracePt t="4931" x="1239838" y="841375"/>
          <p14:tracePt t="4963" x="1239838" y="831850"/>
          <p14:tracePt t="4982" x="1230313" y="831850"/>
          <p14:tracePt t="5000" x="1230313" y="827088"/>
          <p14:tracePt t="5035" x="1219200" y="827088"/>
          <p14:tracePt t="5063" x="1219200" y="815975"/>
          <p14:tracePt t="5212" x="1219200" y="827088"/>
          <p14:tracePt t="5244" x="1219200" y="831850"/>
          <p14:tracePt t="5268" x="1219200" y="841375"/>
          <p14:tracePt t="5297" x="1219200" y="852488"/>
          <p14:tracePt t="5316" x="1219200" y="862013"/>
          <p14:tracePt t="5352" x="1219200" y="873125"/>
          <p14:tracePt t="5383" x="1219200" y="882650"/>
          <p14:tracePt t="5410" x="1219200" y="893763"/>
          <p14:tracePt t="5435" x="1219200" y="903288"/>
          <p14:tracePt t="5452" x="1219200" y="912813"/>
          <p14:tracePt t="5485" x="1219200" y="923925"/>
          <p14:tracePt t="5511" x="1219200" y="933450"/>
          <p14:tracePt t="5532" x="1219200" y="944563"/>
          <p14:tracePt t="5563" x="1219200" y="954088"/>
          <p14:tracePt t="5597" x="1219200" y="965200"/>
          <p14:tracePt t="5644" x="1219200" y="974725"/>
          <p14:tracePt t="5688" x="1219200" y="984250"/>
          <p14:tracePt t="5768" x="1219200" y="995363"/>
          <p14:tracePt t="5829" x="1219200" y="1004888"/>
          <p14:tracePt t="5878" x="1219200" y="1009650"/>
          <p14:tracePt t="5962" x="1219200" y="1020763"/>
          <p14:tracePt t="5997" x="1219200" y="1030288"/>
          <p14:tracePt t="6023" x="1219200" y="1041400"/>
          <p14:tracePt t="6082" x="1219200" y="1050925"/>
          <p14:tracePt t="6161" x="1219200" y="1062038"/>
          <p14:tracePt t="6296" x="1219200" y="1050925"/>
          <p14:tracePt t="6310" x="1230313" y="1050925"/>
          <p14:tracePt t="6330" x="1230313" y="1041400"/>
          <p14:tracePt t="6397" x="1230313" y="1030288"/>
          <p14:tracePt t="6455" x="1239838" y="1030288"/>
          <p14:tracePt t="6482" x="1239838" y="1020763"/>
          <p14:tracePt t="6550" x="1239838" y="1009650"/>
          <p14:tracePt t="6638" x="1239838" y="1004888"/>
          <p14:tracePt t="6728" x="1250950" y="1004888"/>
          <p14:tracePt t="6784" x="1260475" y="1004888"/>
          <p14:tracePt t="6801" x="1270000" y="1004888"/>
          <p14:tracePt t="6818" x="1270000" y="995363"/>
          <p14:tracePt t="6824" x="1281113" y="995363"/>
          <p14:tracePt t="6839" x="1290638" y="995363"/>
          <p14:tracePt t="6856" x="1301750" y="995363"/>
          <p14:tracePt t="6872" x="1322388" y="984250"/>
          <p14:tracePt t="6888" x="1352550" y="984250"/>
          <p14:tracePt t="6905" x="1373188" y="974725"/>
          <p14:tracePt t="6924" x="1387475" y="974725"/>
          <p14:tracePt t="6940" x="1419225" y="974725"/>
          <p14:tracePt t="6956" x="1438275" y="974725"/>
          <p14:tracePt t="6972" x="1470025" y="974725"/>
          <p14:tracePt t="6990" x="1500188" y="974725"/>
          <p14:tracePt t="7006" x="1520825" y="974725"/>
          <p14:tracePt t="7022" x="1555750" y="974725"/>
          <p14:tracePt t="7038" x="1587500" y="974725"/>
          <p14:tracePt t="7055" x="1617663" y="974725"/>
          <p14:tracePt t="7073" x="1647825" y="974725"/>
          <p14:tracePt t="7089" x="1668463" y="974725"/>
          <p14:tracePt t="7105" x="1689100" y="965200"/>
          <p14:tracePt t="7123" x="1709738" y="965200"/>
          <p14:tracePt t="7139" x="1730375" y="965200"/>
          <p14:tracePt t="7155" x="1744663" y="965200"/>
          <p14:tracePt t="7172" x="1776413" y="965200"/>
          <p14:tracePt t="7189" x="1785938" y="965200"/>
          <p14:tracePt t="7205" x="1816100" y="954088"/>
          <p14:tracePt t="7222" x="1827213" y="954088"/>
          <p14:tracePt t="7238" x="1836738" y="944563"/>
          <p14:tracePt t="7256" x="1847850" y="944563"/>
          <p14:tracePt t="7272" x="1866900" y="933450"/>
          <p14:tracePt t="7288" x="1887538" y="923925"/>
          <p14:tracePt t="7305" x="1898650" y="923925"/>
          <p14:tracePt t="7322" x="1919288" y="912813"/>
          <p14:tracePt t="7339" x="1944688" y="903288"/>
          <p14:tracePt t="7355" x="1965325" y="893763"/>
          <p14:tracePt t="7372" x="1984375" y="893763"/>
          <p14:tracePt t="7389" x="1995488" y="882650"/>
          <p14:tracePt t="7405" x="2025650" y="873125"/>
          <p14:tracePt t="7422" x="2036763" y="873125"/>
          <p14:tracePt t="7438" x="2055813" y="862013"/>
          <p14:tracePt t="7455" x="2076450" y="862013"/>
          <p14:tracePt t="7472" x="2087563" y="852488"/>
          <p14:tracePt t="7488" x="2101850" y="852488"/>
          <p14:tracePt t="7505" x="2112963" y="852488"/>
          <p14:tracePt t="7523" x="2122488" y="841375"/>
          <p14:tracePt t="7539" x="2133600" y="841375"/>
          <p14:tracePt t="7555" x="2143125" y="841375"/>
          <p14:tracePt t="7572" x="2152650" y="841375"/>
          <p14:tracePt t="7599" x="2163763" y="841375"/>
          <p14:tracePt t="7607" x="2173288" y="841375"/>
          <p14:tracePt t="7628" x="2184400" y="841375"/>
          <p14:tracePt t="7650" x="2193925" y="841375"/>
          <p14:tracePt t="7685" x="2205038" y="841375"/>
          <p14:tracePt t="7721" x="2205038" y="831850"/>
          <p14:tracePt t="7739" x="2214563" y="831850"/>
          <p14:tracePt t="7802" x="2224088" y="831850"/>
          <p14:tracePt t="8008" x="2224088" y="827088"/>
          <p14:tracePt t="8088" x="2235200" y="827088"/>
          <p14:tracePt t="8216" x="2244725" y="827088"/>
          <p14:tracePt t="8374" x="2255838" y="827088"/>
          <p14:tracePt t="8484" x="2255838" y="831850"/>
          <p14:tracePt t="8508" x="2265363" y="831850"/>
          <p14:tracePt t="8527" x="2265363" y="841375"/>
          <p14:tracePt t="8549" x="2276475" y="841375"/>
          <p14:tracePt t="8566" x="2276475" y="852488"/>
          <p14:tracePt t="8583" x="2276475" y="862013"/>
          <p14:tracePt t="8589" x="2286000" y="862013"/>
          <p14:tracePt t="8622" x="2286000" y="873125"/>
          <p14:tracePt t="8639" x="2286000" y="882650"/>
          <p14:tracePt t="8655" x="2290763" y="893763"/>
          <p14:tracePt t="8673" x="2290763" y="903288"/>
          <p14:tracePt t="8693" x="2290763" y="912813"/>
          <p14:tracePt t="8706" x="2301875" y="912813"/>
          <p14:tracePt t="8723" x="2301875" y="923925"/>
          <p14:tracePt t="8739" x="2301875" y="933450"/>
          <p14:tracePt t="8772" x="2301875" y="944563"/>
          <p14:tracePt t="8800" x="2301875" y="954088"/>
          <p14:tracePt t="8838" x="2301875" y="965200"/>
          <p14:tracePt t="8856" x="2290763" y="965200"/>
          <p14:tracePt t="8872" x="2286000" y="984250"/>
          <p14:tracePt t="8888" x="2276475" y="984250"/>
          <p14:tracePt t="8905" x="2265363" y="995363"/>
          <p14:tracePt t="8922" x="2255838" y="995363"/>
          <p14:tracePt t="8939" x="2244725" y="995363"/>
          <p14:tracePt t="8955" x="2235200" y="995363"/>
          <p14:tracePt t="8972" x="2214563" y="995363"/>
          <p14:tracePt t="8989" x="2193925" y="995363"/>
          <p14:tracePt t="9005" x="2163763" y="995363"/>
          <p14:tracePt t="9022" x="2133600" y="995363"/>
          <p14:tracePt t="9038" x="2076450" y="984250"/>
          <p14:tracePt t="9056" x="2025650" y="984250"/>
          <p14:tracePt t="9072" x="1944688" y="974725"/>
          <p14:tracePt t="9089" x="1878013" y="974725"/>
          <p14:tracePt t="9105" x="1827213" y="974725"/>
          <p14:tracePt t="9123" x="1765300" y="974725"/>
          <p14:tracePt t="9139" x="1719263" y="1004888"/>
          <p14:tracePt t="9155" x="1647825" y="1050925"/>
          <p14:tracePt t="9172" x="1587500" y="1092200"/>
          <p14:tracePt t="9190" x="1520825" y="1133475"/>
          <p14:tracePt t="9206" x="1479550" y="1152525"/>
          <p14:tracePt t="9222" x="1449388" y="1152525"/>
          <p14:tracePt t="9238" x="1428750" y="1152525"/>
          <p14:tracePt t="9256" x="1408113" y="1152525"/>
          <p14:tracePt t="9272" x="1398588" y="1152525"/>
          <p14:tracePt t="9288" x="1387475" y="1152525"/>
          <p14:tracePt t="9305" x="1377950" y="1143000"/>
          <p14:tracePt t="9323" x="1373188" y="1133475"/>
          <p14:tracePt t="9339" x="1373188" y="1122363"/>
          <p14:tracePt t="9365" x="1373188" y="1112838"/>
          <p14:tracePt t="9386" x="1373188" y="1101725"/>
          <p14:tracePt t="9408" x="1373188" y="1092200"/>
          <p14:tracePt t="9428" x="1373188" y="1081088"/>
          <p14:tracePt t="9451" x="1373188" y="1071563"/>
          <p14:tracePt t="9460" x="1373188" y="1062038"/>
          <p14:tracePt t="9478" x="1373188" y="1050925"/>
          <p14:tracePt t="9497" x="1373188" y="1041400"/>
          <p14:tracePt t="9531" x="1373188" y="1030288"/>
          <p14:tracePt t="9580" x="1373188" y="1020763"/>
          <p14:tracePt t="9662" x="1373188" y="1009650"/>
          <p14:tracePt t="9742" x="1373188" y="1004888"/>
          <p14:tracePt t="9814" x="1373188" y="995363"/>
          <p14:tracePt t="9898" x="1373188" y="984250"/>
          <p14:tracePt t="9907" x="1377950" y="984250"/>
          <p14:tracePt t="9964" x="1387475" y="984250"/>
          <p14:tracePt t="9974" x="1387475" y="974725"/>
          <p14:tracePt t="9994" x="1398588" y="965200"/>
          <p14:tracePt t="10012" x="1408113" y="965200"/>
          <p14:tracePt t="10022" x="1408113" y="954088"/>
          <p14:tracePt t="10039" x="1419225" y="954088"/>
          <p14:tracePt t="10056" x="1419225" y="944563"/>
          <p14:tracePt t="10072" x="1428750" y="944563"/>
          <p14:tracePt t="10088" x="1438275" y="944563"/>
          <p14:tracePt t="10128" x="1438275" y="954088"/>
          <p14:tracePt t="10138" x="1449388" y="954088"/>
          <p14:tracePt t="10156" x="1449388" y="965200"/>
          <p14:tracePt t="10172" x="1449388" y="974725"/>
          <p14:tracePt t="10189" x="1458913" y="984250"/>
          <p14:tracePt t="10205" x="1458913" y="1004888"/>
          <p14:tracePt t="10222" x="1458913" y="1009650"/>
          <p14:tracePt t="10238" x="1470025" y="1020763"/>
          <p14:tracePt t="10256" x="1470025" y="1041400"/>
          <p14:tracePt t="10272" x="1470025" y="1050925"/>
          <p14:tracePt t="10350" x="1470025" y="1041400"/>
          <p14:tracePt t="10371" x="1470025" y="1030288"/>
          <p14:tracePt t="10389" x="1470025" y="1020763"/>
          <p14:tracePt t="10406" x="1470025" y="1009650"/>
          <p14:tracePt t="10434" x="1470025" y="1004888"/>
          <p14:tracePt t="10471" x="1479550" y="1004888"/>
          <p14:tracePt t="10486" x="1479550" y="995363"/>
          <p14:tracePt t="10507" x="1490663" y="995363"/>
          <p14:tracePt t="10525" x="1490663" y="984250"/>
          <p14:tracePt t="10539" x="1500188" y="984250"/>
          <p14:tracePt t="10563" x="1509713" y="984250"/>
          <p14:tracePt t="10581" x="1509713" y="974725"/>
          <p14:tracePt t="10732" x="1509713" y="965200"/>
          <p14:tracePt t="10765" x="1520825" y="965200"/>
          <p14:tracePt t="10783" x="1530350" y="965200"/>
          <p14:tracePt t="10788" x="1530350" y="954088"/>
          <p14:tracePt t="10806" x="1541463" y="954088"/>
          <p14:tracePt t="10822" x="1555750" y="954088"/>
          <p14:tracePt t="10838" x="1576388" y="944563"/>
          <p14:tracePt t="10856" x="1617663" y="944563"/>
          <p14:tracePt t="10872" x="1658938" y="944563"/>
          <p14:tracePt t="10888" x="1689100" y="944563"/>
          <p14:tracePt t="10905" x="1730375" y="944563"/>
          <p14:tracePt t="10922" x="1776413" y="944563"/>
          <p14:tracePt t="10939" x="1806575" y="954088"/>
          <p14:tracePt t="10955" x="1857375" y="965200"/>
          <p14:tracePt t="10972" x="1887538" y="965200"/>
          <p14:tracePt t="10990" x="1919288" y="965200"/>
          <p14:tracePt t="11005" x="1944688" y="974725"/>
          <p14:tracePt t="11022" x="1974850" y="974725"/>
          <p14:tracePt t="11038" x="2005013" y="974725"/>
          <p14:tracePt t="11056" x="2036763" y="974725"/>
          <p14:tracePt t="11072" x="2055813" y="965200"/>
          <p14:tracePt t="11088" x="2076450" y="954088"/>
          <p14:tracePt t="11105" x="2097088" y="954088"/>
          <p14:tracePt t="11123" x="2101850" y="954088"/>
          <p14:tracePt t="11139" x="2112963" y="944563"/>
          <p14:tracePt t="11155" x="2122488" y="944563"/>
          <p14:tracePt t="11172" x="2133600" y="933450"/>
          <p14:tracePt t="11196" x="2143125" y="933450"/>
          <p14:tracePt t="11206" x="2143125" y="923925"/>
          <p14:tracePt t="11364" x="2133600" y="923925"/>
          <p14:tracePt t="11466" x="2122488" y="923925"/>
          <p14:tracePt t="11506" x="2112963" y="923925"/>
          <p14:tracePt t="11532" x="2101850" y="923925"/>
          <p14:tracePt t="11558" x="2097088" y="923925"/>
          <p14:tracePt t="11583" x="2087563" y="923925"/>
          <p14:tracePt t="11613" x="2087563" y="933450"/>
          <p14:tracePt t="11619" x="2076450" y="933450"/>
          <p14:tracePt t="11633" x="2076450" y="944563"/>
          <p14:tracePt t="11651" x="2066925" y="944563"/>
          <p14:tracePt t="11657" x="2066925" y="954088"/>
          <p14:tracePt t="11677" x="2055813" y="954088"/>
          <p14:tracePt t="11705" x="2055813" y="965200"/>
          <p14:tracePt t="11773" x="2066925" y="965200"/>
          <p14:tracePt t="11793" x="2076450" y="965200"/>
          <p14:tracePt t="11808" x="2087563" y="965200"/>
          <p14:tracePt t="11822" x="2097088" y="965200"/>
          <p14:tracePt t="11839" x="2101850" y="965200"/>
          <p14:tracePt t="11856" x="2122488" y="965200"/>
          <p14:tracePt t="11872" x="2133600" y="965200"/>
          <p14:tracePt t="11888" x="2152650" y="965200"/>
          <p14:tracePt t="11905" x="2163763" y="965200"/>
          <p14:tracePt t="11922" x="2173288" y="965200"/>
          <p14:tracePt t="11939" x="2193925" y="965200"/>
          <p14:tracePt t="11955" x="2205038" y="965200"/>
          <p14:tracePt t="11972" x="2224088" y="965200"/>
          <p14:tracePt t="11989" x="2235200" y="965200"/>
          <p14:tracePt t="12166" x="2224088" y="965200"/>
          <p14:tracePt t="12184" x="2214563" y="965200"/>
          <p14:tracePt t="12197" x="2214563" y="954088"/>
          <p14:tracePt t="12231" x="2214563" y="944563"/>
          <p14:tracePt t="12266" x="2214563" y="933450"/>
          <p14:tracePt t="12335" x="2224088" y="933450"/>
          <p14:tracePt t="12359" x="2235200" y="923925"/>
          <p14:tracePt t="12382" x="2244725" y="923925"/>
          <p14:tracePt t="12397" x="2255838" y="923925"/>
          <p14:tracePt t="12415" x="2265363" y="923925"/>
          <p14:tracePt t="12429" x="2265363" y="912813"/>
          <p14:tracePt t="12438" x="2276475" y="912813"/>
          <p14:tracePt t="12522" x="2265363" y="912813"/>
          <p14:tracePt t="12555" x="2255838" y="912813"/>
          <p14:tracePt t="12614" x="2265363" y="912813"/>
          <p14:tracePt t="12629" x="2276475" y="912813"/>
          <p14:tracePt t="12635" x="2286000" y="912813"/>
          <p14:tracePt t="12648" x="2290763" y="903288"/>
          <p14:tracePt t="12655" x="2301875" y="893763"/>
          <p14:tracePt t="12673" x="2311400" y="893763"/>
          <p14:tracePt t="12689" x="2332038" y="882650"/>
          <p14:tracePt t="12705" x="2352675" y="862013"/>
          <p14:tracePt t="12723" x="2403475" y="852488"/>
          <p14:tracePt t="12726" x="2454275" y="831850"/>
          <p14:tracePt t="12739" x="2465388" y="827088"/>
          <p14:tracePt t="12755" x="2479675" y="815975"/>
          <p14:tracePt t="12772" x="2530475" y="785813"/>
          <p14:tracePt t="12789" x="2562225" y="776288"/>
          <p14:tracePt t="12805" x="2601913" y="755650"/>
          <p14:tracePt t="12822" x="2633663" y="735013"/>
          <p14:tracePt t="12838" x="2659063" y="723900"/>
          <p14:tracePt t="12856" x="2679700" y="704850"/>
          <p14:tracePt t="12872" x="2719388" y="673100"/>
          <p14:tracePt t="12888" x="2751138" y="663575"/>
          <p14:tracePt t="12905" x="2790825" y="652463"/>
          <p14:tracePt t="12923" x="2832100" y="642938"/>
          <p14:tracePt t="12939" x="2847975" y="642938"/>
          <p14:tracePt t="12955" x="2867025" y="642938"/>
          <p14:tracePt t="12972" x="2887663" y="652463"/>
          <p14:tracePt t="12989" x="2898775" y="652463"/>
          <p14:tracePt t="13005" x="2908300" y="663575"/>
          <p14:tracePt t="13022" x="2919413" y="663575"/>
          <p14:tracePt t="13039" x="2928938" y="673100"/>
          <p14:tracePt t="13056" x="2938463" y="673100"/>
          <p14:tracePt t="13073" x="2949575" y="684213"/>
          <p14:tracePt t="13089" x="2949575" y="693738"/>
          <p14:tracePt t="13139" x="2959100" y="693738"/>
          <p14:tracePt t="13276" x="2970213" y="693738"/>
          <p14:tracePt t="13372" x="2979738" y="693738"/>
          <p14:tracePt t="13389" x="2979738" y="704850"/>
          <p14:tracePt t="13407" x="2979738" y="714375"/>
          <p14:tracePt t="13422" x="2990850" y="714375"/>
          <p14:tracePt t="13443" x="2990850" y="723900"/>
          <p14:tracePt t="13456" x="2990850" y="735013"/>
          <p14:tracePt t="13472" x="2990850" y="744538"/>
          <p14:tracePt t="13489" x="2990850" y="755650"/>
          <p14:tracePt t="13506" x="3000375" y="755650"/>
          <p14:tracePt t="13522" x="3000375" y="765175"/>
          <p14:tracePt t="13539" x="3000375" y="776288"/>
          <p14:tracePt t="13555" x="3009900" y="795338"/>
          <p14:tracePt t="13572" x="3009900" y="806450"/>
          <p14:tracePt t="13589" x="3016250" y="815975"/>
          <p14:tracePt t="13606" x="3016250" y="827088"/>
          <p14:tracePt t="13622" x="3016250" y="831850"/>
          <p14:tracePt t="13638" x="3016250" y="841375"/>
          <p14:tracePt t="13656" x="3016250" y="862013"/>
          <p14:tracePt t="13674" x="3016250" y="873125"/>
          <p14:tracePt t="13707" x="3016250" y="882650"/>
          <p14:tracePt t="13783" x="3009900" y="882650"/>
          <p14:tracePt t="13823" x="3000375" y="882650"/>
          <p14:tracePt t="13847" x="2990850" y="882650"/>
          <p14:tracePt t="13866" x="2979738" y="882650"/>
          <p14:tracePt t="13890" x="2970213" y="882650"/>
          <p14:tracePt t="13914" x="2959100" y="882650"/>
          <p14:tracePt t="13933" x="2949575" y="882650"/>
          <p14:tracePt t="13969" x="2938463" y="882650"/>
          <p14:tracePt t="13994" x="2928938" y="882650"/>
          <p14:tracePt t="14015" x="2919413" y="882650"/>
          <p14:tracePt t="14032" x="2908300" y="882650"/>
          <p14:tracePt t="14052" x="2898775" y="882650"/>
          <p14:tracePt t="14084" x="2887663" y="882650"/>
          <p14:tracePt t="14117" x="2878138" y="882650"/>
          <p14:tracePt t="14137" x="2878138" y="873125"/>
          <p14:tracePt t="14216" x="2887663" y="873125"/>
          <p14:tracePt t="14238" x="2898775" y="873125"/>
          <p14:tracePt t="14256" x="2908300" y="873125"/>
          <p14:tracePt t="14275" x="2919413" y="873125"/>
          <p14:tracePt t="14301" x="2928938" y="873125"/>
          <p14:tracePt t="14313" x="2938463" y="873125"/>
          <p14:tracePt t="14332" x="2949575" y="873125"/>
          <p14:tracePt t="14363" x="2959100" y="873125"/>
          <p14:tracePt t="14382" x="2970213" y="873125"/>
          <p14:tracePt t="14399" x="2979738" y="873125"/>
          <p14:tracePt t="14415" x="2990850" y="873125"/>
          <p14:tracePt t="14432" x="3000375" y="873125"/>
          <p14:tracePt t="14438" x="3009900" y="862013"/>
          <p14:tracePt t="14458" x="3016250" y="862013"/>
          <p14:tracePt t="14472" x="3025775" y="862013"/>
          <p14:tracePt t="14489" x="3036888" y="852488"/>
          <p14:tracePt t="14505" x="3055938" y="852488"/>
          <p14:tracePt t="14522" x="3067050" y="852488"/>
          <p14:tracePt t="14539" x="3076575" y="852488"/>
          <p14:tracePt t="14555" x="3097213" y="852488"/>
          <p14:tracePt t="14572" x="3108325" y="852488"/>
          <p14:tracePt t="14589" x="3108325" y="841375"/>
          <p14:tracePt t="14605" x="3117850" y="841375"/>
          <p14:tracePt t="14624" x="3127375" y="841375"/>
          <p14:tracePt t="14778" x="3117850" y="852488"/>
          <p14:tracePt t="14802" x="3108325" y="852488"/>
          <p14:tracePt t="14816" x="3097213" y="852488"/>
          <p14:tracePt t="14824" x="3087688" y="852488"/>
          <p14:tracePt t="14839" x="3087688" y="862013"/>
          <p14:tracePt t="14856" x="3076575" y="862013"/>
          <p14:tracePt t="14872" x="3055938" y="862013"/>
          <p14:tracePt t="14888" x="3046413" y="873125"/>
          <p14:tracePt t="14905" x="3025775" y="873125"/>
          <p14:tracePt t="14923" x="3016250" y="873125"/>
          <p14:tracePt t="14939" x="3000375" y="873125"/>
          <p14:tracePt t="14955" x="2990850" y="873125"/>
          <p14:tracePt t="14972" x="2970213" y="873125"/>
          <p14:tracePt t="14989" x="2949575" y="873125"/>
          <p14:tracePt t="15006" x="2938463" y="862013"/>
          <p14:tracePt t="15022" x="2928938" y="852488"/>
          <p14:tracePt t="15039" x="2928938" y="841375"/>
          <p14:tracePt t="15056" x="2919413" y="841375"/>
          <p14:tracePt t="15352" x="2928938" y="841375"/>
          <p14:tracePt t="15397" x="2938463" y="841375"/>
          <p14:tracePt t="15424" x="2949575" y="841375"/>
          <p14:tracePt t="15444" x="2959100" y="841375"/>
          <p14:tracePt t="15462" x="2970213" y="841375"/>
          <p14:tracePt t="15489" x="2979738" y="841375"/>
          <p14:tracePt t="15505" x="2990850" y="841375"/>
          <p14:tracePt t="15523" x="3000375" y="841375"/>
          <p14:tracePt t="15539" x="3009900" y="841375"/>
          <p14:tracePt t="15555" x="3016250" y="841375"/>
          <p14:tracePt t="15572" x="3025775" y="831850"/>
          <p14:tracePt t="15589" x="3036888" y="827088"/>
          <p14:tracePt t="15607" x="3046413" y="827088"/>
          <p14:tracePt t="15622" x="3046413" y="815975"/>
          <p14:tracePt t="15639" x="3055938" y="815975"/>
          <p14:tracePt t="15656" x="3055938" y="806450"/>
          <p14:tracePt t="15672" x="3067050" y="806450"/>
          <p14:tracePt t="15690" x="3076575" y="806450"/>
          <p14:tracePt t="15722" x="3087688" y="806450"/>
          <p14:tracePt t="15763" x="3087688" y="815975"/>
          <p14:tracePt t="15803" x="3097213" y="815975"/>
          <p14:tracePt t="15814" x="3097213" y="827088"/>
          <p14:tracePt t="15884" x="3108325" y="827088"/>
          <p14:tracePt t="16094" x="3097213" y="827088"/>
          <p14:tracePt t="16152" x="3097213" y="831850"/>
          <p14:tracePt t="16215" x="3097213" y="841375"/>
          <p14:tracePt t="16232" x="3087688" y="841375"/>
          <p14:tracePt t="16250" x="3087688" y="852488"/>
          <p14:tracePt t="16256" x="3076575" y="852488"/>
          <p14:tracePt t="16281" x="3067050" y="852488"/>
          <p14:tracePt t="16289" x="3067050" y="862013"/>
          <p14:tracePt t="16305" x="3055938" y="862013"/>
          <p14:tracePt t="16322" x="3046413" y="862013"/>
          <p14:tracePt t="16339" x="3025775" y="862013"/>
          <p14:tracePt t="16355" x="3000375" y="862013"/>
          <p14:tracePt t="16372" x="2979738" y="862013"/>
          <p14:tracePt t="16389" x="2959100" y="862013"/>
          <p14:tracePt t="16406" x="2928938" y="862013"/>
          <p14:tracePt t="16422" x="2887663" y="882650"/>
          <p14:tracePt t="16438" x="2847975" y="912813"/>
          <p14:tracePt t="16455" x="2790825" y="954088"/>
          <p14:tracePt t="16472" x="2730500" y="1004888"/>
          <p14:tracePt t="16488" x="2679700" y="1020763"/>
          <p14:tracePt t="16505" x="2633663" y="1050925"/>
          <p14:tracePt t="16523" x="2592388" y="1062038"/>
          <p14:tracePt t="16539" x="2530475" y="1081088"/>
          <p14:tracePt t="16555" x="2479675" y="1101725"/>
          <p14:tracePt t="16572" x="2403475" y="1133475"/>
          <p14:tracePt t="16589" x="2341563" y="1143000"/>
          <p14:tracePt t="16605" x="2276475" y="1143000"/>
          <p14:tracePt t="16622" x="2235200" y="1143000"/>
          <p14:tracePt t="16638" x="2163763" y="1133475"/>
          <p14:tracePt t="16656" x="2112963" y="1122363"/>
          <p14:tracePt t="16672" x="2046288" y="1092200"/>
          <p14:tracePt t="16688" x="1954213" y="1050925"/>
          <p14:tracePt t="16705" x="1908175" y="1030288"/>
          <p14:tracePt t="16722" x="1866900" y="1009650"/>
          <p14:tracePt t="16739" x="1816100" y="974725"/>
          <p14:tracePt t="16755" x="1785938" y="933450"/>
          <p14:tracePt t="16772" x="1765300" y="912813"/>
          <p14:tracePt t="16789" x="1744663" y="893763"/>
          <p14:tracePt t="16806" x="1719263" y="873125"/>
          <p14:tracePt t="16822" x="1698625" y="862013"/>
          <p14:tracePt t="16838" x="1679575" y="862013"/>
          <p14:tracePt t="16856" x="1647825" y="852488"/>
          <p14:tracePt t="16872" x="1617663" y="852488"/>
          <p14:tracePt t="16888" x="1597025" y="841375"/>
          <p14:tracePt t="16892" x="1566863" y="841375"/>
          <p14:tracePt t="16905" x="1555750" y="841375"/>
          <p14:tracePt t="16922" x="1550988" y="841375"/>
          <p14:tracePt t="16939" x="1520825" y="841375"/>
          <p14:tracePt t="16955" x="1500188" y="841375"/>
          <p14:tracePt t="16972" x="1479550" y="852488"/>
          <p14:tracePt t="16989" x="1470025" y="852488"/>
          <p14:tracePt t="17005" x="1458913" y="852488"/>
          <p14:tracePt t="17022" x="1438275" y="852488"/>
          <p14:tracePt t="17038" x="1428750" y="862013"/>
          <p14:tracePt t="17056" x="1419225" y="873125"/>
          <p14:tracePt t="17072" x="1398588" y="882650"/>
          <p14:tracePt t="17088" x="1387475" y="882650"/>
          <p14:tracePt t="17105" x="1377950" y="882650"/>
          <p14:tracePt t="17122" x="1373188" y="882650"/>
          <p14:tracePt t="17161" x="1362075" y="862013"/>
          <p14:tracePt t="17282" x="1373188" y="873125"/>
          <p14:tracePt t="17297" x="1373188" y="882650"/>
          <p14:tracePt t="17309" x="1377950" y="893763"/>
          <p14:tracePt t="17322" x="1377950" y="903288"/>
          <p14:tracePt t="17339" x="1387475" y="912813"/>
          <p14:tracePt t="17355" x="1398588" y="923925"/>
          <p14:tracePt t="17372" x="1408113" y="944563"/>
          <p14:tracePt t="17389" x="1419225" y="954088"/>
          <p14:tracePt t="17405" x="1419225" y="965200"/>
          <p14:tracePt t="17422" x="1428750" y="974725"/>
          <p14:tracePt t="17438" x="1438275" y="984250"/>
          <p14:tracePt t="17456" x="1458913" y="995363"/>
          <p14:tracePt t="17472" x="1470025" y="1004888"/>
          <p14:tracePt t="17488" x="1490663" y="1004888"/>
          <p14:tracePt t="17505" x="1509713" y="1004888"/>
          <p14:tracePt t="17522" x="1520825" y="1004888"/>
          <p14:tracePt t="17539" x="1530350" y="1009650"/>
          <p14:tracePt t="17555" x="1541463" y="1009650"/>
          <p14:tracePt t="17572" x="1550988" y="1009650"/>
          <p14:tracePt t="17589" x="1555750" y="1009650"/>
          <p14:tracePt t="17615" x="1555750" y="1020763"/>
          <p14:tracePt t="17631" x="1555750" y="1030288"/>
          <p14:tracePt t="17663" x="1555750" y="1041400"/>
          <p14:tracePt t="17679" x="1555750" y="1050925"/>
          <p14:tracePt t="17720" x="1555750" y="1062038"/>
          <p14:tracePt t="17739" x="1555750" y="1071563"/>
          <p14:tracePt t="17763" x="1555750" y="1081088"/>
          <p14:tracePt t="17787" x="1555750" y="1092200"/>
          <p14:tracePt t="17820" x="1555750" y="1101725"/>
          <p14:tracePt t="17899" x="1555750" y="1112838"/>
          <p14:tracePt t="17934" x="1550988" y="1112838"/>
          <p14:tracePt t="17965" x="1541463" y="1112838"/>
          <p14:tracePt t="17990" x="1530350" y="1112838"/>
          <p14:tracePt t="17999" x="1520825" y="1112838"/>
          <p14:tracePt t="18022" x="1520825" y="1101725"/>
          <p14:tracePt t="18039" x="1509713" y="1101725"/>
          <p14:tracePt t="18056" x="1490663" y="1092200"/>
          <p14:tracePt t="18072" x="1479550" y="1081088"/>
          <p14:tracePt t="18088" x="1458913" y="1062038"/>
          <p14:tracePt t="18105" x="1438275" y="1030288"/>
          <p14:tracePt t="18122" x="1408113" y="1004888"/>
          <p14:tracePt t="18139" x="1387475" y="984250"/>
          <p14:tracePt t="18155" x="1377950" y="965200"/>
          <p14:tracePt t="18172" x="1362075" y="944563"/>
          <p14:tracePt t="18189" x="1352550" y="933450"/>
          <p14:tracePt t="18205" x="1352550" y="912813"/>
          <p14:tracePt t="18222" x="1352550" y="893763"/>
          <p14:tracePt t="18238" x="1352550" y="882650"/>
          <p14:tracePt t="18256" x="1352550" y="862013"/>
          <p14:tracePt t="18272" x="1352550" y="852488"/>
          <p14:tracePt t="18288" x="1352550" y="841375"/>
          <p14:tracePt t="18305" x="1352550" y="831850"/>
          <p14:tracePt t="18322" x="1352550" y="827088"/>
          <p14:tracePt t="18339" x="1352550" y="815975"/>
          <p14:tracePt t="18355" x="1341438" y="815975"/>
          <p14:tracePt t="18372" x="1341438" y="806450"/>
          <p14:tracePt t="18389" x="1341438" y="795338"/>
          <p14:tracePt t="18405" x="1341438" y="785813"/>
          <p14:tracePt t="18422" x="1341438" y="776288"/>
          <p14:tracePt t="18447" x="1341438" y="765175"/>
          <p14:tracePt t="18498" x="1341438" y="755650"/>
          <p14:tracePt t="18580" x="1341438" y="744538"/>
          <p14:tracePt t="18715" x="1352550" y="744538"/>
          <p14:tracePt t="18729" x="1352550" y="755650"/>
          <p14:tracePt t="18747" x="1362075" y="755650"/>
          <p14:tracePt t="18755" x="1362075" y="765175"/>
          <p14:tracePt t="18772" x="1373188" y="765175"/>
          <p14:tracePt t="18790" x="1373188" y="776288"/>
          <p14:tracePt t="18806" x="1377950" y="785813"/>
          <p14:tracePt t="18822" x="1387475" y="795338"/>
          <p14:tracePt t="18838" x="1387475" y="806450"/>
          <p14:tracePt t="18856" x="1398588" y="815975"/>
          <p14:tracePt t="18872" x="1398588" y="827088"/>
          <p14:tracePt t="18888" x="1398588" y="841375"/>
          <p14:tracePt t="18905" x="1398588" y="852488"/>
          <p14:tracePt t="18923" x="1398588" y="873125"/>
          <p14:tracePt t="18939" x="1398588" y="882650"/>
          <p14:tracePt t="18955" x="1398588" y="903288"/>
          <p14:tracePt t="18972" x="1398588" y="912813"/>
          <p14:tracePt t="18989" x="1398588" y="923925"/>
          <p14:tracePt t="19022" x="1398588" y="933450"/>
          <p14:tracePt t="19120" x="1398588" y="944563"/>
          <p14:tracePt t="19218" x="1398588" y="954088"/>
          <p14:tracePt t="19382" x="1408113" y="954088"/>
          <p14:tracePt t="19413" x="1419225" y="954088"/>
          <p14:tracePt t="19435" x="1428750" y="954088"/>
          <p14:tracePt t="19455" x="1438275" y="954088"/>
          <p14:tracePt t="19470" x="1438275" y="965200"/>
          <p14:tracePt t="19484" x="1449388" y="974725"/>
          <p14:tracePt t="19494" x="1449388" y="984250"/>
          <p14:tracePt t="19505" x="1449388" y="995363"/>
          <p14:tracePt t="19522" x="1458913" y="1004888"/>
          <p14:tracePt t="19539" x="1458913" y="1030288"/>
          <p14:tracePt t="19555" x="1458913" y="1050925"/>
          <p14:tracePt t="19572" x="1470025" y="1062038"/>
          <p14:tracePt t="19589" x="1479550" y="1081088"/>
          <p14:tracePt t="19605" x="1490663" y="1092200"/>
          <p14:tracePt t="19622" x="1490663" y="1112838"/>
          <p14:tracePt t="19638" x="1500188" y="1112838"/>
          <p14:tracePt t="19655" x="1509713" y="1133475"/>
          <p14:tracePt t="19672" x="1520825" y="1143000"/>
          <p14:tracePt t="19688" x="1530350" y="1152525"/>
          <p14:tracePt t="19705" x="1541463" y="1163638"/>
          <p14:tracePt t="19723" x="1550988" y="1163638"/>
          <p14:tracePt t="19739" x="1555750" y="1173163"/>
          <p14:tracePt t="19755" x="1566863" y="1184275"/>
          <p14:tracePt t="19772" x="1576388" y="1184275"/>
          <p14:tracePt t="19789" x="1597025" y="1184275"/>
          <p14:tracePt t="19806" x="1608138" y="1193800"/>
          <p14:tracePt t="19822" x="1627188" y="1193800"/>
          <p14:tracePt t="19838" x="1638300" y="1198563"/>
          <p14:tracePt t="19843" x="1658938" y="1209675"/>
          <p14:tracePt t="19873" x="1679575" y="1219200"/>
          <p14:tracePt t="19879" x="1689100" y="1230313"/>
          <p14:tracePt t="19899" x="1689100" y="1239838"/>
          <p14:tracePt t="19905" x="1698625" y="1239838"/>
          <p14:tracePt t="19925" x="1698625" y="1250950"/>
          <p14:tracePt t="19939" x="1709738" y="1250950"/>
          <p14:tracePt t="19956" x="1709738" y="1260475"/>
          <p14:tracePt t="19980" x="1719263" y="1270000"/>
          <p14:tracePt t="20033" x="1730375" y="1270000"/>
          <p14:tracePt t="20066" x="1735138" y="1270000"/>
          <p14:tracePt t="20086" x="1744663" y="1270000"/>
          <p14:tracePt t="20102" x="1744663" y="1281113"/>
          <p14:tracePt t="20122" x="1755775" y="1281113"/>
          <p14:tracePt t="20229" x="1765300" y="1281113"/>
          <p14:tracePt t="20236" x="1776413" y="1281113"/>
          <p14:tracePt t="20255" x="1785938" y="1281113"/>
          <p14:tracePt t="20263" x="1795463" y="1281113"/>
          <p14:tracePt t="20278" x="1816100" y="1281113"/>
          <p14:tracePt t="20289" x="1827213" y="1281113"/>
          <p14:tracePt t="20305" x="1836738" y="1281113"/>
          <p14:tracePt t="20322" x="1878013" y="1270000"/>
          <p14:tracePt t="20339" x="1908175" y="1270000"/>
          <p14:tracePt t="20355" x="1933575" y="1270000"/>
          <p14:tracePt t="20372" x="1954213" y="1260475"/>
          <p14:tracePt t="20389" x="1974850" y="1260475"/>
          <p14:tracePt t="20405" x="1995488" y="1260475"/>
          <p14:tracePt t="20422" x="2005013" y="1260475"/>
          <p14:tracePt t="20438" x="2025650" y="1260475"/>
          <p14:tracePt t="20456" x="2046288" y="1260475"/>
          <p14:tracePt t="20472" x="2066925" y="1270000"/>
          <p14:tracePt t="20488" x="2076450" y="1270000"/>
          <p14:tracePt t="20505" x="2097088" y="1270000"/>
          <p14:tracePt t="20522" x="2101850" y="1270000"/>
          <p14:tracePt t="20539" x="2112963" y="1281113"/>
          <p14:tracePt t="20555" x="2122488" y="1281113"/>
          <p14:tracePt t="20577" x="2133600" y="1281113"/>
          <p14:tracePt t="20603" x="2143125" y="1281113"/>
          <p14:tracePt t="20630" x="2152650" y="1281113"/>
          <p14:tracePt t="20638" x="2152650" y="1270000"/>
          <p14:tracePt t="20648" x="2163763" y="1270000"/>
          <p14:tracePt t="20656" x="2173288" y="1270000"/>
          <p14:tracePt t="20673" x="2173288" y="1260475"/>
          <p14:tracePt t="20688" x="2184400" y="1260475"/>
          <p14:tracePt t="20705" x="2205038" y="1250950"/>
          <p14:tracePt t="20723" x="2214563" y="1250950"/>
          <p14:tracePt t="20739" x="2224088" y="1239838"/>
          <p14:tracePt t="20743" x="2235200" y="1239838"/>
          <p14:tracePt t="20765" x="2244725" y="1239838"/>
          <p14:tracePt t="20782" x="2255838" y="1239838"/>
          <p14:tracePt t="20805" x="2255838" y="1230313"/>
          <p14:tracePt t="20822" x="2265363" y="1230313"/>
          <p14:tracePt t="20838" x="2276475" y="1230313"/>
          <p14:tracePt t="20856" x="2286000" y="1230313"/>
          <p14:tracePt t="20872" x="2290763" y="1230313"/>
          <p14:tracePt t="20907" x="2301875" y="1230313"/>
          <p14:tracePt t="20923" x="2301875" y="1219200"/>
          <p14:tracePt t="21036" x="2301875" y="1209675"/>
          <p14:tracePt t="21107" x="2290763" y="1209675"/>
          <p14:tracePt t="21265" x="2301875" y="1209675"/>
          <p14:tracePt t="21282" x="2311400" y="1209675"/>
          <p14:tracePt t="21300" x="2322513" y="1209675"/>
          <p14:tracePt t="21317" x="2332038" y="1209675"/>
          <p14:tracePt t="21334" x="2341563" y="1209675"/>
          <p14:tracePt t="21350" x="2352675" y="1209675"/>
          <p14:tracePt t="21383" x="2362200" y="1209675"/>
          <p14:tracePt t="21414" x="2373313" y="1209675"/>
          <p14:tracePt t="21433" x="2382838" y="1209675"/>
          <p14:tracePt t="21462" x="2393950" y="1209675"/>
          <p14:tracePt t="21469" x="2403475" y="1209675"/>
          <p14:tracePt t="21489" x="2413000" y="1209675"/>
          <p14:tracePt t="21522" x="2424113" y="1209675"/>
          <p14:tracePt t="21541" x="2424113" y="1198563"/>
          <p14:tracePt t="21562" x="2433638" y="1198563"/>
          <p14:tracePt t="21640" x="2424113" y="1198563"/>
          <p14:tracePt t="21653" x="2413000" y="1198563"/>
          <p14:tracePt t="21671" x="2403475" y="1198563"/>
          <p14:tracePt t="21681" x="2393950" y="1198563"/>
          <p14:tracePt t="21696" x="2382838" y="1198563"/>
          <p14:tracePt t="21714" x="2373313" y="1198563"/>
          <p14:tracePt t="21731" x="2362200" y="1198563"/>
          <p14:tracePt t="21748" x="2352675" y="1198563"/>
          <p14:tracePt t="21764" x="2341563" y="1198563"/>
          <p14:tracePt t="21772" x="2332038" y="1198563"/>
          <p14:tracePt t="21789" x="2322513" y="1198563"/>
          <p14:tracePt t="21806" x="2301875" y="1198563"/>
          <p14:tracePt t="21822" x="2286000" y="1198563"/>
          <p14:tracePt t="21838" x="2276475" y="1198563"/>
          <p14:tracePt t="21855" x="2255838" y="1198563"/>
          <p14:tracePt t="21872" x="2244725" y="1198563"/>
          <p14:tracePt t="21940" x="2255838" y="1198563"/>
          <p14:tracePt t="21949" x="2255838" y="1193800"/>
          <p14:tracePt t="21963" x="2265363" y="1193800"/>
          <p14:tracePt t="21975" x="2276475" y="1193800"/>
          <p14:tracePt t="22006" x="2286000" y="1184275"/>
          <p14:tracePt t="22167" x="2276475" y="1184275"/>
          <p14:tracePt t="22279" x="2286000" y="1184275"/>
          <p14:tracePt t="22291" x="2286000" y="1173163"/>
          <p14:tracePt t="22308" x="2290763" y="1173163"/>
          <p14:tracePt t="22324" x="2301875" y="1173163"/>
          <p14:tracePt t="22344" x="2301875" y="1163638"/>
          <p14:tracePt t="22355" x="2311400" y="1163638"/>
          <p14:tracePt t="22416" x="2311400" y="1152525"/>
          <p14:tracePt t="22452" x="2301875" y="1152525"/>
          <p14:tracePt t="22486" x="2290763" y="1152525"/>
          <p14:tracePt t="22535" x="2290763" y="1143000"/>
          <p14:tracePt t="22541" x="2286000" y="1143000"/>
          <p14:tracePt t="22572" x="2286000" y="1133475"/>
          <p14:tracePt t="22581" x="2276475" y="1133475"/>
          <p14:tracePt t="22615" x="2265363" y="1122363"/>
          <p14:tracePt t="22621" x="2265363" y="1112838"/>
          <p14:tracePt t="22639" x="2255838" y="1112838"/>
          <p14:tracePt t="22656" x="2255838" y="1101725"/>
          <p14:tracePt t="22673" x="2244725" y="1101725"/>
          <p14:tracePt t="22783" x="2255838" y="1101725"/>
          <p14:tracePt t="22836" x="2265363" y="1101725"/>
          <p14:tracePt t="22877" x="2265363" y="1112838"/>
          <p14:tracePt t="22896" x="2276475" y="1112838"/>
          <p14:tracePt t="22929" x="2286000" y="1122363"/>
          <p14:tracePt t="22949" x="2290763" y="1122363"/>
          <p14:tracePt t="22965" x="2301875" y="1133475"/>
          <p14:tracePt t="22981" x="2322513" y="1133475"/>
          <p14:tracePt t="22996" x="2332038" y="1133475"/>
          <p14:tracePt t="23005" x="2341563" y="1143000"/>
          <p14:tracePt t="23022" x="2352675" y="1143000"/>
          <p14:tracePt t="23039" x="2373313" y="1143000"/>
          <p14:tracePt t="23056" x="2403475" y="1143000"/>
          <p14:tracePt t="23072" x="2433638" y="1143000"/>
          <p14:tracePt t="23088" x="2465388" y="1143000"/>
          <p14:tracePt t="23105" x="2479675" y="1143000"/>
          <p14:tracePt t="23122" x="2500313" y="1143000"/>
          <p14:tracePt t="23139" x="2509838" y="1143000"/>
          <p14:tracePt t="23155" x="2530475" y="1143000"/>
          <p14:tracePt t="23172" x="2551113" y="1143000"/>
          <p14:tracePt t="23189" x="2562225" y="1143000"/>
          <p14:tracePt t="23206" x="2581275" y="1143000"/>
          <p14:tracePt t="23222" x="2592388" y="1143000"/>
          <p14:tracePt t="23238" x="2601913" y="1133475"/>
          <p14:tracePt t="23255" x="2613025" y="1122363"/>
          <p14:tracePt t="23272" x="2622550" y="1112838"/>
          <p14:tracePt t="23288" x="2633663" y="1101725"/>
          <p14:tracePt t="23305" x="2633663" y="1092200"/>
          <p14:tracePt t="23323" x="2643188" y="1081088"/>
          <p14:tracePt t="23339" x="2643188" y="1071563"/>
          <p14:tracePt t="23355" x="2643188" y="1062038"/>
          <p14:tracePt t="23406" x="2643188" y="1071563"/>
          <p14:tracePt t="23432" x="2643188" y="1081088"/>
          <p14:tracePt t="23446" x="2633663" y="1081088"/>
          <p14:tracePt t="23471" x="2633663" y="1092200"/>
          <p14:tracePt t="23491" x="2633663" y="1101725"/>
          <p14:tracePt t="23670" x="2633663" y="1112838"/>
          <p14:tracePt t="24192" x="2633663" y="1122363"/>
          <p14:tracePt t="24250" x="2643188" y="1122363"/>
          <p14:tracePt t="24275" x="2643188" y="1133475"/>
          <p14:tracePt t="24311" x="2652713" y="1133475"/>
          <p14:tracePt t="24352" x="2659063" y="1133475"/>
          <p14:tracePt t="24384" x="2668588" y="1133475"/>
          <p14:tracePt t="24433" x="2679700" y="1133475"/>
          <p14:tracePt t="24463" x="2689225" y="1133475"/>
          <p14:tracePt t="24498" x="2689225" y="1122363"/>
          <p14:tracePt t="24512" x="2698750" y="1122363"/>
          <p14:tracePt t="24660" x="2689225" y="1122363"/>
          <p14:tracePt t="24671" x="2689225" y="1133475"/>
          <p14:tracePt t="24696" x="2679700" y="1133475"/>
          <p14:tracePt t="24701" x="2679700" y="1143000"/>
          <p14:tracePt t="24713" x="2668588" y="1143000"/>
          <p14:tracePt t="24745" x="2659063" y="1143000"/>
          <p14:tracePt t="24751" x="2659063" y="1152525"/>
          <p14:tracePt t="24780" x="2652713" y="1152525"/>
          <p14:tracePt t="24789" x="2652713" y="1163638"/>
          <p14:tracePt t="24814" x="2643188" y="1163638"/>
          <p14:tracePt t="24830" x="2633663" y="1173163"/>
          <p14:tracePt t="24839" x="2622550" y="1173163"/>
          <p14:tracePt t="24856" x="2613025" y="1184275"/>
          <p14:tracePt t="24872" x="2601913" y="1184275"/>
          <p14:tracePt t="24888" x="2592388" y="1193800"/>
          <p14:tracePt t="24905" x="2581275" y="1193800"/>
          <p14:tracePt t="24923" x="2562225" y="1193800"/>
          <p14:tracePt t="24939" x="2551113" y="1198563"/>
          <p14:tracePt t="24955" x="2541588" y="1198563"/>
          <p14:tracePt t="24972" x="2520950" y="1198563"/>
          <p14:tracePt t="24989" x="2500313" y="1198563"/>
          <p14:tracePt t="25006" x="2479675" y="1198563"/>
          <p14:tracePt t="25022" x="2470150" y="1198563"/>
          <p14:tracePt t="25039" x="2454275" y="1198563"/>
          <p14:tracePt t="25055" x="2433638" y="1198563"/>
          <p14:tracePt t="25072" x="2413000" y="1198563"/>
          <p14:tracePt t="25089" x="2382838" y="1198563"/>
          <p14:tracePt t="25106" x="2362200" y="1198563"/>
          <p14:tracePt t="25122" x="2332038" y="1198563"/>
          <p14:tracePt t="25139" x="2322513" y="1198563"/>
          <p14:tracePt t="25155" x="2311400" y="1198563"/>
          <p14:tracePt t="25172" x="2301875" y="1198563"/>
          <p14:tracePt t="25188" x="2290763" y="1198563"/>
          <p14:tracePt t="25206" x="2286000" y="1198563"/>
          <p14:tracePt t="25223" x="2276475" y="1198563"/>
          <p14:tracePt t="25244" x="2265363" y="1198563"/>
          <p14:tracePt t="25298" x="2265363" y="1193800"/>
          <p14:tracePt t="25349" x="2265363" y="1184275"/>
          <p14:tracePt t="25384" x="2276475" y="1184275"/>
          <p14:tracePt t="25402" x="2286000" y="1184275"/>
          <p14:tracePt t="25432" x="2290763" y="1184275"/>
          <p14:tracePt t="25446" x="2301875" y="1184275"/>
          <p14:tracePt t="25464" x="2311400" y="1184275"/>
          <p14:tracePt t="25480" x="2322513" y="1184275"/>
          <p14:tracePt t="25500" x="2332038" y="1184275"/>
          <p14:tracePt t="25515" x="2341563" y="1184275"/>
          <p14:tracePt t="25544" x="2352675" y="1184275"/>
          <p14:tracePt t="25762" x="2341563" y="1184275"/>
          <p14:tracePt t="25798" x="2332038" y="1173163"/>
          <p14:tracePt t="25822" x="2322513" y="1173163"/>
          <p14:tracePt t="25834" x="2311400" y="1173163"/>
          <p14:tracePt t="25866" x="2301875" y="1173163"/>
          <p14:tracePt t="25891" x="2290763" y="1173163"/>
          <p14:tracePt t="25905" x="2290763" y="1163638"/>
          <p14:tracePt t="26023" x="2290763" y="1152525"/>
          <p14:tracePt t="26329" x="2301875" y="1152525"/>
          <p14:tracePt t="26497" x="2301875" y="1143000"/>
          <p14:tracePt t="26585" x="2311400" y="1143000"/>
          <p14:tracePt t="26618" x="2322513" y="1143000"/>
          <p14:tracePt t="26979" x="2322513" y="1152525"/>
          <p14:tracePt t="27747" x="2311400" y="1152525"/>
          <p14:tracePt t="27782" x="2301875" y="1152525"/>
          <p14:tracePt t="28027" x="2290763" y="1152525"/>
          <p14:tracePt t="28110" x="2286000" y="1163638"/>
          <p14:tracePt t="28270" x="2286000" y="1152525"/>
          <p14:tracePt t="28308" x="2286000" y="1143000"/>
          <p14:tracePt t="28382" x="2286000" y="1133475"/>
          <p14:tracePt t="28416" x="2286000" y="1122363"/>
          <p14:tracePt t="28437" x="2276475" y="1122363"/>
          <p14:tracePt t="28450" x="2276475" y="1112838"/>
          <p14:tracePt t="28466" x="2265363" y="1112838"/>
          <p14:tracePt t="28500" x="2255838" y="1112838"/>
          <p14:tracePt t="28563" x="2244725" y="1112838"/>
          <p14:tracePt t="28592" x="2235200" y="1112838"/>
          <p14:tracePt t="28631" x="2235200" y="1122363"/>
          <p14:tracePt t="28664" x="2235200" y="1133475"/>
          <p14:tracePt t="28685" x="2235200" y="1143000"/>
          <p14:tracePt t="28715" x="2235200" y="1152525"/>
          <p14:tracePt t="28864" x="2235200" y="1163638"/>
          <p14:tracePt t="28913" x="2224088" y="1163638"/>
          <p14:tracePt t="29142" x="2214563" y="1163638"/>
          <p14:tracePt t="29174" x="2205038" y="1163638"/>
          <p14:tracePt t="29201" x="2193925" y="1163638"/>
          <p14:tracePt t="29214" x="2184400" y="1163638"/>
          <p14:tracePt t="29249" x="2173288" y="1173163"/>
          <p14:tracePt t="29272" x="2173288" y="1193800"/>
          <p14:tracePt t="29289" x="2173288" y="1198563"/>
          <p14:tracePt t="29305" x="2163763" y="1209675"/>
          <p14:tracePt t="29323" x="2163763" y="1219200"/>
          <p14:tracePt t="29407" x="2173288" y="1219200"/>
          <p14:tracePt t="29453" x="2184400" y="1219200"/>
          <p14:tracePt t="29484" x="2184400" y="1209675"/>
          <p14:tracePt t="29546" x="2184400" y="1198563"/>
          <p14:tracePt t="29566" x="2193925" y="1198563"/>
          <p14:tracePt t="29598" x="2193925" y="1193800"/>
          <p14:tracePt t="29681" x="2205038" y="1193800"/>
          <p14:tracePt t="29695" x="2205038" y="1184275"/>
          <p14:tracePt t="29705" x="2214563" y="1184275"/>
          <p14:tracePt t="29723" x="2214563" y="1173163"/>
          <p14:tracePt t="29739" x="2224088" y="1163638"/>
          <p14:tracePt t="29755" x="2255838" y="1143000"/>
          <p14:tracePt t="29772" x="2286000" y="1122363"/>
          <p14:tracePt t="29789" x="2311400" y="1112838"/>
          <p14:tracePt t="29806" x="2352675" y="1081088"/>
          <p14:tracePt t="29822" x="2403475" y="1071563"/>
          <p14:tracePt t="29839" x="2444750" y="1062038"/>
          <p14:tracePt t="29843" x="2479675" y="1041400"/>
          <p14:tracePt t="29855" x="2490788" y="1041400"/>
          <p14:tracePt t="29872" x="2500313" y="1041400"/>
          <p14:tracePt t="29888" x="2530475" y="1041400"/>
          <p14:tracePt t="29906" x="2562225" y="1041400"/>
          <p14:tracePt t="29922" x="2571750" y="1062038"/>
          <p14:tracePt t="29939" x="2592388" y="1081088"/>
          <p14:tracePt t="29955" x="2601913" y="1092200"/>
          <p14:tracePt t="29972" x="2613025" y="1101725"/>
          <p14:tracePt t="29995" x="2613025" y="1112838"/>
          <p14:tracePt t="30033" x="2613025" y="1122363"/>
          <p14:tracePt t="30078" x="2613025" y="1133475"/>
          <p14:tracePt t="30109" x="2622550" y="1133475"/>
          <p14:tracePt t="30223" x="2622550" y="1143000"/>
          <p14:tracePt t="30263" x="2622550" y="1152525"/>
          <p14:tracePt t="30281" x="2613025" y="1152525"/>
          <p14:tracePt t="30390" x="2601913" y="1152525"/>
          <p14:tracePt t="30508" x="2601913" y="1143000"/>
          <p14:tracePt t="30570" x="2601913" y="1133475"/>
          <p14:tracePt t="30738" x="2613025" y="1133475"/>
          <p14:tracePt t="30838" x="2622550" y="1133475"/>
          <p14:tracePt t="30857" x="2622550" y="1143000"/>
          <p14:tracePt t="31077" x="2613025" y="1143000"/>
          <p14:tracePt t="31098" x="2601913" y="1143000"/>
          <p14:tracePt t="31104" x="2592388" y="1143000"/>
          <p14:tracePt t="31122" x="2581275" y="1143000"/>
          <p14:tracePt t="31139" x="2551113" y="1143000"/>
          <p14:tracePt t="31155" x="2500313" y="1143000"/>
          <p14:tracePt t="31172" x="2465388" y="1143000"/>
          <p14:tracePt t="31189" x="2403475" y="1163638"/>
          <p14:tracePt t="31205" x="2362200" y="1184275"/>
          <p14:tracePt t="31222" x="2341563" y="1198563"/>
          <p14:tracePt t="31238" x="2332038" y="1219200"/>
          <p14:tracePt t="31255" x="2311400" y="1239838"/>
          <p14:tracePt t="31272" x="2286000" y="1260475"/>
          <p14:tracePt t="31288" x="2255838" y="1270000"/>
          <p14:tracePt t="31305" x="2224088" y="1290638"/>
          <p14:tracePt t="31324" x="2193925" y="1290638"/>
          <p14:tracePt t="31339" x="2184400" y="1290638"/>
          <p14:tracePt t="31356" x="2173288" y="1290638"/>
          <p14:tracePt t="31372" x="2152650" y="1281113"/>
          <p14:tracePt t="31389" x="2133600" y="1260475"/>
          <p14:tracePt t="31406" x="2101850" y="1250950"/>
          <p14:tracePt t="31422" x="2076450" y="1239838"/>
          <p14:tracePt t="31439" x="2046288" y="1230313"/>
          <p14:tracePt t="31455" x="2016125" y="1230313"/>
          <p14:tracePt t="31472" x="2005013" y="1230313"/>
          <p14:tracePt t="31530" x="2016125" y="1230313"/>
          <p14:tracePt t="31539" x="2025650" y="1230313"/>
          <p14:tracePt t="31555" x="2036763" y="1230313"/>
          <p14:tracePt t="31572" x="2066925" y="1219200"/>
          <p14:tracePt t="31590" x="2097088" y="1219200"/>
          <p14:tracePt t="31606" x="2133600" y="1219200"/>
          <p14:tracePt t="31622" x="2152650" y="1219200"/>
          <p14:tracePt t="31639" x="2184400" y="1219200"/>
          <p14:tracePt t="31655" x="2214563" y="1219200"/>
          <p14:tracePt t="31672" x="2235200" y="1219200"/>
          <p14:tracePt t="31688" x="2255838" y="1219200"/>
          <p14:tracePt t="31705" x="2265363" y="1230313"/>
          <p14:tracePt t="31723" x="2276475" y="1230313"/>
          <p14:tracePt t="31739" x="2290763" y="1239838"/>
          <p14:tracePt t="31756" x="2301875" y="1250950"/>
          <p14:tracePt t="31772" x="2322513" y="1270000"/>
          <p14:tracePt t="31789" x="2341563" y="1281113"/>
          <p14:tracePt t="31805" x="2362200" y="1301750"/>
          <p14:tracePt t="31822" x="2393950" y="1322388"/>
          <p14:tracePt t="31838" x="2444750" y="1352550"/>
          <p14:tracePt t="31855" x="2500313" y="1398588"/>
          <p14:tracePt t="31872" x="2530475" y="1438275"/>
          <p14:tracePt t="31888" x="2581275" y="1509713"/>
          <p14:tracePt t="31905" x="2613025" y="1562100"/>
          <p14:tracePt t="31922" x="2643188" y="1617663"/>
          <p14:tracePt t="31926" x="2659063" y="1658938"/>
          <p14:tracePt t="31939" x="2668588" y="1668463"/>
          <p14:tracePt t="31955" x="2689225" y="1698625"/>
          <p14:tracePt t="31972" x="2709863" y="1719263"/>
          <p14:tracePt t="31989" x="2730500" y="1739900"/>
          <p14:tracePt t="32006" x="2740025" y="1744663"/>
          <p14:tracePt t="32036" x="2751138" y="1744663"/>
          <p14:tracePt t="32067" x="2760663" y="1755775"/>
          <p14:tracePt t="32081" x="2770188" y="1755775"/>
          <p14:tracePt t="32096" x="2781300" y="1755775"/>
          <p14:tracePt t="32106" x="2781300" y="1765300"/>
          <p14:tracePt t="32123" x="2801938" y="1765300"/>
          <p14:tracePt t="32139" x="2832100" y="1776413"/>
          <p14:tracePt t="32155" x="2857500" y="1776413"/>
          <p14:tracePt t="32172" x="2887663" y="1785938"/>
          <p14:tracePt t="32189" x="2919413" y="1785938"/>
          <p14:tracePt t="32205" x="2949575" y="1795463"/>
          <p14:tracePt t="32222" x="2979738" y="1806575"/>
          <p14:tracePt t="32238" x="3000375" y="1816100"/>
          <p14:tracePt t="32255" x="3025775" y="1827213"/>
          <p14:tracePt t="32272" x="3046413" y="1836738"/>
          <p14:tracePt t="32288" x="3067050" y="1836738"/>
          <p14:tracePt t="32305" x="3076575" y="1847850"/>
          <p14:tracePt t="32323" x="3097213" y="1857375"/>
          <p14:tracePt t="32339" x="3108325" y="1857375"/>
          <p14:tracePt t="32355" x="3117850" y="1857375"/>
          <p14:tracePt t="32496" x="3117850" y="1847850"/>
          <p14:tracePt t="32530" x="3117850" y="1836738"/>
          <p14:tracePt t="32665" x="3127375" y="1836738"/>
          <p14:tracePt t="32680" x="3127375" y="1847850"/>
          <p14:tracePt t="32715" x="3127375" y="1857375"/>
          <p14:tracePt t="32772" x="3127375" y="1866900"/>
          <p14:tracePt t="32799" x="3127375" y="1878013"/>
          <p14:tracePt t="32817" x="3127375" y="1887538"/>
          <p14:tracePt t="32837" x="3127375" y="1898650"/>
          <p14:tracePt t="32848" x="3127375" y="1908175"/>
          <p14:tracePt t="32866" x="3127375" y="1919288"/>
          <p14:tracePt t="32872" x="3127375" y="1928813"/>
          <p14:tracePt t="32889" x="3127375" y="1933575"/>
          <p14:tracePt t="32905" x="3117850" y="1944688"/>
          <p14:tracePt t="32923" x="3117850" y="1965325"/>
          <p14:tracePt t="32939" x="3117850" y="1995488"/>
          <p14:tracePt t="32955" x="3108325" y="2036763"/>
          <p14:tracePt t="32972" x="3097213" y="2076450"/>
          <p14:tracePt t="32989" x="3087688" y="2133600"/>
          <p14:tracePt t="33005" x="3067050" y="2193925"/>
          <p14:tracePt t="33022" x="3055938" y="2224088"/>
          <p14:tracePt t="33038" x="3055938" y="2244725"/>
          <p14:tracePt t="33056" x="3055938" y="2255838"/>
          <p14:tracePt t="33072" x="3055938" y="2265363"/>
          <p14:tracePt t="33158" x="3067050" y="2265363"/>
          <p14:tracePt t="33194" x="3076575" y="2265363"/>
          <p14:tracePt t="33263" x="3076575" y="2255838"/>
          <p14:tracePt t="33352" x="3076575" y="2244725"/>
          <p14:tracePt t="33398" x="3087688" y="2244725"/>
          <p14:tracePt t="33437" x="3097213" y="2244725"/>
          <p14:tracePt t="33473" x="3108325" y="2244725"/>
          <p14:tracePt t="33500" x="3117850" y="2244725"/>
          <p14:tracePt t="33531" x="3127375" y="2235200"/>
          <p14:tracePt t="33548" x="3138488" y="2235200"/>
          <p14:tracePt t="33572" x="3148013" y="2235200"/>
          <p14:tracePt t="33693" x="3138488" y="2235200"/>
          <p14:tracePt t="33707" x="3127375" y="2235200"/>
          <p14:tracePt t="33717" x="3117850" y="2235200"/>
          <p14:tracePt t="33724" x="3108325" y="2235200"/>
          <p14:tracePt t="33739" x="3097213" y="2235200"/>
          <p14:tracePt t="33755" x="3087688" y="2235200"/>
          <p14:tracePt t="33772" x="3067050" y="2235200"/>
          <p14:tracePt t="33789" x="3046413" y="2224088"/>
          <p14:tracePt t="33806" x="3025775" y="2224088"/>
          <p14:tracePt t="33822" x="3009900" y="2214563"/>
          <p14:tracePt t="33838" x="2990850" y="2205038"/>
          <p14:tracePt t="33856" x="2970213" y="2205038"/>
          <p14:tracePt t="33872" x="2959100" y="2193925"/>
          <p14:tracePt t="33888" x="2938463" y="2193925"/>
          <p14:tracePt t="33905" x="2928938" y="2184400"/>
          <p14:tracePt t="33922" x="2919413" y="2173288"/>
          <p14:tracePt t="33939" x="2908300" y="2163763"/>
          <p14:tracePt t="33955" x="2887663" y="2143125"/>
          <p14:tracePt t="33972" x="2867025" y="2143125"/>
          <p14:tracePt t="33989" x="2847975" y="2133600"/>
          <p14:tracePt t="34006" x="2832100" y="2122488"/>
          <p14:tracePt t="34022" x="2822575" y="2112963"/>
          <p14:tracePt t="34083" x="2822575" y="2108200"/>
          <p14:tracePt t="34121" x="2822575" y="2097088"/>
          <p14:tracePt t="34232" x="2822575" y="2087563"/>
          <p14:tracePt t="34431" x="2822575" y="2076450"/>
          <p14:tracePt t="34468" x="2822575" y="2066925"/>
          <p14:tracePt t="34508" x="2822575" y="2055813"/>
          <p14:tracePt t="34516" x="2811463" y="2055813"/>
          <p14:tracePt t="34532" x="2811463" y="2046288"/>
          <p14:tracePt t="34555" x="2801938" y="2025650"/>
          <p14:tracePt t="34572" x="2801938" y="2016125"/>
          <p14:tracePt t="34589" x="2790825" y="1995488"/>
          <p14:tracePt t="34606" x="2781300" y="1984375"/>
          <p14:tracePt t="34622" x="2770188" y="1974850"/>
          <p14:tracePt t="34638" x="2760663" y="1954213"/>
          <p14:tracePt t="34656" x="2751138" y="1944688"/>
          <p14:tracePt t="34672" x="2740025" y="1933575"/>
          <p14:tracePt t="34688" x="2730500" y="1928813"/>
          <p14:tracePt t="34705" x="2719388" y="1919288"/>
          <p14:tracePt t="34722" x="2709863" y="1919288"/>
          <p14:tracePt t="34739" x="2709863" y="1908175"/>
          <p14:tracePt t="34755" x="2709863" y="1898650"/>
          <p14:tracePt t="34772" x="2698750" y="1898650"/>
          <p14:tracePt t="34789" x="2698750" y="1887538"/>
          <p14:tracePt t="34813" x="2698750" y="1878013"/>
          <p14:tracePt t="34830" x="2698750" y="1866900"/>
          <p14:tracePt t="34847" x="2698750" y="1857375"/>
          <p14:tracePt t="34875" x="2698750" y="1847850"/>
          <p14:tracePt t="34897" x="2698750" y="1836738"/>
          <p14:tracePt t="34924" x="2698750" y="1827213"/>
          <p14:tracePt t="34979" x="2698750" y="1816100"/>
          <p14:tracePt t="35014" x="2698750" y="1806575"/>
          <p14:tracePt t="35135" x="2698750" y="1795463"/>
          <p14:tracePt t="35200" x="2698750" y="1785938"/>
          <p14:tracePt t="35294" x="2698750" y="1776413"/>
          <p14:tracePt t="35584" x="2698750" y="1765300"/>
          <p14:tracePt t="35606" x="2698750" y="1755775"/>
          <p14:tracePt t="35614" x="2698750" y="1744663"/>
          <p14:tracePt t="35625" x="2709863" y="1744663"/>
          <p14:tracePt t="35639" x="2709863" y="1739900"/>
          <p14:tracePt t="35655" x="2709863" y="1719263"/>
          <p14:tracePt t="35672" x="2709863" y="1689100"/>
          <p14:tracePt t="35688" x="2709863" y="1658938"/>
          <p14:tracePt t="35705" x="2709863" y="1638300"/>
          <p14:tracePt t="35723" x="2709863" y="1597025"/>
          <p14:tracePt t="35739" x="2709863" y="1566863"/>
          <p14:tracePt t="35755" x="2709863" y="1530350"/>
          <p14:tracePt t="35772" x="2709863" y="1500188"/>
          <p14:tracePt t="35776" x="2698750" y="1470025"/>
          <p14:tracePt t="35789" x="2698750" y="1458913"/>
          <p14:tracePt t="35806" x="2689225" y="1428750"/>
          <p14:tracePt t="35822" x="2689225" y="1408113"/>
          <p14:tracePt t="35839" x="2679700" y="1387475"/>
          <p14:tracePt t="35856" x="2679700" y="1373188"/>
          <p14:tracePt t="35873" x="2668588" y="1362075"/>
          <p14:tracePt t="35932" x="2659063" y="1362075"/>
          <p14:tracePt t="36063" x="2659063" y="1373188"/>
          <p14:tracePt t="36300" x="2668588" y="1373188"/>
          <p14:tracePt t="36317" x="2668588" y="1362075"/>
          <p14:tracePt t="36324" x="2668588" y="1352550"/>
          <p14:tracePt t="36339" x="2679700" y="1352550"/>
          <p14:tracePt t="36355" x="2689225" y="1331913"/>
          <p14:tracePt t="36372" x="2709863" y="1311275"/>
          <p14:tracePt t="36390" x="2740025" y="1301750"/>
          <p14:tracePt t="36405" x="2801938" y="1290638"/>
          <p14:tracePt t="36422" x="2847975" y="1281113"/>
          <p14:tracePt t="36439" x="2908300" y="1281113"/>
          <p14:tracePt t="36455" x="2949575" y="1290638"/>
          <p14:tracePt t="36472" x="3000375" y="1301750"/>
          <p14:tracePt t="36488" x="3046413" y="1331913"/>
          <p14:tracePt t="36505" x="3076575" y="1352550"/>
          <p14:tracePt t="36523" x="3108325" y="1373188"/>
          <p14:tracePt t="36539" x="3138488" y="1408113"/>
          <p14:tracePt t="36556" x="3179763" y="1458913"/>
          <p14:tracePt t="36572" x="3198813" y="1500188"/>
          <p14:tracePt t="36589" x="3214688" y="1541463"/>
          <p14:tracePt t="36606" x="3244850" y="1597025"/>
          <p14:tracePt t="36622" x="3255963" y="1638300"/>
          <p14:tracePt t="36638" x="3265488" y="1679575"/>
          <p14:tracePt t="36655" x="3276600" y="1709738"/>
          <p14:tracePt t="36672" x="3276600" y="1730375"/>
          <p14:tracePt t="36688" x="3276600" y="1755775"/>
          <p14:tracePt t="36706" x="3276600" y="1776413"/>
          <p14:tracePt t="36722" x="3276600" y="1795463"/>
          <p14:tracePt t="36739" x="3286125" y="1816100"/>
          <p14:tracePt t="36755" x="3286125" y="1836738"/>
          <p14:tracePt t="36772" x="3295650" y="1857375"/>
          <p14:tracePt t="36789" x="3295650" y="1878013"/>
          <p14:tracePt t="36805" x="3295650" y="1919288"/>
          <p14:tracePt t="36822" x="3295650" y="1933575"/>
          <p14:tracePt t="36838" x="3295650" y="1984375"/>
          <p14:tracePt t="36843" x="3295650" y="2036763"/>
          <p14:tracePt t="36855" x="3295650" y="2076450"/>
          <p14:tracePt t="36872" x="3295650" y="2112963"/>
          <p14:tracePt t="36888" x="3295650" y="2184400"/>
          <p14:tracePt t="36905" x="3306763" y="2235200"/>
          <p14:tracePt t="36923" x="3306763" y="2276475"/>
          <p14:tracePt t="36939" x="3316288" y="2322513"/>
          <p14:tracePt t="36955" x="3336925" y="2362200"/>
          <p14:tracePt t="36972" x="3348038" y="2393950"/>
          <p14:tracePt t="36989" x="3367088" y="2413000"/>
          <p14:tracePt t="37006" x="3382963" y="2424113"/>
          <p14:tracePt t="37022" x="3403600" y="2433638"/>
          <p14:tracePt t="37038" x="3424238" y="2444750"/>
          <p14:tracePt t="37055" x="3444875" y="2444750"/>
          <p14:tracePt t="37096" x="3444875" y="2433638"/>
          <p14:tracePt t="37167" x="3444875" y="2444750"/>
          <p14:tracePt t="37177" x="3433763" y="2444750"/>
          <p14:tracePt t="37190" x="3424238" y="2454275"/>
          <p14:tracePt t="37206" x="3403600" y="2474913"/>
          <p14:tracePt t="37222" x="3378200" y="2490788"/>
          <p14:tracePt t="37239" x="3348038" y="2509838"/>
          <p14:tracePt t="37255" x="3316288" y="2541588"/>
          <p14:tracePt t="37272" x="3286125" y="2571750"/>
          <p14:tracePt t="37288" x="3255963" y="2581275"/>
          <p14:tracePt t="37305" x="3224213" y="2592388"/>
          <p14:tracePt t="37323" x="3205163" y="2592388"/>
          <p14:tracePt t="37339" x="3189288" y="2601913"/>
          <p14:tracePt t="37355" x="3159125" y="2613025"/>
          <p14:tracePt t="37372" x="3138488" y="2622550"/>
          <p14:tracePt t="37389" x="3108325" y="2622550"/>
          <p14:tracePt t="37405" x="3067050" y="2622550"/>
          <p14:tracePt t="37422" x="3025775" y="2622550"/>
          <p14:tracePt t="37438" x="3000375" y="2622550"/>
          <p14:tracePt t="37455" x="2938463" y="2613025"/>
          <p14:tracePt t="37472" x="2878138" y="2613025"/>
          <p14:tracePt t="37488" x="2801938" y="2613025"/>
          <p14:tracePt t="37505" x="2751138" y="2613025"/>
          <p14:tracePt t="37522" x="2698750" y="2613025"/>
          <p14:tracePt t="37539" x="2668588" y="2613025"/>
          <p14:tracePt t="37555" x="2633663" y="2601913"/>
          <p14:tracePt t="37572" x="2613025" y="2592388"/>
          <p14:tracePt t="37589" x="2581275" y="2581275"/>
          <p14:tracePt t="37606" x="2551113" y="2571750"/>
          <p14:tracePt t="37622" x="2530475" y="2571750"/>
          <p14:tracePt t="37639" x="2509838" y="2571750"/>
          <p14:tracePt t="37655" x="2490788" y="2571750"/>
          <p14:tracePt t="37672" x="2470150" y="2571750"/>
          <p14:tracePt t="37688" x="2465388" y="2562225"/>
          <p14:tracePt t="37705" x="2444750" y="2562225"/>
          <p14:tracePt t="37723" x="2433638" y="2551113"/>
          <p14:tracePt t="37739" x="2424113" y="2551113"/>
          <p14:tracePt t="37755" x="2424113" y="2541588"/>
          <p14:tracePt t="37786" x="2424113" y="2520950"/>
          <p14:tracePt t="37813" x="2424113" y="2509838"/>
          <p14:tracePt t="37847" x="2424113" y="2500313"/>
          <p14:tracePt t="37866" x="2433638" y="2490788"/>
          <p14:tracePt t="37882" x="2444750" y="2490788"/>
          <p14:tracePt t="37889" x="2444750" y="2479675"/>
          <p14:tracePt t="37906" x="2454275" y="2479675"/>
          <p14:tracePt t="37923" x="2465388" y="2479675"/>
          <p14:tracePt t="37939" x="2465388" y="2474913"/>
          <p14:tracePt t="37955" x="2470150" y="2474913"/>
          <p14:tracePt t="38030" x="2479675" y="2474913"/>
          <p14:tracePt t="38069" x="2490788" y="2474913"/>
          <p14:tracePt t="38088" x="2500313" y="2474913"/>
          <p14:tracePt t="38117" x="2509838" y="2474913"/>
          <p14:tracePt t="38125" x="2509838" y="2465388"/>
          <p14:tracePt t="38144" x="2520950" y="2465388"/>
          <p14:tracePt t="38166" x="2530475" y="2465388"/>
          <p14:tracePt t="38189" x="2530475" y="2474913"/>
          <p14:tracePt t="38206" x="2541588" y="2474913"/>
          <p14:tracePt t="38222" x="2541588" y="2479675"/>
          <p14:tracePt t="38238" x="2551113" y="2479675"/>
          <p14:tracePt t="38255" x="2562225" y="2479675"/>
          <p14:tracePt t="38273" x="2571750" y="2479675"/>
          <p14:tracePt t="38289" x="2571750" y="2490788"/>
          <p14:tracePt t="38305" x="2581275" y="2490788"/>
          <p14:tracePt t="38323" x="2592388" y="2490788"/>
          <p14:tracePt t="38339" x="2601913" y="2490788"/>
          <p14:tracePt t="38355" x="2613025" y="2490788"/>
          <p14:tracePt t="38372" x="2613025" y="2500313"/>
          <p14:tracePt t="38389" x="2622550" y="2509838"/>
          <p14:tracePt t="38427" x="2622550" y="2520950"/>
          <p14:tracePt t="38438" x="2633663" y="2520950"/>
          <p14:tracePt t="38478" x="2643188" y="2520950"/>
          <p14:tracePt t="38505" x="2652713" y="2520950"/>
          <p14:tracePt t="38531" x="2659063" y="2520950"/>
          <p14:tracePt t="38563" x="2668588" y="2520950"/>
          <p14:tracePt t="38782" x="2668588" y="2509838"/>
          <p14:tracePt t="38849" x="2659063" y="2509838"/>
          <p14:tracePt t="38874" x="2652713" y="2500313"/>
          <p14:tracePt t="38898" x="2643188" y="2500313"/>
          <p14:tracePt t="38922" x="2633663" y="2500313"/>
          <p14:tracePt t="38939" x="2622550" y="2500313"/>
          <p14:tracePt t="38956" x="2613025" y="2500313"/>
          <p14:tracePt t="38972" x="2601913" y="2500313"/>
          <p14:tracePt t="38989" x="2592388" y="2500313"/>
          <p14:tracePt t="39013" x="2581275" y="2500313"/>
          <p14:tracePt t="39046" x="2571750" y="2500313"/>
          <p14:tracePt t="39063" x="2571750" y="2490788"/>
          <p14:tracePt t="39069" x="2562225" y="2490788"/>
          <p14:tracePt t="39100" x="2551113" y="2490788"/>
          <p14:tracePt t="39287" x="2551113" y="2479675"/>
          <p14:tracePt t="39342" x="2562225" y="2479675"/>
          <p14:tracePt t="39357" x="2571750" y="2479675"/>
          <p14:tracePt t="39383" x="2581275" y="2479675"/>
          <p14:tracePt t="39398" x="2592388" y="2479675"/>
          <p14:tracePt t="39406" x="2601913" y="2479675"/>
          <p14:tracePt t="39432" x="2613025" y="2479675"/>
          <p14:tracePt t="39465" x="2622550" y="2479675"/>
          <p14:tracePt t="39520" x="2622550" y="2474913"/>
          <p14:tracePt t="39537" x="2633663" y="2474913"/>
          <p14:tracePt t="39610" x="2643188" y="2474913"/>
          <p14:tracePt t="39710" x="2652713" y="2474913"/>
          <p14:tracePt t="39744" x="2652713" y="2479675"/>
          <p14:tracePt t="39767" x="2659063" y="2479675"/>
          <p14:tracePt t="39774" x="2659063" y="2490788"/>
          <p14:tracePt t="39794" x="2668588" y="2490788"/>
          <p14:tracePt t="39814" x="2679700" y="2490788"/>
          <p14:tracePt t="39825" x="2679700" y="2500313"/>
          <p14:tracePt t="39845" x="2689225" y="2500313"/>
          <p14:tracePt t="39874" x="2698750" y="2500313"/>
          <p14:tracePt t="39905" x="2709863" y="2500313"/>
          <p14:tracePt t="39939" x="2709863" y="2509838"/>
          <p14:tracePt t="39956" x="2719388" y="2509838"/>
          <p14:tracePt t="39972" x="2730500" y="2509838"/>
          <p14:tracePt t="39989" x="2740025" y="2509838"/>
          <p14:tracePt t="40006" x="2751138" y="2509838"/>
          <p14:tracePt t="40190" x="2740025" y="2509838"/>
          <p14:tracePt t="40212" x="2730500" y="2509838"/>
          <p14:tracePt t="40218" x="2719388" y="2509838"/>
          <p14:tracePt t="40223" x="2709863" y="2509838"/>
          <p14:tracePt t="40239" x="2698750" y="2509838"/>
          <p14:tracePt t="40256" x="2679700" y="2509838"/>
          <p14:tracePt t="40272" x="2633663" y="2509838"/>
          <p14:tracePt t="40288" x="2601913" y="2509838"/>
          <p14:tracePt t="40305" x="2562225" y="2500313"/>
          <p14:tracePt t="40322" x="2530475" y="2500313"/>
          <p14:tracePt t="40339" x="2470150" y="2500313"/>
          <p14:tracePt t="40356" x="2382838" y="2500313"/>
          <p14:tracePt t="40372" x="2311400" y="2509838"/>
          <p14:tracePt t="40388" x="2244725" y="2520950"/>
          <p14:tracePt t="40406" x="2193925" y="2551113"/>
          <p14:tracePt t="40422" x="2143125" y="2562225"/>
          <p14:tracePt t="40438" x="2112963" y="2562225"/>
          <p14:tracePt t="40455" x="2087563" y="2562225"/>
          <p14:tracePt t="40472" x="2066925" y="2562225"/>
          <p14:tracePt t="40488" x="2025650" y="2562225"/>
          <p14:tracePt t="40505" x="1995488" y="2551113"/>
          <p14:tracePt t="40523" x="1954213" y="2551113"/>
          <p14:tracePt t="40539" x="1933575" y="2541588"/>
          <p14:tracePt t="40555" x="1924050" y="2541588"/>
          <p14:tracePt t="40572" x="1924050" y="2530475"/>
          <p14:tracePt t="40589" x="1919288" y="2530475"/>
          <p14:tracePt t="40606" x="1919288" y="2520950"/>
          <p14:tracePt t="40623" x="1908175" y="2509838"/>
          <p14:tracePt t="40641" x="1898650" y="2500313"/>
          <p14:tracePt t="40704" x="1887538" y="2500313"/>
          <p14:tracePt t="40754" x="1878013" y="2500313"/>
          <p14:tracePt t="40848" x="1878013" y="2509838"/>
          <p14:tracePt t="40882" x="1866900" y="2509838"/>
          <p14:tracePt t="40958" x="1866900" y="2520950"/>
          <p14:tracePt t="41033" x="1866900" y="2530475"/>
          <p14:tracePt t="41099" x="1878013" y="2530475"/>
          <p14:tracePt t="41118" x="1887538" y="2530475"/>
          <p14:tracePt t="41134" x="1898650" y="2530475"/>
          <p14:tracePt t="41148" x="1919288" y="2530475"/>
          <p14:tracePt t="41165" x="1944688" y="2530475"/>
          <p14:tracePt t="41178" x="1954213" y="2530475"/>
          <p14:tracePt t="41189" x="1965325" y="2530475"/>
          <p14:tracePt t="41206" x="1984375" y="2530475"/>
          <p14:tracePt t="41222" x="2025650" y="2530475"/>
          <p14:tracePt t="41239" x="2066925" y="2520950"/>
          <p14:tracePt t="41256" x="2097088" y="2509838"/>
          <p14:tracePt t="41272" x="2112963" y="2509838"/>
          <p14:tracePt t="41288" x="2143125" y="2509838"/>
          <p14:tracePt t="41305" x="2163763" y="2500313"/>
          <p14:tracePt t="41323" x="2184400" y="2500313"/>
          <p14:tracePt t="41340" x="2205038" y="2500313"/>
          <p14:tracePt t="41355" x="2214563" y="2500313"/>
          <p14:tracePt t="41372" x="2224088" y="2500313"/>
          <p14:tracePt t="41389" x="2235200" y="2500313"/>
          <p14:tracePt t="41406" x="2244725" y="2490788"/>
          <p14:tracePt t="41422" x="2255838" y="2490788"/>
          <p14:tracePt t="41440" x="2255838" y="2479675"/>
          <p14:tracePt t="41464" x="2265363" y="2479675"/>
          <p14:tracePt t="41683" x="2265363" y="2490788"/>
          <p14:tracePt t="41750" x="2265363" y="2500313"/>
          <p14:tracePt t="42040" x="2265363" y="2509838"/>
          <p14:tracePt t="42107" x="2276475" y="2509838"/>
          <p14:tracePt t="42132" x="2286000" y="2520950"/>
          <p14:tracePt t="42150" x="2290763" y="2520950"/>
          <p14:tracePt t="42172" x="2301875" y="2520950"/>
          <p14:tracePt t="42189" x="2322513" y="2520950"/>
          <p14:tracePt t="42206" x="2341563" y="2520950"/>
          <p14:tracePt t="42223" x="2373313" y="2520950"/>
          <p14:tracePt t="42239" x="2403475" y="2520950"/>
          <p14:tracePt t="42257" x="2424113" y="2520950"/>
          <p14:tracePt t="42272" x="2444750" y="2520950"/>
          <p14:tracePt t="42289" x="2454275" y="2520950"/>
          <p14:tracePt t="42305" x="2465388" y="2520950"/>
          <p14:tracePt t="42322" x="2470150" y="2520950"/>
          <p14:tracePt t="42350" x="2479675" y="2520950"/>
          <p14:tracePt t="42391" x="2490788" y="2520950"/>
          <p14:tracePt t="42403" x="2490788" y="2509838"/>
          <p14:tracePt t="42436" x="2490788" y="2500313"/>
          <p14:tracePt t="42522" x="2500313" y="2500313"/>
          <p14:tracePt t="42619" x="2509838" y="2500313"/>
          <p14:tracePt t="42651" x="2520950" y="2500313"/>
          <p14:tracePt t="42673" x="2530475" y="2500313"/>
          <p14:tracePt t="42699" x="2541588" y="2500313"/>
          <p14:tracePt t="42715" x="2541588" y="2509838"/>
          <p14:tracePt t="42726" x="2551113" y="2509838"/>
          <p14:tracePt t="42748" x="2562225" y="2509838"/>
          <p14:tracePt t="42755" x="2562225" y="2520950"/>
          <p14:tracePt t="42774" x="2571750" y="2520950"/>
          <p14:tracePt t="42798" x="2581275" y="2520950"/>
          <p14:tracePt t="42805" x="2592388" y="2520950"/>
          <p14:tracePt t="42823" x="2592388" y="2530475"/>
          <p14:tracePt t="42839" x="2601913" y="2530475"/>
          <p14:tracePt t="42855" x="2613025" y="2530475"/>
          <p14:tracePt t="42872" x="2622550" y="2530475"/>
          <p14:tracePt t="42889" x="2633663" y="2530475"/>
          <p14:tracePt t="42906" x="2643188" y="2530475"/>
          <p14:tracePt t="42931" x="2652713" y="2530475"/>
          <p14:tracePt t="42961" x="2659063" y="2530475"/>
          <p14:tracePt t="42997" x="2668588" y="2541588"/>
          <p14:tracePt t="43040" x="2679700" y="2541588"/>
          <p14:tracePt t="43129" x="2689225" y="2541588"/>
          <p14:tracePt t="43396" x="2698750" y="2541588"/>
          <p14:tracePt t="43487" x="2709863" y="2541588"/>
          <p14:tracePt t="43529" x="2719388" y="2541588"/>
          <p14:tracePt t="43549" x="2730500" y="2541588"/>
          <p14:tracePt t="43565" x="2740025" y="2541588"/>
          <p14:tracePt t="43591" x="2751138" y="2541588"/>
          <p14:tracePt t="43611" x="2751138" y="2551113"/>
          <p14:tracePt t="43624" x="2760663" y="2551113"/>
          <p14:tracePt t="43664" x="2760663" y="2562225"/>
          <p14:tracePt t="43697" x="2760663" y="2571750"/>
          <p14:tracePt t="43728" x="2760663" y="2581275"/>
          <p14:tracePt t="43788" x="2760663" y="2592388"/>
          <p14:tracePt t="43865" x="2751138" y="2601913"/>
          <p14:tracePt t="43881" x="2740025" y="2601913"/>
          <p14:tracePt t="43889" x="2730500" y="2613025"/>
          <p14:tracePt t="43906" x="2719388" y="2613025"/>
          <p14:tracePt t="43922" x="2709863" y="2613025"/>
          <p14:tracePt t="43939" x="2698750" y="2613025"/>
          <p14:tracePt t="43956" x="2689225" y="2613025"/>
          <p14:tracePt t="43972" x="2679700" y="2613025"/>
          <p14:tracePt t="43989" x="2668588" y="2613025"/>
          <p14:tracePt t="44019" x="2668588" y="2601913"/>
          <p14:tracePt t="44040" x="2659063" y="2601913"/>
          <p14:tracePt t="44066" x="2659063" y="2592388"/>
          <p14:tracePt t="44093" x="2652713" y="2592388"/>
          <p14:tracePt t="44382" x="2659063" y="2592388"/>
          <p14:tracePt t="44540" x="2659063" y="2601913"/>
          <p14:tracePt t="44623" x="2668588" y="2601913"/>
          <p14:tracePt t="44663" x="2668588" y="2592388"/>
          <p14:tracePt t="44679" x="2679700" y="2581275"/>
          <p14:tracePt t="44697" x="2689225" y="2571750"/>
          <p14:tracePt t="44717" x="2689225" y="2562225"/>
          <p14:tracePt t="44723" x="2698750" y="2562225"/>
          <p14:tracePt t="44739" x="2709863" y="2551113"/>
          <p14:tracePt t="44756" x="2719388" y="2541588"/>
          <p14:tracePt t="44773" x="2730500" y="2541588"/>
          <p14:tracePt t="44790" x="2730500" y="2530475"/>
          <p14:tracePt t="44806" x="2740025" y="2530475"/>
          <p14:tracePt t="44823" x="2740025" y="2520950"/>
          <p14:tracePt t="44839" x="2751138" y="2520950"/>
          <p14:tracePt t="44855" x="2760663" y="2520950"/>
          <p14:tracePt t="44872" x="2770188" y="2520950"/>
          <p14:tracePt t="44891" x="2781300" y="2520950"/>
          <p14:tracePt t="44928" x="2790825" y="2520950"/>
          <p14:tracePt t="44949" x="2801938" y="2520950"/>
          <p14:tracePt t="44968" x="2811463" y="2520950"/>
          <p14:tracePt t="45014" x="2822575" y="2530475"/>
          <p14:tracePt t="45045" x="2822575" y="2541588"/>
          <p14:tracePt t="45062" x="2832100" y="2541588"/>
          <p14:tracePt t="45075" x="2832100" y="2551113"/>
          <p14:tracePt t="45081" x="2836863" y="2551113"/>
          <p14:tracePt t="45096" x="2847975" y="2562225"/>
          <p14:tracePt t="45115" x="2857500" y="2571750"/>
          <p14:tracePt t="45131" x="2857500" y="2581275"/>
          <p14:tracePt t="45149" x="2867025" y="2581275"/>
          <p14:tracePt t="45165" x="2867025" y="2592388"/>
          <p14:tracePt t="45291" x="2867025" y="2601913"/>
          <p14:tracePt t="45586" x="2857500" y="2601913"/>
          <p14:tracePt t="45864" x="2857500" y="2613025"/>
          <p14:tracePt t="45870" x="2847975" y="2613025"/>
          <p14:tracePt t="45876" x="2847975" y="2622550"/>
          <p14:tracePt t="45889" x="2836863" y="2622550"/>
          <p14:tracePt t="45906" x="2832100" y="2622550"/>
          <p14:tracePt t="45923" x="2822575" y="2633663"/>
          <p14:tracePt t="45939" x="2801938" y="2633663"/>
          <p14:tracePt t="45956" x="2781300" y="2633663"/>
          <p14:tracePt t="45972" x="2770188" y="2633663"/>
          <p14:tracePt t="45989" x="2751138" y="2643188"/>
          <p14:tracePt t="46006" x="2740025" y="2643188"/>
          <p14:tracePt t="46022" x="2719388" y="2643188"/>
          <p14:tracePt t="46039" x="2698750" y="2643188"/>
          <p14:tracePt t="46055" x="2689225" y="2643188"/>
          <p14:tracePt t="46072" x="2679700" y="2652713"/>
          <p14:tracePt t="46090" x="2659063" y="2652713"/>
          <p14:tracePt t="46105" x="2652713" y="2652713"/>
          <p14:tracePt t="46124" x="2643188" y="2652713"/>
          <p14:tracePt t="46139" x="2633663" y="2652713"/>
          <p14:tracePt t="46156" x="2622550" y="2652713"/>
          <p14:tracePt t="46172" x="2613025" y="2652713"/>
          <p14:tracePt t="46190" x="2601913" y="2652713"/>
          <p14:tracePt t="46206" x="2601913" y="2643188"/>
          <p14:tracePt t="46223" x="2592388" y="2633663"/>
          <p14:tracePt t="46252" x="2592388" y="2622550"/>
          <p14:tracePt t="46263" x="2581275" y="2622550"/>
          <p14:tracePt t="46365" x="2571750" y="2622550"/>
          <p14:tracePt t="46427" x="2571750" y="2633663"/>
          <p14:tracePt t="46433" x="2562225" y="2633663"/>
          <p14:tracePt t="46463" x="2551113" y="2633663"/>
          <p14:tracePt t="46484" x="2541588" y="2633663"/>
          <p14:tracePt t="46490" x="2530475" y="2643188"/>
          <p14:tracePt t="46507" x="2520950" y="2643188"/>
          <p14:tracePt t="46522" x="2509838" y="2643188"/>
          <p14:tracePt t="46539" x="2479675" y="2652713"/>
          <p14:tracePt t="46556" x="2454275" y="2652713"/>
          <p14:tracePt t="46572" x="2403475" y="2652713"/>
          <p14:tracePt t="46589" x="2352675" y="2663825"/>
          <p14:tracePt t="46605" x="2276475" y="2730500"/>
          <p14:tracePt t="46622" x="2214563" y="2781300"/>
          <p14:tracePt t="46638" x="2163763" y="2811463"/>
          <p14:tracePt t="46656" x="2122488" y="2832100"/>
          <p14:tracePt t="46672" x="2087563" y="2841625"/>
          <p14:tracePt t="46689" x="2066925" y="2847975"/>
          <p14:tracePt t="46705" x="2055813" y="2847975"/>
          <p14:tracePt t="46723" x="2046288" y="2847975"/>
          <p14:tracePt t="46739" x="2025650" y="2857500"/>
          <p14:tracePt t="46756" x="2016125" y="2867025"/>
          <p14:tracePt t="46772" x="1995488" y="2878138"/>
          <p14:tracePt t="46789" x="1984375" y="2887663"/>
          <p14:tracePt t="46806" x="1974850" y="2919413"/>
          <p14:tracePt t="46823" x="1954213" y="2949575"/>
          <p14:tracePt t="46839" x="1924050" y="2990850"/>
          <p14:tracePt t="46856" x="1878013" y="3036888"/>
          <p14:tracePt t="46873" x="1847850" y="3076575"/>
          <p14:tracePt t="46890" x="1795463" y="3108325"/>
          <p14:tracePt t="46906" x="1755775" y="3117850"/>
          <p14:tracePt t="46922" x="1709738" y="3117850"/>
          <p14:tracePt t="46939" x="1679575" y="3127375"/>
          <p14:tracePt t="46956" x="1638300" y="3127375"/>
          <p14:tracePt t="46973" x="1597025" y="3127375"/>
          <p14:tracePt t="46976" x="1566863" y="3127375"/>
          <p14:tracePt t="46989" x="1555750" y="3117850"/>
          <p14:tracePt t="47006" x="1541463" y="3087688"/>
          <p14:tracePt t="47023" x="1520825" y="3067050"/>
          <p14:tracePt t="47039" x="1490663" y="3046413"/>
          <p14:tracePt t="47057" x="1458913" y="3021013"/>
          <p14:tracePt t="47072" x="1428750" y="2970213"/>
          <p14:tracePt t="47089" x="1398588" y="2919413"/>
          <p14:tracePt t="47105" x="1377950" y="2878138"/>
          <p14:tracePt t="47123" x="1352550" y="2847975"/>
          <p14:tracePt t="47139" x="1322388" y="2822575"/>
          <p14:tracePt t="47156" x="1301750" y="2801938"/>
          <p14:tracePt t="47172" x="1270000" y="2781300"/>
          <p14:tracePt t="47189" x="1260475" y="2770188"/>
          <p14:tracePt t="47241" x="1250950" y="2770188"/>
          <p14:tracePt t="47270" x="1239838" y="2770188"/>
          <p14:tracePt t="47312" x="1239838" y="2781300"/>
          <p14:tracePt t="47329" x="1239838" y="2790825"/>
          <p14:tracePt t="47347" x="1239838" y="2801938"/>
          <p14:tracePt t="47366" x="1239838" y="2811463"/>
          <p14:tracePt t="47380" x="1239838" y="2822575"/>
          <p14:tracePt t="47389" x="1239838" y="2832100"/>
          <p14:tracePt t="47406" x="1239838" y="2841625"/>
          <p14:tracePt t="47422" x="1239838" y="2847975"/>
          <p14:tracePt t="47439" x="1250950" y="2867025"/>
          <p14:tracePt t="47456" x="1260475" y="2887663"/>
          <p14:tracePt t="47472" x="1270000" y="2919413"/>
          <p14:tracePt t="47489" x="1281113" y="2949575"/>
          <p14:tracePt t="47505" x="1290638" y="2979738"/>
          <p14:tracePt t="47522" x="1301750" y="3000375"/>
          <p14:tracePt t="47539" x="1311275" y="3009900"/>
          <p14:tracePt t="47556" x="1322388" y="3021013"/>
          <p14:tracePt t="47572" x="1322388" y="3046413"/>
          <p14:tracePt t="47589" x="1331913" y="3067050"/>
          <p14:tracePt t="47606" x="1331913" y="3076575"/>
          <p14:tracePt t="47623" x="1341438" y="3097213"/>
          <p14:tracePt t="47639" x="1341438" y="3108325"/>
          <p14:tracePt t="47655" x="1352550" y="3127375"/>
          <p14:tracePt t="47672" x="1352550" y="3138488"/>
          <p14:tracePt t="47689" x="1352550" y="3148013"/>
          <p14:tracePt t="47706" x="1352550" y="3159125"/>
          <p14:tracePt t="47722" x="1352550" y="3168650"/>
          <p14:tracePt t="47739" x="1352550" y="3179763"/>
          <p14:tracePt t="47756" x="1352550" y="3189288"/>
          <p14:tracePt t="47772" x="1352550" y="3198813"/>
          <p14:tracePt t="47789" x="1352550" y="3209925"/>
          <p14:tracePt t="47806" x="1341438" y="3224213"/>
          <p14:tracePt t="47822" x="1331913" y="3235325"/>
          <p14:tracePt t="47839" x="1322388" y="3255963"/>
          <p14:tracePt t="47855" x="1301750" y="3286125"/>
          <p14:tracePt t="47873" x="1290638" y="3316288"/>
          <p14:tracePt t="47889" x="1281113" y="3357563"/>
          <p14:tracePt t="47906" x="1270000" y="3378200"/>
          <p14:tracePt t="47922" x="1260475" y="3413125"/>
          <p14:tracePt t="47940" x="1260475" y="3444875"/>
          <p14:tracePt t="47956" x="1260475" y="3454400"/>
          <p14:tracePt t="47972" x="1260475" y="3465513"/>
          <p14:tracePt t="48020" x="1260475" y="3475038"/>
          <p14:tracePt t="48086" x="1250950" y="3475038"/>
          <p14:tracePt t="48105" x="1250950" y="3484563"/>
          <p14:tracePt t="48131" x="1239838" y="3495675"/>
          <p14:tracePt t="48149" x="1230313" y="3505200"/>
          <p14:tracePt t="48166" x="1219200" y="3516313"/>
          <p14:tracePt t="48172" x="1219200" y="3525838"/>
          <p14:tracePt t="48192" x="1209675" y="3525838"/>
          <p14:tracePt t="48206" x="1209675" y="3536950"/>
          <p14:tracePt t="48223" x="1198563" y="3546475"/>
          <p14:tracePt t="48239" x="1184275" y="3567113"/>
          <p14:tracePt t="48256" x="1184275" y="3576638"/>
          <p14:tracePt t="48272" x="1173163" y="3576638"/>
          <p14:tracePt t="48289" x="1163638" y="3576638"/>
          <p14:tracePt t="48308" x="1152525" y="3576638"/>
          <p14:tracePt t="48324" x="1143000" y="3576638"/>
          <p14:tracePt t="48340" x="1133475" y="3576638"/>
          <p14:tracePt t="48356" x="1122363" y="3576638"/>
          <p14:tracePt t="48372" x="1122363" y="3567113"/>
          <p14:tracePt t="48390" x="1112838" y="3556000"/>
          <p14:tracePt t="48406" x="1092200" y="3546475"/>
          <p14:tracePt t="48423" x="1081088" y="3536950"/>
          <p14:tracePt t="48439" x="1062038" y="3525838"/>
          <p14:tracePt t="48456" x="1050925" y="3516313"/>
          <p14:tracePt t="48473" x="1041400" y="3505200"/>
          <p14:tracePt t="48490" x="1030288" y="3495675"/>
          <p14:tracePt t="48505" x="1030288" y="3484563"/>
          <p14:tracePt t="48523" x="1020763" y="3475038"/>
          <p14:tracePt t="48539" x="1009650" y="3465513"/>
          <p14:tracePt t="48557" x="1009650" y="3454400"/>
          <p14:tracePt t="48572" x="1004888" y="3444875"/>
          <p14:tracePt t="48589" x="995363" y="3433763"/>
          <p14:tracePt t="48605" x="984250" y="3413125"/>
          <p14:tracePt t="48622" x="984250" y="3398838"/>
          <p14:tracePt t="48639" x="974725" y="3387725"/>
          <p14:tracePt t="48656" x="965200" y="3367088"/>
          <p14:tracePt t="48673" x="954088" y="3357563"/>
          <p14:tracePt t="48689" x="944563" y="3348038"/>
          <p14:tracePt t="48716" x="933450" y="3336925"/>
          <p14:tracePt t="48728" x="923925" y="3336925"/>
          <p14:tracePt t="48740" x="923925" y="3327400"/>
          <p14:tracePt t="48756" x="912813" y="3316288"/>
          <p14:tracePt t="48774" x="912813" y="3306763"/>
          <p14:tracePt t="48790" x="903288" y="3306763"/>
          <p14:tracePt t="48807" x="903288" y="3295650"/>
          <p14:tracePt t="48823" x="893763" y="3295650"/>
          <p14:tracePt t="48840" x="893763" y="3286125"/>
          <p14:tracePt t="48888" x="893763" y="3276600"/>
          <p14:tracePt t="48932" x="893763" y="3265488"/>
          <p14:tracePt t="48955" x="893763" y="3255963"/>
          <p14:tracePt t="48972" x="893763" y="3244850"/>
          <p14:tracePt t="49065" x="893763" y="3235325"/>
          <p14:tracePt t="49097" x="882650" y="3235325"/>
          <p14:tracePt t="49115" x="873125" y="3244850"/>
          <p14:tracePt t="49132" x="873125" y="3255963"/>
          <p14:tracePt t="49148" x="873125" y="3265488"/>
          <p14:tracePt t="49196" x="873125" y="3276600"/>
          <p14:tracePt t="49229" x="873125" y="3286125"/>
          <p14:tracePt t="49271" x="882650" y="3286125"/>
          <p14:tracePt t="49277" x="882650" y="3295650"/>
          <p14:tracePt t="49291" x="893763" y="3295650"/>
          <p14:tracePt t="49305" x="903288" y="3295650"/>
          <p14:tracePt t="49323" x="912813" y="3295650"/>
          <p14:tracePt t="49339" x="923925" y="3295650"/>
          <p14:tracePt t="49356" x="933450" y="3286125"/>
          <p14:tracePt t="49372" x="954088" y="3286125"/>
          <p14:tracePt t="49390" x="974725" y="3286125"/>
          <p14:tracePt t="49406" x="995363" y="3286125"/>
          <p14:tracePt t="49422" x="1004888" y="3286125"/>
          <p14:tracePt t="49439" x="1020763" y="3286125"/>
          <p14:tracePt t="49455" x="1041400" y="3286125"/>
          <p14:tracePt t="49472" x="1062038" y="3286125"/>
          <p14:tracePt t="49489" x="1081088" y="3286125"/>
          <p14:tracePt t="49505" x="1101725" y="3286125"/>
          <p14:tracePt t="49523" x="1122363" y="3286125"/>
          <p14:tracePt t="49540" x="1133475" y="3286125"/>
          <p14:tracePt t="49556" x="1152525" y="3286125"/>
          <p14:tracePt t="49572" x="1173163" y="3286125"/>
          <p14:tracePt t="49589" x="1184275" y="3286125"/>
          <p14:tracePt t="49606" x="1198563" y="3286125"/>
          <p14:tracePt t="49623" x="1209675" y="3286125"/>
          <p14:tracePt t="49672" x="1209675" y="3276600"/>
          <p14:tracePt t="49689" x="1198563" y="3276600"/>
          <p14:tracePt t="49706" x="1189038" y="3276600"/>
          <p14:tracePt t="49718" x="1184275" y="3276600"/>
          <p14:tracePt t="49744" x="1173163" y="3276600"/>
          <p14:tracePt t="49755" x="1173163" y="3265488"/>
          <p14:tracePt t="49774" x="1163638" y="3265488"/>
          <p14:tracePt t="49790" x="1163638" y="3255963"/>
          <p14:tracePt t="49806" x="1163638" y="3244850"/>
          <p14:tracePt t="49822" x="1152525" y="3244850"/>
          <p14:tracePt t="49839" x="1152525" y="3224213"/>
          <p14:tracePt t="49857" x="1143000" y="3214688"/>
          <p14:tracePt t="49872" x="1143000" y="3209925"/>
          <p14:tracePt t="49890" x="1143000" y="3198813"/>
          <p14:tracePt t="49906" x="1143000" y="3189288"/>
          <p14:tracePt t="49923" x="1143000" y="3179763"/>
          <p14:tracePt t="49941" x="1143000" y="3168650"/>
          <p14:tracePt t="49972" x="1143000" y="3159125"/>
          <p14:tracePt t="49991" x="1143000" y="3148013"/>
          <p14:tracePt t="50008" x="1143000" y="3138488"/>
          <p14:tracePt t="50033" x="1152525" y="3127375"/>
          <p14:tracePt t="50049" x="1152525" y="3117850"/>
          <p14:tracePt t="50074" x="1152525" y="3108325"/>
          <p14:tracePt t="50094" x="1152525" y="3097213"/>
          <p14:tracePt t="50106" x="1152525" y="3087688"/>
          <p14:tracePt t="50125" x="1152525" y="3076575"/>
          <p14:tracePt t="50141" x="1152525" y="3067050"/>
          <p14:tracePt t="50159" x="1152525" y="3055938"/>
          <p14:tracePt t="50172" x="1152525" y="3046413"/>
          <p14:tracePt t="50189" x="1152525" y="3036888"/>
          <p14:tracePt t="50205" x="1152525" y="3030538"/>
          <p14:tracePt t="50223" x="1152525" y="3021013"/>
          <p14:tracePt t="50261" x="1163638" y="3021013"/>
          <p14:tracePt t="50312" x="1173163" y="3021013"/>
          <p14:tracePt t="50341" x="1184275" y="3021013"/>
          <p14:tracePt t="50356" x="1189038" y="3009900"/>
          <p14:tracePt t="50372" x="1198563" y="3009900"/>
          <p14:tracePt t="50391" x="1209675" y="3009900"/>
          <p14:tracePt t="50406" x="1219200" y="3009900"/>
          <p14:tracePt t="50425" x="1230313" y="3000375"/>
          <p14:tracePt t="50439" x="1239838" y="3000375"/>
          <p14:tracePt t="50455" x="1250950" y="2990850"/>
          <p14:tracePt t="50472" x="1260475" y="2990850"/>
          <p14:tracePt t="50489" x="1270000" y="2990850"/>
          <p14:tracePt t="50505" x="1281113" y="2990850"/>
          <p14:tracePt t="50523" x="1290638" y="2990850"/>
          <p14:tracePt t="50539" x="1311275" y="2990850"/>
          <p14:tracePt t="50556" x="1322388" y="2979738"/>
          <p14:tracePt t="50572" x="1331913" y="2979738"/>
          <p14:tracePt t="50589" x="1341438" y="2979738"/>
          <p14:tracePt t="50605" x="1352550" y="2979738"/>
          <p14:tracePt t="50622" x="1362075" y="2979738"/>
          <p14:tracePt t="50639" x="1373188" y="2979738"/>
          <p14:tracePt t="50661" x="1377950" y="2979738"/>
          <p14:tracePt t="50688" x="1387475" y="2979738"/>
          <p14:tracePt t="50713" x="1387475" y="2990850"/>
          <p14:tracePt t="50719" x="1398588" y="2990850"/>
          <p14:tracePt t="50729" x="1408113" y="2990850"/>
          <p14:tracePt t="50748" x="1419225" y="3000375"/>
          <p14:tracePt t="50779" x="1428750" y="3000375"/>
          <p14:tracePt t="50802" x="1438275" y="3009900"/>
          <p14:tracePt t="50824" x="1449388" y="3009900"/>
          <p14:tracePt t="50851" x="1458913" y="3009900"/>
          <p14:tracePt t="50866" x="1458913" y="3021013"/>
          <p14:tracePt t="50916" x="1470025" y="3021013"/>
          <p14:tracePt t="51010" x="1470025" y="3030538"/>
          <p14:tracePt t="51049" x="1458913" y="3030538"/>
          <p14:tracePt t="51064" x="1458913" y="3036888"/>
          <p14:tracePt t="51080" x="1449388" y="3036888"/>
          <p14:tracePt t="51089" x="1449388" y="3046413"/>
          <p14:tracePt t="51106" x="1438275" y="3046413"/>
          <p14:tracePt t="51130" x="1428750" y="3046413"/>
          <p14:tracePt t="51141" x="1428750" y="3055938"/>
          <p14:tracePt t="51190" x="1419225" y="3055938"/>
          <p14:tracePt t="51200" x="1419225" y="3067050"/>
          <p14:tracePt t="51386" x="1419225" y="3076575"/>
          <p14:tracePt t="51472" x="1408113" y="3076575"/>
          <p14:tracePt t="51519" x="1398588" y="3076575"/>
          <p14:tracePt t="51556" x="1387475" y="3076575"/>
          <p14:tracePt t="51589" x="1377950" y="3087688"/>
          <p14:tracePt t="51630" x="1377950" y="3097213"/>
          <p14:tracePt t="51639" x="1373188" y="3097213"/>
          <p14:tracePt t="51664" x="1362075" y="3097213"/>
          <p14:tracePt t="51698" x="1352550" y="3097213"/>
          <p14:tracePt t="51723" x="1341438" y="3097213"/>
          <p14:tracePt t="51746" x="1331913" y="3097213"/>
          <p14:tracePt t="51755" x="1331913" y="3087688"/>
          <p14:tracePt t="51772" x="1322388" y="3087688"/>
          <p14:tracePt t="51798" x="1311275" y="3087688"/>
          <p14:tracePt t="51821" x="1311275" y="3076575"/>
          <p14:tracePt t="51947" x="1322388" y="3076575"/>
          <p14:tracePt t="51966" x="1331913" y="3076575"/>
          <p14:tracePt t="51985" x="1341438" y="3076575"/>
          <p14:tracePt t="51997" x="1352550" y="3076575"/>
          <p14:tracePt t="52015" x="1362075" y="3067050"/>
          <p14:tracePt t="52026" x="1373188" y="3067050"/>
          <p14:tracePt t="52039" x="1377950" y="3055938"/>
          <p14:tracePt t="52055" x="1387475" y="3055938"/>
          <p14:tracePt t="52072" x="1398588" y="3046413"/>
          <p14:tracePt t="52089" x="1408113" y="3036888"/>
          <p14:tracePt t="52105" x="1419225" y="3021013"/>
          <p14:tracePt t="52123" x="1438275" y="3000375"/>
          <p14:tracePt t="52139" x="1438275" y="2990850"/>
          <p14:tracePt t="52156" x="1458913" y="2979738"/>
          <p14:tracePt t="52172" x="1458913" y="2959100"/>
          <p14:tracePt t="52190" x="1470025" y="2949575"/>
          <p14:tracePt t="52206" x="1479550" y="2938463"/>
          <p14:tracePt t="52222" x="1490663" y="2928938"/>
          <p14:tracePt t="52238" x="1500188" y="2928938"/>
          <p14:tracePt t="52255" x="1509713" y="2928938"/>
          <p14:tracePt t="52273" x="1520825" y="2928938"/>
          <p14:tracePt t="52290" x="1541463" y="2928938"/>
          <p14:tracePt t="52306" x="1550988" y="2928938"/>
          <p14:tracePt t="52323" x="1555750" y="2928938"/>
          <p14:tracePt t="52339" x="1576388" y="2928938"/>
          <p14:tracePt t="52356" x="1597025" y="2928938"/>
          <p14:tracePt t="52372" x="1608138" y="2928938"/>
          <p14:tracePt t="52389" x="1627188" y="2928938"/>
          <p14:tracePt t="52405" x="1638300" y="2928938"/>
          <p14:tracePt t="52423" x="1647825" y="2928938"/>
          <p14:tracePt t="52439" x="1668463" y="2928938"/>
          <p14:tracePt t="52456" x="1679575" y="2928938"/>
          <p14:tracePt t="52472" x="1689100" y="2928938"/>
          <p14:tracePt t="52490" x="1698625" y="2928938"/>
          <p14:tracePt t="52506" x="1709738" y="2919413"/>
          <p14:tracePt t="52523" x="1719263" y="2908300"/>
          <p14:tracePt t="52540" x="1730375" y="2898775"/>
          <p14:tracePt t="52556" x="1735138" y="2898775"/>
          <p14:tracePt t="52573" x="1744663" y="2887663"/>
          <p14:tracePt t="52589" x="1755775" y="2878138"/>
          <p14:tracePt t="52606" x="1765300" y="2867025"/>
          <p14:tracePt t="52623" x="1776413" y="2857500"/>
          <p14:tracePt t="52639" x="1795463" y="2857500"/>
          <p14:tracePt t="52656" x="1795463" y="2847975"/>
          <p14:tracePt t="52673" x="1806575" y="2847975"/>
          <p14:tracePt t="52690" x="1816100" y="2841625"/>
          <p14:tracePt t="52706" x="1827213" y="2832100"/>
          <p14:tracePt t="52724" x="1836738" y="2832100"/>
          <p14:tracePt t="52754" x="1847850" y="2832100"/>
          <p14:tracePt t="52776" x="1857375" y="2832100"/>
          <p14:tracePt t="52825" x="1866900" y="2832100"/>
          <p14:tracePt t="52881" x="1878013" y="2832100"/>
          <p14:tracePt t="52983" x="1878013" y="2841625"/>
          <p14:tracePt t="53090" x="1878013" y="2847975"/>
          <p14:tracePt t="53123" x="1878013" y="2857500"/>
          <p14:tracePt t="53151" x="1866900" y="2857500"/>
          <p14:tracePt t="53173" x="1866900" y="2867025"/>
          <p14:tracePt t="53212" x="1857375" y="2867025"/>
          <p14:tracePt t="53231" x="1847850" y="2867025"/>
          <p14:tracePt t="53248" x="1836738" y="2867025"/>
          <p14:tracePt t="53267" x="1827213" y="2867025"/>
          <p14:tracePt t="53280" x="1827213" y="2857500"/>
          <p14:tracePt t="53289" x="1816100" y="2857500"/>
          <p14:tracePt t="53306" x="1806575" y="2847975"/>
          <p14:tracePt t="53322" x="1795463" y="2847975"/>
          <p14:tracePt t="53339" x="1785938" y="2847975"/>
          <p14:tracePt t="53356" x="1776413" y="2841625"/>
          <p14:tracePt t="53372" x="1765300" y="2841625"/>
          <p14:tracePt t="53389" x="1755775" y="2841625"/>
          <p14:tracePt t="53406" x="1730375" y="2832100"/>
          <p14:tracePt t="53422" x="1698625" y="2822575"/>
          <p14:tracePt t="53439" x="1679575" y="2822575"/>
          <p14:tracePt t="53455" x="1647825" y="2811463"/>
          <p14:tracePt t="53473" x="1627188" y="2811463"/>
          <p14:tracePt t="53490" x="1608138" y="2811463"/>
          <p14:tracePt t="53506" x="1587500" y="2811463"/>
          <p14:tracePt t="53522" x="1555750" y="2811463"/>
          <p14:tracePt t="53540" x="1541463" y="2811463"/>
          <p14:tracePt t="53556" x="1520825" y="2811463"/>
          <p14:tracePt t="53573" x="1490663" y="2822575"/>
          <p14:tracePt t="53590" x="1479550" y="2822575"/>
          <p14:tracePt t="53606" x="1470025" y="2822575"/>
          <p14:tracePt t="53623" x="1458913" y="2832100"/>
          <p14:tracePt t="53639" x="1449388" y="2832100"/>
          <p14:tracePt t="53663" x="1438275" y="2832100"/>
          <p14:tracePt t="53730" x="1438275" y="2822575"/>
          <p14:tracePt t="53757" x="1438275" y="2811463"/>
          <p14:tracePt t="53779" x="1438275" y="2801938"/>
          <p14:tracePt t="53802" x="1438275" y="2790825"/>
          <p14:tracePt t="53851" x="1438275" y="2781300"/>
          <p14:tracePt t="53857" x="1438275" y="2770188"/>
          <p14:tracePt t="53873" x="1438275" y="2760663"/>
          <p14:tracePt t="53891" x="1438275" y="2751138"/>
          <p14:tracePt t="53906" x="1438275" y="2740025"/>
          <p14:tracePt t="53922" x="1438275" y="2730500"/>
          <p14:tracePt t="53940" x="1438275" y="2719388"/>
          <p14:tracePt t="53959" x="1438275" y="2709863"/>
          <p14:tracePt t="53972" x="1449388" y="2709863"/>
          <p14:tracePt t="54014" x="1458913" y="2709863"/>
          <p14:tracePt t="54022" x="1458913" y="2698750"/>
          <p14:tracePt t="54041" x="1470025" y="2698750"/>
          <p14:tracePt t="54057" x="1479550" y="2698750"/>
          <p14:tracePt t="54073" x="1490663" y="2698750"/>
          <p14:tracePt t="54089" x="1500188" y="2698750"/>
          <p14:tracePt t="54105" x="1509713" y="2698750"/>
          <p14:tracePt t="54122" x="1520825" y="2698750"/>
          <p14:tracePt t="54139" x="1530350" y="2709863"/>
          <p14:tracePt t="54156" x="1550988" y="2709863"/>
          <p14:tracePt t="54172" x="1555750" y="2719388"/>
          <p14:tracePt t="54189" x="1566863" y="2719388"/>
          <p14:tracePt t="54206" x="1576388" y="2719388"/>
          <p14:tracePt t="54224" x="1587500" y="2719388"/>
          <p14:tracePt t="54247" x="1597025" y="2719388"/>
          <p14:tracePt t="54265" x="1608138" y="2719388"/>
          <p14:tracePt t="54291" x="1617663" y="2719388"/>
          <p14:tracePt t="54332" x="1627188" y="2719388"/>
          <p14:tracePt t="54366" x="1638300" y="2719388"/>
          <p14:tracePt t="54402" x="1638300" y="2730500"/>
          <p14:tracePt t="54431" x="1647825" y="2730500"/>
          <p14:tracePt t="54466" x="1658938" y="2730500"/>
          <p14:tracePt t="54504" x="1668463" y="2730500"/>
          <p14:tracePt t="54514" x="1668463" y="2740025"/>
          <p14:tracePt t="54534" x="1668463" y="2751138"/>
          <p14:tracePt t="54550" x="1668463" y="2760663"/>
          <p14:tracePt t="54565" x="1668463" y="2770188"/>
          <p14:tracePt t="54572" x="1668463" y="2781300"/>
          <p14:tracePt t="54589" x="1668463" y="2790825"/>
          <p14:tracePt t="54606" x="1658938" y="2811463"/>
          <p14:tracePt t="54622" x="1647825" y="2832100"/>
          <p14:tracePt t="54639" x="1638300" y="2847975"/>
          <p14:tracePt t="54655" x="1608138" y="2887663"/>
          <p14:tracePt t="54673" x="1587500" y="2908300"/>
          <p14:tracePt t="54692" x="1555750" y="2949575"/>
          <p14:tracePt t="54706" x="1541463" y="2990850"/>
          <p14:tracePt t="54723" x="1520825" y="3021013"/>
          <p14:tracePt t="54739" x="1509713" y="3030538"/>
          <p14:tracePt t="54756" x="1500188" y="3046413"/>
          <p14:tracePt t="54773" x="1500188" y="3055938"/>
          <p14:tracePt t="54815" x="1490663" y="3055938"/>
          <p14:tracePt t="54830" x="1490663" y="3046413"/>
          <p14:tracePt t="54840" x="1479550" y="3046413"/>
          <p14:tracePt t="54857" x="1470025" y="3046413"/>
          <p14:tracePt t="54875" x="1458913" y="3046413"/>
          <p14:tracePt t="54889" x="1458913" y="3036888"/>
          <p14:tracePt t="54906" x="1449388" y="3036888"/>
          <p14:tracePt t="54922" x="1449388" y="3030538"/>
          <p14:tracePt t="54939" x="1428750" y="3030538"/>
          <p14:tracePt t="54956" x="1419225" y="3030538"/>
          <p14:tracePt t="54972" x="1398588" y="3030538"/>
          <p14:tracePt t="54989" x="1387475" y="3030538"/>
          <p14:tracePt t="55006" x="1373188" y="3030538"/>
          <p14:tracePt t="55023" x="1362075" y="3036888"/>
          <p14:tracePt t="55056" x="1362075" y="3030538"/>
          <p14:tracePt t="55072" x="1362075" y="3021013"/>
          <p14:tracePt t="55096" x="1352550" y="3021013"/>
          <p14:tracePt t="55131" x="1352550" y="3009900"/>
          <p14:tracePt t="55139" x="1352550" y="3000375"/>
          <p14:tracePt t="55206" x="1341438" y="3000375"/>
          <p14:tracePt t="55218" x="1341438" y="3009900"/>
          <p14:tracePt t="55231" x="1341438" y="3021013"/>
          <p14:tracePt t="55273" x="1341438" y="3030538"/>
          <p14:tracePt t="55308" x="1341438" y="3036888"/>
          <p14:tracePt t="55322" x="1331913" y="3036888"/>
          <p14:tracePt t="55351" x="1331913" y="3046413"/>
          <p14:tracePt t="55357" x="1322388" y="3046413"/>
          <p14:tracePt t="55386" x="1322388" y="3055938"/>
          <p14:tracePt t="55392" x="1311275" y="3055938"/>
          <p14:tracePt t="55436" x="1301750" y="3055938"/>
          <p14:tracePt t="55475" x="1301750" y="3067050"/>
          <p14:tracePt t="55497" x="1301750" y="3076575"/>
          <p14:tracePt t="55568" x="1301750" y="3087688"/>
          <p14:tracePt t="55679" x="1311275" y="3087688"/>
          <p14:tracePt t="55711" x="1322388" y="3087688"/>
          <p14:tracePt t="55716" x="1322388" y="3076575"/>
          <p14:tracePt t="55722" x="1331913" y="3076575"/>
          <p14:tracePt t="55748" x="1341438" y="3067050"/>
          <p14:tracePt t="55756" x="1352550" y="3067050"/>
          <p14:tracePt t="55775" x="1362075" y="3067050"/>
          <p14:tracePt t="55790" x="1373188" y="3067050"/>
          <p14:tracePt t="55805" x="1377950" y="3055938"/>
          <p14:tracePt t="55823" x="1408113" y="3055938"/>
          <p14:tracePt t="55839" x="1428750" y="3046413"/>
          <p14:tracePt t="55857" x="1449388" y="3036888"/>
          <p14:tracePt t="55873" x="1490663" y="3021013"/>
          <p14:tracePt t="55890" x="1530350" y="2990850"/>
          <p14:tracePt t="55906" x="1550988" y="2979738"/>
          <p14:tracePt t="55924" x="1576388" y="2979738"/>
          <p14:tracePt t="55940" x="1597025" y="2970213"/>
          <p14:tracePt t="55956" x="1627188" y="2970213"/>
          <p14:tracePt t="55973" x="1638300" y="2970213"/>
          <p14:tracePt t="55989" x="1647825" y="2970213"/>
          <p14:tracePt t="56007" x="1668463" y="2970213"/>
          <p14:tracePt t="56023" x="1679575" y="2970213"/>
          <p14:tracePt t="56047" x="1689100" y="2970213"/>
          <p14:tracePt t="56096" x="1698625" y="2970213"/>
          <p14:tracePt t="56510" x="1698625" y="2979738"/>
          <p14:tracePt t="56523" x="1709738" y="2979738"/>
          <p14:tracePt t="56540" x="1719263" y="2979738"/>
          <p14:tracePt t="56564" x="1730375" y="2979738"/>
          <p14:tracePt t="56581" x="1735138" y="2979738"/>
          <p14:tracePt t="56589" x="1735138" y="2990850"/>
          <p14:tracePt t="56606" x="1744663" y="2990850"/>
          <p14:tracePt t="56623" x="1755775" y="2990850"/>
          <p14:tracePt t="56639" x="1765300" y="2990850"/>
          <p14:tracePt t="56656" x="1776413" y="2990850"/>
          <p14:tracePt t="56672" x="1776413" y="2979738"/>
          <p14:tracePt t="56697" x="1776413" y="2970213"/>
          <p14:tracePt t="56706" x="1785938" y="2970213"/>
          <p14:tracePt t="56739" x="1795463" y="2970213"/>
          <p14:tracePt t="56761" x="1806575" y="2970213"/>
          <p14:tracePt t="56772" x="1816100" y="2970213"/>
          <p14:tracePt t="56791" x="1827213" y="2959100"/>
          <p14:tracePt t="56808" x="1836738" y="2959100"/>
          <p14:tracePt t="56825" x="1847850" y="2959100"/>
          <p14:tracePt t="56844" x="1857375" y="2959100"/>
          <p14:tracePt t="56862" x="1866900" y="2959100"/>
          <p14:tracePt t="56880" x="1878013" y="2959100"/>
          <p14:tracePt t="56889" x="1878013" y="2949575"/>
          <p14:tracePt t="56906" x="1887538" y="2949575"/>
          <p14:tracePt t="56923" x="1898650" y="2949575"/>
          <p14:tracePt t="56939" x="1908175" y="2938463"/>
          <p14:tracePt t="56957" x="1919288" y="2938463"/>
          <p14:tracePt t="56973" x="1924050" y="2938463"/>
          <p14:tracePt t="56990" x="1944688" y="2938463"/>
          <p14:tracePt t="57005" x="1954213" y="2938463"/>
          <p14:tracePt t="57022" x="1974850" y="2949575"/>
          <p14:tracePt t="57039" x="1995488" y="2949575"/>
          <p14:tracePt t="57055" x="2016125" y="2949575"/>
          <p14:tracePt t="57072" x="2036763" y="2949575"/>
          <p14:tracePt t="57089" x="2055813" y="2949575"/>
          <p14:tracePt t="57105" x="2066925" y="2949575"/>
          <p14:tracePt t="57122" x="2076450" y="2949575"/>
          <p14:tracePt t="57140" x="2087563" y="2949575"/>
          <p14:tracePt t="57157" x="2097088" y="2938463"/>
          <p14:tracePt t="57172" x="2112963" y="2919413"/>
          <p14:tracePt t="57189" x="2122488" y="2908300"/>
          <p14:tracePt t="57206" x="2133600" y="2898775"/>
          <p14:tracePt t="57225" x="2143125" y="2898775"/>
          <p14:tracePt t="57247" x="2152650" y="2898775"/>
          <p14:tracePt t="57280" x="2163763" y="2898775"/>
          <p14:tracePt t="57306" x="2173288" y="2898775"/>
          <p14:tracePt t="57337" x="2184400" y="2898775"/>
          <p14:tracePt t="57630" x="2173288" y="2898775"/>
          <p14:tracePt t="57764" x="2163763" y="2898775"/>
          <p14:tracePt t="57833" x="2152650" y="2898775"/>
          <p14:tracePt t="57850" x="2152650" y="2887663"/>
          <p14:tracePt t="57891" x="2143125" y="2878138"/>
          <p14:tracePt t="57921" x="2143125" y="2867025"/>
          <p14:tracePt t="57933" x="2143125" y="2857500"/>
          <p14:tracePt t="57948" x="2133600" y="2857500"/>
          <p14:tracePt t="57956" x="2133600" y="2847975"/>
          <p14:tracePt t="57979" x="2133600" y="2841625"/>
          <p14:tracePt t="57997" x="2133600" y="2832100"/>
          <p14:tracePt t="58006" x="2133600" y="2822575"/>
          <p14:tracePt t="58024" x="2133600" y="2811463"/>
          <p14:tracePt t="58039" x="2133600" y="2801938"/>
          <p14:tracePt t="58055" x="2133600" y="2781300"/>
          <p14:tracePt t="58073" x="2143125" y="2751138"/>
          <p14:tracePt t="58090" x="2152650" y="2719388"/>
          <p14:tracePt t="58106" x="2163763" y="2698750"/>
          <p14:tracePt t="58123" x="2173288" y="2668588"/>
          <p14:tracePt t="58140" x="2193925" y="2643188"/>
          <p14:tracePt t="58156" x="2205038" y="2633663"/>
          <p14:tracePt t="58172" x="2224088" y="2613025"/>
          <p14:tracePt t="58189" x="2244725" y="2592388"/>
          <p14:tracePt t="58206" x="2265363" y="2571750"/>
          <p14:tracePt t="58222" x="2301875" y="2551113"/>
          <p14:tracePt t="58239" x="2341563" y="2520950"/>
          <p14:tracePt t="58257" x="2393950" y="2490788"/>
          <p14:tracePt t="58273" x="2424113" y="2474913"/>
          <p14:tracePt t="58290" x="2465388" y="2454275"/>
          <p14:tracePt t="58306" x="2500313" y="2433638"/>
          <p14:tracePt t="58323" x="2530475" y="2424113"/>
          <p14:tracePt t="58339" x="2562225" y="2413000"/>
          <p14:tracePt t="58356" x="2592388" y="2413000"/>
          <p14:tracePt t="58372" x="2633663" y="2403475"/>
          <p14:tracePt t="58390" x="2659063" y="2403475"/>
          <p14:tracePt t="58406" x="2698750" y="2403475"/>
          <p14:tracePt t="58423" x="2719388" y="2403475"/>
          <p14:tracePt t="58438" x="2760663" y="2403475"/>
          <p14:tracePt t="58455" x="2781300" y="2413000"/>
          <p14:tracePt t="58472" x="2811463" y="2433638"/>
          <p14:tracePt t="58489" x="2836863" y="2444750"/>
          <p14:tracePt t="58505" x="2847975" y="2454275"/>
          <p14:tracePt t="58523" x="2867025" y="2465388"/>
          <p14:tracePt t="58539" x="2867025" y="2474913"/>
          <p14:tracePt t="58556" x="2878138" y="2474913"/>
          <p14:tracePt t="58589" x="2878138" y="2490788"/>
          <p14:tracePt t="58613" x="2878138" y="2500313"/>
          <p14:tracePt t="58650" x="2878138" y="2509838"/>
          <p14:tracePt t="58689" x="2878138" y="2520950"/>
          <p14:tracePt t="58706" x="2887663" y="2520950"/>
          <p14:tracePt t="58726" x="2887663" y="2530475"/>
          <p14:tracePt t="58748" x="2898775" y="2530475"/>
          <p14:tracePt t="58765" x="2898775" y="2541588"/>
          <p14:tracePt t="58799" x="2908300" y="2541588"/>
          <p14:tracePt t="58822" x="2908300" y="2551113"/>
          <p14:tracePt t="58880" x="2919413" y="2551113"/>
          <p14:tracePt t="58892" x="2919413" y="2562225"/>
          <p14:tracePt t="58963" x="2928938" y="2562225"/>
          <p14:tracePt t="59016" x="2938463" y="2562225"/>
          <p14:tracePt t="59050" x="2938463" y="2551113"/>
          <p14:tracePt t="59079" x="2949575" y="2551113"/>
          <p14:tracePt t="59089" x="2949575" y="2541588"/>
          <p14:tracePt t="59106" x="2959100" y="2541588"/>
          <p14:tracePt t="59126" x="2959100" y="2530475"/>
          <p14:tracePt t="59139" x="2970213" y="2530475"/>
          <p14:tracePt t="59156" x="2979738" y="2530475"/>
          <p14:tracePt t="59172" x="2990850" y="2530475"/>
          <p14:tracePt t="59189" x="3000375" y="2530475"/>
          <p14:tracePt t="59206" x="3009900" y="2530475"/>
          <p14:tracePt t="59223" x="3016250" y="2520950"/>
          <p14:tracePt t="59239" x="3025775" y="2520950"/>
          <p14:tracePt t="59257" x="3046413" y="2509838"/>
          <p14:tracePt t="59272" x="3076575" y="2474913"/>
          <p14:tracePt t="59290" x="3148013" y="2424113"/>
          <p14:tracePt t="59306" x="3205163" y="2373313"/>
          <p14:tracePt t="59323" x="3276600" y="2341563"/>
          <p14:tracePt t="59340" x="3327400" y="2322513"/>
          <p14:tracePt t="59356" x="3378200" y="2311400"/>
          <p14:tracePt t="59373" x="3413125" y="2311400"/>
          <p14:tracePt t="59389" x="3465513" y="2311400"/>
          <p14:tracePt t="59406" x="3516313" y="2311400"/>
          <p14:tracePt t="59422" x="3613150" y="2286000"/>
          <p14:tracePt t="59440" x="3694113" y="2276475"/>
          <p14:tracePt t="59457" x="3760788" y="2276475"/>
          <p14:tracePt t="59472" x="3841750" y="2276475"/>
          <p14:tracePt t="59490" x="3924300" y="2276475"/>
          <p14:tracePt t="59506" x="4010025" y="2301875"/>
          <p14:tracePt t="59523" x="4127500" y="2332038"/>
          <p14:tracePt t="59540" x="4240213" y="2362200"/>
          <p14:tracePt t="59557" x="4295775" y="2362200"/>
          <p14:tracePt t="59572" x="4419600" y="2373313"/>
          <p14:tracePt t="59591" x="4537075" y="2413000"/>
          <p14:tracePt t="59606" x="4627563" y="2444750"/>
          <p14:tracePt t="59623" x="4724400" y="2479675"/>
          <p14:tracePt t="59639" x="4816475" y="2479675"/>
          <p14:tracePt t="59656" x="4924425" y="2490788"/>
          <p14:tracePt t="59673" x="4995863" y="2500313"/>
          <p14:tracePt t="59689" x="5072063" y="2509838"/>
          <p14:tracePt t="59705" x="5122863" y="2520950"/>
          <p14:tracePt t="59723" x="5194300" y="2541588"/>
          <p14:tracePt t="59741" x="5260975" y="2562225"/>
          <p14:tracePt t="59756" x="5353050" y="2581275"/>
          <p14:tracePt t="59773" x="5429250" y="2592388"/>
          <p14:tracePt t="59790" x="5470525" y="2592388"/>
          <p14:tracePt t="59806" x="5480050" y="2613025"/>
          <p14:tracePt t="59823" x="5480050" y="2622550"/>
          <p14:tracePt t="59839" x="5470525" y="2622550"/>
          <p14:tracePt t="59857" x="5449888" y="2622550"/>
          <p14:tracePt t="59873" x="5408613" y="2622550"/>
          <p14:tracePt t="59890" x="5394325" y="2613025"/>
          <p14:tracePt t="59905" x="5362575" y="2592388"/>
          <p14:tracePt t="59923" x="5332413" y="2581275"/>
          <p14:tracePt t="59939" x="5302250" y="2571750"/>
          <p14:tracePt t="59943" x="5281613" y="2571750"/>
          <p14:tracePt t="59956" x="5270500" y="2571750"/>
          <p14:tracePt t="59972" x="5260975" y="2571750"/>
          <p14:tracePt t="59990" x="5251450" y="2571750"/>
          <p14:tracePt t="60006" x="5230813" y="2571750"/>
          <p14:tracePt t="60023" x="5219700" y="2571750"/>
          <p14:tracePt t="60039" x="5210175" y="2581275"/>
          <p14:tracePt t="60055" x="5210175" y="2592388"/>
          <p14:tracePt t="60073" x="5205413" y="2613025"/>
          <p14:tracePt t="60089" x="5194300" y="2633663"/>
          <p14:tracePt t="60106" x="5173663" y="2652713"/>
          <p14:tracePt t="60122" x="5143500" y="2689225"/>
          <p14:tracePt t="60140" x="5113338" y="2730500"/>
          <p14:tracePt t="60156" x="5062538" y="2790825"/>
          <p14:tracePt t="60173" x="5016500" y="2841625"/>
          <p14:tracePt t="60190" x="4984750" y="2867025"/>
          <p14:tracePt t="60207" x="4933950" y="2898775"/>
          <p14:tracePt t="60222" x="4894263" y="2919413"/>
          <p14:tracePt t="60239" x="4848225" y="2938463"/>
          <p14:tracePt t="60255" x="4786313" y="2979738"/>
          <p14:tracePt t="60272" x="4756150" y="2990850"/>
          <p14:tracePt t="60289" x="4735513" y="3000375"/>
          <p14:tracePt t="60306" x="4714875" y="3000375"/>
          <p14:tracePt t="60323" x="4705350" y="3009900"/>
          <p14:tracePt t="60340" x="4694238" y="3030538"/>
          <p14:tracePt t="60356" x="4673600" y="3067050"/>
          <p14:tracePt t="60372" x="4659313" y="3117850"/>
          <p14:tracePt t="60390" x="4638675" y="3138488"/>
          <p14:tracePt t="60406" x="4627563" y="3159125"/>
          <p14:tracePt t="60422" x="4608513" y="3179763"/>
          <p14:tracePt t="60439" x="4597400" y="3198813"/>
          <p14:tracePt t="60455" x="4587875" y="3214688"/>
          <p14:tracePt t="60473" x="4587875" y="3235325"/>
          <p14:tracePt t="60489" x="4576763" y="3255963"/>
          <p14:tracePt t="60505" x="4567238" y="3265488"/>
          <p14:tracePt t="60524" x="4556125" y="3265488"/>
          <p14:tracePt t="60539" x="4546600" y="3276600"/>
          <p14:tracePt t="60556" x="4546600" y="3286125"/>
          <p14:tracePt t="60645" x="4576763" y="3306763"/>
          <p14:tracePt t="60656" x="4587875" y="3306763"/>
          <p14:tracePt t="60672" x="4608513" y="3316288"/>
          <p14:tracePt t="60689" x="4638675" y="3316288"/>
          <p14:tracePt t="60705" x="4648200" y="3316288"/>
          <p14:tracePt t="60723" x="4659313" y="3316288"/>
          <p14:tracePt t="60763" x="4659313" y="3306763"/>
          <p14:tracePt t="60782" x="4659313" y="3295650"/>
          <p14:tracePt t="60814" x="4659313" y="3286125"/>
          <p14:tracePt t="60864" x="4648200" y="3295650"/>
          <p14:tracePt t="60888" x="4638675" y="3295650"/>
          <p14:tracePt t="60906" x="4627563" y="3295650"/>
          <p14:tracePt t="60923" x="4618038" y="3295650"/>
          <p14:tracePt t="60944" x="4608513" y="3295650"/>
          <p14:tracePt t="60965" x="4608513" y="3286125"/>
          <p14:tracePt t="60980" x="4597400" y="3276600"/>
          <p14:tracePt t="60995" x="4597400" y="3265488"/>
          <p14:tracePt t="61006" x="4597400" y="3255963"/>
          <p14:tracePt t="61027" x="4587875" y="3255963"/>
          <p14:tracePt t="61039" x="4587875" y="3244850"/>
          <p14:tracePt t="61057" x="4587875" y="3235325"/>
          <p14:tracePt t="61073" x="4576763" y="3214688"/>
          <p14:tracePt t="61089" x="4576763" y="3209925"/>
          <p14:tracePt t="61106" x="4567238" y="3198813"/>
          <p14:tracePt t="61123" x="4567238" y="3189288"/>
          <p14:tracePt t="61140" x="4567238" y="3179763"/>
          <p14:tracePt t="61158" x="4556125" y="3179763"/>
          <p14:tracePt t="61182" x="4556125" y="3168650"/>
          <p14:tracePt t="61306" x="4567238" y="3168650"/>
          <p14:tracePt t="61330" x="4576763" y="3168650"/>
          <p14:tracePt t="61347" x="4587875" y="3168650"/>
          <p14:tracePt t="61354" x="4587875" y="3179763"/>
          <p14:tracePt t="61360" x="4597400" y="3179763"/>
          <p14:tracePt t="61375" x="4608513" y="3179763"/>
          <p14:tracePt t="61390" x="4608513" y="3189288"/>
          <p14:tracePt t="61405" x="4618038" y="3189288"/>
          <p14:tracePt t="61422" x="4638675" y="3198813"/>
          <p14:tracePt t="61439" x="4659313" y="3209925"/>
          <p14:tracePt t="61457" x="4673600" y="3209925"/>
          <p14:tracePt t="61472" x="4705350" y="3214688"/>
          <p14:tracePt t="61489" x="4724400" y="3224213"/>
          <p14:tracePt t="61505" x="4745038" y="3224213"/>
          <p14:tracePt t="61523" x="4756150" y="3224213"/>
          <p14:tracePt t="61540" x="4776788" y="3235325"/>
          <p14:tracePt t="61556" x="4786313" y="3235325"/>
          <p14:tracePt t="61572" x="4795838" y="3235325"/>
          <p14:tracePt t="61589" x="4806950" y="3235325"/>
          <p14:tracePt t="61606" x="4816475" y="3235325"/>
          <p14:tracePt t="61627" x="4827588" y="3235325"/>
          <p14:tracePt t="61653" x="4837113" y="3235325"/>
          <p14:tracePt t="61700" x="4848225" y="3224213"/>
          <p14:tracePt t="61741" x="4852988" y="3224213"/>
          <p14:tracePt t="61756" x="4852988" y="3214688"/>
          <p14:tracePt t="61796" x="4852988" y="3209925"/>
          <p14:tracePt t="61854" x="4852988" y="3198813"/>
          <p14:tracePt t="61966" x="4852988" y="3189288"/>
          <p14:tracePt t="62019" x="4852988" y="3179763"/>
          <p14:tracePt t="62089" x="4852988" y="3168650"/>
          <p14:tracePt t="62146" x="4852988" y="3159125"/>
          <p14:tracePt t="62220" x="4862513" y="3148013"/>
          <p14:tracePt t="62540" x="4873625" y="3148013"/>
          <p14:tracePt t="62665" x="4883150" y="3148013"/>
          <p14:tracePt t="62728" x="4894263" y="3148013"/>
          <p14:tracePt t="62836" x="4903788" y="3148013"/>
          <p14:tracePt t="62992" x="4913313" y="3148013"/>
          <p14:tracePt t="63002" x="4913313" y="3138488"/>
          <p14:tracePt t="63055" x="4924425" y="3138488"/>
          <p14:tracePt t="63099" x="4933950" y="3138488"/>
          <p14:tracePt t="63125" x="4945063" y="3138488"/>
          <p14:tracePt t="63145" x="4954588" y="3138488"/>
          <p14:tracePt t="63163" x="4965700" y="3138488"/>
          <p14:tracePt t="63192" x="4975225" y="3138488"/>
          <p14:tracePt t="63213" x="4984750" y="3138488"/>
          <p14:tracePt t="63252" x="4995863" y="3138488"/>
          <p14:tracePt t="63272" x="5005388" y="3138488"/>
          <p14:tracePt t="63311" x="5016500" y="3138488"/>
          <p14:tracePt t="63378" x="5026025" y="3138488"/>
          <p14:tracePt t="63476" x="5030788" y="3138488"/>
          <p14:tracePt t="63551" x="5041900" y="3138488"/>
          <p14:tracePt t="63598" x="5041900" y="3148013"/>
          <p14:tracePt t="63615" x="5051425" y="3148013"/>
          <p14:tracePt t="63651" x="5062538" y="3148013"/>
          <p14:tracePt t="63682" x="5072063" y="3148013"/>
          <p14:tracePt t="63704" x="5081588" y="3148013"/>
          <p14:tracePt t="63718" x="5092700" y="3148013"/>
          <p14:tracePt t="63738" x="5102225" y="3159125"/>
          <p14:tracePt t="63755" x="5113338" y="3159125"/>
          <p14:tracePt t="63766" x="5122863" y="3159125"/>
          <p14:tracePt t="63784" x="5133975" y="3159125"/>
          <p14:tracePt t="63807" x="5143500" y="3159125"/>
          <p14:tracePt t="63823" x="5153025" y="3159125"/>
          <p14:tracePt t="63848" x="5164138" y="3159125"/>
          <p14:tracePt t="63898" x="5173663" y="3159125"/>
          <p14:tracePt t="64004" x="5184775" y="3159125"/>
          <p14:tracePt t="64206" x="5194300" y="3159125"/>
          <p14:tracePt t="64379" x="5205413" y="3159125"/>
          <p14:tracePt t="64554" x="5205413" y="3148013"/>
          <p14:tracePt t="64738" x="5194300" y="3148013"/>
          <p14:tracePt t="64816" x="5184775" y="3148013"/>
          <p14:tracePt t="64866" x="5173663" y="3148013"/>
          <p14:tracePt t="64899" x="5164138" y="3148013"/>
          <p14:tracePt t="64924" x="5164138" y="3138488"/>
          <p14:tracePt t="64930" x="5153025" y="3138488"/>
          <p14:tracePt t="64951" x="5143500" y="3138488"/>
          <p14:tracePt t="64964" x="5133975" y="3138488"/>
          <p14:tracePt t="64989" x="5133975" y="3127375"/>
          <p14:tracePt t="65006" x="5122863" y="3127375"/>
          <p14:tracePt t="65023" x="5113338" y="3127375"/>
          <p14:tracePt t="65039" x="5113338" y="3117850"/>
          <p14:tracePt t="65058" x="5113338" y="3108325"/>
          <p14:tracePt t="65081" x="5113338" y="3097213"/>
          <p14:tracePt t="65091" x="5102225" y="3097213"/>
          <p14:tracePt t="65108" x="5102225" y="3087688"/>
          <p14:tracePt t="65132" x="5102225" y="3076575"/>
          <p14:tracePt t="65150" x="5102225" y="3067050"/>
          <p14:tracePt t="65168" x="5102225" y="3055938"/>
          <p14:tracePt t="65183" x="5102225" y="3046413"/>
          <p14:tracePt t="65203" x="5102225" y="3036888"/>
          <p14:tracePt t="65232" x="5102225" y="3030538"/>
          <p14:tracePt t="65248" x="5102225" y="3021013"/>
          <p14:tracePt t="65256" x="5102225" y="3009900"/>
          <p14:tracePt t="65272" x="5102225" y="3000375"/>
          <p14:tracePt t="65289" x="5092700" y="2990850"/>
          <p14:tracePt t="65306" x="5092700" y="2970213"/>
          <p14:tracePt t="65323" x="5092700" y="2949575"/>
          <p14:tracePt t="65339" x="5081588" y="2919413"/>
          <p14:tracePt t="65356" x="5081588" y="2898775"/>
          <p14:tracePt t="65372" x="5072063" y="2867025"/>
          <p14:tracePt t="65389" x="5072063" y="2841625"/>
          <p14:tracePt t="65406" x="5072063" y="2801938"/>
          <p14:tracePt t="65423" x="5062538" y="2770188"/>
          <p14:tracePt t="65439" x="5062538" y="2730500"/>
          <p14:tracePt t="65456" x="5062538" y="2679700"/>
          <p14:tracePt t="65473" x="5062538" y="2652713"/>
          <p14:tracePt t="65489" x="5062538" y="2613025"/>
          <p14:tracePt t="65506" x="5072063" y="2581275"/>
          <p14:tracePt t="65523" x="5092700" y="2541588"/>
          <p14:tracePt t="65540" x="5113338" y="2500313"/>
          <p14:tracePt t="65556" x="5133975" y="2479675"/>
          <p14:tracePt t="65573" x="5153025" y="2474913"/>
          <p14:tracePt t="65590" x="5173663" y="2474913"/>
          <p14:tracePt t="65606" x="5184775" y="2474913"/>
          <p14:tracePt t="65623" x="5194300" y="2474913"/>
          <p14:tracePt t="65639" x="5210175" y="2474913"/>
          <p14:tracePt t="65657" x="5219700" y="2474913"/>
          <p14:tracePt t="65673" x="5230813" y="2474913"/>
          <p14:tracePt t="65690" x="5230813" y="2465388"/>
          <p14:tracePt t="65706" x="5240338" y="2465388"/>
          <p14:tracePt t="65722" x="5240338" y="2454275"/>
          <p14:tracePt t="65748" x="5240338" y="2444750"/>
          <p14:tracePt t="65772" x="5240338" y="2433638"/>
          <p14:tracePt t="65808" x="5251450" y="2424113"/>
          <p14:tracePt t="65854" x="5260975" y="2424113"/>
          <p14:tracePt t="65863" x="5260975" y="2413000"/>
          <p14:tracePt t="65899" x="5270500" y="2413000"/>
          <p14:tracePt t="65915" x="5270500" y="2403475"/>
          <p14:tracePt t="65932" x="5281613" y="2403475"/>
          <p14:tracePt t="65949" x="5291138" y="2403475"/>
          <p14:tracePt t="65968" x="5302250" y="2403475"/>
          <p14:tracePt t="65983" x="5311775" y="2403475"/>
          <p14:tracePt t="65998" x="5341938" y="2403475"/>
          <p14:tracePt t="66013" x="5353050" y="2413000"/>
          <p14:tracePt t="66023" x="5373688" y="2424113"/>
          <p14:tracePt t="66039" x="5383213" y="2433638"/>
          <p14:tracePt t="66057" x="5399088" y="2454275"/>
          <p14:tracePt t="66073" x="5408613" y="2479675"/>
          <p14:tracePt t="66090" x="5419725" y="2490788"/>
          <p14:tracePt t="66105" x="5438775" y="2509838"/>
          <p14:tracePt t="66123" x="5438775" y="2530475"/>
          <p14:tracePt t="66139" x="5459413" y="2551113"/>
          <p14:tracePt t="66157" x="5470525" y="2571750"/>
          <p14:tracePt t="66172" x="5480050" y="2601913"/>
          <p14:tracePt t="66189" x="5491163" y="2613025"/>
          <p14:tracePt t="66205" x="5510213" y="2643188"/>
          <p14:tracePt t="66222" x="5521325" y="2663825"/>
          <p14:tracePt t="66239" x="5530850" y="2679700"/>
          <p14:tracePt t="66255" x="5541963" y="2698750"/>
          <p14:tracePt t="66272" x="5551488" y="2719388"/>
          <p14:tracePt t="66289" x="5562600" y="2740025"/>
          <p14:tracePt t="66306" x="5572125" y="2760663"/>
          <p14:tracePt t="66322" x="5572125" y="2781300"/>
          <p14:tracePt t="66339" x="5576888" y="2801938"/>
          <p14:tracePt t="66356" x="5588000" y="2822575"/>
          <p14:tracePt t="66373" x="5588000" y="2841625"/>
          <p14:tracePt t="66390" x="5597525" y="2847975"/>
          <p14:tracePt t="66407" x="5597525" y="2857500"/>
          <p14:tracePt t="66423" x="5597525" y="2867025"/>
          <p14:tracePt t="66440" x="5597525" y="2878138"/>
          <p14:tracePt t="66478" x="5588000" y="2878138"/>
          <p14:tracePt t="66517" x="5576888" y="2878138"/>
          <p14:tracePt t="66562" x="5572125" y="2878138"/>
          <p14:tracePt t="66584" x="5562600" y="2867025"/>
          <p14:tracePt t="66654" x="5562600" y="2857500"/>
          <p14:tracePt t="66740" x="5551488" y="2857500"/>
          <p14:tracePt t="66797" x="5541963" y="2857500"/>
          <p14:tracePt t="66831" x="5530850" y="2867025"/>
          <p14:tracePt t="66856" x="5521325" y="2878138"/>
          <p14:tracePt t="66872" x="5510213" y="2878138"/>
          <p14:tracePt t="66889" x="5510213" y="2887663"/>
          <p14:tracePt t="66905" x="5500688" y="2898775"/>
          <p14:tracePt t="66923" x="5491163" y="2898775"/>
          <p14:tracePt t="66940" x="5470525" y="2908300"/>
          <p14:tracePt t="66956" x="5449888" y="2928938"/>
          <p14:tracePt t="66973" x="5429250" y="2949575"/>
          <p14:tracePt t="66989" x="5408613" y="2970213"/>
          <p14:tracePt t="67007" x="5394325" y="2990850"/>
          <p14:tracePt t="67023" x="5373688" y="3000375"/>
          <p14:tracePt t="67039" x="5353050" y="3009900"/>
          <p14:tracePt t="67057" x="5332413" y="3021013"/>
          <p14:tracePt t="67073" x="5291138" y="3036888"/>
          <p14:tracePt t="67090" x="5260975" y="3055938"/>
          <p14:tracePt t="67106" x="5230813" y="3067050"/>
          <p14:tracePt t="67124" x="5205413" y="3097213"/>
          <p14:tracePt t="67140" x="5173663" y="3108325"/>
          <p14:tracePt t="67156" x="5133975" y="3117850"/>
          <p14:tracePt t="67172" x="5113338" y="3117850"/>
          <p14:tracePt t="67189" x="5092700" y="3117850"/>
          <p14:tracePt t="67206" x="5051425" y="3117850"/>
          <p14:tracePt t="67223" x="5026025" y="3117850"/>
          <p14:tracePt t="67239" x="4995863" y="3127375"/>
          <p14:tracePt t="67256" x="4965700" y="3127375"/>
          <p14:tracePt t="67273" x="4945063" y="3127375"/>
          <p14:tracePt t="67290" x="4913313" y="3127375"/>
          <p14:tracePt t="67305" x="4894263" y="3127375"/>
          <p14:tracePt t="67323" x="4862513" y="3127375"/>
          <p14:tracePt t="67339" x="4848225" y="3127375"/>
          <p14:tracePt t="67356" x="4837113" y="3127375"/>
          <p14:tracePt t="67372" x="4816475" y="3127375"/>
          <p14:tracePt t="67390" x="4806950" y="3127375"/>
          <p14:tracePt t="67415" x="4795838" y="3127375"/>
          <p14:tracePt t="67450" x="4786313" y="3127375"/>
          <p14:tracePt t="67489" x="4776788" y="3138488"/>
          <p14:tracePt t="67546" x="4765675" y="3148013"/>
          <p14:tracePt t="67686" x="4765675" y="3138488"/>
          <p14:tracePt t="67722" x="4765675" y="3127375"/>
          <p14:tracePt t="67756" x="4765675" y="3117850"/>
          <p14:tracePt t="67782" x="4765675" y="3108325"/>
          <p14:tracePt t="67856" x="4765675" y="3097213"/>
          <p14:tracePt t="67882" x="4756150" y="3097213"/>
          <p14:tracePt t="67924" x="4745038" y="3087688"/>
          <p14:tracePt t="67942" x="4735513" y="3087688"/>
          <p14:tracePt t="67956" x="4735513" y="3076575"/>
          <p14:tracePt t="67972" x="4724400" y="3076575"/>
          <p14:tracePt t="68017" x="4724400" y="3067050"/>
          <p14:tracePt t="68031" x="4714875" y="3067050"/>
          <p14:tracePt t="68071" x="4714875" y="3055938"/>
          <p14:tracePt t="68183" x="4714875" y="3046413"/>
          <p14:tracePt t="68250" x="4714875" y="3036888"/>
          <p14:tracePt t="68269" x="4714875" y="3030538"/>
          <p14:tracePt t="68288" x="4714875" y="3021013"/>
          <p14:tracePt t="68302" x="4714875" y="3009900"/>
          <p14:tracePt t="68311" x="4714875" y="3000375"/>
          <p14:tracePt t="68328" x="4714875" y="2990850"/>
          <p14:tracePt t="68339" x="4714875" y="2979738"/>
          <p14:tracePt t="68356" x="4705350" y="2970213"/>
          <p14:tracePt t="68372" x="4694238" y="2938463"/>
          <p14:tracePt t="68390" x="4684713" y="2928938"/>
          <p14:tracePt t="68405" x="4673600" y="2919413"/>
          <p14:tracePt t="68423" x="4673600" y="2908300"/>
          <p14:tracePt t="68439" x="4664075" y="2898775"/>
          <p14:tracePt t="68457" x="4659313" y="2887663"/>
          <p14:tracePt t="68473" x="4648200" y="2878138"/>
          <p14:tracePt t="68489" x="4638675" y="2878138"/>
          <p14:tracePt t="68505" x="4638675" y="2867025"/>
          <p14:tracePt t="68523" x="4627563" y="2867025"/>
          <p14:tracePt t="68625" x="4627563" y="2878138"/>
          <p14:tracePt t="68640" x="4627563" y="2887663"/>
          <p14:tracePt t="68662" x="4627563" y="2898775"/>
          <p14:tracePt t="68679" x="4627563" y="2908300"/>
          <p14:tracePt t="68690" x="4627563" y="2919413"/>
          <p14:tracePt t="68708" x="4627563" y="2928938"/>
          <p14:tracePt t="68723" x="4627563" y="2938463"/>
          <p14:tracePt t="68739" x="4627563" y="2949575"/>
          <p14:tracePt t="68756" x="4627563" y="2959100"/>
          <p14:tracePt t="68773" x="4627563" y="2979738"/>
          <p14:tracePt t="68790" x="4618038" y="3000375"/>
          <p14:tracePt t="68806" x="4608513" y="3021013"/>
          <p14:tracePt t="68823" x="4597400" y="3030538"/>
          <p14:tracePt t="68839" x="4567238" y="3046413"/>
          <p14:tracePt t="68857" x="4556125" y="3055938"/>
          <p14:tracePt t="68873" x="4546600" y="3055938"/>
          <p14:tracePt t="68890" x="4537075" y="3055938"/>
          <p14:tracePt t="68906" x="4537075" y="3067050"/>
          <p14:tracePt t="68923" x="4525963" y="3067050"/>
          <p14:tracePt t="68939" x="4516438" y="3076575"/>
          <p14:tracePt t="68956" x="4505325" y="3076575"/>
          <p14:tracePt t="68972" x="4484688" y="3087688"/>
          <p14:tracePt t="68990" x="4479925" y="3097213"/>
          <p14:tracePt t="69006" x="4470400" y="3097213"/>
          <p14:tracePt t="69022" x="4459288" y="3108325"/>
          <p14:tracePt t="69039" x="4449763" y="3117850"/>
          <p14:tracePt t="69057" x="4438650" y="3127375"/>
          <p14:tracePt t="69073" x="4419600" y="3138488"/>
          <p14:tracePt t="69090" x="4398963" y="3148013"/>
          <p14:tracePt t="69106" x="4367213" y="3168650"/>
          <p14:tracePt t="69123" x="4357688" y="3179763"/>
          <p14:tracePt t="69140" x="4327525" y="3198813"/>
          <p14:tracePt t="69156" x="4316413" y="3209925"/>
          <p14:tracePt t="69172" x="4306888" y="3214688"/>
          <p14:tracePt t="69189" x="4295775" y="3214688"/>
          <p14:tracePt t="69266" x="4295775" y="3209925"/>
          <p14:tracePt t="69292" x="4306888" y="3198813"/>
          <p14:tracePt t="69316" x="4306888" y="3189288"/>
          <p14:tracePt t="69331" x="4316413" y="3189288"/>
          <p14:tracePt t="69350" x="4327525" y="3189288"/>
          <p14:tracePt t="69373" x="4337050" y="3189288"/>
          <p14:tracePt t="69394" x="4348163" y="3189288"/>
          <p14:tracePt t="69417" x="4357688" y="3189288"/>
          <p14:tracePt t="69434" x="4367213" y="3189288"/>
          <p14:tracePt t="69439" x="4367213" y="3179763"/>
          <p14:tracePt t="69456" x="4378325" y="3179763"/>
          <p14:tracePt t="69473" x="4387850" y="3179763"/>
          <p14:tracePt t="69490" x="4398963" y="3179763"/>
          <p14:tracePt t="69523" x="4408488" y="3179763"/>
          <p14:tracePt t="69539" x="4419600" y="3179763"/>
          <p14:tracePt t="69557" x="4429125" y="3179763"/>
          <p14:tracePt t="69580" x="4429125" y="3168650"/>
          <p14:tracePt t="69595" x="4438650" y="3168650"/>
          <p14:tracePt t="69615" x="4449763" y="3168650"/>
          <p14:tracePt t="69634" x="4459288" y="3168650"/>
          <p14:tracePt t="69654" x="4470400" y="3168650"/>
          <p14:tracePt t="69678" x="4479925" y="3168650"/>
          <p14:tracePt t="69688" x="4484688" y="3168650"/>
          <p14:tracePt t="69709" x="4495800" y="3168650"/>
          <p14:tracePt t="69718" x="4505325" y="3168650"/>
          <p14:tracePt t="69741" x="4516438" y="3168650"/>
          <p14:tracePt t="69756" x="4525963" y="3168650"/>
          <p14:tracePt t="69772" x="4525963" y="3179763"/>
          <p14:tracePt t="69790" x="4537075" y="3179763"/>
          <p14:tracePt t="69806" x="4546600" y="3179763"/>
          <p14:tracePt t="69823" x="4546600" y="3189288"/>
          <p14:tracePt t="69839" x="4556125" y="3189288"/>
          <p14:tracePt t="69856" x="4567238" y="3189288"/>
          <p14:tracePt t="69872" x="4567238" y="3198813"/>
          <p14:tracePt t="69889" x="4576763" y="3198813"/>
          <p14:tracePt t="69905" x="4587875" y="3209925"/>
          <p14:tracePt t="69923" x="4597400" y="3209925"/>
          <p14:tracePt t="69939" x="4608513" y="3214688"/>
          <p14:tracePt t="69956" x="4618038" y="3214688"/>
          <p14:tracePt t="69972" x="4627563" y="3224213"/>
          <p14:tracePt t="69990" x="4638675" y="3224213"/>
          <p14:tracePt t="70005" x="4638675" y="3235325"/>
          <p14:tracePt t="70022" x="4648200" y="3235325"/>
          <p14:tracePt t="70039" x="4659313" y="3244850"/>
          <p14:tracePt t="70057" x="4664075" y="3244850"/>
          <p14:tracePt t="70086" x="4664075" y="3255963"/>
          <p14:tracePt t="70100" x="4673600" y="3255963"/>
          <p14:tracePt t="70150" x="4684713" y="3255963"/>
          <p14:tracePt t="70198" x="4684713" y="3265488"/>
          <p14:tracePt t="70252" x="4694238" y="3265488"/>
          <p14:tracePt t="70307" x="4694238" y="3276600"/>
          <p14:tracePt t="70349" x="4705350" y="3276600"/>
          <p14:tracePt t="70428" x="4705350" y="3286125"/>
          <p14:tracePt t="70487" x="4705350" y="3295650"/>
          <p14:tracePt t="70516" x="4705350" y="3306763"/>
          <p14:tracePt t="70597" x="4714875" y="3306763"/>
          <p14:tracePt t="70727" x="4714875" y="3316288"/>
          <p14:tracePt t="70751" x="4724400" y="3316288"/>
          <p14:tracePt t="70834" x="4724400" y="3327400"/>
          <p14:tracePt t="71016" x="4714875" y="3327400"/>
          <p14:tracePt t="71046" x="4705350" y="3327400"/>
          <p14:tracePt t="71064" x="4694238" y="3316288"/>
          <p14:tracePt t="71088" x="4684713" y="3316288"/>
          <p14:tracePt t="71099" x="4684713" y="3306763"/>
          <p14:tracePt t="71106" x="4673600" y="3306763"/>
          <p14:tracePt t="71132" x="4664075" y="3295650"/>
          <p14:tracePt t="71139" x="4659313" y="3295650"/>
          <p14:tracePt t="71158" x="4648200" y="3286125"/>
          <p14:tracePt t="71172" x="4638675" y="3276600"/>
          <p14:tracePt t="71190" x="4627563" y="3265488"/>
          <p14:tracePt t="71205" x="4608513" y="3255963"/>
          <p14:tracePt t="71222" x="4587875" y="3244850"/>
          <p14:tracePt t="71239" x="4576763" y="3224213"/>
          <p14:tracePt t="71257" x="4567238" y="3224213"/>
          <p14:tracePt t="71273" x="4546600" y="3209925"/>
          <p14:tracePt t="71290" x="4537075" y="3198813"/>
          <p14:tracePt t="71305" x="4525963" y="3189288"/>
          <p14:tracePt t="71323" x="4525963" y="3179763"/>
          <p14:tracePt t="71340" x="4516438" y="3168650"/>
          <p14:tracePt t="71356" x="4505325" y="3168650"/>
          <p14:tracePt t="71372" x="4505325" y="3159125"/>
          <p14:tracePt t="71465" x="4505325" y="3168650"/>
          <p14:tracePt t="71483" x="4516438" y="3168650"/>
          <p14:tracePt t="71489" x="4516438" y="3179763"/>
          <p14:tracePt t="71508" x="4525963" y="3179763"/>
          <p14:tracePt t="71523" x="4525963" y="3189288"/>
          <p14:tracePt t="71539" x="4546600" y="3198813"/>
          <p14:tracePt t="71556" x="4556125" y="3209925"/>
          <p14:tracePt t="71573" x="4576763" y="3209925"/>
          <p14:tracePt t="71591" x="4597400" y="3214688"/>
          <p14:tracePt t="71606" x="4618038" y="3224213"/>
          <p14:tracePt t="71623" x="4627563" y="3224213"/>
          <p14:tracePt t="71639" x="4648200" y="3224213"/>
          <p14:tracePt t="71657" x="4659313" y="3235325"/>
          <p14:tracePt t="71673" x="4664075" y="3235325"/>
          <p14:tracePt t="71689" x="4673600" y="3235325"/>
          <p14:tracePt t="71708" x="4684713" y="3235325"/>
          <p14:tracePt t="71732" x="4694238" y="3235325"/>
          <p14:tracePt t="71766" x="4705350" y="3235325"/>
          <p14:tracePt t="71841" x="4705350" y="3244850"/>
          <p14:tracePt t="71928" x="4705350" y="3255963"/>
          <p14:tracePt t="72010" x="4694238" y="3265488"/>
          <p14:tracePt t="72031" x="4684713" y="3265488"/>
          <p14:tracePt t="72049" x="4673600" y="3265488"/>
          <p14:tracePt t="72092" x="4664075" y="3265488"/>
          <p14:tracePt t="72121" x="4659313" y="3265488"/>
          <p14:tracePt t="72141" x="4648200" y="3265488"/>
          <p14:tracePt t="72158" x="4638675" y="3265488"/>
          <p14:tracePt t="72175" x="4627563" y="3265488"/>
          <p14:tracePt t="72306" x="4638675" y="3265488"/>
          <p14:tracePt t="72320" x="4648200" y="3265488"/>
          <p14:tracePt t="72338" x="4659313" y="3265488"/>
          <p14:tracePt t="72352" x="4664075" y="3265488"/>
          <p14:tracePt t="72371" x="4673600" y="3265488"/>
          <p14:tracePt t="72381" x="4684713" y="3265488"/>
          <p14:tracePt t="72402" x="4694238" y="3265488"/>
          <p14:tracePt t="72432" x="4705350" y="3265488"/>
          <p14:tracePt t="72448" x="4714875" y="3265488"/>
          <p14:tracePt t="72464" x="4724400" y="3265488"/>
          <p14:tracePt t="72483" x="4735513" y="3265488"/>
          <p14:tracePt t="72498" x="4745038" y="3265488"/>
          <p14:tracePt t="72513" x="4756150" y="3265488"/>
          <p14:tracePt t="72531" x="4765675" y="3265488"/>
          <p14:tracePt t="72547" x="4776788" y="3265488"/>
          <p14:tracePt t="72563" x="4786313" y="3265488"/>
          <p14:tracePt t="72581" x="4795838" y="3265488"/>
          <p14:tracePt t="72589" x="4806950" y="3265488"/>
          <p14:tracePt t="72607" x="4816475" y="3265488"/>
          <p14:tracePt t="72623" x="4827588" y="3265488"/>
          <p14:tracePt t="72641" x="4837113" y="3265488"/>
          <p14:tracePt t="72656" x="4848225" y="3265488"/>
          <p14:tracePt t="72672" x="4852988" y="3265488"/>
          <p14:tracePt t="72689" x="4862513" y="3265488"/>
          <p14:tracePt t="72713" x="4873625" y="3265488"/>
          <p14:tracePt t="72722" x="4873625" y="3255963"/>
          <p14:tracePt t="72740" x="4883150" y="3255963"/>
          <p14:tracePt t="72759" x="4894263" y="3255963"/>
          <p14:tracePt t="72774" x="4903788" y="3255963"/>
          <p14:tracePt t="72795" x="4913313" y="3255963"/>
          <p14:tracePt t="72809" x="4913313" y="3244850"/>
          <p14:tracePt t="72823" x="4924425" y="3244850"/>
          <p14:tracePt t="72841" x="4933950" y="3244850"/>
          <p14:tracePt t="72857" x="4933950" y="3235325"/>
          <p14:tracePt t="72872" x="4945063" y="3235325"/>
          <p14:tracePt t="72889" x="4954588" y="3235325"/>
          <p14:tracePt t="72906" x="4954588" y="3224213"/>
          <p14:tracePt t="72923" x="4965700" y="3224213"/>
          <p14:tracePt t="72939" x="4965700" y="3214688"/>
          <p14:tracePt t="72956" x="4975225" y="3214688"/>
          <p14:tracePt t="72990" x="4984750" y="3214688"/>
          <p14:tracePt t="73006" x="4984750" y="3209925"/>
          <p14:tracePt t="73036" x="4995863" y="3209925"/>
          <p14:tracePt t="73091" x="5005388" y="3209925"/>
          <p14:tracePt t="73147" x="5016500" y="3209925"/>
          <p14:tracePt t="73228" x="5026025" y="3209925"/>
          <p14:tracePt t="73258" x="5026025" y="3214688"/>
          <p14:tracePt t="73289" x="5026025" y="3224213"/>
          <p14:tracePt t="73302" x="5030788" y="3224213"/>
          <p14:tracePt t="73330" x="5030788" y="3235325"/>
          <p14:tracePt t="73370" x="5030788" y="3244850"/>
          <p14:tracePt t="73381" x="5041900" y="3244850"/>
          <p14:tracePt t="73422" x="5041900" y="3255963"/>
          <p14:tracePt t="73479" x="5041900" y="3265488"/>
          <p14:tracePt t="73544" x="5041900" y="3276600"/>
          <p14:tracePt t="73580" x="5041900" y="3286125"/>
          <p14:tracePt t="73646" x="5041900" y="3295650"/>
          <p14:tracePt t="73728" x="5030788" y="3295650"/>
          <p14:tracePt t="73880" x="5030788" y="3286125"/>
          <p14:tracePt t="73947" x="5030788" y="3276600"/>
          <p14:tracePt t="73965" x="5041900" y="3276600"/>
          <p14:tracePt t="74054" x="5051425" y="3276600"/>
          <p14:tracePt t="74095" x="5051425" y="3286125"/>
          <p14:tracePt t="74232" x="5051425" y="3295650"/>
          <p14:tracePt t="74641" x="5062538" y="3295650"/>
          <p14:tracePt t="75000" x="5062538" y="3286125"/>
          <p14:tracePt t="75226" x="5062538" y="3276600"/>
          <p14:tracePt t="75306" x="5062538" y="3265488"/>
          <p14:tracePt t="75528" x="5062538" y="3255963"/>
          <p14:tracePt t="75614" x="5062538" y="3244850"/>
          <p14:tracePt t="75650" x="5062538" y="3235325"/>
          <p14:tracePt t="75702" x="5062538" y="3224213"/>
          <p14:tracePt t="76007" x="5072063" y="3224213"/>
          <p14:tracePt t="76047" x="5081588" y="3224213"/>
          <p14:tracePt t="76053" x="5081588" y="3214688"/>
          <p14:tracePt t="76064" x="5092700" y="3214688"/>
          <p14:tracePt t="76082" x="5102225" y="3209925"/>
          <p14:tracePt t="76092" x="5113338" y="3209925"/>
          <p14:tracePt t="76106" x="5122863" y="3198813"/>
          <p14:tracePt t="76123" x="5133975" y="3198813"/>
          <p14:tracePt t="76139" x="5143500" y="3189288"/>
          <p14:tracePt t="76156" x="5173663" y="3189288"/>
          <p14:tracePt t="76172" x="5194300" y="3179763"/>
          <p14:tracePt t="76190" x="5219700" y="3168650"/>
          <p14:tracePt t="76206" x="5240338" y="3159125"/>
          <p14:tracePt t="76222" x="5270500" y="3148013"/>
          <p14:tracePt t="76239" x="5291138" y="3138488"/>
          <p14:tracePt t="76257" x="5332413" y="3117850"/>
          <p14:tracePt t="76273" x="5373688" y="3097213"/>
          <p14:tracePt t="76290" x="5399088" y="3076575"/>
          <p14:tracePt t="76306" x="5438775" y="3046413"/>
          <p14:tracePt t="76323" x="5480050" y="3030538"/>
          <p14:tracePt t="76340" x="5510213" y="3009900"/>
          <p14:tracePt t="76357" x="5551488" y="3000375"/>
          <p14:tracePt t="76372" x="5576888" y="2990850"/>
          <p14:tracePt t="76390" x="5618163" y="2979738"/>
          <p14:tracePt t="76406" x="5668963" y="2970213"/>
          <p14:tracePt t="76423" x="5710238" y="2970213"/>
          <p14:tracePt t="76439" x="5761038" y="2970213"/>
          <p14:tracePt t="76457" x="5795963" y="2979738"/>
          <p14:tracePt t="76472" x="5908675" y="2990850"/>
          <p14:tracePt t="76489" x="6016625" y="2979738"/>
          <p14:tracePt t="76505" x="6184900" y="2949575"/>
          <p14:tracePt t="76523" x="6323013" y="2919413"/>
          <p14:tracePt t="76540" x="6454775" y="2908300"/>
          <p14:tracePt t="76557" x="6602413" y="2898775"/>
          <p14:tracePt t="76572" x="6664325" y="2898775"/>
          <p14:tracePt t="76589" x="6761163" y="2898775"/>
          <p14:tracePt t="76606" x="6823075" y="2898775"/>
          <p14:tracePt t="76622" x="6853238" y="2928938"/>
          <p14:tracePt t="76639" x="6858000" y="2938463"/>
          <p14:tracePt t="76657" x="6867525" y="2949575"/>
          <p14:tracePt t="76713" x="6858000" y="2949575"/>
          <p14:tracePt t="76742" x="6853238" y="2949575"/>
          <p14:tracePt t="76750" x="6853238" y="2938463"/>
          <p14:tracePt t="76765" x="6853238" y="2928938"/>
          <p14:tracePt t="76792" x="6853238" y="2919413"/>
          <p14:tracePt t="76814" x="6853238" y="2908300"/>
          <p14:tracePt t="76848" x="6853238" y="2898775"/>
          <p14:tracePt t="76924" x="6853238" y="2908300"/>
          <p14:tracePt t="76945" x="6858000" y="2908300"/>
          <p14:tracePt t="76961" x="6858000" y="2919413"/>
          <p14:tracePt t="77000" x="6858000" y="2928938"/>
          <p14:tracePt t="77005" x="6858000" y="2938463"/>
          <p14:tracePt t="77024" x="6858000" y="2949575"/>
          <p14:tracePt t="77039" x="6858000" y="2959100"/>
          <p14:tracePt t="77057" x="6858000" y="2970213"/>
          <p14:tracePt t="77072" x="6867525" y="3000375"/>
          <p14:tracePt t="77089" x="6867525" y="3030538"/>
          <p14:tracePt t="77106" x="6867525" y="3046413"/>
          <p14:tracePt t="77123" x="6867525" y="3067050"/>
          <p14:tracePt t="77140" x="6867525" y="3087688"/>
          <p14:tracePt t="77157" x="6858000" y="3097213"/>
          <p14:tracePt t="77173" x="6853238" y="3117850"/>
          <p14:tracePt t="77190" x="6842125" y="3138488"/>
          <p14:tracePt t="77206" x="6832600" y="3148013"/>
          <p14:tracePt t="77223" x="6823075" y="3148013"/>
          <p14:tracePt t="77239" x="6811963" y="3159125"/>
          <p14:tracePt t="77256" x="6791325" y="3159125"/>
          <p14:tracePt t="77272" x="6781800" y="3168650"/>
          <p14:tracePt t="77289" x="6770688" y="3168650"/>
          <p14:tracePt t="77306" x="6761163" y="3179763"/>
          <p14:tracePt t="77327" x="6761163" y="3189288"/>
          <p14:tracePt t="77429" x="6770688" y="3189288"/>
          <p14:tracePt t="77441" x="6781800" y="3189288"/>
          <p14:tracePt t="77467" x="6791325" y="3189288"/>
          <p14:tracePt t="77513" x="6802438" y="3189288"/>
          <p14:tracePt t="77660" x="6811963" y="3189288"/>
          <p14:tracePt t="77744" x="6823075" y="3189288"/>
          <p14:tracePt t="77800" x="6832600" y="3189288"/>
          <p14:tracePt t="77847" x="6842125" y="3189288"/>
          <p14:tracePt t="77875" x="6853238" y="3198813"/>
          <p14:tracePt t="77921" x="6858000" y="3198813"/>
          <p14:tracePt t="77940" x="6858000" y="3209925"/>
          <p14:tracePt t="77963" x="6867525" y="3209925"/>
          <p14:tracePt t="77994" x="6867525" y="3214688"/>
          <p14:tracePt t="78022" x="6878638" y="3214688"/>
          <p14:tracePt t="78070" x="6888163" y="3214688"/>
          <p14:tracePt t="78075" x="6888163" y="3224213"/>
          <p14:tracePt t="78131" x="6899275" y="3224213"/>
          <p14:tracePt t="78220" x="6908800" y="3224213"/>
          <p14:tracePt t="78289" x="6919913" y="3224213"/>
          <p14:tracePt t="78316" x="6929438" y="3224213"/>
          <p14:tracePt t="78331" x="6938963" y="3224213"/>
          <p14:tracePt t="78348" x="6950075" y="3224213"/>
          <p14:tracePt t="78356" x="6959600" y="3224213"/>
          <p14:tracePt t="78380" x="6970713" y="3224213"/>
          <p14:tracePt t="78389" x="6980238" y="3224213"/>
          <p14:tracePt t="78408" x="6991350" y="3224213"/>
          <p14:tracePt t="78423" x="7000875" y="3224213"/>
          <p14:tracePt t="78439" x="7010400" y="3224213"/>
          <p14:tracePt t="78456" x="7021513" y="3224213"/>
          <p14:tracePt t="78473" x="7031038" y="3224213"/>
          <p14:tracePt t="78513" x="7042150" y="3224213"/>
          <p14:tracePt t="78585" x="7046913" y="3224213"/>
          <p14:tracePt t="78622" x="7056438" y="3224213"/>
          <p14:tracePt t="78654" x="7067550" y="3224213"/>
          <p14:tracePt t="78666" x="7067550" y="3235325"/>
          <p14:tracePt t="78689" x="7077075" y="3235325"/>
          <p14:tracePt t="78715" x="7088188" y="3235325"/>
          <p14:tracePt t="78729" x="7088188" y="3244850"/>
          <p14:tracePt t="78739" x="7097713" y="3244850"/>
          <p14:tracePt t="78756" x="7108825" y="3244850"/>
          <p14:tracePt t="78772" x="7118350" y="3244850"/>
          <p14:tracePt t="78790" x="7118350" y="3255963"/>
          <p14:tracePt t="78805" x="7127875" y="3255963"/>
          <p14:tracePt t="78822" x="7138988" y="3255963"/>
          <p14:tracePt t="78839" x="7148513" y="3255963"/>
          <p14:tracePt t="78856" x="7148513" y="3265488"/>
          <p14:tracePt t="78872" x="7159625" y="3265488"/>
          <p14:tracePt t="78916" x="7169150" y="3265488"/>
          <p14:tracePt t="79049" x="7159625" y="3265488"/>
          <p14:tracePt t="79067" x="7148513" y="3265488"/>
          <p14:tracePt t="79080" x="7138988" y="3265488"/>
          <p14:tracePt t="79100" x="7127875" y="3265488"/>
          <p14:tracePt t="79106" x="7127875" y="3255963"/>
          <p14:tracePt t="79125" x="7118350" y="3255963"/>
          <p14:tracePt t="79140" x="7108825" y="3255963"/>
          <p14:tracePt t="79161" x="7097713" y="3255963"/>
          <p14:tracePt t="79172" x="7088188" y="3255963"/>
          <p14:tracePt t="79194" x="7088188" y="3244850"/>
          <p14:tracePt t="79206" x="7067550" y="3244850"/>
          <p14:tracePt t="79222" x="7056438" y="3235325"/>
          <p14:tracePt t="79239" x="7046913" y="3235325"/>
          <p14:tracePt t="79256" x="7021513" y="3224213"/>
          <p14:tracePt t="79272" x="6991350" y="3214688"/>
          <p14:tracePt t="79289" x="6938963" y="3198813"/>
          <p14:tracePt t="79306" x="6878638" y="3159125"/>
          <p14:tracePt t="79324" x="6832600" y="3138488"/>
          <p14:tracePt t="79339" x="6791325" y="3097213"/>
          <p14:tracePt t="79356" x="6761163" y="3067050"/>
          <p14:tracePt t="79373" x="6731000" y="3046413"/>
          <p14:tracePt t="79390" x="6680200" y="3030538"/>
          <p14:tracePt t="79407" x="6562725" y="3021013"/>
          <p14:tracePt t="79422" x="6434138" y="3021013"/>
          <p14:tracePt t="79439" x="6265863" y="3046413"/>
          <p14:tracePt t="79456" x="6016625" y="3127375"/>
          <p14:tracePt t="79472" x="5795963" y="3209925"/>
          <p14:tracePt t="79489" x="5648325" y="3255963"/>
          <p14:tracePt t="79505" x="5510213" y="3295650"/>
          <p14:tracePt t="79524" x="5362575" y="3336925"/>
          <p14:tracePt t="79540" x="5210175" y="3357563"/>
          <p14:tracePt t="79557" x="5113338" y="3378200"/>
          <p14:tracePt t="79573" x="4995863" y="3398838"/>
          <p14:tracePt t="79590" x="4903788" y="3403600"/>
          <p14:tracePt t="79606" x="4795838" y="3413125"/>
          <p14:tracePt t="79623" x="4705350" y="3413125"/>
          <p14:tracePt t="79639" x="4597400" y="3398838"/>
          <p14:tracePt t="79657" x="4516438" y="3378200"/>
          <p14:tracePt t="79673" x="4419600" y="3357563"/>
          <p14:tracePt t="79690" x="4367213" y="3336925"/>
          <p14:tracePt t="79706" x="4348163" y="3316288"/>
          <p14:tracePt t="79723" x="4337050" y="3306763"/>
          <p14:tracePt t="79739" x="4337050" y="3295650"/>
          <p14:tracePt t="79756" x="4337050" y="3286125"/>
          <p14:tracePt t="79772" x="4337050" y="3276600"/>
          <p14:tracePt t="79891" x="4337050" y="3286125"/>
          <p14:tracePt t="79929" x="4327525" y="3286125"/>
          <p14:tracePt t="79948" x="4316413" y="3286125"/>
          <p14:tracePt t="79966" x="4306888" y="3286125"/>
          <p14:tracePt t="79980" x="4295775" y="3286125"/>
          <p14:tracePt t="80000" x="4291013" y="3286125"/>
          <p14:tracePt t="80023" x="4281488" y="3286125"/>
          <p14:tracePt t="80040" x="4270375" y="3286125"/>
          <p14:tracePt t="80066" x="4270375" y="3295650"/>
          <p14:tracePt t="80097" x="4270375" y="3306763"/>
          <p14:tracePt t="80113" x="4281488" y="3306763"/>
          <p14:tracePt t="80122" x="4291013" y="3316288"/>
          <p14:tracePt t="80139" x="4295775" y="3316288"/>
          <p14:tracePt t="80156" x="4337050" y="3327400"/>
          <p14:tracePt t="80172" x="4367213" y="3327400"/>
          <p14:tracePt t="80190" x="4429125" y="3327400"/>
          <p14:tracePt t="80206" x="4470400" y="3327400"/>
          <p14:tracePt t="80223" x="4525963" y="3336925"/>
          <p14:tracePt t="80239" x="4567238" y="3336925"/>
          <p14:tracePt t="80256" x="4597400" y="3348038"/>
          <p14:tracePt t="80273" x="4608513" y="3357563"/>
          <p14:tracePt t="80290" x="4627563" y="3367088"/>
          <p14:tracePt t="80306" x="4648200" y="3387725"/>
          <p14:tracePt t="80323" x="4659313" y="3398838"/>
          <p14:tracePt t="80339" x="4659313" y="3403600"/>
          <p14:tracePt t="80356" x="4659313" y="3413125"/>
          <p14:tracePt t="80381" x="4664075" y="3413125"/>
          <p14:tracePt t="80395" x="4664075" y="3424238"/>
          <p14:tracePt t="80412" x="4673600" y="3424238"/>
          <p14:tracePt t="80428" x="4684713" y="3424238"/>
          <p14:tracePt t="80439" x="4694238" y="3433763"/>
          <p14:tracePt t="80456" x="4705350" y="3433763"/>
          <p14:tracePt t="80472" x="4714875" y="3433763"/>
          <p14:tracePt t="80490" x="4735513" y="3433763"/>
          <p14:tracePt t="80506" x="4756150" y="3444875"/>
          <p14:tracePt t="80523" x="4765675" y="3444875"/>
          <p14:tracePt t="80540" x="4776788" y="3444875"/>
          <p14:tracePt t="80556" x="4786313" y="3454400"/>
          <p14:tracePt t="80573" x="4795838" y="3454400"/>
          <p14:tracePt t="80590" x="4795838" y="3465513"/>
          <p14:tracePt t="80606" x="4806950" y="3475038"/>
          <p14:tracePt t="80623" x="4816475" y="3484563"/>
          <p14:tracePt t="80640" x="4827588" y="3505200"/>
          <p14:tracePt t="80657" x="4827588" y="3516313"/>
          <p14:tracePt t="80673" x="4848225" y="3536950"/>
          <p14:tracePt t="80689" x="4852988" y="3546475"/>
          <p14:tracePt t="80705" x="4873625" y="3567113"/>
          <p14:tracePt t="80723" x="4903788" y="3592513"/>
          <p14:tracePt t="80739" x="4924425" y="3633788"/>
          <p14:tracePt t="80756" x="4945063" y="3652838"/>
          <p14:tracePt t="80772" x="4975225" y="3694113"/>
          <p14:tracePt t="80790" x="4995863" y="3724275"/>
          <p14:tracePt t="80806" x="5016500" y="3756025"/>
          <p14:tracePt t="80823" x="5030788" y="3770313"/>
          <p14:tracePt t="80839" x="5062538" y="3802063"/>
          <p14:tracePt t="80857" x="5072063" y="3832225"/>
          <p14:tracePt t="80873" x="5102225" y="3873500"/>
          <p14:tracePt t="80889" x="5122863" y="3913188"/>
          <p14:tracePt t="80905" x="5143500" y="3933825"/>
          <p14:tracePt t="80923" x="5164138" y="3959225"/>
          <p14:tracePt t="80939" x="5173663" y="3970338"/>
          <p14:tracePt t="80956" x="5194300" y="3979863"/>
          <p14:tracePt t="80972" x="5205413" y="3990975"/>
          <p14:tracePt t="80990" x="5210175" y="4000500"/>
          <p14:tracePt t="81007" x="5230813" y="4010025"/>
          <p14:tracePt t="81022" x="5240338" y="4010025"/>
          <p14:tracePt t="81040" x="5260975" y="4021138"/>
          <p14:tracePt t="81078" x="5270500" y="4021138"/>
          <p14:tracePt t="81098" x="5270500" y="4030663"/>
          <p14:tracePt t="81107" x="5281613" y="4030663"/>
          <p14:tracePt t="81146" x="5291138" y="4030663"/>
          <p14:tracePt t="81181" x="5302250" y="4030663"/>
          <p14:tracePt t="81205" x="5302250" y="4041775"/>
          <p14:tracePt t="81225" x="5311775" y="4041775"/>
          <p14:tracePt t="81249" x="5322888" y="4051300"/>
          <p14:tracePt t="81276" x="5332413" y="4051300"/>
          <p14:tracePt t="81286" x="5332413" y="4062413"/>
          <p14:tracePt t="81305" x="5341938" y="4062413"/>
          <p14:tracePt t="81458" x="5332413" y="4062413"/>
          <p14:tracePt t="81479" x="5322888" y="4062413"/>
          <p14:tracePt t="81485" x="5311775" y="4062413"/>
          <p14:tracePt t="81496" x="5302250" y="4062413"/>
          <p14:tracePt t="81513" x="5291138" y="4062413"/>
          <p14:tracePt t="81524" x="5281613" y="4062413"/>
          <p14:tracePt t="81539" x="5270500" y="4062413"/>
          <p14:tracePt t="81556" x="5260975" y="4062413"/>
          <p14:tracePt t="81572" x="5240338" y="4062413"/>
          <p14:tracePt t="81590" x="5219700" y="4062413"/>
          <p14:tracePt t="81606" x="5210175" y="4071938"/>
          <p14:tracePt t="81623" x="5205413" y="4071938"/>
          <p14:tracePt t="81640" x="5205413" y="4081463"/>
          <p14:tracePt t="81656" x="5194300" y="4081463"/>
          <p14:tracePt t="81674" x="5194300" y="4092575"/>
          <p14:tracePt t="81714" x="5194300" y="4102100"/>
          <p14:tracePt t="81801" x="5205413" y="4102100"/>
          <p14:tracePt t="81831" x="5210175" y="4102100"/>
          <p14:tracePt t="81850" x="5219700" y="4102100"/>
          <p14:tracePt t="81856" x="5230813" y="4102100"/>
          <p14:tracePt t="81873" x="5240338" y="4102100"/>
          <p14:tracePt t="81889" x="5251450" y="4102100"/>
          <p14:tracePt t="81905" x="5270500" y="4102100"/>
          <p14:tracePt t="81923" x="5302250" y="4102100"/>
          <p14:tracePt t="81939" x="5322888" y="4102100"/>
          <p14:tracePt t="81956" x="5341938" y="4102100"/>
          <p14:tracePt t="81973" x="5362575" y="4122738"/>
          <p14:tracePt t="81990" x="5383213" y="4122738"/>
          <p14:tracePt t="82006" x="5394325" y="4133850"/>
          <p14:tracePt t="82023" x="5399088" y="4133850"/>
          <p14:tracePt t="82039" x="5408613" y="4133850"/>
          <p14:tracePt t="82057" x="5408613" y="4138613"/>
          <p14:tracePt t="82101" x="5419725" y="4138613"/>
          <p14:tracePt t="82265" x="5408613" y="4138613"/>
          <p14:tracePt t="82330" x="5399088" y="4138613"/>
          <p14:tracePt t="82367" x="5399088" y="4133850"/>
          <p14:tracePt t="82507" x="5399088" y="4122738"/>
          <p14:tracePt t="82619" x="5399088" y="4113213"/>
          <p14:tracePt t="82668" x="5399088" y="4102100"/>
          <p14:tracePt t="82720" x="5399088" y="4092575"/>
          <p14:tracePt t="82775" x="5399088" y="4081463"/>
          <p14:tracePt t="82816" x="5399088" y="4071938"/>
          <p14:tracePt t="82861" x="5399088" y="4062413"/>
          <p14:tracePt t="82907" x="5394325" y="4062413"/>
          <p14:tracePt t="82929" x="5394325" y="4051300"/>
          <p14:tracePt t="83001" x="5394325" y="4041775"/>
          <p14:tracePt t="83011" x="5383213" y="4041775"/>
          <p14:tracePt t="83028" x="5383213" y="4030663"/>
          <p14:tracePt t="83047" x="5383213" y="4021138"/>
          <p14:tracePt t="83069" x="5373688" y="4021138"/>
          <p14:tracePt t="83084" x="5373688" y="4010025"/>
          <p14:tracePt t="83097" x="5373688" y="4000500"/>
          <p14:tracePt t="83113" x="5373688" y="3990975"/>
          <p14:tracePt t="83122" x="5373688" y="3979863"/>
          <p14:tracePt t="83139" x="5373688" y="3970338"/>
          <p14:tracePt t="83156" x="5373688" y="3949700"/>
          <p14:tracePt t="83173" x="5373688" y="3913188"/>
          <p14:tracePt t="83191" x="5373688" y="3862388"/>
          <p14:tracePt t="83207" x="5383213" y="3811588"/>
          <p14:tracePt t="83223" x="5394325" y="3781425"/>
          <p14:tracePt t="83239" x="5399088" y="3756025"/>
          <p14:tracePt t="83257" x="5419725" y="3714750"/>
          <p14:tracePt t="83273" x="5438775" y="3684588"/>
          <p14:tracePt t="83290" x="5459413" y="3652838"/>
          <p14:tracePt t="83306" x="5480050" y="3613150"/>
          <p14:tracePt t="83323" x="5500688" y="3602038"/>
          <p14:tracePt t="83339" x="5530850" y="3592513"/>
          <p14:tracePt t="83356" x="5551488" y="3576638"/>
          <p14:tracePt t="83372" x="5572125" y="3567113"/>
          <p14:tracePt t="83389" x="5588000" y="3556000"/>
          <p14:tracePt t="83405" x="5618163" y="3546475"/>
          <p14:tracePt t="83422" x="5638800" y="3546475"/>
          <p14:tracePt t="83439" x="5648325" y="3546475"/>
          <p14:tracePt t="83481" x="5638800" y="3546475"/>
          <p14:tracePt t="83496" x="5627688" y="3546475"/>
          <p14:tracePt t="83502" x="5627688" y="3556000"/>
          <p14:tracePt t="83507" x="5618163" y="3556000"/>
          <p14:tracePt t="83523" x="5608638" y="3567113"/>
          <p14:tracePt t="83539" x="5597525" y="3576638"/>
          <p14:tracePt t="83556" x="5588000" y="3581400"/>
          <p14:tracePt t="83572" x="5576888" y="3592513"/>
          <p14:tracePt t="83592" x="5572125" y="3592513"/>
          <p14:tracePt t="83606" x="5572125" y="3602038"/>
          <p14:tracePt t="83633" x="5572125" y="3613150"/>
          <p14:tracePt t="83667" x="5572125" y="3622675"/>
          <p14:tracePt t="83687" x="5576888" y="3622675"/>
          <p14:tracePt t="83714" x="5588000" y="3622675"/>
          <p14:tracePt t="83736" x="5597525" y="3622675"/>
          <p14:tracePt t="83747" x="5597525" y="3633788"/>
          <p14:tracePt t="83763" x="5608638" y="3633788"/>
          <p14:tracePt t="83790" x="5618163" y="3643313"/>
          <p14:tracePt t="83806" x="5627688" y="3643313"/>
          <p14:tracePt t="83823" x="5627688" y="3652838"/>
          <p14:tracePt t="83839" x="5638800" y="3663950"/>
          <p14:tracePt t="83857" x="5659438" y="3673475"/>
          <p14:tracePt t="83872" x="5668963" y="3673475"/>
          <p14:tracePt t="83889" x="5680075" y="3684588"/>
          <p14:tracePt t="83906" x="5689600" y="3694113"/>
          <p14:tracePt t="83923" x="5699125" y="3694113"/>
          <p14:tracePt t="83939" x="5719763" y="3694113"/>
          <p14:tracePt t="83956" x="5730875" y="3705225"/>
          <p14:tracePt t="83975" x="5740400" y="3694113"/>
          <p14:tracePt t="83992" x="5740400" y="3684588"/>
          <p14:tracePt t="84006" x="5740400" y="3673475"/>
          <p14:tracePt t="84022" x="5751513" y="3673475"/>
          <p14:tracePt t="84039" x="5751513" y="3663950"/>
          <p14:tracePt t="84062" x="5751513" y="3652838"/>
          <p14:tracePt t="84336" x="5761038" y="3652838"/>
          <p14:tracePt t="84380" x="5765800" y="3652838"/>
          <p14:tracePt t="84387" x="5765800" y="3663950"/>
          <p14:tracePt t="84444" x="5761038" y="3663950"/>
          <p14:tracePt t="84469" x="5751513" y="3663950"/>
          <p14:tracePt t="84481" x="5740400" y="3663950"/>
          <p14:tracePt t="84491" x="5740400" y="3652838"/>
          <p14:tracePt t="84506" x="5730875" y="3643313"/>
          <p14:tracePt t="84523" x="5719763" y="3633788"/>
          <p14:tracePt t="84539" x="5710238" y="3622675"/>
          <p14:tracePt t="84556" x="5710238" y="3602038"/>
          <p14:tracePt t="84573" x="5710238" y="3576638"/>
          <p14:tracePt t="84590" x="5710238" y="3516313"/>
          <p14:tracePt t="84605" x="5740400" y="3433763"/>
          <p14:tracePt t="84622" x="5776913" y="3398838"/>
          <p14:tracePt t="84639" x="5816600" y="3357563"/>
          <p14:tracePt t="84657" x="5857875" y="3316288"/>
          <p14:tracePt t="84672" x="5908675" y="3276600"/>
          <p14:tracePt t="84689" x="5929313" y="3244850"/>
          <p14:tracePt t="84706" x="5965825" y="3224213"/>
          <p14:tracePt t="84724" x="6005513" y="3198813"/>
          <p14:tracePt t="84739" x="6056313" y="3198813"/>
          <p14:tracePt t="84757" x="6088063" y="3198813"/>
          <p14:tracePt t="84773" x="6134100" y="3189288"/>
          <p14:tracePt t="84791" x="6184900" y="3168650"/>
          <p14:tracePt t="84806" x="6224588" y="3159125"/>
          <p14:tracePt t="84823" x="6256338" y="3138488"/>
          <p14:tracePt t="84839" x="6307138" y="3127375"/>
          <p14:tracePt t="84857" x="6332538" y="3127375"/>
          <p14:tracePt t="84872" x="6394450" y="3127375"/>
          <p14:tracePt t="84889" x="6434138" y="3117850"/>
          <p14:tracePt t="84905" x="6491288" y="3108325"/>
          <p14:tracePt t="84923" x="6562725" y="3076575"/>
          <p14:tracePt t="84939" x="6613525" y="3067050"/>
          <p14:tracePt t="84956" x="6653213" y="3055938"/>
          <p14:tracePt t="84960" x="6673850" y="3055938"/>
          <p14:tracePt t="84994" x="6673850" y="3076575"/>
          <p14:tracePt t="85006" x="6680200" y="3076575"/>
          <p14:tracePt t="85035" x="6689725" y="3076575"/>
          <p14:tracePt t="85056" x="6699250" y="3076575"/>
          <p14:tracePt t="85079" x="6710363" y="3076575"/>
          <p14:tracePt t="85085" x="6719888" y="3076575"/>
          <p14:tracePt t="85099" x="6731000" y="3076575"/>
          <p14:tracePt t="85123" x="6740525" y="3076575"/>
          <p14:tracePt t="85139" x="6811963" y="3076575"/>
          <p14:tracePt t="85156" x="6867525" y="3067050"/>
          <p14:tracePt t="85172" x="6929438" y="3055938"/>
          <p14:tracePt t="85190" x="7000875" y="3046413"/>
          <p14:tracePt t="85206" x="7042150" y="3046413"/>
          <p14:tracePt t="85223" x="7067550" y="3046413"/>
          <p14:tracePt t="85239" x="7067550" y="3055938"/>
          <p14:tracePt t="85257" x="7067550" y="3067050"/>
          <p14:tracePt t="85275" x="7067550" y="3076575"/>
          <p14:tracePt t="85290" x="7056438" y="3076575"/>
          <p14:tracePt t="85385" x="7056438" y="3087688"/>
          <p14:tracePt t="85391" x="7046913" y="3087688"/>
          <p14:tracePt t="85406" x="7046913" y="3097213"/>
          <p14:tracePt t="85423" x="7031038" y="3117850"/>
          <p14:tracePt t="85439" x="7000875" y="3148013"/>
          <p14:tracePt t="85457" x="6980238" y="3179763"/>
          <p14:tracePt t="85473" x="6950075" y="3209925"/>
          <p14:tracePt t="85489" x="6938963" y="3224213"/>
          <p14:tracePt t="85505" x="6929438" y="3244850"/>
          <p14:tracePt t="85524" x="6929438" y="3276600"/>
          <p14:tracePt t="85539" x="6919913" y="3286125"/>
          <p14:tracePt t="85557" x="6908800" y="3306763"/>
          <p14:tracePt t="85572" x="6899275" y="3327400"/>
          <p14:tracePt t="85590" x="6888163" y="3348038"/>
          <p14:tracePt t="85606" x="6878638" y="3367088"/>
          <p14:tracePt t="85623" x="6878638" y="3378200"/>
          <p14:tracePt t="85639" x="6878638" y="3387725"/>
          <p14:tracePt t="85656" x="6878638" y="3403600"/>
          <p14:tracePt t="85672" x="6867525" y="3413125"/>
          <p14:tracePt t="85689" x="6867525" y="3424238"/>
          <p14:tracePt t="85706" x="6858000" y="3424238"/>
          <p14:tracePt t="85723" x="6853238" y="3433763"/>
          <p14:tracePt t="85739" x="6842125" y="3444875"/>
          <p14:tracePt t="85756" x="6832600" y="3454400"/>
          <p14:tracePt t="85772" x="6823075" y="3465513"/>
          <p14:tracePt t="85790" x="6811963" y="3475038"/>
          <p14:tracePt t="85805" x="6791325" y="3495675"/>
          <p14:tracePt t="85823" x="6781800" y="3495675"/>
          <p14:tracePt t="85839" x="6770688" y="3495675"/>
          <p14:tracePt t="85857" x="6761163" y="3495675"/>
          <p14:tracePt t="85890" x="6761163" y="3505200"/>
          <p14:tracePt t="85940" x="6751638" y="3505200"/>
          <p14:tracePt t="86056" x="6740525" y="3505200"/>
          <p14:tracePt t="86080" x="6740525" y="3516313"/>
          <p14:tracePt t="86228" x="6740525" y="3525838"/>
          <p14:tracePt t="86252" x="6751638" y="3525838"/>
          <p14:tracePt t="86275" x="6761163" y="3525838"/>
          <p14:tracePt t="86298" x="6770688" y="3525838"/>
          <p14:tracePt t="86315" x="6781800" y="3525838"/>
          <p14:tracePt t="86322" x="6791325" y="3525838"/>
          <p14:tracePt t="86339" x="6802438" y="3525838"/>
          <p14:tracePt t="86356" x="6811963" y="3525838"/>
          <p14:tracePt t="86372" x="6832600" y="3525838"/>
          <p14:tracePt t="86390" x="6858000" y="3516313"/>
          <p14:tracePt t="86406" x="6878638" y="3505200"/>
          <p14:tracePt t="86422" x="6908800" y="3495675"/>
          <p14:tracePt t="86439" x="6929438" y="3495675"/>
          <p14:tracePt t="86457" x="6950075" y="3484563"/>
          <p14:tracePt t="86473" x="6970713" y="3484563"/>
          <p14:tracePt t="86490" x="6980238" y="3484563"/>
          <p14:tracePt t="86505" x="6991350" y="3484563"/>
          <p14:tracePt t="86523" x="7000875" y="3484563"/>
          <p14:tracePt t="86539" x="7010400" y="3475038"/>
          <p14:tracePt t="86557" x="7021513" y="3475038"/>
          <p14:tracePt t="86572" x="7031038" y="3475038"/>
          <p14:tracePt t="86590" x="7042150" y="3475038"/>
          <p14:tracePt t="86606" x="7056438" y="3475038"/>
          <p14:tracePt t="86622" x="7067550" y="3475038"/>
          <p14:tracePt t="86640" x="7088188" y="3475038"/>
          <p14:tracePt t="86656" x="7097713" y="3475038"/>
          <p14:tracePt t="86672" x="7118350" y="3484563"/>
          <p14:tracePt t="86689" x="7138988" y="3495675"/>
          <p14:tracePt t="86706" x="7148513" y="3505200"/>
          <p14:tracePt t="86723" x="7159625" y="3505200"/>
          <p14:tracePt t="86739" x="7169150" y="3516313"/>
          <p14:tracePt t="86756" x="7180263" y="3516313"/>
          <p14:tracePt t="86772" x="7180263" y="3525838"/>
          <p14:tracePt t="86790" x="7189788" y="3525838"/>
          <p14:tracePt t="86815" x="7199313" y="3536950"/>
          <p14:tracePt t="86833" x="7210425" y="3536950"/>
          <p14:tracePt t="86858" x="7210425" y="3546475"/>
          <p14:tracePt t="86867" x="7219950" y="3546475"/>
          <p14:tracePt t="86909" x="7224713" y="3546475"/>
          <p14:tracePt t="86931" x="7224713" y="3556000"/>
          <p14:tracePt t="86983" x="7235825" y="3556000"/>
          <p14:tracePt t="87018" x="7235825" y="3567113"/>
          <p14:tracePt t="87063" x="7245350" y="3567113"/>
          <p14:tracePt t="87102" x="7245350" y="3576638"/>
          <p14:tracePt t="87127" x="7256463" y="3581400"/>
          <p14:tracePt t="87161" x="7265988" y="3592513"/>
          <p14:tracePt t="87197" x="7277100" y="3592513"/>
          <p14:tracePt t="87228" x="7286625" y="3592513"/>
          <p14:tracePt t="87249" x="7296150" y="3592513"/>
          <p14:tracePt t="87265" x="7307263" y="3592513"/>
          <p14:tracePt t="87279" x="7316788" y="3581400"/>
          <p14:tracePt t="87289" x="7327900" y="3581400"/>
          <p14:tracePt t="87306" x="7337425" y="3581400"/>
          <p14:tracePt t="87323" x="7367588" y="3567113"/>
          <p14:tracePt t="87339" x="7399338" y="3556000"/>
          <p14:tracePt t="87356" x="7413625" y="3546475"/>
          <p14:tracePt t="87372" x="7445375" y="3546475"/>
          <p14:tracePt t="87390" x="7466013" y="3546475"/>
          <p14:tracePt t="87406" x="7496175" y="3546475"/>
          <p14:tracePt t="87422" x="7516813" y="3546475"/>
          <p14:tracePt t="87439" x="7537450" y="3556000"/>
          <p14:tracePt t="87456" x="7556500" y="3567113"/>
          <p14:tracePt t="87473" x="7577138" y="3567113"/>
          <p14:tracePt t="87490" x="7588250" y="3576638"/>
          <p14:tracePt t="87506" x="7593013" y="3581400"/>
          <p14:tracePt t="87523" x="7593013" y="3592513"/>
          <p14:tracePt t="87546" x="7593013" y="3602038"/>
          <p14:tracePt t="87556" x="7593013" y="3613150"/>
          <p14:tracePt t="87580" x="7593013" y="3622675"/>
          <p14:tracePt t="87617" x="7588250" y="3622675"/>
          <p14:tracePt t="87630" x="7577138" y="3622675"/>
          <p14:tracePt t="87650" x="7567613" y="3622675"/>
          <p14:tracePt t="87671" x="7556500" y="3622675"/>
          <p14:tracePt t="87689" x="7556500" y="3613150"/>
          <p14:tracePt t="87722" x="7556500" y="3602038"/>
          <p14:tracePt t="87747" x="7556500" y="3592513"/>
          <p14:tracePt t="87762" x="7546975" y="3592513"/>
          <p14:tracePt t="87842" x="7537450" y="3592513"/>
          <p14:tracePt t="87890" x="7526338" y="3592513"/>
          <p14:tracePt t="87911" x="7526338" y="3602038"/>
          <p14:tracePt t="87928" x="7526338" y="3613150"/>
          <p14:tracePt t="87946" x="7516813" y="3613150"/>
          <p14:tracePt t="87978" x="7516813" y="3622675"/>
          <p14:tracePt t="88006" x="7505700" y="3622675"/>
          <p14:tracePt t="88412" x="7505700" y="3633788"/>
          <p14:tracePt t="88436" x="7505700" y="3643313"/>
          <p14:tracePt t="88462" x="7505700" y="3652838"/>
          <p14:tracePt t="88482" x="7505700" y="3663950"/>
          <p14:tracePt t="88497" x="7505700" y="3673475"/>
          <p14:tracePt t="88514" x="7505700" y="3684588"/>
          <p14:tracePt t="88563" x="7496175" y="3684588"/>
          <p14:tracePt t="88578" x="7485063" y="3684588"/>
          <p14:tracePt t="88591" x="7475538" y="3684588"/>
          <p14:tracePt t="88597" x="7466013" y="3684588"/>
          <p14:tracePt t="88611" x="7454900" y="3684588"/>
          <p14:tracePt t="88623" x="7445375" y="3684588"/>
          <p14:tracePt t="88639" x="7434263" y="3684588"/>
          <p14:tracePt t="88656" x="7413625" y="3684588"/>
          <p14:tracePt t="88672" x="7388225" y="3684588"/>
          <p14:tracePt t="88689" x="7358063" y="3684588"/>
          <p14:tracePt t="88705" x="7327900" y="3684588"/>
          <p14:tracePt t="88723" x="7296150" y="3673475"/>
          <p14:tracePt t="88739" x="7256463" y="3673475"/>
          <p14:tracePt t="88756" x="7235825" y="3673475"/>
          <p14:tracePt t="88772" x="7219950" y="3663950"/>
          <p14:tracePt t="88789" x="7210425" y="3663950"/>
          <p14:tracePt t="88805" x="7199313" y="3663950"/>
          <p14:tracePt t="88823" x="7199313" y="3652838"/>
          <p14:tracePt t="89014" x="7189788" y="3652838"/>
          <p14:tracePt t="89032" x="7180263" y="3652838"/>
          <p14:tracePt t="89048" x="7169150" y="3652838"/>
          <p14:tracePt t="89064" x="7159625" y="3652838"/>
          <p14:tracePt t="89082" x="7148513" y="3652838"/>
          <p14:tracePt t="89101" x="7138988" y="3652838"/>
          <p14:tracePt t="89115" x="7127875" y="3663950"/>
          <p14:tracePt t="89139" x="7118350" y="3663950"/>
          <p14:tracePt t="89156" x="7108825" y="3663950"/>
          <p14:tracePt t="89172" x="7067550" y="3663950"/>
          <p14:tracePt t="89190" x="7046913" y="3673475"/>
          <p14:tracePt t="89206" x="7000875" y="3673475"/>
          <p14:tracePt t="89222" x="6950075" y="3673475"/>
          <p14:tracePt t="89239" x="6888163" y="3673475"/>
          <p14:tracePt t="89256" x="6823075" y="3663950"/>
          <p14:tracePt t="89272" x="6770688" y="3663950"/>
          <p14:tracePt t="89289" x="6699250" y="3643313"/>
          <p14:tracePt t="89305" x="6664325" y="3633788"/>
          <p14:tracePt t="89323" x="6623050" y="3622675"/>
          <p14:tracePt t="89339" x="6602413" y="3613150"/>
          <p14:tracePt t="89356" x="6572250" y="3602038"/>
          <p14:tracePt t="89372" x="6551613" y="3592513"/>
          <p14:tracePt t="89390" x="6542088" y="3581400"/>
          <p14:tracePt t="89406" x="6521450" y="3581400"/>
          <p14:tracePt t="89422" x="6491288" y="3576638"/>
          <p14:tracePt t="89439" x="6465888" y="3576638"/>
          <p14:tracePt t="89457" x="6454775" y="3567113"/>
          <p14:tracePt t="89472" x="6434138" y="3567113"/>
          <p14:tracePt t="89489" x="6413500" y="3567113"/>
          <p14:tracePt t="89505" x="6394450" y="3567113"/>
          <p14:tracePt t="89523" x="6383338" y="3567113"/>
          <p14:tracePt t="89539" x="6373813" y="3567113"/>
          <p14:tracePt t="89556" x="6353175" y="3567113"/>
          <p14:tracePt t="89573" x="6332538" y="3567113"/>
          <p14:tracePt t="89591" x="6323013" y="3567113"/>
          <p14:tracePt t="89606" x="6307138" y="3567113"/>
          <p14:tracePt t="89629" x="6296025" y="3567113"/>
          <p14:tracePt t="89659" x="6286500" y="3567113"/>
          <p14:tracePt t="89738" x="6286500" y="3576638"/>
          <p14:tracePt t="89765" x="6286500" y="3581400"/>
          <p14:tracePt t="89783" x="6296025" y="3581400"/>
          <p14:tracePt t="89797" x="6296025" y="3592513"/>
          <p14:tracePt t="89819" x="6307138" y="3592513"/>
          <p14:tracePt t="89832" x="6307138" y="3602038"/>
          <p14:tracePt t="89840" x="6311900" y="3602038"/>
          <p14:tracePt t="89861" x="6323013" y="3602038"/>
          <p14:tracePt t="89872" x="6323013" y="3613150"/>
          <p14:tracePt t="89889" x="6342063" y="3613150"/>
          <p14:tracePt t="89906" x="6353175" y="3613150"/>
          <p14:tracePt t="89923" x="6373813" y="3622675"/>
          <p14:tracePt t="89939" x="6413500" y="3622675"/>
          <p14:tracePt t="89956" x="6454775" y="3622675"/>
          <p14:tracePt t="89973" x="6491288" y="3622675"/>
          <p14:tracePt t="89990" x="6530975" y="3622675"/>
          <p14:tracePt t="90006" x="6562725" y="3622675"/>
          <p14:tracePt t="90022" x="6581775" y="3622675"/>
          <p14:tracePt t="90039" x="6592888" y="3622675"/>
          <p14:tracePt t="90304" x="6602413" y="3622675"/>
          <p14:tracePt t="90352" x="6602413" y="3633788"/>
          <p14:tracePt t="90421" x="6613525" y="3633788"/>
          <p14:tracePt t="90475" x="6623050" y="3633788"/>
          <p14:tracePt t="90516" x="6634163" y="3633788"/>
          <p14:tracePt t="90551" x="6643688" y="3633788"/>
          <p14:tracePt t="90585" x="6653213" y="3633788"/>
          <p14:tracePt t="90631" x="6664325" y="3633788"/>
          <p14:tracePt t="90662" x="6673850" y="3633788"/>
          <p14:tracePt t="90682" x="6680200" y="3633788"/>
          <p14:tracePt t="90701" x="6689725" y="3633788"/>
          <p14:tracePt t="90716" x="6699250" y="3633788"/>
          <p14:tracePt t="90733" x="6710363" y="3622675"/>
          <p14:tracePt t="90748" x="6719888" y="3622675"/>
          <p14:tracePt t="90762" x="6731000" y="3622675"/>
          <p14:tracePt t="90772" x="6731000" y="3613150"/>
          <p14:tracePt t="90790" x="6740525" y="3613150"/>
          <p14:tracePt t="90806" x="6751638" y="3613150"/>
          <p14:tracePt t="90822" x="6761163" y="3613150"/>
          <p14:tracePt t="90839" x="6770688" y="3613150"/>
          <p14:tracePt t="90862" x="6781800" y="3613150"/>
          <p14:tracePt t="90892" x="6791325" y="3613150"/>
          <p14:tracePt t="90914" x="6802438" y="3613150"/>
          <p14:tracePt t="90949" x="6811963" y="3613150"/>
          <p14:tracePt t="90968" x="6811963" y="3622675"/>
          <p14:tracePt t="90997" x="6823075" y="3622675"/>
          <p14:tracePt t="91045" x="6823075" y="3633788"/>
          <p14:tracePt t="91197" x="6823075" y="3643313"/>
          <p14:tracePt t="91320" x="6832600" y="3643313"/>
          <p14:tracePt t="91442" x="6842125" y="3643313"/>
          <p14:tracePt t="91486" x="6853238" y="3643313"/>
          <p14:tracePt t="91522" x="6858000" y="3643313"/>
          <p14:tracePt t="91548" x="6867525" y="3643313"/>
          <p14:tracePt t="91584" x="6878638" y="3643313"/>
          <p14:tracePt t="91702" x="6888163" y="3643313"/>
          <p14:tracePt t="92008" x="6899275" y="3643313"/>
          <p14:tracePt t="92102" x="6899275" y="3633788"/>
          <p14:tracePt t="92161" x="6899275" y="3622675"/>
          <p14:tracePt t="92431" x="6908800" y="3622675"/>
          <p14:tracePt t="92464" x="6919913" y="3633788"/>
          <p14:tracePt t="92482" x="6929438" y="3633788"/>
          <p14:tracePt t="92500" x="6938963" y="3633788"/>
          <p14:tracePt t="92515" x="6950075" y="3633788"/>
          <p14:tracePt t="92549" x="6959600" y="3633788"/>
          <p14:tracePt t="92616" x="6959600" y="3643313"/>
          <p14:tracePt t="92650" x="6959600" y="3652838"/>
          <p14:tracePt t="92681" x="6959600" y="3663950"/>
          <p14:tracePt t="92689" x="6950075" y="3663950"/>
          <p14:tracePt t="92706" x="6938963" y="3673475"/>
          <p14:tracePt t="92734" x="6929438" y="3673475"/>
          <p14:tracePt t="92757" x="6929438" y="3684588"/>
          <p14:tracePt t="92772" x="6919913" y="3684588"/>
          <p14:tracePt t="92800" x="6908800" y="3684588"/>
          <p14:tracePt t="92813" x="6899275" y="3684588"/>
          <p14:tracePt t="92837" x="6888163" y="3684588"/>
          <p14:tracePt t="92861" x="6878638" y="3684588"/>
          <p14:tracePt t="92880" x="6878638" y="3694113"/>
          <p14:tracePt t="92899" x="6867525" y="3694113"/>
          <p14:tracePt t="93068" x="6878638" y="3694113"/>
          <p14:tracePt t="93091" x="6888163" y="3694113"/>
          <p14:tracePt t="93097" x="6888163" y="3684588"/>
          <p14:tracePt t="93115" x="6899275" y="3684588"/>
          <p14:tracePt t="93129" x="6908800" y="3684588"/>
          <p14:tracePt t="93144" x="6919913" y="3684588"/>
          <p14:tracePt t="93156" x="6929438" y="3684588"/>
          <p14:tracePt t="93172" x="6938963" y="3684588"/>
          <p14:tracePt t="93190" x="6950075" y="3684588"/>
          <p14:tracePt t="93205" x="6970713" y="3684588"/>
          <p14:tracePt t="93223" x="6991350" y="3673475"/>
          <p14:tracePt t="93239" x="7010400" y="3673475"/>
          <p14:tracePt t="93256" x="7031038" y="3663950"/>
          <p14:tracePt t="93272" x="7056438" y="3663950"/>
          <p14:tracePt t="93289" x="7077075" y="3663950"/>
          <p14:tracePt t="93305" x="7108825" y="3652838"/>
          <p14:tracePt t="93323" x="7138988" y="3643313"/>
          <p14:tracePt t="93339" x="7159625" y="3643313"/>
          <p14:tracePt t="93356" x="7189788" y="3633788"/>
          <p14:tracePt t="93372" x="7210425" y="3622675"/>
          <p14:tracePt t="93390" x="7235825" y="3622675"/>
          <p14:tracePt t="93407" x="7256463" y="3633788"/>
          <p14:tracePt t="93423" x="7277100" y="3643313"/>
          <p14:tracePt t="93439" x="7296150" y="3643313"/>
          <p14:tracePt t="93461" x="7307263" y="3643313"/>
          <p14:tracePt t="93472" x="7316788" y="3633788"/>
          <p14:tracePt t="93489" x="7316788" y="3622675"/>
          <p14:tracePt t="93506" x="7327900" y="3613150"/>
          <p14:tracePt t="93523" x="7337425" y="3602038"/>
          <p14:tracePt t="93539" x="7348538" y="3592513"/>
          <p14:tracePt t="93607" x="7358063" y="3592513"/>
          <p14:tracePt t="93637" x="7367588" y="3592513"/>
          <p14:tracePt t="93644" x="7378700" y="3602038"/>
          <p14:tracePt t="93663" x="7388225" y="3613150"/>
          <p14:tracePt t="93672" x="7399338" y="3613150"/>
          <p14:tracePt t="93689" x="7408863" y="3613150"/>
          <p14:tracePt t="93706" x="7413625" y="3622675"/>
          <p14:tracePt t="93723" x="7424738" y="3622675"/>
          <p14:tracePt t="93739" x="7424738" y="3633788"/>
          <p14:tracePt t="93756" x="7434263" y="3643313"/>
          <p14:tracePt t="93793" x="7434263" y="3652838"/>
          <p14:tracePt t="93819" x="7434263" y="3663950"/>
          <p14:tracePt t="93831" x="7434263" y="3673475"/>
          <p14:tracePt t="93870" x="7434263" y="3684588"/>
          <p14:tracePt t="93884" x="7445375" y="3684588"/>
          <p14:tracePt t="93899" x="7445375" y="3694113"/>
          <p14:tracePt t="93931" x="7445375" y="3705225"/>
          <p14:tracePt t="93961" x="7454900" y="3714750"/>
          <p14:tracePt t="94048" x="7454900" y="3724275"/>
          <p14:tracePt t="94102" x="7445375" y="3724275"/>
          <p14:tracePt t="94116" x="7434263" y="3724275"/>
          <p14:tracePt t="94133" x="7413625" y="3735388"/>
          <p14:tracePt t="94151" x="7408863" y="3735388"/>
          <p14:tracePt t="94172" x="7399338" y="3735388"/>
          <p14:tracePt t="94190" x="7388225" y="3735388"/>
          <p14:tracePt t="94206" x="7378700" y="3735388"/>
          <p14:tracePt t="94222" x="7358063" y="3735388"/>
          <p14:tracePt t="94239" x="7337425" y="3735388"/>
          <p14:tracePt t="94257" x="7316788" y="3744913"/>
          <p14:tracePt t="94272" x="7296150" y="3744913"/>
          <p14:tracePt t="94289" x="7277100" y="3744913"/>
          <p14:tracePt t="94305" x="7256463" y="3744913"/>
          <p14:tracePt t="94323" x="7235825" y="3744913"/>
          <p14:tracePt t="94339" x="7219950" y="3744913"/>
          <p14:tracePt t="94356" x="7199313" y="3744913"/>
          <p14:tracePt t="94372" x="7169150" y="3744913"/>
          <p14:tracePt t="94390" x="7127875" y="3744913"/>
          <p14:tracePt t="94406" x="7088188" y="3744913"/>
          <p14:tracePt t="94422" x="7067550" y="3744913"/>
          <p14:tracePt t="94439" x="7031038" y="3724275"/>
          <p14:tracePt t="94456" x="7000875" y="3714750"/>
          <p14:tracePt t="94472" x="6959600" y="3705225"/>
          <p14:tracePt t="94489" x="6938963" y="3684588"/>
          <p14:tracePt t="94506" x="6908800" y="3673475"/>
          <p14:tracePt t="94523" x="6878638" y="3673475"/>
          <p14:tracePt t="94539" x="6858000" y="3663950"/>
          <p14:tracePt t="94556" x="6842125" y="3663950"/>
          <p14:tracePt t="94572" x="6811963" y="3663950"/>
          <p14:tracePt t="94590" x="6802438" y="3663950"/>
          <p14:tracePt t="94606" x="6781800" y="3663950"/>
          <p14:tracePt t="94623" x="6751638" y="3652838"/>
          <p14:tracePt t="94640" x="6719888" y="3643313"/>
          <p14:tracePt t="94657" x="6699250" y="3633788"/>
          <p14:tracePt t="94673" x="6673850" y="3613150"/>
          <p14:tracePt t="94690" x="6664325" y="3602038"/>
          <p14:tracePt t="94706" x="6643688" y="3592513"/>
          <p14:tracePt t="94724" x="6634163" y="3581400"/>
          <p14:tracePt t="94740" x="6623050" y="3576638"/>
          <p14:tracePt t="94756" x="6613525" y="3567113"/>
          <p14:tracePt t="94772" x="6602413" y="3567113"/>
          <p14:tracePt t="94790" x="6592888" y="3567113"/>
          <p14:tracePt t="94806" x="6581775" y="3556000"/>
          <p14:tracePt t="94833" x="6572250" y="3556000"/>
          <p14:tracePt t="94857" x="6572250" y="3546475"/>
          <p14:tracePt t="94919" x="6562725" y="3546475"/>
          <p14:tracePt t="95058" x="6551613" y="3556000"/>
          <p14:tracePt t="95078" x="6551613" y="3567113"/>
          <p14:tracePt t="95098" x="6551613" y="3576638"/>
          <p14:tracePt t="95117" x="6551613" y="3581400"/>
          <p14:tracePt t="95147" x="6551613" y="3592513"/>
          <p14:tracePt t="95183" x="6562725" y="3592513"/>
          <p14:tracePt t="95198" x="6572250" y="3602038"/>
          <p14:tracePt t="95228" x="6572250" y="3613150"/>
          <p14:tracePt t="95270" x="6572250" y="3622675"/>
          <p14:tracePt t="95297" x="6581775" y="3622675"/>
          <p14:tracePt t="95330" x="6581775" y="3633788"/>
          <p14:tracePt t="95346" x="6592888" y="3633788"/>
          <p14:tracePt t="95379" x="6592888" y="3643313"/>
          <p14:tracePt t="95428" x="6602413" y="3643313"/>
          <p14:tracePt t="95492" x="6613525" y="3643313"/>
          <p14:tracePt t="95572" x="6623050" y="3643313"/>
          <p14:tracePt t="95579" x="6623050" y="3652838"/>
          <p14:tracePt t="95742" x="6634163" y="3652838"/>
          <p14:tracePt t="95807" x="6643688" y="3652838"/>
          <p14:tracePt t="95836" x="6643688" y="3663950"/>
          <p14:tracePt t="95892" x="6643688" y="3673475"/>
          <p14:tracePt t="95925" x="6643688" y="3684588"/>
          <p14:tracePt t="95945" x="6643688" y="3694113"/>
          <p14:tracePt t="95970" x="6643688" y="3705225"/>
          <p14:tracePt t="95995" x="6643688" y="3714750"/>
          <p14:tracePt t="96082" x="6634163" y="3714750"/>
          <p14:tracePt t="96097" x="6623050" y="3724275"/>
          <p14:tracePt t="96109" x="6613525" y="3724275"/>
          <p14:tracePt t="96123" x="6592888" y="3756025"/>
          <p14:tracePt t="96139" x="6542088" y="3781425"/>
          <p14:tracePt t="96156" x="6500813" y="3832225"/>
          <p14:tracePt t="96172" x="6454775" y="3873500"/>
          <p14:tracePt t="96190" x="6434138" y="3903663"/>
          <p14:tracePt t="96246" x="6434138" y="3894138"/>
          <p14:tracePt t="96257" x="6445250" y="3894138"/>
          <p14:tracePt t="96308" x="6454775" y="3883025"/>
          <p14:tracePt t="96333" x="6454775" y="3873500"/>
          <p14:tracePt t="96357" x="6465888" y="3873500"/>
          <p14:tracePt t="96380" x="6465888" y="3862388"/>
          <p14:tracePt t="96556" x="6465888" y="3873500"/>
          <p14:tracePt t="96581" x="6475413" y="3873500"/>
          <p14:tracePt t="96622" x="6475413" y="3883025"/>
          <p14:tracePt t="96719" x="6484938" y="3883025"/>
          <p14:tracePt t="96796" x="6491288" y="3883025"/>
          <p14:tracePt t="96834" x="6491288" y="3873500"/>
          <p14:tracePt t="96882" x="6500813" y="3873500"/>
          <p14:tracePt t="97118" x="6500813" y="3862388"/>
          <p14:tracePt t="97165" x="6500813" y="3852863"/>
          <p14:tracePt t="97212" x="6500813" y="3841750"/>
          <p14:tracePt t="97256" x="6491288" y="3841750"/>
          <p14:tracePt t="97268" x="6484938" y="3841750"/>
          <p14:tracePt t="97285" x="6465888" y="3841750"/>
          <p14:tracePt t="97290" x="6465888" y="3832225"/>
          <p14:tracePt t="97308" x="6454775" y="3832225"/>
          <p14:tracePt t="97323" x="6445250" y="3832225"/>
          <p14:tracePt t="97339" x="6434138" y="3832225"/>
          <p14:tracePt t="97356" x="6424613" y="3832225"/>
          <p14:tracePt t="97382" x="6413500" y="3832225"/>
          <p14:tracePt t="97398" x="6403975" y="3832225"/>
          <p14:tracePt t="97416" x="6394450" y="3832225"/>
          <p14:tracePt t="97430" x="6383338" y="3832225"/>
          <p14:tracePt t="97439" x="6373813" y="3832225"/>
          <p14:tracePt t="97457" x="6373813" y="3822700"/>
          <p14:tracePt t="97472" x="6353175" y="3811588"/>
          <p14:tracePt t="97489" x="6342063" y="3802063"/>
          <p14:tracePt t="97506" x="6332538" y="3790950"/>
          <p14:tracePt t="97524" x="6323013" y="3790950"/>
          <p14:tracePt t="97539" x="6323013" y="3781425"/>
          <p14:tracePt t="97556" x="6311900" y="3781425"/>
          <p14:tracePt t="97595" x="6307138" y="3781425"/>
          <p14:tracePt t="97628" x="6296025" y="3781425"/>
          <p14:tracePt t="97656" x="6286500" y="3781425"/>
          <p14:tracePt t="97662" x="6286500" y="3790950"/>
          <p14:tracePt t="97680" x="6286500" y="3802063"/>
          <p14:tracePt t="97701" x="6276975" y="3802063"/>
          <p14:tracePt t="97723" x="6276975" y="3811588"/>
          <p14:tracePt t="97739" x="6265863" y="3811588"/>
          <p14:tracePt t="97756" x="6245225" y="3811588"/>
          <p14:tracePt t="97772" x="6235700" y="3811588"/>
          <p14:tracePt t="97790" x="6205538" y="3811588"/>
          <p14:tracePt t="97806" x="6184900" y="3811588"/>
          <p14:tracePt t="97822" x="6164263" y="3811588"/>
          <p14:tracePt t="97839" x="6127750" y="3811588"/>
          <p14:tracePt t="97857" x="6088063" y="3811588"/>
          <p14:tracePt t="97873" x="6046788" y="3811588"/>
          <p14:tracePt t="97890" x="6016625" y="3811588"/>
          <p14:tracePt t="97906" x="5984875" y="3811588"/>
          <p14:tracePt t="97923" x="5965825" y="3802063"/>
          <p14:tracePt t="97939" x="5938838" y="3781425"/>
          <p14:tracePt t="97957" x="5919788" y="3770313"/>
          <p14:tracePt t="97972" x="5908675" y="3765550"/>
          <p14:tracePt t="97990" x="5878513" y="3756025"/>
          <p14:tracePt t="98006" x="5848350" y="3770313"/>
          <p14:tracePt t="98023" x="5795963" y="3841750"/>
          <p14:tracePt t="98040" x="5719763" y="3959225"/>
          <p14:tracePt t="98057" x="5638800" y="4041775"/>
          <p14:tracePt t="98072" x="5588000" y="4102100"/>
          <p14:tracePt t="98089" x="5541963" y="4148138"/>
          <p14:tracePt t="98106" x="5530850" y="4179888"/>
          <p14:tracePt t="98135" x="5530850" y="4189413"/>
          <p14:tracePt t="98141" x="5530850" y="4198938"/>
          <p14:tracePt t="98172" x="5530850" y="4210050"/>
          <p14:tracePt t="98183" x="5521325" y="4210050"/>
          <p14:tracePt t="98213" x="5521325" y="4219575"/>
          <p14:tracePt t="98436" x="5530850" y="4219575"/>
          <p14:tracePt t="98447" x="5541963" y="4219575"/>
          <p14:tracePt t="98464" x="5551488" y="4219575"/>
          <p14:tracePt t="98472" x="5562600" y="4219575"/>
          <p14:tracePt t="98489" x="5576888" y="4219575"/>
          <p14:tracePt t="98506" x="5597525" y="4219575"/>
          <p14:tracePt t="98523" x="5627688" y="4210050"/>
          <p14:tracePt t="98539" x="5648325" y="4210050"/>
          <p14:tracePt t="98556" x="5668963" y="4210050"/>
          <p14:tracePt t="98573" x="5680075" y="4210050"/>
          <p14:tracePt t="98590" x="5689600" y="4210050"/>
          <p14:tracePt t="98625" x="5689600" y="4198938"/>
          <p14:tracePt t="98682" x="5689600" y="4189413"/>
          <p14:tracePt t="98770" x="5689600" y="4179888"/>
          <p14:tracePt t="98804" x="5689600" y="4168775"/>
          <p14:tracePt t="98870" x="5689600" y="4159250"/>
          <p14:tracePt t="98900" x="5689600" y="4148138"/>
          <p14:tracePt t="98906" x="5699125" y="4148138"/>
          <p14:tracePt t="98923" x="5699125" y="4138613"/>
          <p14:tracePt t="98939" x="5710238" y="4138613"/>
          <p14:tracePt t="98956" x="5719763" y="4138613"/>
          <p14:tracePt t="98972" x="5740400" y="4133850"/>
          <p14:tracePt t="98990" x="5751513" y="4133850"/>
          <p14:tracePt t="99006" x="5761038" y="4133850"/>
          <p14:tracePt t="99022" x="5765800" y="4122738"/>
          <p14:tracePt t="99039" x="5786438" y="4122738"/>
          <p14:tracePt t="99057" x="5795963" y="4122738"/>
          <p14:tracePt t="99073" x="5807075" y="4122738"/>
          <p14:tracePt t="99090" x="5816600" y="4122738"/>
          <p14:tracePt t="99106" x="5827713" y="4122738"/>
          <p14:tracePt t="99124" x="5837238" y="4133850"/>
          <p14:tracePt t="99144" x="5848350" y="4138613"/>
          <p14:tracePt t="99156" x="5848350" y="4148138"/>
          <p14:tracePt t="99172" x="5857875" y="4148138"/>
          <p14:tracePt t="99190" x="5857875" y="4159250"/>
          <p14:tracePt t="99206" x="5867400" y="4179888"/>
          <p14:tracePt t="99222" x="5867400" y="4189413"/>
          <p14:tracePt t="99239" x="5878513" y="4198938"/>
          <p14:tracePt t="99257" x="5878513" y="4210050"/>
          <p14:tracePt t="99272" x="5878513" y="4219575"/>
          <p14:tracePt t="99289" x="5878513" y="4240213"/>
          <p14:tracePt t="99308" x="5878513" y="4251325"/>
          <p14:tracePt t="99370" x="5867400" y="4251325"/>
          <p14:tracePt t="99377" x="5857875" y="4251325"/>
          <p14:tracePt t="99391" x="5848350" y="4251325"/>
          <p14:tracePt t="99406" x="5837238" y="4251325"/>
          <p14:tracePt t="99408" x="5827713" y="4251325"/>
          <p14:tracePt t="99423" x="5816600" y="4251325"/>
          <p14:tracePt t="99439" x="5816600" y="4240213"/>
          <p14:tracePt t="99456" x="5807075" y="4240213"/>
          <p14:tracePt t="99472" x="5795963" y="4240213"/>
          <p14:tracePt t="99489" x="5786438" y="4240213"/>
          <p14:tracePt t="99505" x="5776913" y="4240213"/>
          <p14:tracePt t="99523" x="5776913" y="4230688"/>
          <p14:tracePt t="99543" x="5776913" y="4219575"/>
          <p14:tracePt t="99574" x="5776913" y="4210050"/>
          <p14:tracePt t="99586" x="5765800" y="4210050"/>
          <p14:tracePt t="99606" x="5765800" y="4198938"/>
          <p14:tracePt t="99623" x="5765800" y="4189413"/>
          <p14:tracePt t="99639" x="5765800" y="4179888"/>
          <p14:tracePt t="99662" x="5765800" y="4168775"/>
          <p14:tracePt t="99696" x="5765800" y="4159250"/>
          <p14:tracePt t="99731" x="5765800" y="4148138"/>
          <p14:tracePt t="99872" x="5776913" y="4148138"/>
          <p14:tracePt t="99896" x="5786438" y="4148138"/>
          <p14:tracePt t="99932" x="5786438" y="4159250"/>
          <p14:tracePt t="99970" x="5795963" y="4159250"/>
          <p14:tracePt t="100149" x="5807075" y="4159250"/>
          <p14:tracePt t="100155" x="5807075" y="4168775"/>
          <p14:tracePt t="100197" x="5816600" y="4168775"/>
          <p14:tracePt t="100214" x="5816600" y="4179888"/>
          <p14:tracePt t="100232" x="5827713" y="4179888"/>
          <p14:tracePt t="100268" x="5837238" y="4179888"/>
          <p14:tracePt t="100310" x="5837238" y="4189413"/>
          <p14:tracePt t="101209" x="5837238" y="4198938"/>
          <p14:tracePt t="101553" x="5837238" y="4210050"/>
          <p14:tracePt t="101968" x="5837238" y="4219575"/>
          <p14:tracePt t="102085" x="5837238" y="4230688"/>
          <p14:tracePt t="102163" x="5827713" y="4230688"/>
          <p14:tracePt t="102265" x="5816600" y="4230688"/>
          <p14:tracePt t="102363" x="5816600" y="4219575"/>
          <p14:tracePt t="102384" x="5807075" y="4219575"/>
          <p14:tracePt t="102406" x="5807075" y="4210050"/>
          <p14:tracePt t="102590" x="5807075" y="4198938"/>
          <p14:tracePt t="102740" x="5807075" y="4189413"/>
          <p14:tracePt t="102872" x="5816600" y="4189413"/>
          <p14:tracePt t="102932" x="5816600" y="4179888"/>
          <p14:tracePt t="102975" x="5816600" y="4168775"/>
          <p14:tracePt t="103005" x="5816600" y="4159250"/>
          <p14:tracePt t="103018" x="5816600" y="4148138"/>
          <p14:tracePt t="103034" x="5816600" y="4138613"/>
          <p14:tracePt t="103049" x="5816600" y="4133850"/>
          <p14:tracePt t="103056" x="5816600" y="4122738"/>
          <p14:tracePt t="103072" x="5827713" y="4122738"/>
          <p14:tracePt t="103089" x="5827713" y="4081463"/>
          <p14:tracePt t="103106" x="5837238" y="4051300"/>
          <p14:tracePt t="103123" x="5848350" y="4000500"/>
          <p14:tracePt t="103140" x="5857875" y="3949700"/>
          <p14:tracePt t="103156" x="5867400" y="3883025"/>
          <p14:tracePt t="103172" x="5878513" y="3832225"/>
          <p14:tracePt t="103190" x="5899150" y="3770313"/>
          <p14:tracePt t="103206" x="5919788" y="3724275"/>
          <p14:tracePt t="103222" x="5954713" y="3652838"/>
          <p14:tracePt t="103240" x="5995988" y="3592513"/>
          <p14:tracePt t="103256" x="6046788" y="3505200"/>
          <p14:tracePt t="103272" x="6097588" y="3424238"/>
          <p14:tracePt t="103289" x="6127750" y="3378200"/>
          <p14:tracePt t="103306" x="6153150" y="3348038"/>
          <p14:tracePt t="103324" x="6164263" y="3336925"/>
          <p14:tracePt t="103339" x="6173788" y="3336925"/>
          <p14:tracePt t="103356" x="6184900" y="3336925"/>
          <p14:tracePt t="103373" x="6184900" y="3348038"/>
          <p14:tracePt t="103390" x="6184900" y="3357563"/>
          <p14:tracePt t="103406" x="6194425" y="3367088"/>
          <p14:tracePt t="103422" x="6205538" y="3378200"/>
          <p14:tracePt t="103439" x="6215063" y="3387725"/>
          <p14:tracePt t="103457" x="6215063" y="3398838"/>
          <p14:tracePt t="103473" x="6224588" y="3413125"/>
          <p14:tracePt t="103489" x="6224588" y="3433763"/>
          <p14:tracePt t="103506" x="6235700" y="3444875"/>
          <p14:tracePt t="103523" x="6235700" y="3454400"/>
          <p14:tracePt t="103540" x="6235700" y="3465513"/>
          <p14:tracePt t="103574" x="6235700" y="3484563"/>
          <p14:tracePt t="103591" x="6235700" y="3495675"/>
          <p14:tracePt t="103618" x="6235700" y="3505200"/>
          <p14:tracePt t="103657" x="6235700" y="3516313"/>
          <p14:tracePt t="103688" x="6235700" y="3525838"/>
          <p14:tracePt t="103698" x="6245225" y="3525838"/>
          <p14:tracePt t="103744" x="6245225" y="3536950"/>
          <p14:tracePt t="103791" x="6245225" y="3546475"/>
          <p14:tracePt t="103821" x="6245225" y="3556000"/>
          <p14:tracePt t="103848" x="6245225" y="3567113"/>
          <p14:tracePt t="103872" x="6245225" y="3576638"/>
          <p14:tracePt t="103889" x="6245225" y="3581400"/>
          <p14:tracePt t="103906" x="6245225" y="3592513"/>
          <p14:tracePt t="103923" x="6245225" y="3602038"/>
          <p14:tracePt t="103940" x="6245225" y="3622675"/>
          <p14:tracePt t="103956" x="6245225" y="3643313"/>
          <p14:tracePt t="103973" x="6245225" y="3663950"/>
          <p14:tracePt t="103990" x="6245225" y="3684588"/>
          <p14:tracePt t="104006" x="6245225" y="3705225"/>
          <p14:tracePt t="104023" x="6245225" y="3714750"/>
          <p14:tracePt t="104040" x="6245225" y="3724275"/>
          <p14:tracePt t="104120" x="6256338" y="3724275"/>
          <p14:tracePt t="104143" x="6265863" y="3714750"/>
          <p14:tracePt t="104161" x="6265863" y="3705225"/>
          <p14:tracePt t="104167" x="6276975" y="3705225"/>
          <p14:tracePt t="104172" x="6276975" y="3694113"/>
          <p14:tracePt t="104190" x="6286500" y="3694113"/>
          <p14:tracePt t="104206" x="6296025" y="3684588"/>
          <p14:tracePt t="104222" x="6307138" y="3673475"/>
          <p14:tracePt t="104239" x="6323013" y="3663950"/>
          <p14:tracePt t="104256" x="6332538" y="3643313"/>
          <p14:tracePt t="104272" x="6342063" y="3643313"/>
          <p14:tracePt t="104290" x="6353175" y="3633788"/>
          <p14:tracePt t="104306" x="6362700" y="3613150"/>
          <p14:tracePt t="104323" x="6373813" y="3613150"/>
          <p14:tracePt t="104339" x="6383338" y="3602038"/>
          <p14:tracePt t="104356" x="6394450" y="3602038"/>
          <p14:tracePt t="104372" x="6394450" y="3592513"/>
          <p14:tracePt t="104390" x="6403975" y="3581400"/>
          <p14:tracePt t="104406" x="6413500" y="3581400"/>
          <p14:tracePt t="104423" x="6413500" y="3576638"/>
          <p14:tracePt t="104440" x="6424613" y="3576638"/>
          <p14:tracePt t="104457" x="6434138" y="3576638"/>
          <p14:tracePt t="104472" x="6445250" y="3576638"/>
          <p14:tracePt t="104489" x="6454775" y="3567113"/>
          <p14:tracePt t="104506" x="6465888" y="3567113"/>
          <p14:tracePt t="104529" x="6475413" y="3567113"/>
          <p14:tracePt t="104561" x="6484938" y="3567113"/>
          <p14:tracePt t="104589" x="6491288" y="3567113"/>
          <p14:tracePt t="104615" x="6500813" y="3567113"/>
          <p14:tracePt t="104714" x="6510338" y="3567113"/>
          <p14:tracePt t="104764" x="6510338" y="3576638"/>
          <p14:tracePt t="104875" x="6510338" y="3581400"/>
          <p14:tracePt t="104898" x="6521450" y="3581400"/>
          <p14:tracePt t="104948" x="6521450" y="3592513"/>
          <p14:tracePt t="104964" x="6530975" y="3592513"/>
          <p14:tracePt t="105044" x="6530975" y="3602038"/>
          <p14:tracePt t="105083" x="6530975" y="3613150"/>
          <p14:tracePt t="105105" x="6530975" y="3622675"/>
          <p14:tracePt t="105130" x="6530975" y="3633788"/>
          <p14:tracePt t="105136" x="6521450" y="3643313"/>
          <p14:tracePt t="105142" x="6521450" y="3652838"/>
          <p14:tracePt t="105156" x="6510338" y="3652838"/>
          <p14:tracePt t="105172" x="6491288" y="3673475"/>
          <p14:tracePt t="105192" x="6465888" y="3705225"/>
          <p14:tracePt t="105206" x="6434138" y="3735388"/>
          <p14:tracePt t="105222" x="6403975" y="3756025"/>
          <p14:tracePt t="105240" x="6362700" y="3802063"/>
          <p14:tracePt t="105256" x="6323013" y="3852863"/>
          <p14:tracePt t="105272" x="6286500" y="3894138"/>
          <p14:tracePt t="105289" x="6245225" y="3933825"/>
          <p14:tracePt t="105306" x="6215063" y="3959225"/>
          <p14:tracePt t="105324" x="6173788" y="3979863"/>
          <p14:tracePt t="105339" x="6143625" y="4000500"/>
          <p14:tracePt t="105356" x="6108700" y="4010025"/>
          <p14:tracePt t="105373" x="6097588" y="4030663"/>
          <p14:tracePt t="105391" x="6076950" y="4030663"/>
          <p14:tracePt t="105406" x="6056313" y="4041775"/>
          <p14:tracePt t="105423" x="6046788" y="4051300"/>
          <p14:tracePt t="105440" x="6026150" y="4062413"/>
          <p14:tracePt t="105457" x="6005513" y="4071938"/>
          <p14:tracePt t="105473" x="5984875" y="4081463"/>
          <p14:tracePt t="105489" x="5975350" y="4092575"/>
          <p14:tracePt t="105506" x="5945188" y="4092575"/>
          <p14:tracePt t="105523" x="5938838" y="4102100"/>
          <p14:tracePt t="105539" x="5929313" y="4113213"/>
          <p14:tracePt t="105556" x="5919788" y="4113213"/>
          <p14:tracePt t="105572" x="5899150" y="4122738"/>
          <p14:tracePt t="105590" x="5888038" y="4122738"/>
          <p14:tracePt t="105606" x="5867400" y="4133850"/>
          <p14:tracePt t="105622" x="5857875" y="4133850"/>
          <p14:tracePt t="105639" x="5848350" y="4133850"/>
          <p14:tracePt t="105680" x="5837238" y="4133850"/>
          <p14:tracePt t="105696" x="5837238" y="4138613"/>
          <p14:tracePt t="105717" x="5827713" y="4138613"/>
          <p14:tracePt t="105741" x="5827713" y="4148138"/>
          <p14:tracePt t="105747" x="5816600" y="4148138"/>
          <p14:tracePt t="105828" x="5807075" y="4148138"/>
          <p14:tracePt t="105849" x="5807075" y="4159250"/>
          <p14:tracePt t="105866" x="5807075" y="4168775"/>
          <p14:tracePt t="105886" x="5807075" y="4179888"/>
          <p14:tracePt t="106017" x="5816600" y="4179888"/>
          <p14:tracePt t="106023" x="5827713" y="4179888"/>
          <p14:tracePt t="106030" x="5837238" y="4179888"/>
          <p14:tracePt t="106045" x="5848350" y="4179888"/>
          <p14:tracePt t="106056" x="5857875" y="4179888"/>
          <p14:tracePt t="106072" x="5867400" y="4179888"/>
          <p14:tracePt t="106089" x="5899150" y="4179888"/>
          <p14:tracePt t="106106" x="5908675" y="4179888"/>
          <p14:tracePt t="106123" x="5919788" y="4179888"/>
          <p14:tracePt t="106140" x="5929313" y="4179888"/>
          <p14:tracePt t="106460" x="5929313" y="4189413"/>
          <p14:tracePt t="106690" x="5919788" y="4189413"/>
          <p14:tracePt t="106721" x="5908675" y="4189413"/>
          <p14:tracePt t="106755" x="5899150" y="4189413"/>
          <p14:tracePt t="106762" x="5899150" y="4179888"/>
          <p14:tracePt t="106795" x="5888038" y="4179888"/>
          <p14:tracePt t="106863" x="5878513" y="4179888"/>
          <p14:tracePt t="106884" x="5878513" y="4168775"/>
          <p14:tracePt t="107143" x="5878513" y="4159250"/>
          <p14:tracePt t="107256" x="5878513" y="4148138"/>
          <p14:tracePt t="107303" x="5867400" y="4148138"/>
          <p14:tracePt t="107787" x="5867400" y="4138613"/>
          <p14:tracePt t="107814" x="5857875" y="4138613"/>
          <p14:tracePt t="107832" x="5848350" y="4133850"/>
          <p14:tracePt t="107848" x="5837238" y="4122738"/>
          <p14:tracePt t="107863" x="5827713" y="4113213"/>
          <p14:tracePt t="107881" x="5816600" y="4102100"/>
          <p14:tracePt t="107890" x="5816600" y="4092575"/>
          <p14:tracePt t="107906" x="5807075" y="4092575"/>
          <p14:tracePt t="107923" x="5795963" y="4071938"/>
          <p14:tracePt t="107939" x="5776913" y="4051300"/>
          <p14:tracePt t="107956" x="5761038" y="4030663"/>
          <p14:tracePt t="107972" x="5719763" y="4030663"/>
          <p14:tracePt t="107989" x="5627688" y="4041775"/>
          <p14:tracePt t="108005" x="5480050" y="4113213"/>
          <p14:tracePt t="108022" x="5353050" y="4168775"/>
          <p14:tracePt t="108039" x="5164138" y="4251325"/>
          <p14:tracePt t="108057" x="5016500" y="4316413"/>
          <p14:tracePt t="108073" x="4827588" y="4408488"/>
          <p14:tracePt t="108090" x="4673600" y="4479925"/>
          <p14:tracePt t="108106" x="4495800" y="4546600"/>
          <p14:tracePt t="108123" x="4367213" y="4587875"/>
          <p14:tracePt t="108139" x="4230688" y="4648200"/>
          <p14:tracePt t="108156" x="4127500" y="4679950"/>
          <p14:tracePt t="108172" x="4010025" y="4705350"/>
          <p14:tracePt t="108190" x="3938588" y="4724400"/>
          <p14:tracePt t="108206" x="3924300" y="4724400"/>
          <p14:tracePt t="108223" x="3913188" y="4724400"/>
          <p14:tracePt t="108265" x="3913188" y="4714875"/>
          <p14:tracePt t="108273" x="3903663" y="4714875"/>
          <p14:tracePt t="108289" x="3903663" y="4705350"/>
          <p14:tracePt t="108306" x="3894138" y="4705350"/>
          <p14:tracePt t="108323" x="3873500" y="4694238"/>
          <p14:tracePt t="108339" x="3862388" y="4684713"/>
          <p14:tracePt t="108356" x="3852863" y="4679950"/>
          <p14:tracePt t="108372" x="3841750" y="4668838"/>
          <p14:tracePt t="108389" x="3832225" y="4659313"/>
          <p14:tracePt t="108406" x="3822700" y="4648200"/>
          <p14:tracePt t="108423" x="3811588" y="4648200"/>
          <p14:tracePt t="108440" x="3802063" y="4648200"/>
          <p14:tracePt t="108457" x="3790950" y="4648200"/>
          <p14:tracePt t="108473" x="3770313" y="4648200"/>
          <p14:tracePt t="108489" x="3751263" y="4638675"/>
          <p14:tracePt t="108517" x="3751263" y="4627563"/>
          <p14:tracePt t="108555" x="3760788" y="4627563"/>
          <p14:tracePt t="108573" x="3770313" y="4627563"/>
          <p14:tracePt t="108590" x="3781425" y="4627563"/>
          <p14:tracePt t="108606" x="3811588" y="4627563"/>
          <p14:tracePt t="108622" x="3852863" y="4627563"/>
          <p14:tracePt t="108639" x="3894138" y="4627563"/>
          <p14:tracePt t="108656" x="3913188" y="4627563"/>
          <p14:tracePt t="108673" x="3938588" y="4627563"/>
          <p14:tracePt t="108690" x="3959225" y="4627563"/>
          <p14:tracePt t="108706" x="3970338" y="4627563"/>
          <p14:tracePt t="108723" x="3979863" y="4627563"/>
          <p14:tracePt t="108739" x="3990975" y="4627563"/>
          <p14:tracePt t="108770" x="4000500" y="4627563"/>
          <p14:tracePt t="108790" x="4000500" y="4638675"/>
          <p14:tracePt t="108808" x="4000500" y="4648200"/>
          <p14:tracePt t="108823" x="4010025" y="4648200"/>
          <p14:tracePt t="108839" x="4010025" y="4659313"/>
          <p14:tracePt t="108857" x="4021138" y="4659313"/>
          <p14:tracePt t="108872" x="4030663" y="4659313"/>
          <p14:tracePt t="108889" x="4030663" y="4668838"/>
          <p14:tracePt t="108906" x="4051300" y="4668838"/>
          <p14:tracePt t="108923" x="4071938" y="4668838"/>
          <p14:tracePt t="108939" x="4092575" y="4668838"/>
          <p14:tracePt t="108956" x="4127500" y="4668838"/>
          <p14:tracePt t="108972" x="4148138" y="4668838"/>
          <p14:tracePt t="108990" x="4179888" y="4668838"/>
          <p14:tracePt t="109006" x="4189413" y="4668838"/>
          <p14:tracePt t="109023" x="4198938" y="4668838"/>
          <p14:tracePt t="109086" x="4198938" y="4679950"/>
          <p14:tracePt t="109200" x="4198938" y="4684713"/>
          <p14:tracePt t="109321" x="4198938" y="4694238"/>
          <p14:tracePt t="109398" x="4189413" y="4694238"/>
          <p14:tracePt t="109429" x="4179888" y="4694238"/>
          <p14:tracePt t="109483" x="4168775" y="4694238"/>
          <p14:tracePt t="109816" x="4168775" y="4705350"/>
          <p14:tracePt t="109901" x="4159250" y="4705350"/>
          <p14:tracePt t="109986" x="4148138" y="4705350"/>
          <p14:tracePt t="110013" x="4138613" y="4705350"/>
          <p14:tracePt t="110032" x="4127500" y="4705350"/>
          <p14:tracePt t="110048" x="4117975" y="4705350"/>
          <p14:tracePt t="110065" x="4113213" y="4705350"/>
          <p14:tracePt t="110080" x="4102100" y="4694238"/>
          <p14:tracePt t="110100" x="4081463" y="4694238"/>
          <p14:tracePt t="110123" x="4081463" y="4684713"/>
          <p14:tracePt t="110230" x="4092575" y="4684713"/>
          <p14:tracePt t="110249" x="4102100" y="4684713"/>
          <p14:tracePt t="110310" x="4113213" y="4684713"/>
          <p14:tracePt t="110490" x="4113213" y="4679950"/>
          <p14:tracePt t="110545" x="4113213" y="4668838"/>
          <p14:tracePt t="110617" x="4117975" y="4668838"/>
          <p14:tracePt t="110642" x="4127500" y="4668838"/>
          <p14:tracePt t="110665" x="4127500" y="4679950"/>
          <p14:tracePt t="110686" x="4138613" y="4679950"/>
          <p14:tracePt t="110696" x="4138613" y="4684713"/>
          <p14:tracePt t="110750" x="4138613" y="4694238"/>
          <p14:tracePt t="110778" x="4127500" y="4694238"/>
          <p14:tracePt t="110785" x="4127500" y="4705350"/>
          <p14:tracePt t="110802" x="4117975" y="4705350"/>
          <p14:tracePt t="110820" x="4113213" y="4705350"/>
          <p14:tracePt t="110840" x="4102100" y="4705350"/>
          <p14:tracePt t="110863" x="4092575" y="4705350"/>
          <p14:tracePt t="110873" x="4081463" y="4705350"/>
          <p14:tracePt t="110890" x="4081463" y="4694238"/>
          <p14:tracePt t="110907" x="4071938" y="4694238"/>
          <p14:tracePt t="110928" x="4062413" y="4694238"/>
          <p14:tracePt t="110939" x="4062413" y="4684713"/>
          <p14:tracePt t="110956" x="4051300" y="4684713"/>
          <p14:tracePt t="110972" x="4041775" y="4679950"/>
          <p14:tracePt t="110990" x="4030663" y="4659313"/>
          <p14:tracePt t="111006" x="4021138" y="4659313"/>
          <p14:tracePt t="111022" x="4021138" y="4648200"/>
          <p14:tracePt t="111041" x="4010025" y="4638675"/>
          <p14:tracePt t="111058" x="4010025" y="4627563"/>
          <p14:tracePt t="111074" x="4000500" y="4627563"/>
          <p14:tracePt t="111089" x="4000500" y="4618038"/>
          <p14:tracePt t="111106" x="3990975" y="4597400"/>
          <p14:tracePt t="111123" x="3979863" y="4587875"/>
          <p14:tracePt t="111139" x="3979863" y="4576763"/>
          <p14:tracePt t="111156" x="3970338" y="4556125"/>
          <p14:tracePt t="111172" x="3959225" y="4546600"/>
          <p14:tracePt t="111190" x="3949700" y="4525963"/>
          <p14:tracePt t="111206" x="3938588" y="4505325"/>
          <p14:tracePt t="111222" x="3933825" y="4500563"/>
          <p14:tracePt t="111239" x="3933825" y="4491038"/>
          <p14:tracePt t="111256" x="3924300" y="4491038"/>
          <p14:tracePt t="111339" x="3924300" y="4500563"/>
          <p14:tracePt t="111353" x="3933825" y="4500563"/>
          <p14:tracePt t="111371" x="3933825" y="4505325"/>
          <p14:tracePt t="111396" x="3938588" y="4505325"/>
          <p14:tracePt t="111420" x="3938588" y="4516438"/>
          <p14:tracePt t="111431" x="3949700" y="4516438"/>
          <p14:tracePt t="111455" x="3959225" y="4516438"/>
          <p14:tracePt t="111473" x="3959225" y="4525963"/>
          <p14:tracePt t="111513" x="3970338" y="4525963"/>
          <p14:tracePt t="111566" x="3979863" y="4525963"/>
          <p14:tracePt t="111599" x="3990975" y="4525963"/>
          <p14:tracePt t="111631" x="4000500" y="4525963"/>
          <p14:tracePt t="111645" x="4000500" y="4537075"/>
          <p14:tracePt t="111665" x="4010025" y="4537075"/>
          <p14:tracePt t="111687" x="4021138" y="4537075"/>
          <p14:tracePt t="111700" x="4021138" y="4546600"/>
          <p14:tracePt t="111723" x="4030663" y="4546600"/>
          <p14:tracePt t="111822" x="4041775" y="4537075"/>
          <p14:tracePt t="111901" x="4051300" y="4525963"/>
          <p14:tracePt t="111937" x="4062413" y="4525963"/>
          <p14:tracePt t="111963" x="4071938" y="4525963"/>
          <p14:tracePt t="111994" x="4081463" y="4516438"/>
          <p14:tracePt t="112018" x="4092575" y="4516438"/>
          <p14:tracePt t="112046" x="4092575" y="4505325"/>
          <p14:tracePt t="112106" x="4092575" y="4500563"/>
          <p14:tracePt t="112114" x="4102100" y="4500563"/>
          <p14:tracePt t="112180" x="4102100" y="4491038"/>
          <p14:tracePt t="112195" x="4113213" y="4491038"/>
          <p14:tracePt t="112249" x="4117975" y="4479925"/>
          <p14:tracePt t="112356" x="4117975" y="4470400"/>
          <p14:tracePt t="112382" x="4127500" y="4470400"/>
          <p14:tracePt t="112450" x="4127500" y="4459288"/>
          <p14:tracePt t="112484" x="4127500" y="4449763"/>
          <p14:tracePt t="112531" x="4127500" y="4438650"/>
          <p14:tracePt t="112565" x="4127500" y="4429125"/>
          <p14:tracePt t="112583" x="4127500" y="4419600"/>
          <p14:tracePt t="112606" x="4127500" y="4408488"/>
          <p14:tracePt t="112630" x="4127500" y="4398963"/>
          <p14:tracePt t="112649" x="4127500" y="4387850"/>
          <p14:tracePt t="112666" x="4127500" y="4378325"/>
          <p14:tracePt t="112679" x="4127500" y="4367213"/>
          <p14:tracePt t="112689" x="4127500" y="4357688"/>
          <p14:tracePt t="112694" x="4127500" y="4348163"/>
          <p14:tracePt t="112706" x="4127500" y="4337050"/>
          <p14:tracePt t="112723" x="4127500" y="4327525"/>
          <p14:tracePt t="112739" x="4127500" y="4311650"/>
          <p14:tracePt t="112756" x="4127500" y="4291013"/>
          <p14:tracePt t="112772" x="4127500" y="4270375"/>
          <p14:tracePt t="112790" x="4127500" y="4251325"/>
          <p14:tracePt t="112806" x="4127500" y="4230688"/>
          <p14:tracePt t="112822" x="4127500" y="4210050"/>
          <p14:tracePt t="112840" x="4127500" y="4179888"/>
          <p14:tracePt t="112857" x="4127500" y="4159250"/>
          <p14:tracePt t="112873" x="4138613" y="4138613"/>
          <p14:tracePt t="112890" x="4138613" y="4122738"/>
          <p14:tracePt t="112906" x="4138613" y="4113213"/>
          <p14:tracePt t="112924" x="4138613" y="4092575"/>
          <p14:tracePt t="112939" x="4138613" y="4081463"/>
          <p14:tracePt t="112956" x="4138613" y="4071938"/>
          <p14:tracePt t="112988" x="4148138" y="4071938"/>
          <p14:tracePt t="113053" x="4148138" y="4081463"/>
          <p14:tracePt t="113063" x="4159250" y="4081463"/>
          <p14:tracePt t="113073" x="4159250" y="4092575"/>
          <p14:tracePt t="113089" x="4159250" y="4102100"/>
          <p14:tracePt t="113106" x="4159250" y="4113213"/>
          <p14:tracePt t="113123" x="4159250" y="4133850"/>
          <p14:tracePt t="113139" x="4168775" y="4148138"/>
          <p14:tracePt t="113156" x="4168775" y="4159250"/>
          <p14:tracePt t="113172" x="4168775" y="4168775"/>
          <p14:tracePt t="113190" x="4168775" y="4179888"/>
          <p14:tracePt t="113235" x="4168775" y="4168775"/>
          <p14:tracePt t="113246" x="4168775" y="4159250"/>
          <p14:tracePt t="113259" x="4168775" y="4148138"/>
          <p14:tracePt t="113273" x="4168775" y="4133850"/>
          <p14:tracePt t="113289" x="4168775" y="4081463"/>
          <p14:tracePt t="113306" x="4168775" y="4010025"/>
          <p14:tracePt t="113324" x="4168775" y="3944938"/>
          <p14:tracePt t="113339" x="4168775" y="3802063"/>
          <p14:tracePt t="113356" x="4168775" y="3673475"/>
          <p14:tracePt t="113372" x="4189413" y="3525838"/>
          <p14:tracePt t="113390" x="4230688" y="3306763"/>
          <p14:tracePt t="113407" x="4260850" y="3138488"/>
          <p14:tracePt t="113422" x="4291013" y="3036888"/>
          <p14:tracePt t="113439" x="4306888" y="2959100"/>
          <p14:tracePt t="113456" x="4327525" y="2898775"/>
          <p14:tracePt t="113472" x="4337050" y="2887663"/>
          <p14:tracePt t="113490" x="4348163" y="2887663"/>
          <p14:tracePt t="113506" x="4348163" y="2898775"/>
          <p14:tracePt t="113523" x="4357688" y="2938463"/>
          <p14:tracePt t="113539" x="4367213" y="2970213"/>
          <p14:tracePt t="113556" x="4367213" y="2990850"/>
          <p14:tracePt t="113572" x="4378325" y="3000375"/>
          <p14:tracePt t="113590" x="4378325" y="3021013"/>
          <p14:tracePt t="113605" x="4387850" y="3036888"/>
          <p14:tracePt t="113622" x="4387850" y="3046413"/>
          <p14:tracePt t="113639" x="4398963" y="3076575"/>
          <p14:tracePt t="113657" x="4398963" y="3087688"/>
          <p14:tracePt t="113673" x="4398963" y="3108325"/>
          <p14:tracePt t="113690" x="4408488" y="3117850"/>
          <p14:tracePt t="113706" x="4419600" y="3117850"/>
          <p14:tracePt t="113723" x="4429125" y="3127375"/>
          <p14:tracePt t="113740" x="4438650" y="3138488"/>
          <p14:tracePt t="113757" x="4459288" y="3148013"/>
          <p14:tracePt t="113773" x="4479925" y="3159125"/>
          <p14:tracePt t="113790" x="4495800" y="3179763"/>
          <p14:tracePt t="113806" x="4525963" y="3189288"/>
          <p14:tracePt t="113823" x="4546600" y="3209925"/>
          <p14:tracePt t="113840" x="4567238" y="3224213"/>
          <p14:tracePt t="113857" x="4587875" y="3265488"/>
          <p14:tracePt t="113873" x="4608513" y="3316288"/>
          <p14:tracePt t="113877" x="4618038" y="3348038"/>
          <p14:tracePt t="113889" x="4627563" y="3367088"/>
          <p14:tracePt t="113906" x="4638675" y="3398838"/>
          <p14:tracePt t="113923" x="4648200" y="3454400"/>
          <p14:tracePt t="113939" x="4659313" y="3505200"/>
          <p14:tracePt t="113956" x="4664075" y="3546475"/>
          <p14:tracePt t="113972" x="4673600" y="3576638"/>
          <p14:tracePt t="113990" x="4673600" y="3581400"/>
          <p14:tracePt t="114006" x="4673600" y="3592513"/>
          <p14:tracePt t="114022" x="4673600" y="3602038"/>
          <p14:tracePt t="114039" x="4673600" y="3622675"/>
          <p14:tracePt t="114057" x="4673600" y="3643313"/>
          <p14:tracePt t="114073" x="4673600" y="3652838"/>
          <p14:tracePt t="114090" x="4673600" y="3663950"/>
          <p14:tracePt t="114106" x="4673600" y="3684588"/>
          <p14:tracePt t="114123" x="4673600" y="3694113"/>
          <p14:tracePt t="114140" x="4673600" y="3705225"/>
          <p14:tracePt t="114216" x="4673600" y="3714750"/>
          <p14:tracePt t="114251" x="4673600" y="3724275"/>
          <p14:tracePt t="114334" x="4673600" y="3735388"/>
          <p14:tracePt t="114364" x="4673600" y="3744913"/>
          <p14:tracePt t="114415" x="4673600" y="3756025"/>
          <p14:tracePt t="114458" x="4673600" y="3765550"/>
          <p14:tracePt t="114482" x="4673600" y="3770313"/>
          <p14:tracePt t="114500" x="4673600" y="3781425"/>
          <p14:tracePt t="114506" x="4684713" y="3781425"/>
          <p14:tracePt t="114523" x="4684713" y="3790950"/>
          <p14:tracePt t="114539" x="4684713" y="3802063"/>
          <p14:tracePt t="114556" x="4684713" y="3811588"/>
          <p14:tracePt t="114572" x="4684713" y="3822700"/>
          <p14:tracePt t="114590" x="4684713" y="3841750"/>
          <p14:tracePt t="114606" x="4684713" y="3852863"/>
          <p14:tracePt t="114623" x="4684713" y="3862388"/>
          <p14:tracePt t="114639" x="4684713" y="3873500"/>
          <p14:tracePt t="114657" x="4684713" y="3883025"/>
          <p14:tracePt t="114673" x="4684713" y="3894138"/>
          <p14:tracePt t="114689" x="4684713" y="3903663"/>
          <p14:tracePt t="114706" x="4684713" y="3913188"/>
          <p14:tracePt t="114723" x="4684713" y="3924300"/>
          <p14:tracePt t="114740" x="4684713" y="3933825"/>
          <p14:tracePt t="114756" x="4684713" y="3944938"/>
          <p14:tracePt t="114773" x="4684713" y="3949700"/>
          <p14:tracePt t="114790" x="4684713" y="3959225"/>
          <p14:tracePt t="114806" x="4684713" y="3970338"/>
          <p14:tracePt t="114823" x="4684713" y="3979863"/>
          <p14:tracePt t="114839" x="4684713" y="4000500"/>
          <p14:tracePt t="114856" x="4684713" y="4010025"/>
          <p14:tracePt t="114872" x="4684713" y="4021138"/>
          <p14:tracePt t="114890" x="4684713" y="4030663"/>
          <p14:tracePt t="114906" x="4684713" y="4041775"/>
          <p14:tracePt t="114923" x="4684713" y="4062413"/>
          <p14:tracePt t="114939" x="4684713" y="4102100"/>
          <p14:tracePt t="114956" x="4694238" y="4148138"/>
          <p14:tracePt t="114973" x="4714875" y="4198938"/>
          <p14:tracePt t="114990" x="4735513" y="4230688"/>
          <p14:tracePt t="115006" x="4745038" y="4230688"/>
          <p14:tracePt t="115023" x="4756150" y="4230688"/>
          <p14:tracePt t="115068" x="4756150" y="4219575"/>
          <p14:tracePt t="115132" x="4756150" y="4210050"/>
          <p14:tracePt t="115164" x="4756150" y="4198938"/>
          <p14:tracePt t="115207" x="4756150" y="4189413"/>
          <p14:tracePt t="115370" x="4765675" y="4189413"/>
          <p14:tracePt t="115402" x="4776788" y="4189413"/>
          <p14:tracePt t="115419" x="4786313" y="4189413"/>
          <p14:tracePt t="115443" x="4795838" y="4189413"/>
          <p14:tracePt t="115466" x="4806950" y="4198938"/>
          <p14:tracePt t="115498" x="4816475" y="4198938"/>
          <p14:tracePt t="115539" x="4827588" y="4198938"/>
          <p14:tracePt t="115574" x="4837113" y="4198938"/>
          <p14:tracePt t="115662" x="4848225" y="4198938"/>
          <p14:tracePt t="115766" x="4852988" y="4198938"/>
          <p14:tracePt t="115820" x="4852988" y="4189413"/>
          <p14:tracePt t="115883" x="4862513" y="4189413"/>
          <p14:tracePt t="115929" x="4862513" y="4179888"/>
          <p14:tracePt t="115951" x="4873625" y="4179888"/>
          <p14:tracePt t="115964" x="4873625" y="4168775"/>
          <p14:tracePt t="115986" x="4883150" y="4168775"/>
          <p14:tracePt t="116008" x="4883150" y="4159250"/>
          <p14:tracePt t="116023" x="4894263" y="4159250"/>
          <p14:tracePt t="116050" x="4903788" y="4159250"/>
          <p14:tracePt t="116074" x="4913313" y="4159250"/>
          <p14:tracePt t="116079" x="4913313" y="4148138"/>
          <p14:tracePt t="116128" x="4924425" y="4148138"/>
          <p14:tracePt t="116167" x="4933950" y="4148138"/>
          <p14:tracePt t="116186" x="4933950" y="4138613"/>
          <p14:tracePt t="116231" x="4945063" y="4138613"/>
          <p14:tracePt t="116346" x="4954588" y="4138613"/>
          <p14:tracePt t="116355" x="4954588" y="4133850"/>
          <p14:tracePt t="116430" x="4954588" y="4122738"/>
          <p14:tracePt t="116478" x="4954588" y="4113213"/>
          <p14:tracePt t="116517" x="4954588" y="4102100"/>
          <p14:tracePt t="116562" x="4945063" y="4102100"/>
          <p14:tracePt t="116575" x="4945063" y="4092575"/>
          <p14:tracePt t="116621" x="4945063" y="4081463"/>
          <p14:tracePt t="116718" x="4933950" y="4081463"/>
          <p14:tracePt t="117065" x="4945063" y="4081463"/>
          <p14:tracePt t="117202" x="4954588" y="4081463"/>
          <p14:tracePt t="117281" x="4954588" y="4092575"/>
          <p14:tracePt t="117299" x="4965700" y="4092575"/>
          <p14:tracePt t="117404" x="4975225" y="4092575"/>
          <p14:tracePt t="117417" x="4975225" y="4102100"/>
          <p14:tracePt t="118341" x="4984750" y="4102100"/>
          <p14:tracePt t="118621" x="4984750" y="4092575"/>
          <p14:tracePt t="118651" x="4995863" y="4092575"/>
          <p14:tracePt t="118699" x="5005388" y="4092575"/>
          <p14:tracePt t="118738" x="5005388" y="4081463"/>
          <p14:tracePt t="118756" x="5016500" y="4081463"/>
          <p14:tracePt t="118790" x="5026025" y="4081463"/>
          <p14:tracePt t="118816" x="5030788" y="4071938"/>
          <p14:tracePt t="118834" x="5030788" y="4062413"/>
          <p14:tracePt t="118839" x="5041900" y="4062413"/>
          <p14:tracePt t="118857" x="5041900" y="4051300"/>
          <p14:tracePt t="118872" x="5041900" y="4030663"/>
          <p14:tracePt t="118889" x="5051425" y="4021138"/>
          <p14:tracePt t="118906" x="5051425" y="4010025"/>
          <p14:tracePt t="118923" x="5062538" y="3990975"/>
          <p14:tracePt t="118939" x="5062538" y="3970338"/>
          <p14:tracePt t="118956" x="5081588" y="3959225"/>
          <p14:tracePt t="118972" x="5092700" y="3959225"/>
          <p14:tracePt t="118989" x="5113338" y="3959225"/>
          <p14:tracePt t="119006" x="5122863" y="3944938"/>
          <p14:tracePt t="119023" x="5122863" y="3933825"/>
          <p14:tracePt t="119039" x="5122863" y="3894138"/>
          <p14:tracePt t="119056" x="5122863" y="3852863"/>
          <p14:tracePt t="119073" x="5113338" y="3822700"/>
          <p14:tracePt t="119089" x="5113338" y="3781425"/>
          <p14:tracePt t="119106" x="5113338" y="3744913"/>
          <p14:tracePt t="119123" x="5113338" y="3705225"/>
          <p14:tracePt t="119139" x="5143500" y="3633788"/>
          <p14:tracePt t="119156" x="5194300" y="3567113"/>
          <p14:tracePt t="119172" x="5240338" y="3484563"/>
          <p14:tracePt t="119189" x="5302250" y="3403600"/>
          <p14:tracePt t="119205" x="5341938" y="3336925"/>
          <p14:tracePt t="119222" x="5373688" y="3286125"/>
          <p14:tracePt t="119239" x="5394325" y="3235325"/>
          <p14:tracePt t="119256" x="5394325" y="3209925"/>
          <p14:tracePt t="119272" x="5399088" y="3168650"/>
          <p14:tracePt t="119289" x="5399088" y="3138488"/>
          <p14:tracePt t="119305" x="5399088" y="3117850"/>
          <p14:tracePt t="119323" x="5399088" y="3076575"/>
          <p14:tracePt t="119339" x="5399088" y="3055938"/>
          <p14:tracePt t="119356" x="5419725" y="3021013"/>
          <p14:tracePt t="119372" x="5429250" y="2979738"/>
          <p14:tracePt t="119390" x="5470525" y="2928938"/>
          <p14:tracePt t="119406" x="5500688" y="2887663"/>
          <p14:tracePt t="119422" x="5541963" y="2841625"/>
          <p14:tracePt t="119439" x="5576888" y="2801938"/>
          <p14:tracePt t="119456" x="5588000" y="2781300"/>
          <p14:tracePt t="119472" x="5588000" y="2770188"/>
          <p14:tracePt t="119489" x="5588000" y="2760663"/>
          <p14:tracePt t="119532" x="5588000" y="2751138"/>
          <p14:tracePt t="119549" x="5588000" y="2740025"/>
          <p14:tracePt t="119582" x="5588000" y="2730500"/>
          <p14:tracePt t="119668" x="5588000" y="2740025"/>
          <p14:tracePt t="119836" x="5588000" y="2751138"/>
          <p14:tracePt t="119916" x="5588000" y="2760663"/>
          <p14:tracePt t="119955" x="5588000" y="2770188"/>
          <p14:tracePt t="119986" x="5597525" y="2770188"/>
          <p14:tracePt t="120002" x="5597525" y="2781300"/>
          <p14:tracePt t="120100" x="5597525" y="2770188"/>
          <p14:tracePt t="120120" x="5597525" y="2751138"/>
          <p14:tracePt t="120131" x="5597525" y="2740025"/>
          <p14:tracePt t="120142" x="5588000" y="2730500"/>
          <p14:tracePt t="120156" x="5588000" y="2719388"/>
          <p14:tracePt t="120172" x="5576888" y="2698750"/>
          <p14:tracePt t="120190" x="5572125" y="2668588"/>
          <p14:tracePt t="120206" x="5562600" y="2643188"/>
          <p14:tracePt t="120222" x="5530850" y="2581275"/>
          <p14:tracePt t="120239" x="5510213" y="2520950"/>
          <p14:tracePt t="120257" x="5459413" y="2433638"/>
          <p14:tracePt t="120272" x="5408613" y="2322513"/>
          <p14:tracePt t="120289" x="5383213" y="2244725"/>
          <p14:tracePt t="120306" x="5362575" y="2143125"/>
          <p14:tracePt t="120323" x="5341938" y="2005013"/>
          <p14:tracePt t="120341" x="5341938" y="1857375"/>
          <p14:tracePt t="120356" x="5341938" y="1709738"/>
          <p14:tracePt t="120372" x="5341938" y="1617663"/>
          <p14:tracePt t="120390" x="5353050" y="1428750"/>
          <p14:tracePt t="120405" x="5353050" y="1301750"/>
          <p14:tracePt t="120422" x="5353050" y="1112838"/>
          <p14:tracePt t="120439" x="5353050" y="923925"/>
          <p14:tracePt t="120456" x="5322888" y="735013"/>
          <p14:tracePt t="120472" x="5291138" y="587375"/>
          <p14:tracePt t="120489" x="5260975" y="438150"/>
          <p14:tracePt t="120506" x="5219700" y="250825"/>
          <p14:tracePt t="120523" x="5194300" y="117475"/>
        </p14:tracePtLst>
      </p14:laserTraceLst>
    </p:ext>
  </p:extLst>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5">
            <a:alphaModFix/>
          </a:blip>
          <a:stretch>
            <a:fillRect/>
          </a:stretch>
        </a:blipFill>
        <a:effectLst/>
      </p:bgPr>
    </p:bg>
    <p:spTree>
      <p:nvGrpSpPr>
        <p:cNvPr id="1" name="Shape 624">
          <a:extLst>
            <a:ext uri="{FF2B5EF4-FFF2-40B4-BE49-F238E27FC236}">
              <a16:creationId xmlns:a16="http://schemas.microsoft.com/office/drawing/2014/main" id="{FEBF65C7-B309-181B-850D-DE86632A0444}"/>
            </a:ext>
          </a:extLst>
        </p:cNvPr>
        <p:cNvGrpSpPr/>
        <p:nvPr/>
      </p:nvGrpSpPr>
      <p:grpSpPr>
        <a:xfrm>
          <a:off x="0" y="0"/>
          <a:ext cx="0" cy="0"/>
          <a:chOff x="0" y="0"/>
          <a:chExt cx="0" cy="0"/>
        </a:xfrm>
      </p:grpSpPr>
      <p:sp>
        <p:nvSpPr>
          <p:cNvPr id="625" name="Google Shape;625;p28">
            <a:extLst>
              <a:ext uri="{FF2B5EF4-FFF2-40B4-BE49-F238E27FC236}">
                <a16:creationId xmlns:a16="http://schemas.microsoft.com/office/drawing/2014/main" id="{A3BED95F-AC45-77AB-702C-511749C611F9}"/>
              </a:ext>
            </a:extLst>
          </p:cNvPr>
          <p:cNvSpPr txBox="1"/>
          <p:nvPr/>
        </p:nvSpPr>
        <p:spPr>
          <a:xfrm>
            <a:off x="710250" y="457200"/>
            <a:ext cx="7723500" cy="40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500" dirty="0">
                <a:solidFill>
                  <a:srgbClr val="FFFFFF"/>
                </a:solidFill>
                <a:latin typeface="Sue Ellen Francisco"/>
                <a:ea typeface="Sue Ellen Francisco"/>
                <a:cs typeface="Sue Ellen Francisco"/>
                <a:sym typeface="Sue Ellen Francisco"/>
              </a:rPr>
              <a:t>DEFINING MULTIPLICATION OPPERATIONS FOR </a:t>
            </a:r>
            <a:r>
              <a:rPr lang="en-US" sz="2500" b="1" dirty="0">
                <a:solidFill>
                  <a:srgbClr val="D5A6BD"/>
                </a:solidFill>
                <a:latin typeface="Sue Ellen Francisco"/>
                <a:ea typeface="Sue Ellen Francisco"/>
                <a:cs typeface="Sue Ellen Francisco"/>
                <a:sym typeface="Sue Ellen Francisco"/>
              </a:rPr>
              <a:t>REAL NUMBERS</a:t>
            </a:r>
            <a:endParaRPr sz="2500" b="1" dirty="0">
              <a:solidFill>
                <a:srgbClr val="FFFFFF"/>
              </a:solidFill>
              <a:latin typeface="Sue Ellen Francisco"/>
              <a:ea typeface="Sue Ellen Francisco"/>
              <a:cs typeface="Sue Ellen Francisco"/>
              <a:sym typeface="Sue Ellen Francisco"/>
            </a:endParaRPr>
          </a:p>
        </p:txBody>
      </p:sp>
      <mc:AlternateContent xmlns:mc="http://schemas.openxmlformats.org/markup-compatibility/2006" xmlns:a14="http://schemas.microsoft.com/office/drawing/2010/main">
        <mc:Choice Requires="a14">
          <p:sp>
            <p:nvSpPr>
              <p:cNvPr id="626" name="Google Shape;626;p28">
                <a:extLst>
                  <a:ext uri="{FF2B5EF4-FFF2-40B4-BE49-F238E27FC236}">
                    <a16:creationId xmlns:a16="http://schemas.microsoft.com/office/drawing/2014/main" id="{1DD0B1CF-F986-14EE-62C4-4F7E3C526CA6}"/>
                  </a:ext>
                </a:extLst>
              </p:cNvPr>
              <p:cNvSpPr txBox="1"/>
              <p:nvPr/>
            </p:nvSpPr>
            <p:spPr>
              <a:xfrm>
                <a:off x="624300" y="1013025"/>
                <a:ext cx="7895400" cy="4212118"/>
              </a:xfrm>
              <a:prstGeom prst="rect">
                <a:avLst/>
              </a:prstGeom>
              <a:noFill/>
              <a:ln>
                <a:noFill/>
              </a:ln>
            </p:spPr>
            <p:txBody>
              <a:bodyPr spcFirstLastPara="1" wrap="square" lIns="91425" tIns="91425" rIns="91425" bIns="91425" anchor="t" anchorCtr="0">
                <a:noAutofit/>
              </a:bodyPr>
              <a:lstStyle/>
              <a:p>
                <a:pPr>
                  <a:lnSpc>
                    <a:spcPct val="115000"/>
                  </a:lnSpc>
                </a:pPr>
                <a:r>
                  <a:rPr lang="en-US" sz="1600" dirty="0">
                    <a:solidFill>
                      <a:schemeClr val="accent1"/>
                    </a:solidFill>
                    <a:latin typeface="Sue Ellen Francisco"/>
                    <a:sym typeface="Barlow Semi Condensed Light"/>
                  </a:rPr>
                  <a:t>MULTIPLICATION: </a:t>
                </a:r>
                <a:r>
                  <a:rPr lang="en-US" dirty="0">
                    <a:solidFill>
                      <a:srgbClr val="FFFFFF"/>
                    </a:solidFill>
                    <a:latin typeface="Barlow Semi Condensed Light"/>
                    <a:cs typeface="Barlow Semi Condensed Light"/>
                    <a:sym typeface="Barlow Semi Condensed Light"/>
                  </a:rPr>
                  <a:t>Generating a multiplication operation of </a:t>
                </a:r>
                <a:r>
                  <a:rPr lang="en-US" b="1" dirty="0">
                    <a:solidFill>
                      <a:srgbClr val="F9CB9C"/>
                    </a:solidFill>
                    <a:latin typeface="Barlow Semi Condensed Light"/>
                    <a:cs typeface="Barlow Semi Condensed Light"/>
                    <a:sym typeface="Barlow Semi Condensed Light"/>
                  </a:rPr>
                  <a:t>Dedekind cuts </a:t>
                </a:r>
                <a:r>
                  <a:rPr lang="en-US" dirty="0">
                    <a:solidFill>
                      <a:srgbClr val="FFFFFF"/>
                    </a:solidFill>
                    <a:latin typeface="Barlow Semi Condensed Light"/>
                    <a:cs typeface="Barlow Semi Condensed Light"/>
                    <a:sym typeface="Barlow Semi Condensed Light"/>
                  </a:rPr>
                  <a:t>that produces another </a:t>
                </a:r>
                <a:r>
                  <a:rPr lang="en-US" b="1" dirty="0">
                    <a:solidFill>
                      <a:srgbClr val="F9CB9C"/>
                    </a:solidFill>
                    <a:latin typeface="Barlow Semi Condensed Light"/>
                    <a:cs typeface="Barlow Semi Condensed Light"/>
                    <a:sym typeface="Barlow Semi Condensed Light"/>
                  </a:rPr>
                  <a:t>Dedekind cut</a:t>
                </a:r>
                <a:r>
                  <a:rPr lang="en-US" dirty="0">
                    <a:solidFill>
                      <a:srgbClr val="FFFFFF"/>
                    </a:solidFill>
                    <a:latin typeface="Barlow Semi Condensed Light"/>
                    <a:cs typeface="Barlow Semi Condensed Light"/>
                    <a:sym typeface="Barlow Semi Condensed Light"/>
                  </a:rPr>
                  <a:t> is very complicated, as simply multiplying their elements has the potential to create a set that contains all of </a:t>
                </a:r>
                <a14:m>
                  <m:oMath xmlns:m="http://schemas.openxmlformats.org/officeDocument/2006/math">
                    <m:r>
                      <a:rPr lang="en-US" i="1" smtClean="0">
                        <a:solidFill>
                          <a:srgbClr val="B6D7A8"/>
                        </a:solidFill>
                        <a:latin typeface="Cambria Math" panose="02040503050406030204" pitchFamily="18" charset="0"/>
                        <a:ea typeface="Cambria Math" panose="02040503050406030204" pitchFamily="18" charset="0"/>
                        <a:cs typeface="Barlow Semi Condensed Light"/>
                        <a:sym typeface="Barlow Semi Condensed Light"/>
                      </a:rPr>
                      <m:t>ℚ</m:t>
                    </m:r>
                  </m:oMath>
                </a14:m>
                <a:r>
                  <a:rPr lang="en-US" dirty="0">
                    <a:solidFill>
                      <a:srgbClr val="FFFFFF"/>
                    </a:solidFill>
                    <a:latin typeface="Barlow Semi Condensed Light"/>
                    <a:cs typeface="Barlow Semi Condensed Light"/>
                    <a:sym typeface="Barlow Semi Condensed Light"/>
                  </a:rPr>
                  <a:t>. I will present an overview here. First thing we need to do is create a function to remove the least upper bound from a set if it is present. Let:</a:t>
                </a:r>
              </a:p>
              <a:p>
                <a:pPr>
                  <a:lnSpc>
                    <a:spcPct val="115000"/>
                  </a:lnSpc>
                </a:pPr>
                <a:endParaRPr lang="en-US" dirty="0">
                  <a:solidFill>
                    <a:srgbClr val="FFFFFF"/>
                  </a:solidFill>
                  <a:latin typeface="Barlow Semi Condensed Light"/>
                  <a:cs typeface="Barlow Semi Condensed Light"/>
                  <a:sym typeface="Barlow Semi Condensed Light"/>
                </a:endParaRPr>
              </a:p>
              <a:p>
                <a:pPr>
                  <a:lnSpc>
                    <a:spcPct val="115000"/>
                  </a:lnSpc>
                </a:pPr>
                <a14:m>
                  <m:oMathPara xmlns:m="http://schemas.openxmlformats.org/officeDocument/2006/math">
                    <m:oMathParaPr>
                      <m:jc m:val="centerGroup"/>
                    </m:oMathParaPr>
                    <m:oMath xmlns:m="http://schemas.openxmlformats.org/officeDocument/2006/math">
                      <m:r>
                        <a:rPr lang="en-US" b="0" i="1" smtClean="0">
                          <a:solidFill>
                            <a:srgbClr val="FFFFFF"/>
                          </a:solidFill>
                          <a:latin typeface="Cambria Math" panose="02040503050406030204" pitchFamily="18" charset="0"/>
                          <a:cs typeface="Barlow Semi Condensed Light"/>
                          <a:sym typeface="Barlow Semi Condensed Light"/>
                        </a:rPr>
                        <m:t>𝑓</m:t>
                      </m:r>
                      <m:r>
                        <a:rPr lang="en-US" b="0" i="1" smtClean="0">
                          <a:solidFill>
                            <a:srgbClr val="FFFFFF"/>
                          </a:solidFill>
                          <a:latin typeface="Cambria Math" panose="02040503050406030204" pitchFamily="18" charset="0"/>
                          <a:cs typeface="Barlow Semi Condensed Light"/>
                          <a:sym typeface="Barlow Semi Condensed Light"/>
                        </a:rPr>
                        <m:t>:</m:t>
                      </m:r>
                      <m:r>
                        <a:rPr lang="en-US" b="0" i="1" smtClean="0">
                          <a:solidFill>
                            <a:srgbClr val="FFFFFF"/>
                          </a:solidFill>
                          <a:latin typeface="Cambria Math" panose="02040503050406030204" pitchFamily="18" charset="0"/>
                          <a:cs typeface="Barlow Semi Condensed Light"/>
                          <a:sym typeface="Barlow Semi Condensed Light"/>
                        </a:rPr>
                        <m:t>𝑃</m:t>
                      </m:r>
                      <m:d>
                        <m:dPr>
                          <m:ctrlPr>
                            <a:rPr lang="en-US" b="0" i="1" smtClean="0">
                              <a:solidFill>
                                <a:srgbClr val="FFFFFF"/>
                              </a:solidFill>
                              <a:latin typeface="Cambria Math" panose="02040503050406030204" pitchFamily="18" charset="0"/>
                              <a:cs typeface="Barlow Semi Condensed Light"/>
                              <a:sym typeface="Barlow Semi Condensed Light"/>
                            </a:rPr>
                          </m:ctrlPr>
                        </m:dPr>
                        <m:e>
                          <m:r>
                            <a:rPr lang="en-US" b="0" i="1" smtClean="0">
                              <a:solidFill>
                                <a:srgbClr val="FFFFFF"/>
                              </a:solidFill>
                              <a:latin typeface="Cambria Math" panose="02040503050406030204" pitchFamily="18" charset="0"/>
                              <a:cs typeface="Barlow Semi Condensed Light"/>
                              <a:sym typeface="Barlow Semi Condensed Light"/>
                            </a:rPr>
                            <m:t>𝑅</m:t>
                          </m:r>
                        </m:e>
                      </m:d>
                      <m:r>
                        <a:rPr lang="en-US" b="0" i="1" smtClean="0">
                          <a:solidFill>
                            <a:srgbClr val="FFFFFF"/>
                          </a:solidFill>
                          <a:latin typeface="Cambria Math" panose="02040503050406030204" pitchFamily="18" charset="0"/>
                          <a:cs typeface="Barlow Semi Condensed Light"/>
                          <a:sym typeface="Barlow Semi Condensed Light"/>
                        </a:rPr>
                        <m:t>→</m:t>
                      </m:r>
                      <m:r>
                        <a:rPr lang="en-US" b="0" i="1" smtClean="0">
                          <a:solidFill>
                            <a:srgbClr val="FFFFFF"/>
                          </a:solidFill>
                          <a:latin typeface="Cambria Math" panose="02040503050406030204" pitchFamily="18" charset="0"/>
                          <a:cs typeface="Barlow Semi Condensed Light"/>
                          <a:sym typeface="Barlow Semi Condensed Light"/>
                        </a:rPr>
                        <m:t>𝑃</m:t>
                      </m:r>
                      <m:d>
                        <m:dPr>
                          <m:ctrlPr>
                            <a:rPr lang="en-US" b="0" i="1" smtClean="0">
                              <a:solidFill>
                                <a:srgbClr val="FFFFFF"/>
                              </a:solidFill>
                              <a:latin typeface="Cambria Math" panose="02040503050406030204" pitchFamily="18" charset="0"/>
                              <a:cs typeface="Barlow Semi Condensed Light"/>
                              <a:sym typeface="Barlow Semi Condensed Light"/>
                            </a:rPr>
                          </m:ctrlPr>
                        </m:dPr>
                        <m:e>
                          <m:r>
                            <a:rPr lang="en-US" b="0" i="1" smtClean="0">
                              <a:solidFill>
                                <a:srgbClr val="FFFFFF"/>
                              </a:solidFill>
                              <a:latin typeface="Cambria Math" panose="02040503050406030204" pitchFamily="18" charset="0"/>
                              <a:cs typeface="Barlow Semi Condensed Light"/>
                              <a:sym typeface="Barlow Semi Condensed Light"/>
                            </a:rPr>
                            <m:t>𝑅</m:t>
                          </m:r>
                        </m:e>
                      </m:d>
                      <m:r>
                        <a:rPr lang="en-US" b="0" i="1" smtClean="0">
                          <a:solidFill>
                            <a:srgbClr val="FFFFFF"/>
                          </a:solidFill>
                          <a:latin typeface="Cambria Math" panose="02040503050406030204" pitchFamily="18" charset="0"/>
                          <a:cs typeface="Barlow Semi Condensed Light"/>
                          <a:sym typeface="Barlow Semi Condensed Light"/>
                        </a:rPr>
                        <m:t> </m:t>
                      </m:r>
                      <m:r>
                        <m:rPr>
                          <m:sty m:val="p"/>
                        </m:rPr>
                        <a:rPr lang="en-US" b="0" i="0" smtClean="0">
                          <a:solidFill>
                            <a:srgbClr val="FFFFFF"/>
                          </a:solidFill>
                          <a:latin typeface="Cambria Math" panose="02040503050406030204" pitchFamily="18" charset="0"/>
                          <a:cs typeface="Barlow Semi Condensed Light"/>
                          <a:sym typeface="Barlow Semi Condensed Light"/>
                        </a:rPr>
                        <m:t>where</m:t>
                      </m:r>
                      <m:r>
                        <a:rPr lang="en-US" b="0" i="1" smtClean="0">
                          <a:solidFill>
                            <a:srgbClr val="FFFFFF"/>
                          </a:solidFill>
                          <a:latin typeface="Cambria Math" panose="02040503050406030204" pitchFamily="18" charset="0"/>
                          <a:cs typeface="Barlow Semi Condensed Light"/>
                          <a:sym typeface="Barlow Semi Condensed Light"/>
                        </a:rPr>
                        <m:t> </m:t>
                      </m:r>
                      <m:r>
                        <a:rPr lang="en-US" b="0" i="1" smtClean="0">
                          <a:solidFill>
                            <a:srgbClr val="FFFFFF"/>
                          </a:solidFill>
                          <a:latin typeface="Cambria Math" panose="02040503050406030204" pitchFamily="18" charset="0"/>
                          <a:cs typeface="Barlow Semi Condensed Light"/>
                          <a:sym typeface="Barlow Semi Condensed Light"/>
                        </a:rPr>
                        <m:t>𝑓</m:t>
                      </m:r>
                      <m:d>
                        <m:dPr>
                          <m:ctrlPr>
                            <a:rPr lang="en-US" b="0" i="1" smtClean="0">
                              <a:solidFill>
                                <a:srgbClr val="FFFFFF"/>
                              </a:solidFill>
                              <a:latin typeface="Cambria Math" panose="02040503050406030204" pitchFamily="18" charset="0"/>
                              <a:cs typeface="Barlow Semi Condensed Light"/>
                              <a:sym typeface="Barlow Semi Condensed Light"/>
                            </a:rPr>
                          </m:ctrlPr>
                        </m:dPr>
                        <m:e>
                          <m:r>
                            <a:rPr lang="en-US" b="0" i="1" smtClean="0">
                              <a:solidFill>
                                <a:srgbClr val="FFFFFF"/>
                              </a:solidFill>
                              <a:latin typeface="Cambria Math" panose="02040503050406030204" pitchFamily="18" charset="0"/>
                              <a:cs typeface="Barlow Semi Condensed Light"/>
                              <a:sym typeface="Barlow Semi Condensed Light"/>
                            </a:rPr>
                            <m:t>𝑋</m:t>
                          </m:r>
                        </m:e>
                      </m:d>
                      <m:r>
                        <a:rPr lang="en-US" b="0" i="1" smtClean="0">
                          <a:solidFill>
                            <a:srgbClr val="FFFFFF"/>
                          </a:solidFill>
                          <a:latin typeface="Cambria Math" panose="02040503050406030204" pitchFamily="18" charset="0"/>
                          <a:cs typeface="Barlow Semi Condensed Light"/>
                          <a:sym typeface="Barlow Semi Condensed Light"/>
                        </a:rPr>
                        <m:t>={</m:t>
                      </m:r>
                      <m:r>
                        <a:rPr lang="en-US" b="0" i="1" smtClean="0">
                          <a:solidFill>
                            <a:srgbClr val="FFFFFF"/>
                          </a:solidFill>
                          <a:latin typeface="Cambria Math" panose="02040503050406030204" pitchFamily="18" charset="0"/>
                          <a:cs typeface="Barlow Semi Condensed Light"/>
                          <a:sym typeface="Barlow Semi Condensed Light"/>
                        </a:rPr>
                        <m:t>𝑥</m:t>
                      </m:r>
                      <m:r>
                        <a:rPr lang="en-US" b="0" i="1" smtClean="0">
                          <a:solidFill>
                            <a:srgbClr val="FFFFFF"/>
                          </a:solidFill>
                          <a:latin typeface="Cambria Math" panose="02040503050406030204" pitchFamily="18" charset="0"/>
                          <a:cs typeface="Barlow Semi Condensed Light"/>
                          <a:sym typeface="Barlow Semi Condensed Light"/>
                        </a:rPr>
                        <m:t>∈</m:t>
                      </m:r>
                      <m:r>
                        <a:rPr lang="en-US" b="0" i="1" smtClean="0">
                          <a:solidFill>
                            <a:srgbClr val="FFFFFF"/>
                          </a:solidFill>
                          <a:latin typeface="Cambria Math" panose="02040503050406030204" pitchFamily="18" charset="0"/>
                          <a:cs typeface="Barlow Semi Condensed Light"/>
                          <a:sym typeface="Barlow Semi Condensed Light"/>
                        </a:rPr>
                        <m:t>𝑋</m:t>
                      </m:r>
                      <m:r>
                        <a:rPr lang="en-US" b="0" i="1" smtClean="0">
                          <a:solidFill>
                            <a:srgbClr val="FFFFFF"/>
                          </a:solidFill>
                          <a:latin typeface="Cambria Math" panose="02040503050406030204" pitchFamily="18" charset="0"/>
                          <a:cs typeface="Barlow Semi Condensed Light"/>
                          <a:sym typeface="Barlow Semi Condensed Light"/>
                        </a:rPr>
                        <m:t>:</m:t>
                      </m:r>
                      <m:r>
                        <a:rPr lang="en-US" b="0" i="1" smtClean="0">
                          <a:solidFill>
                            <a:srgbClr val="FFFFFF"/>
                          </a:solidFill>
                          <a:latin typeface="Cambria Math" panose="02040503050406030204" pitchFamily="18" charset="0"/>
                          <a:cs typeface="Barlow Semi Condensed Light"/>
                          <a:sym typeface="Barlow Semi Condensed Light"/>
                        </a:rPr>
                        <m:t>𝑥</m:t>
                      </m:r>
                      <m:r>
                        <a:rPr lang="en-US" b="0" i="1" smtClean="0">
                          <a:solidFill>
                            <a:srgbClr val="FFFFFF"/>
                          </a:solidFill>
                          <a:latin typeface="Cambria Math" panose="02040503050406030204" pitchFamily="18" charset="0"/>
                          <a:cs typeface="Barlow Semi Condensed Light"/>
                          <a:sym typeface="Barlow Semi Condensed Light"/>
                        </a:rPr>
                        <m:t> </m:t>
                      </m:r>
                      <m:r>
                        <m:rPr>
                          <m:sty m:val="p"/>
                        </m:rPr>
                        <a:rPr lang="en-US" b="0" i="0" smtClean="0">
                          <a:solidFill>
                            <a:srgbClr val="FFFFFF"/>
                          </a:solidFill>
                          <a:latin typeface="Cambria Math" panose="02040503050406030204" pitchFamily="18" charset="0"/>
                          <a:cs typeface="Barlow Semi Condensed Light"/>
                          <a:sym typeface="Barlow Semi Condensed Light"/>
                        </a:rPr>
                        <m:t>is</m:t>
                      </m:r>
                      <m:r>
                        <a:rPr lang="en-US" b="0" i="0" smtClean="0">
                          <a:solidFill>
                            <a:srgbClr val="FFFFFF"/>
                          </a:solidFill>
                          <a:latin typeface="Cambria Math" panose="02040503050406030204" pitchFamily="18" charset="0"/>
                          <a:cs typeface="Barlow Semi Condensed Light"/>
                          <a:sym typeface="Barlow Semi Condensed Light"/>
                        </a:rPr>
                        <m:t> </m:t>
                      </m:r>
                      <m:r>
                        <m:rPr>
                          <m:sty m:val="p"/>
                        </m:rPr>
                        <a:rPr lang="en-US" b="0" i="0" smtClean="0">
                          <a:solidFill>
                            <a:srgbClr val="FFFFFF"/>
                          </a:solidFill>
                          <a:latin typeface="Cambria Math" panose="02040503050406030204" pitchFamily="18" charset="0"/>
                          <a:cs typeface="Barlow Semi Condensed Light"/>
                          <a:sym typeface="Barlow Semi Condensed Light"/>
                        </a:rPr>
                        <m:t>not</m:t>
                      </m:r>
                      <m:r>
                        <a:rPr lang="en-US" b="0" i="0" smtClean="0">
                          <a:solidFill>
                            <a:srgbClr val="FFFFFF"/>
                          </a:solidFill>
                          <a:latin typeface="Cambria Math" panose="02040503050406030204" pitchFamily="18" charset="0"/>
                          <a:cs typeface="Barlow Semi Condensed Light"/>
                          <a:sym typeface="Barlow Semi Condensed Light"/>
                        </a:rPr>
                        <m:t> </m:t>
                      </m:r>
                      <m:r>
                        <m:rPr>
                          <m:sty m:val="p"/>
                        </m:rPr>
                        <a:rPr lang="en-US" b="0" i="0" smtClean="0">
                          <a:solidFill>
                            <a:srgbClr val="FFFFFF"/>
                          </a:solidFill>
                          <a:latin typeface="Cambria Math" panose="02040503050406030204" pitchFamily="18" charset="0"/>
                          <a:cs typeface="Barlow Semi Condensed Light"/>
                          <a:sym typeface="Barlow Semi Condensed Light"/>
                        </a:rPr>
                        <m:t>an</m:t>
                      </m:r>
                      <m:r>
                        <a:rPr lang="en-US" b="0" i="0" smtClean="0">
                          <a:solidFill>
                            <a:srgbClr val="FFFFFF"/>
                          </a:solidFill>
                          <a:latin typeface="Cambria Math" panose="02040503050406030204" pitchFamily="18" charset="0"/>
                          <a:cs typeface="Barlow Semi Condensed Light"/>
                          <a:sym typeface="Barlow Semi Condensed Light"/>
                        </a:rPr>
                        <m:t> </m:t>
                      </m:r>
                      <m:r>
                        <m:rPr>
                          <m:sty m:val="p"/>
                        </m:rPr>
                        <a:rPr lang="en-US" b="0" i="0" smtClean="0">
                          <a:solidFill>
                            <a:srgbClr val="FFFFFF"/>
                          </a:solidFill>
                          <a:latin typeface="Cambria Math" panose="02040503050406030204" pitchFamily="18" charset="0"/>
                          <a:cs typeface="Barlow Semi Condensed Light"/>
                          <a:sym typeface="Barlow Semi Condensed Light"/>
                        </a:rPr>
                        <m:t>upper</m:t>
                      </m:r>
                      <m:r>
                        <a:rPr lang="en-US" b="0" i="0" smtClean="0">
                          <a:solidFill>
                            <a:srgbClr val="FFFFFF"/>
                          </a:solidFill>
                          <a:latin typeface="Cambria Math" panose="02040503050406030204" pitchFamily="18" charset="0"/>
                          <a:cs typeface="Barlow Semi Condensed Light"/>
                          <a:sym typeface="Barlow Semi Condensed Light"/>
                        </a:rPr>
                        <m:t> </m:t>
                      </m:r>
                      <m:r>
                        <m:rPr>
                          <m:sty m:val="p"/>
                        </m:rPr>
                        <a:rPr lang="en-US" b="0" i="0" smtClean="0">
                          <a:solidFill>
                            <a:srgbClr val="FFFFFF"/>
                          </a:solidFill>
                          <a:latin typeface="Cambria Math" panose="02040503050406030204" pitchFamily="18" charset="0"/>
                          <a:cs typeface="Barlow Semi Condensed Light"/>
                          <a:sym typeface="Barlow Semi Condensed Light"/>
                        </a:rPr>
                        <m:t>bound</m:t>
                      </m:r>
                      <m:r>
                        <a:rPr lang="en-US" b="0" i="0" smtClean="0">
                          <a:solidFill>
                            <a:srgbClr val="FFFFFF"/>
                          </a:solidFill>
                          <a:latin typeface="Cambria Math" panose="02040503050406030204" pitchFamily="18" charset="0"/>
                          <a:cs typeface="Barlow Semi Condensed Light"/>
                          <a:sym typeface="Barlow Semi Condensed Light"/>
                        </a:rPr>
                        <m:t> </m:t>
                      </m:r>
                      <m:r>
                        <m:rPr>
                          <m:sty m:val="p"/>
                        </m:rPr>
                        <a:rPr lang="en-US" b="0" i="0" smtClean="0">
                          <a:solidFill>
                            <a:srgbClr val="FFFFFF"/>
                          </a:solidFill>
                          <a:latin typeface="Cambria Math" panose="02040503050406030204" pitchFamily="18" charset="0"/>
                          <a:cs typeface="Barlow Semi Condensed Light"/>
                          <a:sym typeface="Barlow Semi Condensed Light"/>
                        </a:rPr>
                        <m:t>of</m:t>
                      </m:r>
                      <m:r>
                        <a:rPr lang="en-US" b="0" i="0" smtClean="0">
                          <a:solidFill>
                            <a:srgbClr val="FFFFFF"/>
                          </a:solidFill>
                          <a:latin typeface="Cambria Math" panose="02040503050406030204" pitchFamily="18" charset="0"/>
                          <a:cs typeface="Barlow Semi Condensed Light"/>
                          <a:sym typeface="Barlow Semi Condensed Light"/>
                        </a:rPr>
                        <m:t> </m:t>
                      </m:r>
                      <m:r>
                        <a:rPr lang="en-US" b="0" i="1" smtClean="0">
                          <a:solidFill>
                            <a:srgbClr val="FFFFFF"/>
                          </a:solidFill>
                          <a:latin typeface="Cambria Math" panose="02040503050406030204" pitchFamily="18" charset="0"/>
                          <a:cs typeface="Barlow Semi Condensed Light"/>
                          <a:sym typeface="Barlow Semi Condensed Light"/>
                        </a:rPr>
                        <m:t>𝑋</m:t>
                      </m:r>
                      <m:r>
                        <a:rPr lang="en-US" b="0" i="1" smtClean="0">
                          <a:solidFill>
                            <a:srgbClr val="FFFFFF"/>
                          </a:solidFill>
                          <a:latin typeface="Cambria Math" panose="02040503050406030204" pitchFamily="18" charset="0"/>
                          <a:cs typeface="Barlow Semi Condensed Light"/>
                          <a:sym typeface="Barlow Semi Condensed Light"/>
                        </a:rPr>
                        <m:t>}</m:t>
                      </m:r>
                    </m:oMath>
                  </m:oMathPara>
                </a14:m>
                <a:endParaRPr lang="en-US" dirty="0">
                  <a:solidFill>
                    <a:srgbClr val="FFFFFF"/>
                  </a:solidFill>
                  <a:latin typeface="Barlow Semi Condensed Light"/>
                  <a:cs typeface="Barlow Semi Condensed Light"/>
                  <a:sym typeface="Barlow Semi Condensed Light"/>
                </a:endParaRPr>
              </a:p>
              <a:p>
                <a:pPr>
                  <a:lnSpc>
                    <a:spcPct val="115000"/>
                  </a:lnSpc>
                </a:pPr>
                <a:endParaRPr lang="en-US" dirty="0">
                  <a:solidFill>
                    <a:srgbClr val="FFFFFF"/>
                  </a:solidFill>
                  <a:latin typeface="Barlow Semi Condensed Light"/>
                  <a:cs typeface="Barlow Semi Condensed Light"/>
                  <a:sym typeface="Barlow Semi Condensed Light"/>
                </a:endParaRPr>
              </a:p>
              <a:p>
                <a:pPr>
                  <a:lnSpc>
                    <a:spcPct val="115000"/>
                  </a:lnSpc>
                </a:pPr>
                <a:r>
                  <a:rPr lang="en-US" dirty="0">
                    <a:solidFill>
                      <a:srgbClr val="FFFFFF"/>
                    </a:solidFill>
                    <a:latin typeface="Barlow Semi Condensed Light"/>
                    <a:cs typeface="Barlow Semi Condensed Light"/>
                    <a:sym typeface="Barlow Semi Condensed Light"/>
                  </a:rPr>
                  <a:t>I will also need to define what it means for a </a:t>
                </a:r>
                <a:r>
                  <a:rPr lang="en-US" b="1" dirty="0">
                    <a:solidFill>
                      <a:srgbClr val="F9CB9C"/>
                    </a:solidFill>
                    <a:latin typeface="Barlow Semi Condensed Light"/>
                    <a:cs typeface="Barlow Semi Condensed Light"/>
                    <a:sym typeface="Barlow Semi Condensed Light"/>
                  </a:rPr>
                  <a:t>Dedekind cut</a:t>
                </a:r>
                <a:r>
                  <a:rPr lang="en-US" dirty="0">
                    <a:solidFill>
                      <a:srgbClr val="FFFFFF"/>
                    </a:solidFill>
                    <a:latin typeface="Barlow Semi Condensed Light"/>
                    <a:cs typeface="Barlow Semi Condensed Light"/>
                    <a:sym typeface="Barlow Semi Condensed Light"/>
                  </a:rPr>
                  <a:t> to be negative. This will correspond to how we typically think of negativity as working with real numbers:</a:t>
                </a:r>
              </a:p>
              <a:p>
                <a:pPr>
                  <a:lnSpc>
                    <a:spcPct val="115000"/>
                  </a:lnSpc>
                </a:pPr>
                <a:endParaRPr lang="en-US" dirty="0">
                  <a:solidFill>
                    <a:srgbClr val="FFFFFF"/>
                  </a:solidFill>
                  <a:latin typeface="Barlow Semi Condensed Light"/>
                  <a:cs typeface="Barlow Semi Condensed Light"/>
                  <a:sym typeface="Barlow Semi Condensed Light"/>
                </a:endParaRPr>
              </a:p>
              <a:p>
                <a:pPr>
                  <a:lnSpc>
                    <a:spcPct val="115000"/>
                  </a:lnSpc>
                </a:pPr>
                <a14:m>
                  <m:oMathPara xmlns:m="http://schemas.openxmlformats.org/officeDocument/2006/math">
                    <m:oMathParaPr>
                      <m:jc m:val="centerGroup"/>
                    </m:oMathParaPr>
                    <m:oMath xmlns:m="http://schemas.openxmlformats.org/officeDocument/2006/math">
                      <m:r>
                        <a:rPr lang="en-US" b="0" i="1" smtClean="0">
                          <a:solidFill>
                            <a:srgbClr val="F9CB9C"/>
                          </a:solidFill>
                          <a:latin typeface="Cambria Math" panose="02040503050406030204" pitchFamily="18" charset="0"/>
                          <a:cs typeface="Barlow Semi Condensed Light"/>
                          <a:sym typeface="Barlow Semi Condensed Light"/>
                        </a:rPr>
                        <m:t>𝐴</m:t>
                      </m:r>
                      <m:r>
                        <a:rPr lang="en-US" b="0" i="1" smtClean="0">
                          <a:solidFill>
                            <a:srgbClr val="FFFFFF"/>
                          </a:solidFill>
                          <a:latin typeface="Cambria Math" panose="02040503050406030204" pitchFamily="18" charset="0"/>
                          <a:cs typeface="Barlow Semi Condensed Light"/>
                          <a:sym typeface="Barlow Semi Condensed Light"/>
                        </a:rPr>
                        <m:t> </m:t>
                      </m:r>
                      <m:r>
                        <m:rPr>
                          <m:sty m:val="p"/>
                        </m:rPr>
                        <a:rPr lang="en-US" b="0" i="0" smtClean="0">
                          <a:solidFill>
                            <a:srgbClr val="FFFFFF"/>
                          </a:solidFill>
                          <a:latin typeface="Cambria Math" panose="02040503050406030204" pitchFamily="18" charset="0"/>
                          <a:cs typeface="Barlow Semi Condensed Light"/>
                          <a:sym typeface="Barlow Semi Condensed Light"/>
                        </a:rPr>
                        <m:t>is</m:t>
                      </m:r>
                      <m:r>
                        <a:rPr lang="en-US" b="0" i="0" smtClean="0">
                          <a:solidFill>
                            <a:srgbClr val="FFFFFF"/>
                          </a:solidFill>
                          <a:latin typeface="Cambria Math" panose="02040503050406030204" pitchFamily="18" charset="0"/>
                          <a:cs typeface="Barlow Semi Condensed Light"/>
                          <a:sym typeface="Barlow Semi Condensed Light"/>
                        </a:rPr>
                        <m:t> </m:t>
                      </m:r>
                      <m:r>
                        <m:rPr>
                          <m:sty m:val="p"/>
                        </m:rPr>
                        <a:rPr lang="en-US" b="0" i="0" smtClean="0">
                          <a:solidFill>
                            <a:srgbClr val="FFFFFF"/>
                          </a:solidFill>
                          <a:latin typeface="Cambria Math" panose="02040503050406030204" pitchFamily="18" charset="0"/>
                          <a:cs typeface="Barlow Semi Condensed Light"/>
                          <a:sym typeface="Barlow Semi Condensed Light"/>
                        </a:rPr>
                        <m:t>negative</m:t>
                      </m:r>
                      <m:r>
                        <a:rPr lang="en-US" b="0" i="0" smtClean="0">
                          <a:solidFill>
                            <a:srgbClr val="FFFFFF"/>
                          </a:solidFill>
                          <a:latin typeface="Cambria Math" panose="02040503050406030204" pitchFamily="18" charset="0"/>
                          <a:cs typeface="Barlow Semi Condensed Light"/>
                          <a:sym typeface="Barlow Semi Condensed Light"/>
                        </a:rPr>
                        <m:t> </m:t>
                      </m:r>
                      <m:r>
                        <a:rPr lang="en-US" b="0" i="1" smtClean="0">
                          <a:solidFill>
                            <a:srgbClr val="FFFFFF"/>
                          </a:solidFill>
                          <a:latin typeface="Cambria Math" panose="02040503050406030204" pitchFamily="18" charset="0"/>
                          <a:cs typeface="Barlow Semi Condensed Light"/>
                          <a:sym typeface="Barlow Semi Condensed Light"/>
                        </a:rPr>
                        <m:t>𝑖𝑓𝑓</m:t>
                      </m:r>
                      <m:r>
                        <a:rPr lang="en-US" b="0" i="1" smtClean="0">
                          <a:solidFill>
                            <a:srgbClr val="FFFFFF"/>
                          </a:solidFill>
                          <a:latin typeface="Cambria Math" panose="02040503050406030204" pitchFamily="18" charset="0"/>
                          <a:cs typeface="Barlow Semi Condensed Light"/>
                          <a:sym typeface="Barlow Semi Condensed Light"/>
                        </a:rPr>
                        <m:t> </m:t>
                      </m:r>
                      <m:r>
                        <a:rPr lang="en-US" b="0" i="1" smtClean="0">
                          <a:solidFill>
                            <a:srgbClr val="F9CB9C"/>
                          </a:solidFill>
                          <a:latin typeface="Cambria Math" panose="02040503050406030204" pitchFamily="18" charset="0"/>
                          <a:cs typeface="Barlow Semi Condensed Light"/>
                          <a:sym typeface="Barlow Semi Condensed Light"/>
                        </a:rPr>
                        <m:t>𝐴</m:t>
                      </m:r>
                      <m:r>
                        <a:rPr lang="en-US" b="0" i="1" smtClean="0">
                          <a:solidFill>
                            <a:srgbClr val="FFFFFF"/>
                          </a:solidFill>
                          <a:latin typeface="Cambria Math" panose="02040503050406030204" pitchFamily="18" charset="0"/>
                          <a:cs typeface="Barlow Semi Condensed Light"/>
                          <a:sym typeface="Barlow Semi Condensed Light"/>
                        </a:rPr>
                        <m:t>=</m:t>
                      </m:r>
                      <m:d>
                        <m:dPr>
                          <m:begChr m:val="{"/>
                          <m:endChr m:val="}"/>
                          <m:ctrlPr>
                            <a:rPr lang="en-US" b="0" i="1" smtClean="0">
                              <a:solidFill>
                                <a:srgbClr val="FFFFFF"/>
                              </a:solidFill>
                              <a:latin typeface="Cambria Math" panose="02040503050406030204" pitchFamily="18" charset="0"/>
                              <a:cs typeface="Barlow Semi Condensed Light"/>
                              <a:sym typeface="Barlow Semi Condensed Light"/>
                            </a:rPr>
                          </m:ctrlPr>
                        </m:dPr>
                        <m:e>
                          <m:r>
                            <a:rPr lang="en-US" b="0" i="1" smtClean="0">
                              <a:solidFill>
                                <a:srgbClr val="F9CB9C"/>
                              </a:solidFill>
                              <a:latin typeface="Cambria Math" panose="02040503050406030204" pitchFamily="18" charset="0"/>
                              <a:cs typeface="Barlow Semi Condensed Light"/>
                              <a:sym typeface="Barlow Semi Condensed Light"/>
                            </a:rPr>
                            <m:t>𝑎</m:t>
                          </m:r>
                          <m:r>
                            <a:rPr lang="en-US" b="0" i="1" smtClean="0">
                              <a:solidFill>
                                <a:srgbClr val="FFFFFF"/>
                              </a:solidFill>
                              <a:latin typeface="Cambria Math" panose="02040503050406030204" pitchFamily="18" charset="0"/>
                              <a:cs typeface="Barlow Semi Condensed Light"/>
                              <a:sym typeface="Barlow Semi Condensed Light"/>
                            </a:rPr>
                            <m:t>&lt;0</m:t>
                          </m:r>
                        </m:e>
                        <m:e>
                          <m:r>
                            <a:rPr lang="en-US" b="0" i="1" smtClean="0">
                              <a:solidFill>
                                <a:srgbClr val="FFFFFF"/>
                              </a:solidFill>
                              <a:latin typeface="Cambria Math" panose="02040503050406030204" pitchFamily="18" charset="0"/>
                              <a:cs typeface="Barlow Semi Condensed Light"/>
                              <a:sym typeface="Barlow Semi Condensed Light"/>
                            </a:rPr>
                            <m:t>∀</m:t>
                          </m:r>
                          <m:r>
                            <a:rPr lang="en-US" b="0" i="1" smtClean="0">
                              <a:solidFill>
                                <a:srgbClr val="FFFFFF"/>
                              </a:solidFill>
                              <a:latin typeface="Cambria Math" panose="02040503050406030204" pitchFamily="18" charset="0"/>
                              <a:cs typeface="Barlow Semi Condensed Light"/>
                              <a:sym typeface="Barlow Semi Condensed Light"/>
                            </a:rPr>
                            <m:t>𝑎</m:t>
                          </m:r>
                          <m:r>
                            <a:rPr lang="en-US" b="0" i="1" smtClean="0">
                              <a:solidFill>
                                <a:srgbClr val="FFFFFF"/>
                              </a:solidFill>
                              <a:latin typeface="Cambria Math" panose="02040503050406030204" pitchFamily="18" charset="0"/>
                              <a:cs typeface="Barlow Semi Condensed Light"/>
                              <a:sym typeface="Barlow Semi Condensed Light"/>
                            </a:rPr>
                            <m:t>∈</m:t>
                          </m:r>
                          <m:r>
                            <a:rPr lang="en-US" b="0" i="1" smtClean="0">
                              <a:solidFill>
                                <a:srgbClr val="F9CB9C"/>
                              </a:solidFill>
                              <a:latin typeface="Cambria Math" panose="02040503050406030204" pitchFamily="18" charset="0"/>
                              <a:cs typeface="Barlow Semi Condensed Light"/>
                              <a:sym typeface="Barlow Semi Condensed Light"/>
                            </a:rPr>
                            <m:t>𝐴</m:t>
                          </m:r>
                        </m:e>
                      </m:d>
                      <m:r>
                        <a:rPr lang="en-US" b="0" i="0" smtClean="0">
                          <a:solidFill>
                            <a:srgbClr val="FFFFFF"/>
                          </a:solidFill>
                          <a:latin typeface="Cambria Math" panose="02040503050406030204" pitchFamily="18" charset="0"/>
                          <a:cs typeface="Barlow Semi Condensed Light"/>
                          <a:sym typeface="Barlow Semi Condensed Light"/>
                        </a:rPr>
                        <m:t> </m:t>
                      </m:r>
                      <m:r>
                        <m:rPr>
                          <m:sty m:val="p"/>
                        </m:rPr>
                        <a:rPr lang="en-US" b="0" i="0" smtClean="0">
                          <a:solidFill>
                            <a:srgbClr val="FFFFFF"/>
                          </a:solidFill>
                          <a:latin typeface="Cambria Math" panose="02040503050406030204" pitchFamily="18" charset="0"/>
                          <a:cs typeface="Barlow Semi Condensed Light"/>
                          <a:sym typeface="Barlow Semi Condensed Light"/>
                        </a:rPr>
                        <m:t>and</m:t>
                      </m:r>
                      <m:r>
                        <a:rPr lang="en-US" b="0" i="1" smtClean="0">
                          <a:solidFill>
                            <a:srgbClr val="FFFFFF"/>
                          </a:solidFill>
                          <a:latin typeface="Cambria Math" panose="02040503050406030204" pitchFamily="18" charset="0"/>
                          <a:cs typeface="Barlow Semi Condensed Light"/>
                          <a:sym typeface="Barlow Semi Condensed Light"/>
                        </a:rPr>
                        <m:t> 0 </m:t>
                      </m:r>
                      <m:r>
                        <m:rPr>
                          <m:sty m:val="p"/>
                        </m:rPr>
                        <a:rPr lang="en-US" b="0" i="0" smtClean="0">
                          <a:solidFill>
                            <a:srgbClr val="FFFFFF"/>
                          </a:solidFill>
                          <a:latin typeface="Cambria Math" panose="02040503050406030204" pitchFamily="18" charset="0"/>
                          <a:cs typeface="Barlow Semi Condensed Light"/>
                          <a:sym typeface="Barlow Semi Condensed Light"/>
                        </a:rPr>
                        <m:t>is</m:t>
                      </m:r>
                      <m:r>
                        <a:rPr lang="en-US" b="0" i="0" smtClean="0">
                          <a:solidFill>
                            <a:srgbClr val="FFFFFF"/>
                          </a:solidFill>
                          <a:latin typeface="Cambria Math" panose="02040503050406030204" pitchFamily="18" charset="0"/>
                          <a:cs typeface="Barlow Semi Condensed Light"/>
                          <a:sym typeface="Barlow Semi Condensed Light"/>
                        </a:rPr>
                        <m:t> </m:t>
                      </m:r>
                      <m:r>
                        <m:rPr>
                          <m:sty m:val="p"/>
                        </m:rPr>
                        <a:rPr lang="en-US" b="0" i="0" smtClean="0">
                          <a:solidFill>
                            <a:srgbClr val="FFFFFF"/>
                          </a:solidFill>
                          <a:latin typeface="Cambria Math" panose="02040503050406030204" pitchFamily="18" charset="0"/>
                          <a:cs typeface="Barlow Semi Condensed Light"/>
                          <a:sym typeface="Barlow Semi Condensed Light"/>
                        </a:rPr>
                        <m:t>not</m:t>
                      </m:r>
                      <m:r>
                        <a:rPr lang="en-US" b="0" i="0" smtClean="0">
                          <a:solidFill>
                            <a:srgbClr val="FFFFFF"/>
                          </a:solidFill>
                          <a:latin typeface="Cambria Math" panose="02040503050406030204" pitchFamily="18" charset="0"/>
                          <a:cs typeface="Barlow Semi Condensed Light"/>
                          <a:sym typeface="Barlow Semi Condensed Light"/>
                        </a:rPr>
                        <m:t> </m:t>
                      </m:r>
                      <m:r>
                        <m:rPr>
                          <m:sty m:val="p"/>
                        </m:rPr>
                        <a:rPr lang="en-US" b="0" i="0" smtClean="0">
                          <a:solidFill>
                            <a:srgbClr val="FFFFFF"/>
                          </a:solidFill>
                          <a:latin typeface="Cambria Math" panose="02040503050406030204" pitchFamily="18" charset="0"/>
                          <a:cs typeface="Barlow Semi Condensed Light"/>
                          <a:sym typeface="Barlow Semi Condensed Light"/>
                        </a:rPr>
                        <m:t>a</m:t>
                      </m:r>
                      <m:r>
                        <a:rPr lang="en-US" b="0" i="0" smtClean="0">
                          <a:solidFill>
                            <a:srgbClr val="FFFFFF"/>
                          </a:solidFill>
                          <a:latin typeface="Cambria Math" panose="02040503050406030204" pitchFamily="18" charset="0"/>
                          <a:cs typeface="Barlow Semi Condensed Light"/>
                          <a:sym typeface="Barlow Semi Condensed Light"/>
                        </a:rPr>
                        <m:t> </m:t>
                      </m:r>
                      <m:r>
                        <m:rPr>
                          <m:sty m:val="p"/>
                        </m:rPr>
                        <a:rPr lang="en-US" b="0" i="0" smtClean="0">
                          <a:solidFill>
                            <a:srgbClr val="FFFFFF"/>
                          </a:solidFill>
                          <a:latin typeface="Cambria Math" panose="02040503050406030204" pitchFamily="18" charset="0"/>
                          <a:cs typeface="Barlow Semi Condensed Light"/>
                          <a:sym typeface="Barlow Semi Condensed Light"/>
                        </a:rPr>
                        <m:t>limit</m:t>
                      </m:r>
                      <m:r>
                        <a:rPr lang="en-US" b="0" i="0" smtClean="0">
                          <a:solidFill>
                            <a:srgbClr val="FFFFFF"/>
                          </a:solidFill>
                          <a:latin typeface="Cambria Math" panose="02040503050406030204" pitchFamily="18" charset="0"/>
                          <a:cs typeface="Barlow Semi Condensed Light"/>
                          <a:sym typeface="Barlow Semi Condensed Light"/>
                        </a:rPr>
                        <m:t> </m:t>
                      </m:r>
                      <m:r>
                        <m:rPr>
                          <m:sty m:val="p"/>
                        </m:rPr>
                        <a:rPr lang="en-US" b="0" i="0" smtClean="0">
                          <a:solidFill>
                            <a:srgbClr val="FFFFFF"/>
                          </a:solidFill>
                          <a:latin typeface="Cambria Math" panose="02040503050406030204" pitchFamily="18" charset="0"/>
                          <a:cs typeface="Barlow Semi Condensed Light"/>
                          <a:sym typeface="Barlow Semi Condensed Light"/>
                        </a:rPr>
                        <m:t>point</m:t>
                      </m:r>
                      <m:r>
                        <a:rPr lang="en-US" b="0" i="0" smtClean="0">
                          <a:solidFill>
                            <a:srgbClr val="FFFFFF"/>
                          </a:solidFill>
                          <a:latin typeface="Cambria Math" panose="02040503050406030204" pitchFamily="18" charset="0"/>
                          <a:cs typeface="Barlow Semi Condensed Light"/>
                          <a:sym typeface="Barlow Semi Condensed Light"/>
                        </a:rPr>
                        <m:t> </m:t>
                      </m:r>
                      <m:r>
                        <m:rPr>
                          <m:sty m:val="p"/>
                        </m:rPr>
                        <a:rPr lang="en-US" b="0" i="0" smtClean="0">
                          <a:solidFill>
                            <a:srgbClr val="FFFFFF"/>
                          </a:solidFill>
                          <a:latin typeface="Cambria Math" panose="02040503050406030204" pitchFamily="18" charset="0"/>
                          <a:cs typeface="Barlow Semi Condensed Light"/>
                          <a:sym typeface="Barlow Semi Condensed Light"/>
                        </a:rPr>
                        <m:t>of</m:t>
                      </m:r>
                      <m:r>
                        <a:rPr lang="en-US" b="0" i="0" smtClean="0">
                          <a:solidFill>
                            <a:srgbClr val="FFFFFF"/>
                          </a:solidFill>
                          <a:latin typeface="Cambria Math" panose="02040503050406030204" pitchFamily="18" charset="0"/>
                          <a:cs typeface="Barlow Semi Condensed Light"/>
                          <a:sym typeface="Barlow Semi Condensed Light"/>
                        </a:rPr>
                        <m:t> </m:t>
                      </m:r>
                      <m:r>
                        <a:rPr lang="en-US" b="0" i="1" smtClean="0">
                          <a:solidFill>
                            <a:srgbClr val="F9CB9C"/>
                          </a:solidFill>
                          <a:latin typeface="Cambria Math" panose="02040503050406030204" pitchFamily="18" charset="0"/>
                          <a:cs typeface="Barlow Semi Condensed Light"/>
                          <a:sym typeface="Barlow Semi Condensed Light"/>
                        </a:rPr>
                        <m:t>𝐴</m:t>
                      </m:r>
                    </m:oMath>
                  </m:oMathPara>
                </a14:m>
                <a:endParaRPr lang="en-US" b="0" dirty="0">
                  <a:solidFill>
                    <a:srgbClr val="F9CB9C"/>
                  </a:solidFill>
                  <a:latin typeface="Barlow Semi Condensed Light"/>
                  <a:cs typeface="Barlow Semi Condensed Light"/>
                  <a:sym typeface="Barlow Semi Condensed Light"/>
                </a:endParaRPr>
              </a:p>
              <a:p>
                <a:pPr>
                  <a:lnSpc>
                    <a:spcPct val="115000"/>
                  </a:lnSpc>
                </a:pPr>
                <a14:m>
                  <m:oMathPara xmlns:m="http://schemas.openxmlformats.org/officeDocument/2006/math">
                    <m:oMathParaPr>
                      <m:jc m:val="centerGroup"/>
                    </m:oMathParaPr>
                    <m:oMath xmlns:m="http://schemas.openxmlformats.org/officeDocument/2006/math">
                      <m:r>
                        <a:rPr lang="en-US" b="0" i="1" smtClean="0">
                          <a:solidFill>
                            <a:srgbClr val="F9CB9C"/>
                          </a:solidFill>
                          <a:latin typeface="Cambria Math" panose="02040503050406030204" pitchFamily="18" charset="0"/>
                          <a:cs typeface="Barlow Semi Condensed Light"/>
                          <a:sym typeface="Barlow Semi Condensed Light"/>
                        </a:rPr>
                        <m:t>𝐴</m:t>
                      </m:r>
                      <m:r>
                        <a:rPr lang="en-US" b="0" i="1" smtClean="0">
                          <a:solidFill>
                            <a:srgbClr val="FFFFFF"/>
                          </a:solidFill>
                          <a:latin typeface="Cambria Math" panose="02040503050406030204" pitchFamily="18" charset="0"/>
                          <a:cs typeface="Barlow Semi Condensed Light"/>
                          <a:sym typeface="Barlow Semi Condensed Light"/>
                        </a:rPr>
                        <m:t> </m:t>
                      </m:r>
                      <m:r>
                        <m:rPr>
                          <m:sty m:val="p"/>
                        </m:rPr>
                        <a:rPr lang="en-US" b="0" i="0" smtClean="0">
                          <a:solidFill>
                            <a:srgbClr val="FFFFFF"/>
                          </a:solidFill>
                          <a:latin typeface="Cambria Math" panose="02040503050406030204" pitchFamily="18" charset="0"/>
                          <a:cs typeface="Barlow Semi Condensed Light"/>
                          <a:sym typeface="Barlow Semi Condensed Light"/>
                        </a:rPr>
                        <m:t>is</m:t>
                      </m:r>
                      <m:r>
                        <a:rPr lang="en-US" b="0" i="0" smtClean="0">
                          <a:solidFill>
                            <a:srgbClr val="FFFFFF"/>
                          </a:solidFill>
                          <a:latin typeface="Cambria Math" panose="02040503050406030204" pitchFamily="18" charset="0"/>
                          <a:cs typeface="Barlow Semi Condensed Light"/>
                          <a:sym typeface="Barlow Semi Condensed Light"/>
                        </a:rPr>
                        <m:t> </m:t>
                      </m:r>
                      <m:r>
                        <m:rPr>
                          <m:sty m:val="p"/>
                        </m:rPr>
                        <a:rPr lang="en-US" b="0" i="0" smtClean="0">
                          <a:solidFill>
                            <a:srgbClr val="FFFFFF"/>
                          </a:solidFill>
                          <a:latin typeface="Cambria Math" panose="02040503050406030204" pitchFamily="18" charset="0"/>
                          <a:cs typeface="Barlow Semi Condensed Light"/>
                          <a:sym typeface="Barlow Semi Condensed Light"/>
                        </a:rPr>
                        <m:t>non</m:t>
                      </m:r>
                      <m:r>
                        <a:rPr lang="en-US" b="0" i="0" smtClean="0">
                          <a:solidFill>
                            <a:srgbClr val="FFFFFF"/>
                          </a:solidFill>
                          <a:latin typeface="Cambria Math" panose="02040503050406030204" pitchFamily="18" charset="0"/>
                          <a:cs typeface="Barlow Semi Condensed Light"/>
                          <a:sym typeface="Barlow Semi Condensed Light"/>
                        </a:rPr>
                        <m:t>−</m:t>
                      </m:r>
                      <m:r>
                        <m:rPr>
                          <m:sty m:val="p"/>
                        </m:rPr>
                        <a:rPr lang="en-US" b="0" i="0" smtClean="0">
                          <a:solidFill>
                            <a:srgbClr val="FFFFFF"/>
                          </a:solidFill>
                          <a:latin typeface="Cambria Math" panose="02040503050406030204" pitchFamily="18" charset="0"/>
                          <a:cs typeface="Barlow Semi Condensed Light"/>
                          <a:sym typeface="Barlow Semi Condensed Light"/>
                        </a:rPr>
                        <m:t>negative</m:t>
                      </m:r>
                      <m:r>
                        <a:rPr lang="en-US" b="0" i="0" smtClean="0">
                          <a:solidFill>
                            <a:srgbClr val="FFFFFF"/>
                          </a:solidFill>
                          <a:latin typeface="Cambria Math" panose="02040503050406030204" pitchFamily="18" charset="0"/>
                          <a:cs typeface="Barlow Semi Condensed Light"/>
                          <a:sym typeface="Barlow Semi Condensed Light"/>
                        </a:rPr>
                        <m:t> </m:t>
                      </m:r>
                      <m:r>
                        <a:rPr lang="en-US" b="0" i="1" smtClean="0">
                          <a:solidFill>
                            <a:srgbClr val="FFFFFF"/>
                          </a:solidFill>
                          <a:latin typeface="Cambria Math" panose="02040503050406030204" pitchFamily="18" charset="0"/>
                          <a:cs typeface="Barlow Semi Condensed Light"/>
                          <a:sym typeface="Barlow Semi Condensed Light"/>
                        </a:rPr>
                        <m:t>𝑖𝑓𝑓</m:t>
                      </m:r>
                      <m:r>
                        <a:rPr lang="en-US" b="0" i="1" smtClean="0">
                          <a:solidFill>
                            <a:srgbClr val="FFFFFF"/>
                          </a:solidFill>
                          <a:latin typeface="Cambria Math" panose="02040503050406030204" pitchFamily="18" charset="0"/>
                          <a:cs typeface="Barlow Semi Condensed Light"/>
                          <a:sym typeface="Barlow Semi Condensed Light"/>
                        </a:rPr>
                        <m:t> </m:t>
                      </m:r>
                      <m:r>
                        <a:rPr lang="en-US" b="0" i="1" smtClean="0">
                          <a:solidFill>
                            <a:srgbClr val="F9CB9C"/>
                          </a:solidFill>
                          <a:latin typeface="Cambria Math" panose="02040503050406030204" pitchFamily="18" charset="0"/>
                          <a:cs typeface="Barlow Semi Condensed Light"/>
                          <a:sym typeface="Barlow Semi Condensed Light"/>
                        </a:rPr>
                        <m:t>𝐴</m:t>
                      </m:r>
                      <m:r>
                        <a:rPr lang="en-US" b="0" i="1" smtClean="0">
                          <a:solidFill>
                            <a:srgbClr val="FFFFFF"/>
                          </a:solidFill>
                          <a:latin typeface="Cambria Math" panose="02040503050406030204" pitchFamily="18" charset="0"/>
                          <a:cs typeface="Barlow Semi Condensed Light"/>
                          <a:sym typeface="Barlow Semi Condensed Light"/>
                        </a:rPr>
                        <m:t>=</m:t>
                      </m:r>
                      <m:r>
                        <a:rPr lang="en-US" b="0" i="1" smtClean="0">
                          <a:solidFill>
                            <a:srgbClr val="FFFFFF"/>
                          </a:solidFill>
                          <a:latin typeface="Cambria Math" panose="02040503050406030204" pitchFamily="18" charset="0"/>
                          <a:ea typeface="Cambria Math" panose="02040503050406030204" pitchFamily="18" charset="0"/>
                          <a:cs typeface="Barlow Semi Condensed Light"/>
                          <a:sym typeface="Barlow Semi Condensed Light"/>
                        </a:rPr>
                        <m:t>¬</m:t>
                      </m:r>
                      <m:r>
                        <a:rPr lang="en-US" b="0" i="1" smtClean="0">
                          <a:solidFill>
                            <a:srgbClr val="FFFFFF"/>
                          </a:solidFill>
                          <a:latin typeface="Cambria Math" panose="02040503050406030204" pitchFamily="18" charset="0"/>
                          <a:cs typeface="Barlow Semi Condensed Light"/>
                          <a:sym typeface="Barlow Semi Condensed Light"/>
                        </a:rPr>
                        <m:t>(</m:t>
                      </m:r>
                      <m:d>
                        <m:dPr>
                          <m:begChr m:val="{"/>
                          <m:endChr m:val="}"/>
                          <m:ctrlPr>
                            <a:rPr lang="en-US" b="0" i="1" smtClean="0">
                              <a:solidFill>
                                <a:srgbClr val="FFFFFF"/>
                              </a:solidFill>
                              <a:latin typeface="Cambria Math" panose="02040503050406030204" pitchFamily="18" charset="0"/>
                              <a:cs typeface="Barlow Semi Condensed Light"/>
                              <a:sym typeface="Barlow Semi Condensed Light"/>
                            </a:rPr>
                          </m:ctrlPr>
                        </m:dPr>
                        <m:e>
                          <m:r>
                            <a:rPr lang="en-US" b="0" i="1" smtClean="0">
                              <a:solidFill>
                                <a:srgbClr val="F9CB9C"/>
                              </a:solidFill>
                              <a:latin typeface="Cambria Math" panose="02040503050406030204" pitchFamily="18" charset="0"/>
                              <a:cs typeface="Barlow Semi Condensed Light"/>
                              <a:sym typeface="Barlow Semi Condensed Light"/>
                            </a:rPr>
                            <m:t>𝑎</m:t>
                          </m:r>
                          <m:r>
                            <a:rPr lang="en-US" b="0" i="1" smtClean="0">
                              <a:solidFill>
                                <a:srgbClr val="FFFFFF"/>
                              </a:solidFill>
                              <a:latin typeface="Cambria Math" panose="02040503050406030204" pitchFamily="18" charset="0"/>
                              <a:cs typeface="Barlow Semi Condensed Light"/>
                              <a:sym typeface="Barlow Semi Condensed Light"/>
                            </a:rPr>
                            <m:t>&lt;0</m:t>
                          </m:r>
                        </m:e>
                        <m:e>
                          <m:r>
                            <a:rPr lang="en-US" b="0" i="1" smtClean="0">
                              <a:solidFill>
                                <a:srgbClr val="FFFFFF"/>
                              </a:solidFill>
                              <a:latin typeface="Cambria Math" panose="02040503050406030204" pitchFamily="18" charset="0"/>
                              <a:cs typeface="Barlow Semi Condensed Light"/>
                              <a:sym typeface="Barlow Semi Condensed Light"/>
                            </a:rPr>
                            <m:t>∀</m:t>
                          </m:r>
                          <m:r>
                            <a:rPr lang="en-US" b="0" i="1" smtClean="0">
                              <a:solidFill>
                                <a:srgbClr val="FFFFFF"/>
                              </a:solidFill>
                              <a:latin typeface="Cambria Math" panose="02040503050406030204" pitchFamily="18" charset="0"/>
                              <a:cs typeface="Barlow Semi Condensed Light"/>
                              <a:sym typeface="Barlow Semi Condensed Light"/>
                            </a:rPr>
                            <m:t>𝑎</m:t>
                          </m:r>
                          <m:r>
                            <a:rPr lang="en-US" b="0" i="1" smtClean="0">
                              <a:solidFill>
                                <a:srgbClr val="FFFFFF"/>
                              </a:solidFill>
                              <a:latin typeface="Cambria Math" panose="02040503050406030204" pitchFamily="18" charset="0"/>
                              <a:cs typeface="Barlow Semi Condensed Light"/>
                              <a:sym typeface="Barlow Semi Condensed Light"/>
                            </a:rPr>
                            <m:t>∈</m:t>
                          </m:r>
                          <m:r>
                            <a:rPr lang="en-US" b="0" i="1" smtClean="0">
                              <a:solidFill>
                                <a:srgbClr val="F9CB9C"/>
                              </a:solidFill>
                              <a:latin typeface="Cambria Math" panose="02040503050406030204" pitchFamily="18" charset="0"/>
                              <a:cs typeface="Barlow Semi Condensed Light"/>
                              <a:sym typeface="Barlow Semi Condensed Light"/>
                            </a:rPr>
                            <m:t>𝐴</m:t>
                          </m:r>
                        </m:e>
                      </m:d>
                      <m:r>
                        <a:rPr lang="en-US" b="0" i="0" smtClean="0">
                          <a:solidFill>
                            <a:srgbClr val="FFFFFF"/>
                          </a:solidFill>
                          <a:latin typeface="Cambria Math" panose="02040503050406030204" pitchFamily="18" charset="0"/>
                          <a:cs typeface="Barlow Semi Condensed Light"/>
                          <a:sym typeface="Barlow Semi Condensed Light"/>
                        </a:rPr>
                        <m:t> </m:t>
                      </m:r>
                      <m:r>
                        <m:rPr>
                          <m:sty m:val="p"/>
                        </m:rPr>
                        <a:rPr lang="en-US" b="0" i="0" smtClean="0">
                          <a:solidFill>
                            <a:srgbClr val="FFFFFF"/>
                          </a:solidFill>
                          <a:latin typeface="Cambria Math" panose="02040503050406030204" pitchFamily="18" charset="0"/>
                          <a:cs typeface="Barlow Semi Condensed Light"/>
                          <a:sym typeface="Barlow Semi Condensed Light"/>
                        </a:rPr>
                        <m:t>and</m:t>
                      </m:r>
                      <m:r>
                        <a:rPr lang="en-US" b="0" i="1" smtClean="0">
                          <a:solidFill>
                            <a:srgbClr val="FFFFFF"/>
                          </a:solidFill>
                          <a:latin typeface="Cambria Math" panose="02040503050406030204" pitchFamily="18" charset="0"/>
                          <a:cs typeface="Barlow Semi Condensed Light"/>
                          <a:sym typeface="Barlow Semi Condensed Light"/>
                        </a:rPr>
                        <m:t> 0 </m:t>
                      </m:r>
                      <m:r>
                        <m:rPr>
                          <m:sty m:val="p"/>
                        </m:rPr>
                        <a:rPr lang="en-US" b="0" i="0" smtClean="0">
                          <a:solidFill>
                            <a:srgbClr val="FFFFFF"/>
                          </a:solidFill>
                          <a:latin typeface="Cambria Math" panose="02040503050406030204" pitchFamily="18" charset="0"/>
                          <a:cs typeface="Barlow Semi Condensed Light"/>
                          <a:sym typeface="Barlow Semi Condensed Light"/>
                        </a:rPr>
                        <m:t>is</m:t>
                      </m:r>
                      <m:r>
                        <a:rPr lang="en-US" b="0" i="0" smtClean="0">
                          <a:solidFill>
                            <a:srgbClr val="FFFFFF"/>
                          </a:solidFill>
                          <a:latin typeface="Cambria Math" panose="02040503050406030204" pitchFamily="18" charset="0"/>
                          <a:cs typeface="Barlow Semi Condensed Light"/>
                          <a:sym typeface="Barlow Semi Condensed Light"/>
                        </a:rPr>
                        <m:t> </m:t>
                      </m:r>
                      <m:r>
                        <m:rPr>
                          <m:sty m:val="p"/>
                        </m:rPr>
                        <a:rPr lang="en-US" b="0" i="0" smtClean="0">
                          <a:solidFill>
                            <a:srgbClr val="FFFFFF"/>
                          </a:solidFill>
                          <a:latin typeface="Cambria Math" panose="02040503050406030204" pitchFamily="18" charset="0"/>
                          <a:cs typeface="Barlow Semi Condensed Light"/>
                          <a:sym typeface="Barlow Semi Condensed Light"/>
                        </a:rPr>
                        <m:t>not</m:t>
                      </m:r>
                      <m:r>
                        <a:rPr lang="en-US" b="0" i="0" smtClean="0">
                          <a:solidFill>
                            <a:srgbClr val="FFFFFF"/>
                          </a:solidFill>
                          <a:latin typeface="Cambria Math" panose="02040503050406030204" pitchFamily="18" charset="0"/>
                          <a:cs typeface="Barlow Semi Condensed Light"/>
                          <a:sym typeface="Barlow Semi Condensed Light"/>
                        </a:rPr>
                        <m:t> </m:t>
                      </m:r>
                      <m:r>
                        <m:rPr>
                          <m:sty m:val="p"/>
                        </m:rPr>
                        <a:rPr lang="en-US" b="0" i="0" smtClean="0">
                          <a:solidFill>
                            <a:srgbClr val="FFFFFF"/>
                          </a:solidFill>
                          <a:latin typeface="Cambria Math" panose="02040503050406030204" pitchFamily="18" charset="0"/>
                          <a:cs typeface="Barlow Semi Condensed Light"/>
                          <a:sym typeface="Barlow Semi Condensed Light"/>
                        </a:rPr>
                        <m:t>a</m:t>
                      </m:r>
                      <m:r>
                        <a:rPr lang="en-US" b="0" i="0" smtClean="0">
                          <a:solidFill>
                            <a:srgbClr val="FFFFFF"/>
                          </a:solidFill>
                          <a:latin typeface="Cambria Math" panose="02040503050406030204" pitchFamily="18" charset="0"/>
                          <a:cs typeface="Barlow Semi Condensed Light"/>
                          <a:sym typeface="Barlow Semi Condensed Light"/>
                        </a:rPr>
                        <m:t> </m:t>
                      </m:r>
                      <m:r>
                        <m:rPr>
                          <m:sty m:val="p"/>
                        </m:rPr>
                        <a:rPr lang="en-US" b="0" i="0" smtClean="0">
                          <a:solidFill>
                            <a:srgbClr val="FFFFFF"/>
                          </a:solidFill>
                          <a:latin typeface="Cambria Math" panose="02040503050406030204" pitchFamily="18" charset="0"/>
                          <a:cs typeface="Barlow Semi Condensed Light"/>
                          <a:sym typeface="Barlow Semi Condensed Light"/>
                        </a:rPr>
                        <m:t>limit</m:t>
                      </m:r>
                      <m:r>
                        <a:rPr lang="en-US" b="0" i="0" smtClean="0">
                          <a:solidFill>
                            <a:srgbClr val="FFFFFF"/>
                          </a:solidFill>
                          <a:latin typeface="Cambria Math" panose="02040503050406030204" pitchFamily="18" charset="0"/>
                          <a:cs typeface="Barlow Semi Condensed Light"/>
                          <a:sym typeface="Barlow Semi Condensed Light"/>
                        </a:rPr>
                        <m:t> </m:t>
                      </m:r>
                      <m:r>
                        <m:rPr>
                          <m:sty m:val="p"/>
                        </m:rPr>
                        <a:rPr lang="en-US" b="0" i="0" smtClean="0">
                          <a:solidFill>
                            <a:srgbClr val="FFFFFF"/>
                          </a:solidFill>
                          <a:latin typeface="Cambria Math" panose="02040503050406030204" pitchFamily="18" charset="0"/>
                          <a:cs typeface="Barlow Semi Condensed Light"/>
                          <a:sym typeface="Barlow Semi Condensed Light"/>
                        </a:rPr>
                        <m:t>point</m:t>
                      </m:r>
                      <m:r>
                        <a:rPr lang="en-US" b="0" i="0" smtClean="0">
                          <a:solidFill>
                            <a:srgbClr val="FFFFFF"/>
                          </a:solidFill>
                          <a:latin typeface="Cambria Math" panose="02040503050406030204" pitchFamily="18" charset="0"/>
                          <a:cs typeface="Barlow Semi Condensed Light"/>
                          <a:sym typeface="Barlow Semi Condensed Light"/>
                        </a:rPr>
                        <m:t> </m:t>
                      </m:r>
                      <m:r>
                        <m:rPr>
                          <m:sty m:val="p"/>
                        </m:rPr>
                        <a:rPr lang="en-US" b="0" i="0" smtClean="0">
                          <a:solidFill>
                            <a:srgbClr val="FFFFFF"/>
                          </a:solidFill>
                          <a:latin typeface="Cambria Math" panose="02040503050406030204" pitchFamily="18" charset="0"/>
                          <a:cs typeface="Barlow Semi Condensed Light"/>
                          <a:sym typeface="Barlow Semi Condensed Light"/>
                        </a:rPr>
                        <m:t>of</m:t>
                      </m:r>
                      <m:r>
                        <a:rPr lang="en-US" b="0" i="0" smtClean="0">
                          <a:solidFill>
                            <a:srgbClr val="FFFFFF"/>
                          </a:solidFill>
                          <a:latin typeface="Cambria Math" panose="02040503050406030204" pitchFamily="18" charset="0"/>
                          <a:cs typeface="Barlow Semi Condensed Light"/>
                          <a:sym typeface="Barlow Semi Condensed Light"/>
                        </a:rPr>
                        <m:t> </m:t>
                      </m:r>
                      <m:r>
                        <a:rPr lang="en-US" b="0" i="1" smtClean="0">
                          <a:solidFill>
                            <a:srgbClr val="F9CB9C"/>
                          </a:solidFill>
                          <a:latin typeface="Cambria Math" panose="02040503050406030204" pitchFamily="18" charset="0"/>
                          <a:cs typeface="Barlow Semi Condensed Light"/>
                          <a:sym typeface="Barlow Semi Condensed Light"/>
                        </a:rPr>
                        <m:t>𝐴</m:t>
                      </m:r>
                      <m:r>
                        <a:rPr lang="en-US" b="0" i="1" smtClean="0">
                          <a:solidFill>
                            <a:schemeClr val="bg1"/>
                          </a:solidFill>
                          <a:latin typeface="Cambria Math" panose="02040503050406030204" pitchFamily="18" charset="0"/>
                          <a:cs typeface="Barlow Semi Condensed Light"/>
                          <a:sym typeface="Barlow Semi Condensed Light"/>
                        </a:rPr>
                        <m:t>)</m:t>
                      </m:r>
                    </m:oMath>
                  </m:oMathPara>
                </a14:m>
                <a:endParaRPr lang="en-US" dirty="0">
                  <a:solidFill>
                    <a:srgbClr val="FFFFFF"/>
                  </a:solidFill>
                  <a:latin typeface="Barlow Semi Condensed Light"/>
                  <a:cs typeface="Barlow Semi Condensed Light"/>
                  <a:sym typeface="Barlow Semi Condensed Light"/>
                </a:endParaRPr>
              </a:p>
              <a:p>
                <a:pPr>
                  <a:lnSpc>
                    <a:spcPct val="115000"/>
                  </a:lnSpc>
                </a:pPr>
                <a:endParaRPr lang="en-US" dirty="0">
                  <a:solidFill>
                    <a:srgbClr val="FFFFFF"/>
                  </a:solidFill>
                  <a:latin typeface="Barlow Semi Condensed Light"/>
                  <a:cs typeface="Barlow Semi Condensed Light"/>
                  <a:sym typeface="Barlow Semi Condensed Light"/>
                </a:endParaRPr>
              </a:p>
              <a:p>
                <a:pPr>
                  <a:lnSpc>
                    <a:spcPct val="115000"/>
                  </a:lnSpc>
                </a:pPr>
                <a:r>
                  <a:rPr lang="en-US" dirty="0">
                    <a:solidFill>
                      <a:srgbClr val="FFFFFF"/>
                    </a:solidFill>
                    <a:latin typeface="Barlow Semi Condensed Light"/>
                    <a:cs typeface="Barlow Semi Condensed Light"/>
                    <a:sym typeface="Barlow Semi Condensed Light"/>
                  </a:rPr>
                  <a:t>Really all that is necessary is that </a:t>
                </a:r>
                <a14:m>
                  <m:oMath xmlns:m="http://schemas.openxmlformats.org/officeDocument/2006/math">
                    <m:r>
                      <a:rPr lang="en-US" i="1">
                        <a:solidFill>
                          <a:srgbClr val="FFFFFF"/>
                        </a:solidFill>
                        <a:latin typeface="Cambria Math" panose="02040503050406030204" pitchFamily="18" charset="0"/>
                        <a:cs typeface="Barlow Semi Condensed Light"/>
                        <a:sym typeface="Barlow Semi Condensed Light"/>
                      </a:rPr>
                      <m:t>0</m:t>
                    </m:r>
                  </m:oMath>
                </a14:m>
                <a:r>
                  <a:rPr lang="en-US" dirty="0">
                    <a:solidFill>
                      <a:srgbClr val="FFFFFF"/>
                    </a:solidFill>
                    <a:latin typeface="Barlow Semi Condensed Light"/>
                    <a:cs typeface="Barlow Semi Condensed Light"/>
                    <a:sym typeface="Barlow Semi Condensed Light"/>
                  </a:rPr>
                  <a:t> is not a limit point of </a:t>
                </a:r>
                <a14:m>
                  <m:oMath xmlns:m="http://schemas.openxmlformats.org/officeDocument/2006/math">
                    <m:r>
                      <a:rPr lang="en-US" b="0" i="1" smtClean="0">
                        <a:solidFill>
                          <a:srgbClr val="F9CB9C"/>
                        </a:solidFill>
                        <a:latin typeface="Cambria Math" panose="02040503050406030204" pitchFamily="18" charset="0"/>
                        <a:cs typeface="Barlow Semi Condensed Light"/>
                        <a:sym typeface="Barlow Semi Condensed Light"/>
                      </a:rPr>
                      <m:t>𝐴</m:t>
                    </m:r>
                  </m:oMath>
                </a14:m>
                <a:r>
                  <a:rPr lang="en-US" dirty="0">
                    <a:solidFill>
                      <a:srgbClr val="FFFFFF"/>
                    </a:solidFill>
                    <a:latin typeface="Barlow Semi Condensed Light"/>
                    <a:cs typeface="Barlow Semi Condensed Light"/>
                    <a:sym typeface="Barlow Semi Condensed Light"/>
                  </a:rPr>
                  <a:t>, but the first half makes it more clear.</a:t>
                </a:r>
              </a:p>
              <a:p>
                <a:pPr>
                  <a:lnSpc>
                    <a:spcPct val="115000"/>
                  </a:lnSpc>
                </a:pPr>
                <a:endParaRPr dirty="0">
                  <a:solidFill>
                    <a:srgbClr val="FFFFFF"/>
                  </a:solidFill>
                  <a:latin typeface="Barlow Semi Condensed Light"/>
                  <a:ea typeface="Barlow Semi Condensed Light"/>
                  <a:cs typeface="Barlow Semi Condensed Light"/>
                  <a:sym typeface="Barlow Semi Condensed Light"/>
                </a:endParaRPr>
              </a:p>
            </p:txBody>
          </p:sp>
        </mc:Choice>
        <mc:Fallback xmlns="">
          <p:sp>
            <p:nvSpPr>
              <p:cNvPr id="626" name="Google Shape;626;p28">
                <a:extLst>
                  <a:ext uri="{FF2B5EF4-FFF2-40B4-BE49-F238E27FC236}">
                    <a16:creationId xmlns:a16="http://schemas.microsoft.com/office/drawing/2014/main" id="{1DD0B1CF-F986-14EE-62C4-4F7E3C526CA6}"/>
                  </a:ext>
                </a:extLst>
              </p:cNvPr>
              <p:cNvSpPr txBox="1">
                <a:spLocks noRot="1" noChangeAspect="1" noMove="1" noResize="1" noEditPoints="1" noAdjustHandles="1" noChangeArrowheads="1" noChangeShapeType="1" noTextEdit="1"/>
              </p:cNvSpPr>
              <p:nvPr/>
            </p:nvSpPr>
            <p:spPr>
              <a:xfrm>
                <a:off x="624300" y="1013025"/>
                <a:ext cx="7895400" cy="4212118"/>
              </a:xfrm>
              <a:prstGeom prst="rect">
                <a:avLst/>
              </a:prstGeom>
              <a:blipFill>
                <a:blip r:embed="rId6"/>
                <a:stretch>
                  <a:fillRect l="-321" r="-321"/>
                </a:stretch>
              </a:blipFill>
              <a:ln>
                <a:noFill/>
              </a:ln>
            </p:spPr>
            <p:txBody>
              <a:bodyPr/>
              <a:lstStyle/>
              <a:p>
                <a:r>
                  <a:rPr lang="en-US">
                    <a:noFill/>
                  </a:rPr>
                  <a:t> </a:t>
                </a:r>
              </a:p>
            </p:txBody>
          </p:sp>
        </mc:Fallback>
      </mc:AlternateContent>
      <p:pic>
        <p:nvPicPr>
          <p:cNvPr id="4" name="Audio 3">
            <a:extLst>
              <a:ext uri="{FF2B5EF4-FFF2-40B4-BE49-F238E27FC236}">
                <a16:creationId xmlns:a16="http://schemas.microsoft.com/office/drawing/2014/main" id="{4ECA9B57-726B-A181-80C2-C18ABAE0C131}"/>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178800" y="4178300"/>
            <a:ext cx="812800" cy="812800"/>
          </a:xfrm>
          <a:prstGeom prst="rect">
            <a:avLst/>
          </a:prstGeom>
        </p:spPr>
      </p:pic>
    </p:spTree>
    <p:extLst>
      <p:ext uri="{BB962C8B-B14F-4D97-AF65-F5344CB8AC3E}">
        <p14:creationId xmlns:p14="http://schemas.microsoft.com/office/powerpoint/2010/main" val="1780386091"/>
      </p:ext>
    </p:extLst>
  </p:cSld>
  <p:clrMapOvr>
    <a:masterClrMapping/>
  </p:clrMapOvr>
  <mc:AlternateContent xmlns:mc="http://schemas.openxmlformats.org/markup-compatibility/2006" xmlns:p14="http://schemas.microsoft.com/office/powerpoint/2010/main">
    <mc:Choice Requires="p14">
      <p:transition spd="slow" p14:dur="2000" advTm="121819"/>
    </mc:Choice>
    <mc:Fallback xmlns="">
      <p:transition spd="slow" advTm="12181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extLst>
    <p:ext uri="{3A86A75C-4F4B-4683-9AE1-C65F6400EC91}">
      <p14:laserTraceLst xmlns:p14="http://schemas.microsoft.com/office/powerpoint/2010/main">
        <p14:tracePtLst>
          <p14:tracePt t="777" x="5041900" y="2322513"/>
          <p14:tracePt t="823" x="5041900" y="2332038"/>
          <p14:tracePt t="1845" x="5030788" y="2235200"/>
          <p14:tracePt t="3264" x="5030788" y="2224088"/>
          <p14:tracePt t="3304" x="5030788" y="2214563"/>
          <p14:tracePt t="3401" x="5026025" y="2214563"/>
          <p14:tracePt t="4068" x="5026025" y="2224088"/>
          <p14:tracePt t="4188" x="5026025" y="2235200"/>
          <p14:tracePt t="4669" x="5016500" y="2235200"/>
          <p14:tracePt t="4712" x="5005388" y="2235200"/>
          <p14:tracePt t="4737" x="4995863" y="2235200"/>
          <p14:tracePt t="5071" x="4995863" y="2244725"/>
          <p14:tracePt t="5317" x="4995863" y="2255838"/>
          <p14:tracePt t="5336" x="4995863" y="2265363"/>
          <p14:tracePt t="5353" x="4995863" y="2276475"/>
          <p14:tracePt t="5367" x="4995863" y="2286000"/>
          <p14:tracePt t="5400" x="4995863" y="2295525"/>
          <p14:tracePt t="5452" x="4995863" y="2301875"/>
          <p14:tracePt t="5516" x="4995863" y="2311400"/>
          <p14:tracePt t="5599" x="4995863" y="2322513"/>
          <p14:tracePt t="5618" x="4995863" y="2332038"/>
          <p14:tracePt t="6407" x="4995863" y="2322513"/>
          <p14:tracePt t="6435" x="4995863" y="2311400"/>
          <p14:tracePt t="6486" x="4995863" y="2301875"/>
          <p14:tracePt t="6521" x="4995863" y="2295525"/>
          <p14:tracePt t="6539" x="4984750" y="2295525"/>
          <p14:tracePt t="6574" x="4975225" y="2295525"/>
          <p14:tracePt t="6599" x="4965700" y="2295525"/>
          <p14:tracePt t="6635" x="4954588" y="2295525"/>
          <p14:tracePt t="6699" x="4954588" y="2286000"/>
          <p14:tracePt t="7126" x="4945063" y="2286000"/>
          <p14:tracePt t="7200" x="4933950" y="2286000"/>
          <p14:tracePt t="7273" x="4924425" y="2286000"/>
          <p14:tracePt t="7335" x="4913313" y="2286000"/>
          <p14:tracePt t="7362" x="4903788" y="2286000"/>
          <p14:tracePt t="7379" x="4883150" y="2286000"/>
          <p14:tracePt t="7400" x="4873625" y="2286000"/>
          <p14:tracePt t="7417" x="4862513" y="2286000"/>
          <p14:tracePt t="7434" x="4852988" y="2286000"/>
          <p14:tracePt t="7479" x="4848225" y="2286000"/>
          <p14:tracePt t="7521" x="4837113" y="2286000"/>
          <p14:tracePt t="7581" x="4827588" y="2286000"/>
          <p14:tracePt t="7616" x="4816475" y="2286000"/>
          <p14:tracePt t="7630" x="4806950" y="2286000"/>
          <p14:tracePt t="7638" x="4795838" y="2286000"/>
          <p14:tracePt t="7663" x="4786313" y="2286000"/>
          <p14:tracePt t="7683" x="4776788" y="2286000"/>
          <p14:tracePt t="7702" x="4765675" y="2286000"/>
          <p14:tracePt t="7718" x="4756150" y="2286000"/>
          <p14:tracePt t="7735" x="4745038" y="2286000"/>
          <p14:tracePt t="7751" x="4735513" y="2286000"/>
          <p14:tracePt t="7767" x="4724400" y="2286000"/>
          <p14:tracePt t="7783" x="4705350" y="2286000"/>
          <p14:tracePt t="7800" x="4684713" y="2286000"/>
          <p14:tracePt t="7817" x="4673600" y="2276475"/>
          <p14:tracePt t="7834" x="4648200" y="2255838"/>
          <p14:tracePt t="7850" x="4627563" y="2224088"/>
          <p14:tracePt t="7866" x="4608513" y="2205038"/>
          <p14:tracePt t="7883" x="4597400" y="2193925"/>
          <p14:tracePt t="7900" x="4597400" y="2184400"/>
          <p14:tracePt t="7916" x="4587875" y="2173288"/>
          <p14:tracePt t="7933" x="4587875" y="2163763"/>
          <p14:tracePt t="7951" x="4587875" y="2152650"/>
          <p14:tracePt t="7967" x="4587875" y="2143125"/>
          <p14:tracePt t="7983" x="4587875" y="2133600"/>
          <p14:tracePt t="8000" x="4587875" y="2122488"/>
          <p14:tracePt t="8017" x="4587875" y="2112963"/>
          <p14:tracePt t="8034" x="4587875" y="2108200"/>
          <p14:tracePt t="8050" x="4587875" y="2097088"/>
          <p14:tracePt t="8070" x="4597400" y="2087563"/>
          <p14:tracePt t="8087" x="4597400" y="2076450"/>
          <p14:tracePt t="8100" x="4597400" y="2066925"/>
          <p14:tracePt t="8154" x="4608513" y="2055813"/>
          <p14:tracePt t="8201" x="4618038" y="2055813"/>
          <p14:tracePt t="8217" x="4618038" y="2046288"/>
          <p14:tracePt t="8627" x="4627563" y="2046288"/>
          <p14:tracePt t="8871" x="4638675" y="2046288"/>
          <p14:tracePt t="8933" x="4648200" y="2046288"/>
          <p14:tracePt t="9035" x="4648200" y="2036763"/>
          <p14:tracePt t="9083" x="4659313" y="2036763"/>
          <p14:tracePt t="9098" x="4659313" y="2025650"/>
          <p14:tracePt t="9133" x="4659313" y="2016125"/>
          <p14:tracePt t="9267" x="4659313" y="2005013"/>
          <p14:tracePt t="9350" x="4664075" y="2005013"/>
          <p14:tracePt t="9443" x="4664075" y="2016125"/>
          <p14:tracePt t="9483" x="4664075" y="2025650"/>
          <p14:tracePt t="9509" x="4664075" y="2036763"/>
          <p14:tracePt t="9529" x="4664075" y="2046288"/>
          <p14:tracePt t="9536" x="4673600" y="2055813"/>
          <p14:tracePt t="9550" x="4673600" y="2066925"/>
          <p14:tracePt t="9567" x="4673600" y="2076450"/>
          <p14:tracePt t="9584" x="4673600" y="2087563"/>
          <p14:tracePt t="9600" x="4673600" y="2097088"/>
          <p14:tracePt t="9617" x="4684713" y="2108200"/>
          <p14:tracePt t="9634" x="4684713" y="2112963"/>
          <p14:tracePt t="9650" x="4684713" y="2122488"/>
          <p14:tracePt t="9668" x="4684713" y="2133600"/>
          <p14:tracePt t="9684" x="4694238" y="2133600"/>
          <p14:tracePt t="9739" x="4705350" y="2133600"/>
          <p14:tracePt t="9754" x="4705350" y="2143125"/>
          <p14:tracePt t="9869" x="4705350" y="2152650"/>
          <p14:tracePt t="9906" x="4705350" y="2163763"/>
          <p14:tracePt t="9962" x="4705350" y="2173288"/>
          <p14:tracePt t="10056" x="4714875" y="2173288"/>
          <p14:tracePt t="10309" x="4724400" y="2173288"/>
          <p14:tracePt t="10325" x="4724400" y="2163763"/>
          <p14:tracePt t="10373" x="4724400" y="2152650"/>
          <p14:tracePt t="10614" x="4724400" y="2143125"/>
          <p14:tracePt t="10709" x="4735513" y="2143125"/>
          <p14:tracePt t="10781" x="4735513" y="2133600"/>
          <p14:tracePt t="10828" x="4735513" y="2122488"/>
          <p14:tracePt t="10882" x="4735513" y="2112963"/>
          <p14:tracePt t="11016" x="4735513" y="2122488"/>
          <p14:tracePt t="11030" x="4745038" y="2122488"/>
          <p14:tracePt t="11131" x="4745038" y="2112963"/>
          <p14:tracePt t="11148" x="4745038" y="2108200"/>
          <p14:tracePt t="11154" x="4745038" y="2097088"/>
          <p14:tracePt t="11234" x="4735513" y="2097088"/>
          <p14:tracePt t="11381" x="4745038" y="2097088"/>
          <p14:tracePt t="11391" x="4745038" y="2108200"/>
          <p14:tracePt t="11835" x="4745038" y="2112963"/>
          <p14:tracePt t="11898" x="4735513" y="2112963"/>
          <p14:tracePt t="11917" x="4735513" y="2122488"/>
          <p14:tracePt t="11933" x="4724400" y="2122488"/>
          <p14:tracePt t="11955" x="4724400" y="2133600"/>
          <p14:tracePt t="12015" x="4724400" y="2143125"/>
          <p14:tracePt t="12058" x="4724400" y="2152650"/>
          <p14:tracePt t="12133" x="4724400" y="2163763"/>
          <p14:tracePt t="12149" x="4714875" y="2163763"/>
          <p14:tracePt t="12168" x="4714875" y="2173288"/>
          <p14:tracePt t="12248" x="4705350" y="2173288"/>
          <p14:tracePt t="12295" x="4705350" y="2184400"/>
          <p14:tracePt t="12336" x="4705350" y="2193925"/>
          <p14:tracePt t="12342" x="4694238" y="2193925"/>
          <p14:tracePt t="12375" x="4684713" y="2193925"/>
          <p14:tracePt t="12407" x="4684713" y="2205038"/>
          <p14:tracePt t="12417" x="4673600" y="2205038"/>
          <p14:tracePt t="12448" x="4664075" y="2205038"/>
          <p14:tracePt t="12515" x="4659313" y="2205038"/>
          <p14:tracePt t="12596" x="4659313" y="2214563"/>
          <p14:tracePt t="12653" x="4659313" y="2224088"/>
          <p14:tracePt t="12770" x="4659313" y="2214563"/>
          <p14:tracePt t="12785" x="4648200" y="2214563"/>
          <p14:tracePt t="12800" x="4648200" y="2205038"/>
          <p14:tracePt t="12833" x="4648200" y="2193925"/>
          <p14:tracePt t="12852" x="4648200" y="2184400"/>
          <p14:tracePt t="12880" x="4648200" y="2173288"/>
          <p14:tracePt t="12949" x="4648200" y="2163763"/>
          <p14:tracePt t="13104" x="4648200" y="2152650"/>
          <p14:tracePt t="13192" x="4648200" y="2143125"/>
          <p14:tracePt t="13216" x="4648200" y="2133600"/>
          <p14:tracePt t="13334" x="4648200" y="2122488"/>
          <p14:tracePt t="13793" x="4659313" y="2133600"/>
          <p14:tracePt t="13872" x="4664075" y="2133600"/>
          <p14:tracePt t="13897" x="4673600" y="2133600"/>
          <p14:tracePt t="14079" x="4673600" y="2122488"/>
          <p14:tracePt t="14118" x="4664075" y="2122488"/>
          <p14:tracePt t="14589" x="4664075" y="2133600"/>
          <p14:tracePt t="14913" x="4673600" y="2133600"/>
          <p14:tracePt t="14925" x="4673600" y="2143125"/>
          <p14:tracePt t="14968" x="4684713" y="2143125"/>
          <p14:tracePt t="15079" x="4684713" y="2152650"/>
          <p14:tracePt t="15085" x="4694238" y="2152650"/>
          <p14:tracePt t="15132" x="4705350" y="2152650"/>
          <p14:tracePt t="15180" x="4705350" y="2163763"/>
          <p14:tracePt t="15327" x="4714875" y="2163763"/>
          <p14:tracePt t="16091" x="4705350" y="2163763"/>
          <p14:tracePt t="16317" x="4694238" y="2163763"/>
          <p14:tracePt t="16453" x="4694238" y="2152650"/>
          <p14:tracePt t="16537" x="4705350" y="2152650"/>
          <p14:tracePt t="16749" x="4705350" y="2163763"/>
          <p14:tracePt t="17047" x="4714875" y="2163763"/>
          <p14:tracePt t="17109" x="4724400" y="2163763"/>
          <p14:tracePt t="17122" x="4724400" y="2152650"/>
          <p14:tracePt t="17150" x="4735513" y="2152650"/>
          <p14:tracePt t="17168" x="4735513" y="2143125"/>
          <p14:tracePt t="17202" x="4745038" y="2143125"/>
          <p14:tracePt t="17246" x="4745038" y="2133600"/>
          <p14:tracePt t="18083" x="4745038" y="2122488"/>
          <p14:tracePt t="18129" x="4735513" y="2122488"/>
          <p14:tracePt t="18140" x="4724400" y="2122488"/>
          <p14:tracePt t="18171" x="4714875" y="2122488"/>
          <p14:tracePt t="18423" x="4714875" y="2112963"/>
          <p14:tracePt t="18432" x="4714875" y="2108200"/>
          <p14:tracePt t="18450" x="4724400" y="2097088"/>
          <p14:tracePt t="18466" x="4735513" y="2076450"/>
          <p14:tracePt t="18484" x="4735513" y="2066925"/>
          <p14:tracePt t="18500" x="4735513" y="2055813"/>
          <p14:tracePt t="18517" x="4745038" y="2055813"/>
          <p14:tracePt t="18603" x="4745038" y="2046288"/>
          <p14:tracePt t="18631" x="4745038" y="2036763"/>
          <p14:tracePt t="18716" x="4735513" y="2036763"/>
          <p14:tracePt t="18921" x="4735513" y="2046288"/>
          <p14:tracePt t="19299" x="4735513" y="2055813"/>
          <p14:tracePt t="19354" x="4724400" y="2055813"/>
          <p14:tracePt t="19415" x="4724400" y="2066925"/>
          <p14:tracePt t="19432" x="4714875" y="2066925"/>
          <p14:tracePt t="19487" x="4705350" y="2066925"/>
          <p14:tracePt t="19548" x="4694238" y="2066925"/>
          <p14:tracePt t="19633" x="4694238" y="2055813"/>
          <p14:tracePt t="19712" x="4694238" y="2046288"/>
          <p14:tracePt t="19772" x="4694238" y="2036763"/>
          <p14:tracePt t="20371" x="4694238" y="2025650"/>
          <p14:tracePt t="20513" x="4694238" y="2016125"/>
          <p14:tracePt t="20542" x="4705350" y="2016125"/>
          <p14:tracePt t="20993" x="4714875" y="2016125"/>
          <p14:tracePt t="21143" x="4714875" y="2025650"/>
          <p14:tracePt t="21633" x="4714875" y="2036763"/>
          <p14:tracePt t="22023" x="4724400" y="2036763"/>
          <p14:tracePt t="22471" x="4714875" y="2036763"/>
          <p14:tracePt t="22877" x="4714875" y="2046288"/>
          <p14:tracePt t="23125" x="4714875" y="2055813"/>
          <p14:tracePt t="23277" x="4714875" y="2066925"/>
          <p14:tracePt t="23364" x="4714875" y="2076450"/>
          <p14:tracePt t="23431" x="4705350" y="2076450"/>
          <p14:tracePt t="23440" x="4705350" y="2087563"/>
          <p14:tracePt t="23593" x="4714875" y="2087563"/>
          <p14:tracePt t="23935" x="4714875" y="2076450"/>
          <p14:tracePt t="24002" x="4724400" y="2076450"/>
          <p14:tracePt t="24279" x="4714875" y="2076450"/>
          <p14:tracePt t="24479" x="4714875" y="2066925"/>
          <p14:tracePt t="24671" x="4714875" y="2055813"/>
          <p14:tracePt t="25447" x="4705350" y="2055813"/>
          <p14:tracePt t="25485" x="4694238" y="2055813"/>
          <p14:tracePt t="25521" x="4684713" y="2055813"/>
          <p14:tracePt t="25749" x="4694238" y="2055813"/>
          <p14:tracePt t="25761" x="4694238" y="2046288"/>
          <p14:tracePt t="25995" x="4694238" y="2055813"/>
          <p14:tracePt t="26513" x="4694238" y="2046288"/>
          <p14:tracePt t="26667" x="4705350" y="2046288"/>
          <p14:tracePt t="27209" x="4714875" y="2046288"/>
          <p14:tracePt t="28147" x="4705350" y="2046288"/>
          <p14:tracePt t="28254" x="4694238" y="2046288"/>
          <p14:tracePt t="28285" x="4684713" y="2046288"/>
          <p14:tracePt t="28354" x="4684713" y="2036763"/>
          <p14:tracePt t="28424" x="4684713" y="2025650"/>
          <p14:tracePt t="28601" x="4684713" y="2036763"/>
          <p14:tracePt t="28779" x="4694238" y="2036763"/>
          <p14:tracePt t="29159" x="4705350" y="2036763"/>
          <p14:tracePt t="29353" x="4714875" y="2036763"/>
          <p14:tracePt t="29464" x="4724400" y="2046288"/>
          <p14:tracePt t="29531" x="4724400" y="2055813"/>
          <p14:tracePt t="29737" x="4735513" y="2055813"/>
          <p14:tracePt t="29963" x="4735513" y="2046288"/>
          <p14:tracePt t="30473" x="4724400" y="2046288"/>
          <p14:tracePt t="30554" x="4714875" y="2046288"/>
          <p14:tracePt t="30632" x="4705350" y="2046288"/>
          <p14:tracePt t="30648" x="4705350" y="2036763"/>
          <p14:tracePt t="30735" x="4705350" y="2025650"/>
          <p14:tracePt t="30752" x="4705350" y="2016125"/>
          <p14:tracePt t="30776" x="4705350" y="2005013"/>
          <p14:tracePt t="30967" x="4705350" y="1995488"/>
          <p14:tracePt t="31461" x="4705350" y="2005013"/>
          <p14:tracePt t="31649" x="4705350" y="2016125"/>
          <p14:tracePt t="33053" x="4705350" y="2025650"/>
          <p14:tracePt t="33275" x="4714875" y="2025650"/>
          <p14:tracePt t="33623" x="4724400" y="2025650"/>
          <p14:tracePt t="33654" x="4724400" y="2036763"/>
          <p14:tracePt t="33808" x="4724400" y="2046288"/>
          <p14:tracePt t="34014" x="4724400" y="2036763"/>
          <p14:tracePt t="34035" x="4724400" y="2025650"/>
          <p14:tracePt t="34109" x="4724400" y="2016125"/>
          <p14:tracePt t="34149" x="4724400" y="2005013"/>
          <p14:tracePt t="34297" x="4724400" y="2016125"/>
          <p14:tracePt t="34402" x="4724400" y="2025650"/>
          <p14:tracePt t="34421" x="4724400" y="2036763"/>
          <p14:tracePt t="34691" x="4735513" y="2036763"/>
          <p14:tracePt t="34702" x="4735513" y="2025650"/>
          <p14:tracePt t="34731" x="4735513" y="2016125"/>
          <p14:tracePt t="34737" x="4745038" y="2016125"/>
          <p14:tracePt t="34754" x="4745038" y="2005013"/>
          <p14:tracePt t="34851" x="4756150" y="2005013"/>
          <p14:tracePt t="34865" x="4756150" y="2016125"/>
          <p14:tracePt t="34896" x="4765675" y="2025650"/>
          <p14:tracePt t="34916" x="4765675" y="2036763"/>
          <p14:tracePt t="34932" x="4765675" y="2046288"/>
          <p14:tracePt t="34980" x="4765675" y="2036763"/>
          <p14:tracePt t="35048" x="4756150" y="2046288"/>
          <p14:tracePt t="35065" x="4756150" y="2055813"/>
          <p14:tracePt t="35076" x="4756150" y="2066925"/>
          <p14:tracePt t="35084" x="4756150" y="2076450"/>
          <p14:tracePt t="35100" x="4756150" y="2087563"/>
          <p14:tracePt t="35117" x="4756150" y="2112963"/>
          <p14:tracePt t="35133" x="4765675" y="2133600"/>
          <p14:tracePt t="35152" x="4776788" y="2143125"/>
          <p14:tracePt t="35168" x="4776788" y="2163763"/>
          <p14:tracePt t="35184" x="4795838" y="2184400"/>
          <p14:tracePt t="35200" x="4816475" y="2193925"/>
          <p14:tracePt t="35218" x="4816475" y="2205038"/>
          <p14:tracePt t="35234" x="4827588" y="2224088"/>
          <p14:tracePt t="35279" x="4827588" y="2235200"/>
          <p14:tracePt t="35298" x="4827588" y="2244725"/>
          <p14:tracePt t="35303" x="4816475" y="2244725"/>
          <p14:tracePt t="35334" x="4806950" y="2244725"/>
          <p14:tracePt t="35351" x="4795838" y="2244725"/>
          <p14:tracePt t="35367" x="4786313" y="2244725"/>
          <p14:tracePt t="35410" x="4776788" y="2244725"/>
          <p14:tracePt t="35416" x="4776788" y="2235200"/>
          <p14:tracePt t="35472" x="4765675" y="2235200"/>
          <p14:tracePt t="35491" x="4756150" y="2224088"/>
          <p14:tracePt t="35524" x="4745038" y="2224088"/>
          <p14:tracePt t="35530" x="4745038" y="2214563"/>
          <p14:tracePt t="35548" x="4735513" y="2214563"/>
          <p14:tracePt t="35587" x="4724400" y="2214563"/>
          <p14:tracePt t="35679" x="4724400" y="2205038"/>
          <p14:tracePt t="35714" x="4724400" y="2193925"/>
          <p14:tracePt t="35837" x="4735513" y="2193925"/>
          <p14:tracePt t="35959" x="4735513" y="2205038"/>
          <p14:tracePt t="36018" x="4745038" y="2205038"/>
          <p14:tracePt t="36063" x="4756150" y="2214563"/>
          <p14:tracePt t="36315" x="4756150" y="2224088"/>
          <p14:tracePt t="37049" x="4756150" y="2214563"/>
          <p14:tracePt t="37943" x="4756150" y="2205038"/>
          <p14:tracePt t="37962" x="4756150" y="2193925"/>
          <p14:tracePt t="38123" x="4765675" y="2193925"/>
          <p14:tracePt t="38447" x="4776788" y="2193925"/>
          <p14:tracePt t="38522" x="4786313" y="2193925"/>
          <p14:tracePt t="38581" x="4786313" y="2205038"/>
          <p14:tracePt t="38736" x="4786313" y="2214563"/>
          <p14:tracePt t="38765" x="4786313" y="2224088"/>
          <p14:tracePt t="38806" x="4795838" y="2235200"/>
          <p14:tracePt t="38841" x="4806950" y="2235200"/>
          <p14:tracePt t="38901" x="4816475" y="2235200"/>
          <p14:tracePt t="39131" x="4827588" y="2235200"/>
          <p14:tracePt t="39166" x="4837113" y="2235200"/>
          <p14:tracePt t="39593" x="4837113" y="2244725"/>
          <p14:tracePt t="39617" x="4837113" y="2255838"/>
          <p14:tracePt t="39665" x="4827588" y="2255838"/>
          <p14:tracePt t="39685" x="4816475" y="2255838"/>
          <p14:tracePt t="39734" x="4806950" y="2255838"/>
          <p14:tracePt t="39852" x="4795838" y="2255838"/>
          <p14:tracePt t="39970" x="4786313" y="2255838"/>
          <p14:tracePt t="40108" x="4786313" y="2244725"/>
          <p14:tracePt t="40132" x="4786313" y="2235200"/>
          <p14:tracePt t="40477" x="4786313" y="2224088"/>
          <p14:tracePt t="40489" x="4776788" y="2224088"/>
          <p14:tracePt t="40554" x="4776788" y="2214563"/>
          <p14:tracePt t="40587" x="4776788" y="2205038"/>
          <p14:tracePt t="40616" x="4776788" y="2193925"/>
          <p14:tracePt t="40644" x="4776788" y="2184400"/>
          <p14:tracePt t="40659" x="4776788" y="2173288"/>
          <p14:tracePt t="40668" x="4776788" y="2163763"/>
          <p14:tracePt t="40685" x="4776788" y="2152650"/>
          <p14:tracePt t="40701" x="4776788" y="2143125"/>
          <p14:tracePt t="40717" x="4776788" y="2122488"/>
          <p14:tracePt t="40733" x="4776788" y="2112963"/>
          <p14:tracePt t="40751" x="4776788" y="2097088"/>
          <p14:tracePt t="40767" x="4786313" y="2076450"/>
          <p14:tracePt t="40784" x="4795838" y="2066925"/>
          <p14:tracePt t="40800" x="4816475" y="2046288"/>
          <p14:tracePt t="40818" x="4827588" y="2025650"/>
          <p14:tracePt t="40834" x="4848225" y="2005013"/>
          <p14:tracePt t="40851" x="4852988" y="1995488"/>
          <p14:tracePt t="40867" x="4873625" y="1995488"/>
          <p14:tracePt t="40885" x="4894263" y="1995488"/>
          <p14:tracePt t="40901" x="4903788" y="1995488"/>
          <p14:tracePt t="40917" x="4924425" y="2025650"/>
          <p14:tracePt t="40934" x="4933950" y="2066925"/>
          <p14:tracePt t="40951" x="4945063" y="2097088"/>
          <p14:tracePt t="40968" x="4954588" y="2122488"/>
          <p14:tracePt t="40984" x="4975225" y="2163763"/>
          <p14:tracePt t="41001" x="4984750" y="2193925"/>
          <p14:tracePt t="41017" x="4995863" y="2224088"/>
          <p14:tracePt t="41034" x="5005388" y="2255838"/>
          <p14:tracePt t="41051" x="5026025" y="2295525"/>
          <p14:tracePt t="41067" x="5026025" y="2322513"/>
          <p14:tracePt t="41085" x="5026025" y="2332038"/>
          <p14:tracePt t="41187" x="5026025" y="2322513"/>
          <p14:tracePt t="41203" x="5026025" y="2311400"/>
          <p14:tracePt t="41224" x="5016500" y="2295525"/>
          <p14:tracePt t="41235" x="5005388" y="2286000"/>
          <p14:tracePt t="41251" x="4995863" y="2276475"/>
          <p14:tracePt t="41267" x="4995863" y="2265363"/>
          <p14:tracePt t="41284" x="4984750" y="2255838"/>
          <p14:tracePt t="41301" x="4984750" y="2244725"/>
          <p14:tracePt t="41318" x="4975225" y="2235200"/>
          <p14:tracePt t="41334" x="4975225" y="2224088"/>
          <p14:tracePt t="41352" x="4965700" y="2214563"/>
          <p14:tracePt t="41367" x="4965700" y="2205038"/>
          <p14:tracePt t="41384" x="4954588" y="2205038"/>
          <p14:tracePt t="41400" x="4954588" y="2193925"/>
          <p14:tracePt t="41417" x="4945063" y="2184400"/>
          <p14:tracePt t="41434" x="4945063" y="2173288"/>
          <p14:tracePt t="41454" x="4933950" y="2173288"/>
          <p14:tracePt t="41487" x="4933950" y="2163763"/>
          <p14:tracePt t="41538" x="4924425" y="2163763"/>
          <p14:tracePt t="41685" x="4933950" y="2163763"/>
          <p14:tracePt t="41803" x="4933950" y="2173288"/>
          <p14:tracePt t="41879" x="4945063" y="2173288"/>
          <p14:tracePt t="41918" x="4945063" y="2184400"/>
          <p14:tracePt t="41963" x="4945063" y="2193925"/>
          <p14:tracePt t="42133" x="4945063" y="2205038"/>
          <p14:tracePt t="42181" x="4945063" y="2214563"/>
          <p14:tracePt t="42217" x="4945063" y="2224088"/>
          <p14:tracePt t="42248" x="4945063" y="2235200"/>
          <p14:tracePt t="42304" x="4945063" y="2244725"/>
          <p14:tracePt t="42399" x="4954588" y="2244725"/>
          <p14:tracePt t="42449" x="4954588" y="2255838"/>
          <p14:tracePt t="42816" x="4954588" y="2244725"/>
          <p14:tracePt t="42917" x="4954588" y="2235200"/>
          <p14:tracePt t="42964" x="4954588" y="2224088"/>
          <p14:tracePt t="43047" x="4954588" y="2214563"/>
          <p14:tracePt t="43162" x="4954588" y="2205038"/>
          <p14:tracePt t="43284" x="4954588" y="2193925"/>
          <p14:tracePt t="43335" x="4954588" y="2184400"/>
          <p14:tracePt t="44084" x="4965700" y="2184400"/>
          <p14:tracePt t="44183" x="4965700" y="2193925"/>
          <p14:tracePt t="44250" x="4965700" y="2205038"/>
          <p14:tracePt t="44325" x="4965700" y="2214563"/>
          <p14:tracePt t="44346" x="4975225" y="2214563"/>
          <p14:tracePt t="44539" x="4975225" y="2205038"/>
          <p14:tracePt t="44601" x="4975225" y="2193925"/>
          <p14:tracePt t="44682" x="4975225" y="2184400"/>
          <p14:tracePt t="44750" x="4965700" y="2184400"/>
          <p14:tracePt t="44817" x="4954588" y="2184400"/>
          <p14:tracePt t="44847" x="4954588" y="2173288"/>
          <p14:tracePt t="44863" x="4945063" y="2173288"/>
          <p14:tracePt t="45179" x="4945063" y="2163763"/>
          <p14:tracePt t="45499" x="4945063" y="2173288"/>
          <p14:tracePt t="45689" x="4945063" y="2184400"/>
          <p14:tracePt t="45765" x="4945063" y="2193925"/>
          <p14:tracePt t="46047" x="4945063" y="2184400"/>
          <p14:tracePt t="46089" x="4945063" y="2173288"/>
          <p14:tracePt t="46187" x="4954588" y="2173288"/>
          <p14:tracePt t="46461" x="4954588" y="2163763"/>
          <p14:tracePt t="46537" x="4954588" y="2152650"/>
          <p14:tracePt t="46579" x="4954588" y="2143125"/>
          <p14:tracePt t="46698" x="4954588" y="2133600"/>
          <p14:tracePt t="46736" x="4954588" y="2122488"/>
          <p14:tracePt t="47149" x="4965700" y="2122488"/>
          <p14:tracePt t="47243" x="4965700" y="2112963"/>
          <p14:tracePt t="47275" x="4975225" y="2112963"/>
          <p14:tracePt t="47292" x="4975225" y="2108200"/>
          <p14:tracePt t="47330" x="4975225" y="2097088"/>
          <p14:tracePt t="47348" x="4984750" y="2097088"/>
          <p14:tracePt t="47366" x="4984750" y="2087563"/>
          <p14:tracePt t="47371" x="4984750" y="2076450"/>
          <p14:tracePt t="47400" x="4995863" y="2076450"/>
          <p14:tracePt t="47418" x="4995863" y="2066925"/>
          <p14:tracePt t="47434" x="4995863" y="2055813"/>
          <p14:tracePt t="47450" x="5005388" y="2055813"/>
          <p14:tracePt t="47467" x="5016500" y="2046288"/>
          <p14:tracePt t="47484" x="5016500" y="2036763"/>
          <p14:tracePt t="47501" x="5026025" y="2036763"/>
          <p14:tracePt t="47517" x="5026025" y="2025650"/>
          <p14:tracePt t="47533" x="5030788" y="2025650"/>
          <p14:tracePt t="47550" x="5041900" y="2025650"/>
          <p14:tracePt t="47567" x="5051425" y="2016125"/>
          <p14:tracePt t="47584" x="5062538" y="2016125"/>
          <p14:tracePt t="47601" x="5062538" y="2005013"/>
          <p14:tracePt t="47617" x="5081588" y="2005013"/>
          <p14:tracePt t="47634" x="5092700" y="1995488"/>
          <p14:tracePt t="47650" x="5102225" y="1995488"/>
          <p14:tracePt t="47667" x="5102225" y="2005013"/>
          <p14:tracePt t="47684" x="5122863" y="2025650"/>
          <p14:tracePt t="47700" x="5133975" y="2046288"/>
          <p14:tracePt t="47717" x="5133975" y="2055813"/>
          <p14:tracePt t="47734" x="5143500" y="2066925"/>
          <p14:tracePt t="47751" x="5153025" y="2066925"/>
          <p14:tracePt t="47773" x="5153025" y="2076450"/>
          <p14:tracePt t="47823" x="5164138" y="2087563"/>
          <p14:tracePt t="47886" x="5173663" y="2087563"/>
          <p14:tracePt t="47933" x="5173663" y="2076450"/>
          <p14:tracePt t="47963" x="5173663" y="2066925"/>
          <p14:tracePt t="48005" x="5173663" y="2055813"/>
          <p14:tracePt t="48052" x="5173663" y="2046288"/>
          <p14:tracePt t="48101" x="5173663" y="2036763"/>
          <p14:tracePt t="48179" x="5173663" y="2025650"/>
          <p14:tracePt t="48227" x="5173663" y="2016125"/>
          <p14:tracePt t="48333" x="5173663" y="2025650"/>
          <p14:tracePt t="48349" x="5173663" y="2036763"/>
          <p14:tracePt t="48355" x="5173663" y="2046288"/>
          <p14:tracePt t="48370" x="5173663" y="2055813"/>
          <p14:tracePt t="48384" x="5184775" y="2055813"/>
          <p14:tracePt t="48400" x="5184775" y="2066925"/>
          <p14:tracePt t="48417" x="5194300" y="2087563"/>
          <p14:tracePt t="48434" x="5194300" y="2097088"/>
          <p14:tracePt t="48451" x="5194300" y="2108200"/>
          <p14:tracePt t="48467" x="5194300" y="2112963"/>
          <p14:tracePt t="48485" x="5205413" y="2122488"/>
          <p14:tracePt t="48501" x="5205413" y="2133600"/>
          <p14:tracePt t="48533" x="5205413" y="2143125"/>
          <p14:tracePt t="48554" x="5210175" y="2143125"/>
          <p14:tracePt t="48576" x="5210175" y="2152650"/>
          <p14:tracePt t="48606" x="5210175" y="2163763"/>
          <p14:tracePt t="48639" x="5219700" y="2163763"/>
          <p14:tracePt t="48692" x="5230813" y="2163763"/>
          <p14:tracePt t="48699" x="5230813" y="2152650"/>
          <p14:tracePt t="48718" x="5240338" y="2152650"/>
          <p14:tracePt t="48734" x="5251450" y="2143125"/>
          <p14:tracePt t="48779" x="5260975" y="2143125"/>
          <p14:tracePt t="48951" x="5260975" y="2133600"/>
          <p14:tracePt t="48964" x="5251450" y="2133600"/>
          <p14:tracePt t="49000" x="5251450" y="2122488"/>
          <p14:tracePt t="49063" x="5251450" y="2112963"/>
          <p14:tracePt t="49131" x="5240338" y="2112963"/>
          <p14:tracePt t="49139" x="5240338" y="2108200"/>
          <p14:tracePt t="49184" x="5240338" y="2097088"/>
          <p14:tracePt t="49197" x="5230813" y="2097088"/>
          <p14:tracePt t="49313" x="5230813" y="2108200"/>
          <p14:tracePt t="49358" x="5230813" y="2112963"/>
          <p14:tracePt t="49404" x="5230813" y="2122488"/>
          <p14:tracePt t="49434" x="5230813" y="2133600"/>
          <p14:tracePt t="49452" x="5219700" y="2133600"/>
          <p14:tracePt t="49468" x="5219700" y="2143125"/>
          <p14:tracePt t="49498" x="5219700" y="2152650"/>
          <p14:tracePt t="49531" x="5219700" y="2163763"/>
          <p14:tracePt t="49609" x="5210175" y="2163763"/>
          <p14:tracePt t="49652" x="5205413" y="2163763"/>
          <p14:tracePt t="49699" x="5205413" y="2152650"/>
          <p14:tracePt t="49718" x="5205413" y="2143125"/>
          <p14:tracePt t="49781" x="5205413" y="2133600"/>
          <p14:tracePt t="49856" x="5194300" y="2133600"/>
          <p14:tracePt t="50530" x="5194300" y="2143125"/>
          <p14:tracePt t="50627" x="5194300" y="2152650"/>
          <p14:tracePt t="50667" x="5194300" y="2163763"/>
          <p14:tracePt t="50797" x="5194300" y="2173288"/>
          <p14:tracePt t="50881" x="5184775" y="2173288"/>
          <p14:tracePt t="51013" x="5184775" y="2163763"/>
          <p14:tracePt t="51069" x="5173663" y="2163763"/>
          <p14:tracePt t="51239" x="5164138" y="2163763"/>
          <p14:tracePt t="51284" x="5153025" y="2163763"/>
          <p14:tracePt t="51749" x="5153025" y="2173288"/>
          <p14:tracePt t="51781" x="5153025" y="2184400"/>
          <p14:tracePt t="51802" x="5153025" y="2193925"/>
          <p14:tracePt t="51830" x="5164138" y="2193925"/>
          <p14:tracePt t="51846" x="5164138" y="2205038"/>
          <p14:tracePt t="51917" x="5164138" y="2214563"/>
          <p14:tracePt t="52085" x="5164138" y="2205038"/>
          <p14:tracePt t="52269" x="5173663" y="2205038"/>
          <p14:tracePt t="52735" x="5173663" y="2193925"/>
          <p14:tracePt t="52837" x="5173663" y="2184400"/>
          <p14:tracePt t="52867" x="5173663" y="2173288"/>
          <p14:tracePt t="52967" x="5173663" y="2163763"/>
          <p14:tracePt t="53013" x="5173663" y="2152650"/>
          <p14:tracePt t="53031" x="5173663" y="2143125"/>
          <p14:tracePt t="53037" x="5173663" y="2133600"/>
          <p14:tracePt t="53053" x="5173663" y="2122488"/>
          <p14:tracePt t="53067" x="5173663" y="2112963"/>
          <p14:tracePt t="53070" x="5173663" y="2097088"/>
          <p14:tracePt t="53085" x="5173663" y="2087563"/>
          <p14:tracePt t="53100" x="5184775" y="2066925"/>
          <p14:tracePt t="53117" x="5184775" y="2046288"/>
          <p14:tracePt t="53133" x="5194300" y="2025650"/>
          <p14:tracePt t="53151" x="5194300" y="2016125"/>
          <p14:tracePt t="53168" x="5194300" y="2005013"/>
          <p14:tracePt t="53265" x="5194300" y="2016125"/>
          <p14:tracePt t="53338" x="5194300" y="2025650"/>
          <p14:tracePt t="53369" x="5194300" y="2036763"/>
          <p14:tracePt t="53609" x="5194300" y="2046288"/>
          <p14:tracePt t="53682" x="5194300" y="2055813"/>
          <p14:tracePt t="53699" x="5194300" y="2066925"/>
          <p14:tracePt t="53718" x="5194300" y="2076450"/>
          <p14:tracePt t="53735" x="5194300" y="2087563"/>
          <p14:tracePt t="53751" x="5205413" y="2097088"/>
          <p14:tracePt t="53767" x="5210175" y="2112963"/>
          <p14:tracePt t="53784" x="5210175" y="2133600"/>
          <p14:tracePt t="53800" x="5219700" y="2163763"/>
          <p14:tracePt t="53818" x="5230813" y="2184400"/>
          <p14:tracePt t="53834" x="5230813" y="2205038"/>
          <p14:tracePt t="53851" x="5240338" y="2214563"/>
          <p14:tracePt t="53867" x="5251450" y="2235200"/>
          <p14:tracePt t="53884" x="5251450" y="2244725"/>
          <p14:tracePt t="53900" x="5251450" y="2265363"/>
          <p14:tracePt t="53917" x="5251450" y="2276475"/>
          <p14:tracePt t="53933" x="5251450" y="2286000"/>
          <p14:tracePt t="53951" x="5251450" y="2295525"/>
          <p14:tracePt t="54121" x="5251450" y="2286000"/>
          <p14:tracePt t="54176" x="5251450" y="2276475"/>
          <p14:tracePt t="54216" x="5251450" y="2265363"/>
          <p14:tracePt t="54263" x="5251450" y="2255838"/>
          <p14:tracePt t="54302" x="5251450" y="2244725"/>
          <p14:tracePt t="54331" x="5251450" y="2235200"/>
          <p14:tracePt t="54348" x="5240338" y="2224088"/>
          <p14:tracePt t="54367" x="5240338" y="2214563"/>
          <p14:tracePt t="54413" x="5230813" y="2214563"/>
          <p14:tracePt t="54419" x="5230813" y="2205038"/>
          <p14:tracePt t="54458" x="5219700" y="2205038"/>
          <p14:tracePt t="54534" x="5219700" y="2193925"/>
          <p14:tracePt t="54596" x="5219700" y="2184400"/>
          <p14:tracePt t="54646" x="5219700" y="2173288"/>
          <p14:tracePt t="54679" x="5219700" y="2163763"/>
          <p14:tracePt t="54696" x="5219700" y="2152650"/>
          <p14:tracePt t="54702" x="5230813" y="2152650"/>
          <p14:tracePt t="54717" x="5230813" y="2143125"/>
          <p14:tracePt t="54734" x="5230813" y="2133600"/>
          <p14:tracePt t="54752" x="5240338" y="2122488"/>
          <p14:tracePt t="54783" x="5251450" y="2122488"/>
          <p14:tracePt t="54825" x="5251450" y="2112963"/>
          <p14:tracePt t="54839" x="5260975" y="2112963"/>
          <p14:tracePt t="55069" x="5260975" y="2108200"/>
          <p14:tracePt t="55098" x="5260975" y="2097088"/>
          <p14:tracePt t="55129" x="5260975" y="2087563"/>
          <p14:tracePt t="55174" x="5260975" y="2076450"/>
          <p14:tracePt t="55202" x="5260975" y="2066925"/>
          <p14:tracePt t="55219" x="5270500" y="2066925"/>
          <p14:tracePt t="55266" x="5281613" y="2066925"/>
          <p14:tracePt t="55299" x="5291138" y="2066925"/>
          <p14:tracePt t="55325" x="5302250" y="2066925"/>
          <p14:tracePt t="55349" x="5311775" y="2066925"/>
          <p14:tracePt t="55381" x="5322888" y="2066925"/>
          <p14:tracePt t="55401" x="5332413" y="2066925"/>
          <p14:tracePt t="55420" x="5341938" y="2066925"/>
          <p14:tracePt t="55453" x="5353050" y="2066925"/>
          <p14:tracePt t="55491" x="5362575" y="2076450"/>
          <p14:tracePt t="55514" x="5362575" y="2087563"/>
          <p14:tracePt t="55533" x="5373688" y="2087563"/>
          <p14:tracePt t="55551" x="5373688" y="2097088"/>
          <p14:tracePt t="55567" x="5383213" y="2122488"/>
          <p14:tracePt t="55584" x="5394325" y="2143125"/>
          <p14:tracePt t="55600" x="5394325" y="2163763"/>
          <p14:tracePt t="55618" x="5394325" y="2173288"/>
          <p14:tracePt t="55634" x="5394325" y="2184400"/>
          <p14:tracePt t="55650" x="5394325" y="2193925"/>
          <p14:tracePt t="55667" x="5394325" y="2205038"/>
          <p14:tracePt t="55684" x="5394325" y="2214563"/>
          <p14:tracePt t="55700" x="5394325" y="2224088"/>
          <p14:tracePt t="55717" x="5383213" y="2235200"/>
          <p14:tracePt t="55733" x="5383213" y="2244725"/>
          <p14:tracePt t="55751" x="5373688" y="2255838"/>
          <p14:tracePt t="55767" x="5362575" y="2265363"/>
          <p14:tracePt t="55784" x="5353050" y="2265363"/>
          <p14:tracePt t="55800" x="5341938" y="2265363"/>
          <p14:tracePt t="55818" x="5332413" y="2265363"/>
          <p14:tracePt t="55834" x="5322888" y="2265363"/>
          <p14:tracePt t="55851" x="5311775" y="2265363"/>
          <p14:tracePt t="55867" x="5302250" y="2265363"/>
          <p14:tracePt t="55884" x="5291138" y="2255838"/>
          <p14:tracePt t="55900" x="5281613" y="2244725"/>
          <p14:tracePt t="55918" x="5270500" y="2235200"/>
          <p14:tracePt t="55934" x="5260975" y="2235200"/>
          <p14:tracePt t="55952" x="5260975" y="2224088"/>
          <p14:tracePt t="55967" x="5251450" y="2224088"/>
          <p14:tracePt t="56083" x="5251450" y="2214563"/>
          <p14:tracePt t="56136" x="5251450" y="2205038"/>
          <p14:tracePt t="56185" x="5251450" y="2193925"/>
          <p14:tracePt t="56229" x="5251450" y="2184400"/>
          <p14:tracePt t="56258" x="5251450" y="2173288"/>
          <p14:tracePt t="56293" x="5251450" y="2163763"/>
          <p14:tracePt t="56324" x="5260975" y="2163763"/>
          <p14:tracePt t="56352" x="5260975" y="2152650"/>
          <p14:tracePt t="56401" x="5260975" y="2143125"/>
          <p14:tracePt t="56419" x="5270500" y="2143125"/>
          <p14:tracePt t="56453" x="5270500" y="2133600"/>
          <p14:tracePt t="56467" x="5281613" y="2133600"/>
          <p14:tracePt t="56501" x="5291138" y="2133600"/>
          <p14:tracePt t="56509" x="5291138" y="2122488"/>
          <p14:tracePt t="56534" x="5302250" y="2122488"/>
          <p14:tracePt t="56579" x="5311775" y="2122488"/>
          <p14:tracePt t="56596" x="5311775" y="2112963"/>
          <p14:tracePt t="56603" x="5322888" y="2112963"/>
          <p14:tracePt t="56634" x="5332413" y="2108200"/>
          <p14:tracePt t="56651" x="5341938" y="2097088"/>
          <p14:tracePt t="56747" x="5341938" y="2108200"/>
          <p14:tracePt t="56776" x="5341938" y="2112963"/>
          <p14:tracePt t="56790" x="5341938" y="2122488"/>
          <p14:tracePt t="56806" x="5341938" y="2133600"/>
          <p14:tracePt t="56822" x="5341938" y="2143125"/>
          <p14:tracePt t="56841" x="5341938" y="2152650"/>
          <p14:tracePt t="56867" x="5341938" y="2163763"/>
          <p14:tracePt t="56891" x="5341938" y="2173288"/>
          <p14:tracePt t="56936" x="5341938" y="2184400"/>
          <p14:tracePt t="56945" x="5332413" y="2184400"/>
          <p14:tracePt t="56964" x="5322888" y="2184400"/>
          <p14:tracePt t="56983" x="5311775" y="2184400"/>
          <p14:tracePt t="57006" x="5302250" y="2184400"/>
          <p14:tracePt t="57031" x="5291138" y="2173288"/>
          <p14:tracePt t="57053" x="5281613" y="2163763"/>
          <p14:tracePt t="57072" x="5281613" y="2152650"/>
          <p14:tracePt t="57086" x="5270500" y="2143125"/>
          <p14:tracePt t="57104" x="5270500" y="2133600"/>
          <p14:tracePt t="57117" x="5260975" y="2133600"/>
          <p14:tracePt t="57134" x="5260975" y="2122488"/>
          <p14:tracePt t="57151" x="5260975" y="2112963"/>
          <p14:tracePt t="57167" x="5251450" y="2108200"/>
          <p14:tracePt t="57184" x="5251450" y="2087563"/>
          <p14:tracePt t="57200" x="5251450" y="2066925"/>
          <p14:tracePt t="57218" x="5251450" y="2055813"/>
          <p14:tracePt t="57234" x="5251450" y="2046288"/>
          <p14:tracePt t="57251" x="5251450" y="2036763"/>
          <p14:tracePt t="57267" x="5251450" y="2016125"/>
          <p14:tracePt t="57284" x="5260975" y="2005013"/>
          <p14:tracePt t="57301" x="5270500" y="1995488"/>
          <p14:tracePt t="57318" x="5270500" y="1984375"/>
          <p14:tracePt t="57333" x="5281613" y="1984375"/>
          <p14:tracePt t="57351" x="5291138" y="1984375"/>
          <p14:tracePt t="57367" x="5302250" y="1984375"/>
          <p14:tracePt t="57386" x="5311775" y="1984375"/>
          <p14:tracePt t="57401" x="5322888" y="1984375"/>
          <p14:tracePt t="57420" x="5322888" y="1995488"/>
          <p14:tracePt t="57434" x="5332413" y="1995488"/>
          <p14:tracePt t="57451" x="5332413" y="2005013"/>
          <p14:tracePt t="57467" x="5341938" y="2005013"/>
          <p14:tracePt t="57484" x="5341938" y="2016125"/>
          <p14:tracePt t="57500" x="5353050" y="2025650"/>
          <p14:tracePt t="57517" x="5353050" y="2036763"/>
          <p14:tracePt t="57534" x="5353050" y="2046288"/>
          <p14:tracePt t="57551" x="5353050" y="2055813"/>
          <p14:tracePt t="57580" x="5353050" y="2066925"/>
          <p14:tracePt t="57632" x="5353050" y="2076450"/>
          <p14:tracePt t="57653" x="5353050" y="2087563"/>
          <p14:tracePt t="57666" x="5362575" y="2087563"/>
          <p14:tracePt t="57684" x="5362575" y="2097088"/>
          <p14:tracePt t="57701" x="5362575" y="2108200"/>
          <p14:tracePt t="57715" x="5362575" y="2112963"/>
          <p14:tracePt t="57732" x="5362575" y="2122488"/>
          <p14:tracePt t="57751" x="5362575" y="2133600"/>
          <p14:tracePt t="57767" x="5362575" y="2143125"/>
          <p14:tracePt t="57784" x="5362575" y="2152650"/>
          <p14:tracePt t="57800" x="5362575" y="2163763"/>
          <p14:tracePt t="57818" x="5362575" y="2173288"/>
          <p14:tracePt t="57834" x="5362575" y="2184400"/>
          <p14:tracePt t="57851" x="5362575" y="2193925"/>
          <p14:tracePt t="57868" x="5362575" y="2205038"/>
          <p14:tracePt t="58235" x="5353050" y="2205038"/>
          <p14:tracePt t="58259" x="5353050" y="2214563"/>
          <p14:tracePt t="58315" x="5341938" y="2214563"/>
          <p14:tracePt t="58367" x="5332413" y="2214563"/>
          <p14:tracePt t="58398" x="5332413" y="2224088"/>
          <p14:tracePt t="58430" x="5332413" y="2235200"/>
          <p14:tracePt t="58437" x="5332413" y="2244725"/>
          <p14:tracePt t="58463" x="5332413" y="2255838"/>
          <p14:tracePt t="58482" x="5322888" y="2265363"/>
          <p14:tracePt t="58517" x="5322888" y="2276475"/>
          <p14:tracePt t="58530" x="5311775" y="2276475"/>
          <p14:tracePt t="58562" x="5302250" y="2276475"/>
          <p14:tracePt t="58715" x="5302250" y="2265363"/>
          <p14:tracePt t="58795" x="5302250" y="2255838"/>
          <p14:tracePt t="58830" x="5302250" y="2244725"/>
          <p14:tracePt t="58882" x="5302250" y="2235200"/>
          <p14:tracePt t="58917" x="5302250" y="2224088"/>
          <p14:tracePt t="58984" x="5302250" y="2214563"/>
          <p14:tracePt t="59017" x="5291138" y="2214563"/>
          <p14:tracePt t="59031" x="5291138" y="2205038"/>
          <p14:tracePt t="59068" x="5291138" y="2193925"/>
          <p14:tracePt t="59102" x="5291138" y="2184400"/>
          <p14:tracePt t="59143" x="5291138" y="2173288"/>
          <p14:tracePt t="59182" x="5291138" y="2163763"/>
          <p14:tracePt t="59225" x="5291138" y="2152650"/>
          <p14:tracePt t="59256" x="5291138" y="2143125"/>
          <p14:tracePt t="59448" x="5291138" y="2133600"/>
          <p14:tracePt t="59498" x="5302250" y="2133600"/>
          <p14:tracePt t="59719" x="5311775" y="2133600"/>
          <p14:tracePt t="60432" x="5322888" y="2133600"/>
          <p14:tracePt t="60540" x="5332413" y="2133600"/>
          <p14:tracePt t="60821" x="5332413" y="2122488"/>
          <p14:tracePt t="61048" x="5332413" y="2112963"/>
          <p14:tracePt t="61100" x="5341938" y="2108200"/>
          <p14:tracePt t="61165" x="5353050" y="2108200"/>
          <p14:tracePt t="61217" x="5362575" y="2108200"/>
          <p14:tracePt t="61314" x="5362575" y="2112963"/>
          <p14:tracePt t="61333" x="5362575" y="2122488"/>
          <p14:tracePt t="61350" x="5362575" y="2133600"/>
          <p14:tracePt t="61367" x="5362575" y="2143125"/>
          <p14:tracePt t="61391" x="5362575" y="2152650"/>
          <p14:tracePt t="61400" x="5362575" y="2163763"/>
          <p14:tracePt t="61416" x="5353050" y="2163763"/>
          <p14:tracePt t="61427" x="5353050" y="2173288"/>
          <p14:tracePt t="61451" x="5353050" y="2184400"/>
          <p14:tracePt t="61467" x="5353050" y="2193925"/>
          <p14:tracePt t="61484" x="5341938" y="2193925"/>
          <p14:tracePt t="61501" x="5332413" y="2205038"/>
          <p14:tracePt t="61518" x="5332413" y="2214563"/>
          <p14:tracePt t="61534" x="5322888" y="2214563"/>
          <p14:tracePt t="61552" x="5302250" y="2224088"/>
          <p14:tracePt t="61567" x="5291138" y="2224088"/>
          <p14:tracePt t="61584" x="5270500" y="2224088"/>
          <p14:tracePt t="61600" x="5251450" y="2214563"/>
          <p14:tracePt t="61618" x="5230813" y="2193925"/>
          <p14:tracePt t="61634" x="5210175" y="2173288"/>
          <p14:tracePt t="61651" x="5205413" y="2152650"/>
          <p14:tracePt t="61667" x="5194300" y="2143125"/>
          <p14:tracePt t="61684" x="5194300" y="2133600"/>
          <p14:tracePt t="61700" x="5194300" y="2122488"/>
          <p14:tracePt t="61717" x="5194300" y="2108200"/>
          <p14:tracePt t="61734" x="5194300" y="2097088"/>
          <p14:tracePt t="61756" x="5194300" y="2087563"/>
          <p14:tracePt t="61779" x="5205413" y="2076450"/>
          <p14:tracePt t="61814" x="5210175" y="2076450"/>
          <p14:tracePt t="61827" x="5210175" y="2066925"/>
          <p14:tracePt t="61897" x="5219700" y="2066925"/>
          <p14:tracePt t="61973" x="5230813" y="2066925"/>
          <p14:tracePt t="62065" x="5240338" y="2066925"/>
          <p14:tracePt t="62135" x="5240338" y="2076450"/>
          <p14:tracePt t="62167" x="5251450" y="2076450"/>
          <p14:tracePt t="62185" x="5251450" y="2087563"/>
          <p14:tracePt t="62232" x="5251450" y="2097088"/>
          <p14:tracePt t="62250" x="5260975" y="2097088"/>
          <p14:tracePt t="62275" x="5260975" y="2108200"/>
          <p14:tracePt t="62303" x="5260975" y="2112963"/>
          <p14:tracePt t="62317" x="5270500" y="2112963"/>
          <p14:tracePt t="62384" x="5270500" y="2122488"/>
          <p14:tracePt t="62587" x="5270500" y="2133600"/>
          <p14:tracePt t="62981" x="5260975" y="2133600"/>
          <p14:tracePt t="63016" x="5260975" y="2143125"/>
          <p14:tracePt t="63048" x="5251450" y="2143125"/>
          <p14:tracePt t="63054" x="5251450" y="2152650"/>
          <p14:tracePt t="63073" x="5240338" y="2163763"/>
          <p14:tracePt t="63084" x="5240338" y="2173288"/>
          <p14:tracePt t="63101" x="5230813" y="2173288"/>
          <p14:tracePt t="63117" x="5230813" y="2184400"/>
          <p14:tracePt t="63134" x="5230813" y="2193925"/>
          <p14:tracePt t="63152" x="5219700" y="2193925"/>
          <p14:tracePt t="63178" x="5219700" y="2205038"/>
          <p14:tracePt t="63196" x="5210175" y="2205038"/>
          <p14:tracePt t="63217" x="5210175" y="2214563"/>
          <p14:tracePt t="63253" x="5210175" y="2224088"/>
          <p14:tracePt t="63265" x="5205413" y="2224088"/>
          <p14:tracePt t="63288" x="5205413" y="2235200"/>
          <p14:tracePt t="63300" x="5194300" y="2235200"/>
          <p14:tracePt t="63308" x="5194300" y="2244725"/>
          <p14:tracePt t="63317" x="5184775" y="2244725"/>
          <p14:tracePt t="63334" x="5184775" y="2255838"/>
          <p14:tracePt t="63351" x="5173663" y="2265363"/>
          <p14:tracePt t="63367" x="5164138" y="2276475"/>
          <p14:tracePt t="63384" x="5153025" y="2286000"/>
          <p14:tracePt t="63400" x="5133975" y="2295525"/>
          <p14:tracePt t="63418" x="5113338" y="2301875"/>
          <p14:tracePt t="63434" x="5092700" y="2322513"/>
          <p14:tracePt t="63451" x="5072063" y="2341563"/>
          <p14:tracePt t="63467" x="5051425" y="2352675"/>
          <p14:tracePt t="63485" x="5030788" y="2362200"/>
          <p14:tracePt t="63501" x="4995863" y="2393950"/>
          <p14:tracePt t="63518" x="4965700" y="2403475"/>
          <p14:tracePt t="63534" x="4913313" y="2424113"/>
          <p14:tracePt t="63551" x="4873625" y="2433638"/>
          <p14:tracePt t="63567" x="4816475" y="2474913"/>
          <p14:tracePt t="63584" x="4765675" y="2500313"/>
          <p14:tracePt t="63600" x="4705350" y="2562225"/>
          <p14:tracePt t="63618" x="4659313" y="2601913"/>
          <p14:tracePt t="63634" x="4608513" y="2643188"/>
          <p14:tracePt t="63651" x="4576763" y="2668588"/>
          <p14:tracePt t="63667" x="4546600" y="2698750"/>
          <p14:tracePt t="63684" x="4525963" y="2709863"/>
          <p14:tracePt t="63700" x="4495800" y="2730500"/>
          <p14:tracePt t="63717" x="4479925" y="2740025"/>
          <p14:tracePt t="63733" x="4470400" y="2751138"/>
          <p14:tracePt t="63780" x="4479925" y="2751138"/>
          <p14:tracePt t="63785" x="4484688" y="2751138"/>
          <p14:tracePt t="63800" x="4484688" y="2740025"/>
          <p14:tracePt t="63818" x="4495800" y="2730500"/>
          <p14:tracePt t="63834" x="4505325" y="2719388"/>
          <p14:tracePt t="63893" x="4495800" y="2719388"/>
          <p14:tracePt t="63908" x="4484688" y="2719388"/>
          <p14:tracePt t="63917" x="4479925" y="2719388"/>
          <p14:tracePt t="63934" x="4470400" y="2719388"/>
          <p14:tracePt t="63951" x="4449763" y="2719388"/>
          <p14:tracePt t="63967" x="4419600" y="2719388"/>
          <p14:tracePt t="63984" x="4387850" y="2740025"/>
          <p14:tracePt t="64000" x="4357688" y="2760663"/>
          <p14:tracePt t="64018" x="4327525" y="2781300"/>
          <p14:tracePt t="64034" x="4306888" y="2790825"/>
          <p14:tracePt t="64050" x="4291013" y="2801938"/>
          <p14:tracePt t="64067" x="4270375" y="2801938"/>
          <p14:tracePt t="64084" x="4230688" y="2801938"/>
          <p14:tracePt t="64101" x="4168775" y="2801938"/>
          <p14:tracePt t="64117" x="4138613" y="2811463"/>
          <p14:tracePt t="64133" x="4113213" y="2822575"/>
          <p14:tracePt t="64151" x="4081463" y="2822575"/>
          <p14:tracePt t="64167" x="4062413" y="2832100"/>
          <p14:tracePt t="64184" x="4041775" y="2841625"/>
          <p14:tracePt t="64200" x="4030663" y="2841625"/>
          <p14:tracePt t="64218" x="4010025" y="2847975"/>
          <p14:tracePt t="64221" x="4000500" y="2847975"/>
          <p14:tracePt t="64247" x="3990975" y="2847975"/>
          <p14:tracePt t="64314" x="3990975" y="2857500"/>
          <p14:tracePt t="64320" x="3990975" y="2867025"/>
          <p14:tracePt t="64334" x="3990975" y="2878138"/>
          <p14:tracePt t="64351" x="3990975" y="2898775"/>
          <p14:tracePt t="64367" x="3970338" y="2908300"/>
          <p14:tracePt t="64384" x="3949700" y="2908300"/>
          <p14:tracePt t="64400" x="3933825" y="2908300"/>
          <p14:tracePt t="64418" x="3913188" y="2898775"/>
          <p14:tracePt t="64434" x="3894138" y="2887663"/>
          <p14:tracePt t="64450" x="3862388" y="2878138"/>
          <p14:tracePt t="64467" x="3841750" y="2867025"/>
          <p14:tracePt t="64484" x="3822700" y="2867025"/>
          <p14:tracePt t="64500" x="3802063" y="2857500"/>
          <p14:tracePt t="64517" x="3770313" y="2847975"/>
          <p14:tracePt t="64534" x="3751263" y="2841625"/>
          <p14:tracePt t="64551" x="3744913" y="2822575"/>
          <p14:tracePt t="64567" x="3724275" y="2790825"/>
          <p14:tracePt t="64584" x="3714750" y="2770188"/>
          <p14:tracePt t="64600" x="3694113" y="2751138"/>
          <p14:tracePt t="64618" x="3663950" y="2730500"/>
          <p14:tracePt t="64634" x="3643313" y="2719388"/>
          <p14:tracePt t="64651" x="3613150" y="2709863"/>
          <p14:tracePt t="64667" x="3592513" y="2709863"/>
          <p14:tracePt t="64684" x="3571875" y="2698750"/>
          <p14:tracePt t="64700" x="3536950" y="2698750"/>
          <p14:tracePt t="64717" x="3505200" y="2698750"/>
          <p14:tracePt t="64733" x="3465513" y="2709863"/>
          <p14:tracePt t="64751" x="3424238" y="2730500"/>
          <p14:tracePt t="64767" x="3378200" y="2751138"/>
          <p14:tracePt t="64784" x="3348038" y="2760663"/>
          <p14:tracePt t="64800" x="3316288" y="2770188"/>
          <p14:tracePt t="64818" x="3306763" y="2770188"/>
          <p14:tracePt t="64834" x="3306763" y="2760663"/>
          <p14:tracePt t="64851" x="3306763" y="2740025"/>
          <p14:tracePt t="64867" x="3306763" y="2730500"/>
          <p14:tracePt t="64885" x="3306763" y="2719388"/>
          <p14:tracePt t="64901" x="3295650" y="2698750"/>
          <p14:tracePt t="64917" x="3295650" y="2689225"/>
          <p14:tracePt t="64953" x="3295650" y="2679700"/>
          <p14:tracePt t="64969" x="3295650" y="2668588"/>
          <p14:tracePt t="65042" x="3306763" y="2668588"/>
          <p14:tracePt t="65211" x="3306763" y="2663825"/>
          <p14:tracePt t="65311" x="3295650" y="2663825"/>
          <p14:tracePt t="65365" x="3286125" y="2663825"/>
          <p14:tracePt t="65384" x="3276600" y="2663825"/>
          <p14:tracePt t="65410" x="3265488" y="2663825"/>
          <p14:tracePt t="65420" x="3255963" y="2663825"/>
          <p14:tracePt t="65443" x="3244850" y="2663825"/>
          <p14:tracePt t="65454" x="3235325" y="2663825"/>
          <p14:tracePt t="65473" x="3224213" y="2668588"/>
          <p14:tracePt t="65485" x="3214688" y="2668588"/>
          <p14:tracePt t="65504" x="3205163" y="2668588"/>
          <p14:tracePt t="65518" x="3198813" y="2679700"/>
          <p14:tracePt t="65579" x="3189288" y="2679700"/>
          <p14:tracePt t="65590" x="3189288" y="2689225"/>
          <p14:tracePt t="65619" x="3179763" y="2698750"/>
          <p14:tracePt t="65682" x="3179763" y="2709863"/>
          <p14:tracePt t="65715" x="3179763" y="2719388"/>
          <p14:tracePt t="65754" x="3179763" y="2730500"/>
          <p14:tracePt t="65781" x="3179763" y="2740025"/>
          <p14:tracePt t="65798" x="3179763" y="2751138"/>
          <p14:tracePt t="65833" x="3179763" y="2760663"/>
          <p14:tracePt t="65890" x="3179763" y="2770188"/>
          <p14:tracePt t="65915" x="3179763" y="2781300"/>
          <p14:tracePt t="65931" x="3168650" y="2790825"/>
          <p14:tracePt t="65992" x="3159125" y="2790825"/>
          <p14:tracePt t="66037" x="3148013" y="2790825"/>
          <p14:tracePt t="66063" x="3138488" y="2790825"/>
          <p14:tracePt t="66098" x="3127375" y="2790825"/>
          <p14:tracePt t="66104" x="3117850" y="2790825"/>
          <p14:tracePt t="66119" x="3108325" y="2781300"/>
          <p14:tracePt t="66134" x="3097213" y="2781300"/>
          <p14:tracePt t="66151" x="3097213" y="2770188"/>
          <p14:tracePt t="66167" x="3076575" y="2760663"/>
          <p14:tracePt t="66184" x="3067050" y="2751138"/>
          <p14:tracePt t="66200" x="3025775" y="2709863"/>
          <p14:tracePt t="66218" x="2979738" y="2652713"/>
          <p14:tracePt t="66234" x="2898775" y="2571750"/>
          <p14:tracePt t="66250" x="2822575" y="2541588"/>
          <p14:tracePt t="66267" x="2751138" y="2530475"/>
          <p14:tracePt t="66284" x="2659063" y="2541588"/>
          <p14:tracePt t="66300" x="2613025" y="2551113"/>
          <p14:tracePt t="66318" x="2571750" y="2571750"/>
          <p14:tracePt t="66334" x="2530475" y="2592388"/>
          <p14:tracePt t="66351" x="2500313" y="2613025"/>
          <p14:tracePt t="66368" x="2490788" y="2633663"/>
          <p14:tracePt t="66385" x="2479675" y="2643188"/>
          <p14:tracePt t="66400" x="2479675" y="2652713"/>
          <p14:tracePt t="66491" x="2490788" y="2643188"/>
          <p14:tracePt t="66506" x="2490788" y="2633663"/>
          <p14:tracePt t="66523" x="2500313" y="2633663"/>
          <p14:tracePt t="66545" x="2509838" y="2633663"/>
          <p14:tracePt t="66559" x="2509838" y="2622550"/>
          <p14:tracePt t="66567" x="2520950" y="2622550"/>
          <p14:tracePt t="66585" x="2530475" y="2622550"/>
          <p14:tracePt t="66618" x="2541588" y="2622550"/>
          <p14:tracePt t="66634" x="2541588" y="2633663"/>
          <p14:tracePt t="66670" x="2551113" y="2633663"/>
          <p14:tracePt t="66700" x="2562225" y="2633663"/>
          <p14:tracePt t="66719" x="2571750" y="2633663"/>
          <p14:tracePt t="66740" x="2581275" y="2633663"/>
          <p14:tracePt t="66753" x="2592388" y="2633663"/>
          <p14:tracePt t="66768" x="2601913" y="2633663"/>
          <p14:tracePt t="66784" x="2613025" y="2633663"/>
          <p14:tracePt t="66800" x="2633663" y="2633663"/>
          <p14:tracePt t="66818" x="2652713" y="2633663"/>
          <p14:tracePt t="66834" x="2668588" y="2633663"/>
          <p14:tracePt t="66851" x="2689225" y="2633663"/>
          <p14:tracePt t="66867" x="2730500" y="2663825"/>
          <p14:tracePt t="66884" x="2781300" y="2689225"/>
          <p14:tracePt t="66901" x="2836863" y="2730500"/>
          <p14:tracePt t="66917" x="2928938" y="2760663"/>
          <p14:tracePt t="66933" x="2990850" y="2770188"/>
          <p14:tracePt t="66951" x="3067050" y="2770188"/>
          <p14:tracePt t="66967" x="3127375" y="2751138"/>
          <p14:tracePt t="66984" x="3205163" y="2719388"/>
          <p14:tracePt t="67000" x="3286125" y="2709863"/>
          <p14:tracePt t="67018" x="3336925" y="2698750"/>
          <p14:tracePt t="67034" x="3382963" y="2698750"/>
          <p14:tracePt t="67050" x="3413125" y="2698750"/>
          <p14:tracePt t="67067" x="3454400" y="2698750"/>
          <p14:tracePt t="67084" x="3475038" y="2698750"/>
          <p14:tracePt t="67100" x="3495675" y="2698750"/>
          <p14:tracePt t="67118" x="3516313" y="2698750"/>
          <p14:tracePt t="67134" x="3546475" y="2698750"/>
          <p14:tracePt t="67151" x="3581400" y="2689225"/>
          <p14:tracePt t="67167" x="3602038" y="2679700"/>
          <p14:tracePt t="67184" x="3622675" y="2668588"/>
          <p14:tracePt t="67200" x="3652838" y="2663825"/>
          <p14:tracePt t="67218" x="3684588" y="2643188"/>
          <p14:tracePt t="67234" x="3694113" y="2633663"/>
          <p14:tracePt t="67250" x="3705225" y="2622550"/>
          <p14:tracePt t="67267" x="3714750" y="2613025"/>
          <p14:tracePt t="67298" x="3724275" y="2601913"/>
          <p14:tracePt t="67318" x="3735388" y="2592388"/>
          <p14:tracePt t="67348" x="3744913" y="2592388"/>
          <p14:tracePt t="67399" x="3751263" y="2592388"/>
          <p14:tracePt t="67431" x="3760788" y="2592388"/>
          <p14:tracePt t="67440" x="3770313" y="2592388"/>
          <p14:tracePt t="67452" x="3781425" y="2592388"/>
          <p14:tracePt t="67469" x="3790950" y="2592388"/>
          <p14:tracePt t="67484" x="3802063" y="2592388"/>
          <p14:tracePt t="67500" x="3811588" y="2592388"/>
          <p14:tracePt t="67519" x="3822700" y="2601913"/>
          <p14:tracePt t="67589" x="3832225" y="2601913"/>
          <p14:tracePt t="67654" x="3841750" y="2601913"/>
          <p14:tracePt t="67684" x="3841750" y="2592388"/>
          <p14:tracePt t="67693" x="3852863" y="2592388"/>
          <p14:tracePt t="67726" x="3862388" y="2592388"/>
          <p14:tracePt t="67743" x="3873500" y="2592388"/>
          <p14:tracePt t="67759" x="3883025" y="2592388"/>
          <p14:tracePt t="67784" x="3894138" y="2592388"/>
          <p14:tracePt t="67800" x="3913188" y="2592388"/>
          <p14:tracePt t="67818" x="3924300" y="2592388"/>
          <p14:tracePt t="67834" x="3949700" y="2592388"/>
          <p14:tracePt t="67850" x="3970338" y="2592388"/>
          <p14:tracePt t="67867" x="4000500" y="2592388"/>
          <p14:tracePt t="67884" x="4021138" y="2592388"/>
          <p14:tracePt t="67900" x="4041775" y="2592388"/>
          <p14:tracePt t="67918" x="4062413" y="2601913"/>
          <p14:tracePt t="67934" x="4081463" y="2601913"/>
          <p14:tracePt t="67951" x="4102100" y="2613025"/>
          <p14:tracePt t="67967" x="4113213" y="2622550"/>
          <p14:tracePt t="67985" x="4117975" y="2633663"/>
          <p14:tracePt t="68000" x="4138613" y="2633663"/>
          <p14:tracePt t="68018" x="4148138" y="2633663"/>
          <p14:tracePt t="68034" x="4159250" y="2633663"/>
          <p14:tracePt t="68050" x="4168775" y="2633663"/>
          <p14:tracePt t="68067" x="4179888" y="2633663"/>
          <p14:tracePt t="68084" x="4189413" y="2633663"/>
          <p14:tracePt t="68101" x="4198938" y="2633663"/>
          <p14:tracePt t="68120" x="4210050" y="2633663"/>
          <p14:tracePt t="68138" x="4219575" y="2633663"/>
          <p14:tracePt t="68170" x="4230688" y="2633663"/>
          <p14:tracePt t="68182" x="4240213" y="2633663"/>
          <p14:tracePt t="68204" x="4251325" y="2633663"/>
          <p14:tracePt t="68226" x="4260850" y="2622550"/>
          <p14:tracePt t="68262" x="4270375" y="2613025"/>
          <p14:tracePt t="68300" x="4281488" y="2613025"/>
          <p14:tracePt t="68332" x="4291013" y="2613025"/>
          <p14:tracePt t="68393" x="4295775" y="2613025"/>
          <p14:tracePt t="68567" x="4306888" y="2613025"/>
          <p14:tracePt t="68619" x="4316413" y="2613025"/>
          <p14:tracePt t="68649" x="4316413" y="2622550"/>
          <p14:tracePt t="68668" x="4327525" y="2622550"/>
          <p14:tracePt t="68681" x="4327525" y="2633663"/>
          <p14:tracePt t="68713" x="4337050" y="2633663"/>
          <p14:tracePt t="68765" x="4348163" y="2633663"/>
          <p14:tracePt t="68830" x="4357688" y="2633663"/>
          <p14:tracePt t="68901" x="4367213" y="2633663"/>
          <p14:tracePt t="68917" x="4367213" y="2643188"/>
          <p14:tracePt t="69020" x="4367213" y="2652713"/>
          <p14:tracePt t="69193" x="4378325" y="2652713"/>
          <p14:tracePt t="69267" x="4387850" y="2652713"/>
          <p14:tracePt t="69298" x="4398963" y="2652713"/>
          <p14:tracePt t="69323" x="4408488" y="2652713"/>
          <p14:tracePt t="69341" x="4419600" y="2652713"/>
          <p14:tracePt t="69363" x="4429125" y="2652713"/>
          <p14:tracePt t="69416" x="4438650" y="2652713"/>
          <p14:tracePt t="69434" x="4438650" y="2643188"/>
          <p14:tracePt t="69469" x="4449763" y="2633663"/>
          <p14:tracePt t="69530" x="4459288" y="2633663"/>
          <p14:tracePt t="69585" x="4470400" y="2633663"/>
          <p14:tracePt t="69601" x="4470400" y="2622550"/>
          <p14:tracePt t="69763" x="4479925" y="2622550"/>
          <p14:tracePt t="69818" x="4484688" y="2622550"/>
          <p14:tracePt t="69858" x="4495800" y="2622550"/>
          <p14:tracePt t="69882" x="4505325" y="2622550"/>
          <p14:tracePt t="69926" x="4516438" y="2622550"/>
          <p14:tracePt t="69969" x="4525963" y="2622550"/>
          <p14:tracePt t="70005" x="4537075" y="2622550"/>
          <p14:tracePt t="70020" x="4537075" y="2613025"/>
          <p14:tracePt t="70040" x="4546600" y="2613025"/>
          <p14:tracePt t="70051" x="4556125" y="2601913"/>
          <p14:tracePt t="70073" x="4567238" y="2601913"/>
          <p14:tracePt t="70085" x="4567238" y="2592388"/>
          <p14:tracePt t="70100" x="4576763" y="2592388"/>
          <p14:tracePt t="70117" x="4576763" y="2581275"/>
          <p14:tracePt t="70134" x="4587875" y="2571750"/>
          <p14:tracePt t="70150" x="4608513" y="2562225"/>
          <p14:tracePt t="70167" x="4618038" y="2562225"/>
          <p14:tracePt t="70184" x="4627563" y="2562225"/>
          <p14:tracePt t="70200" x="4638675" y="2562225"/>
          <p14:tracePt t="70217" x="4648200" y="2551113"/>
          <p14:tracePt t="70234" x="4664075" y="2551113"/>
          <p14:tracePt t="70250" x="4684713" y="2551113"/>
          <p14:tracePt t="70268" x="4705350" y="2551113"/>
          <p14:tracePt t="70284" x="4724400" y="2551113"/>
          <p14:tracePt t="70300" x="4735513" y="2551113"/>
          <p14:tracePt t="70319" x="4745038" y="2551113"/>
          <p14:tracePt t="70335" x="4756150" y="2551113"/>
          <p14:tracePt t="70352" x="4756150" y="2562225"/>
          <p14:tracePt t="70367" x="4765675" y="2562225"/>
          <p14:tracePt t="70384" x="4776788" y="2571750"/>
          <p14:tracePt t="70401" x="4786313" y="2581275"/>
          <p14:tracePt t="70419" x="4795838" y="2592388"/>
          <p14:tracePt t="70434" x="4806950" y="2601913"/>
          <p14:tracePt t="70451" x="4806950" y="2613025"/>
          <p14:tracePt t="70467" x="4816475" y="2622550"/>
          <p14:tracePt t="70485" x="4816475" y="2633663"/>
          <p14:tracePt t="70500" x="4816475" y="2652713"/>
          <p14:tracePt t="70519" x="4816475" y="2663825"/>
          <p14:tracePt t="70601" x="4827588" y="2663825"/>
          <p14:tracePt t="70783" x="4827588" y="2652713"/>
          <p14:tracePt t="70815" x="4827588" y="2643188"/>
          <p14:tracePt t="70865" x="4827588" y="2633663"/>
          <p14:tracePt t="70917" x="4837113" y="2633663"/>
          <p14:tracePt t="70931" x="4837113" y="2622550"/>
          <p14:tracePt t="70970" x="4837113" y="2613025"/>
          <p14:tracePt t="71013" x="4848225" y="2601913"/>
          <p14:tracePt t="71053" x="4848225" y="2592388"/>
          <p14:tracePt t="71071" x="4852988" y="2592388"/>
          <p14:tracePt t="71084" x="4852988" y="2581275"/>
          <p14:tracePt t="71113" x="4862513" y="2581275"/>
          <p14:tracePt t="71145" x="4873625" y="2581275"/>
          <p14:tracePt t="71159" x="4883150" y="2581275"/>
          <p14:tracePt t="71183" x="4894263" y="2581275"/>
          <p14:tracePt t="71200" x="4903788" y="2581275"/>
          <p14:tracePt t="71206" x="4913313" y="2581275"/>
          <p14:tracePt t="71220" x="4924425" y="2571750"/>
          <p14:tracePt t="71235" x="4933950" y="2571750"/>
          <p14:tracePt t="71252" x="4945063" y="2571750"/>
          <p14:tracePt t="71269" x="4954588" y="2571750"/>
          <p14:tracePt t="71287" x="4965700" y="2571750"/>
          <p14:tracePt t="71301" x="4965700" y="2581275"/>
          <p14:tracePt t="71317" x="4975225" y="2581275"/>
          <p14:tracePt t="71333" x="4995863" y="2592388"/>
          <p14:tracePt t="71351" x="5016500" y="2592388"/>
          <p14:tracePt t="71367" x="5030788" y="2601913"/>
          <p14:tracePt t="71384" x="5041900" y="2601913"/>
          <p14:tracePt t="71401" x="5072063" y="2601913"/>
          <p14:tracePt t="71418" x="5122863" y="2601913"/>
          <p14:tracePt t="71434" x="5205413" y="2571750"/>
          <p14:tracePt t="71451" x="5281613" y="2551113"/>
          <p14:tracePt t="71467" x="5353050" y="2530475"/>
          <p14:tracePt t="71484" x="5399088" y="2520950"/>
          <p14:tracePt t="71500" x="5419725" y="2509838"/>
          <p14:tracePt t="71518" x="5438775" y="2509838"/>
          <p14:tracePt t="71538" x="5449888" y="2509838"/>
          <p14:tracePt t="71551" x="5459413" y="2509838"/>
          <p14:tracePt t="71567" x="5470525" y="2509838"/>
          <p14:tracePt t="71585" x="5480050" y="2509838"/>
          <p14:tracePt t="71663" x="5491163" y="2509838"/>
          <p14:tracePt t="71697" x="5500688" y="2509838"/>
          <p14:tracePt t="71715" x="5500688" y="2500313"/>
          <p14:tracePt t="71735" x="5510213" y="2500313"/>
          <p14:tracePt t="71784" x="5521325" y="2500313"/>
          <p14:tracePt t="71816" x="5530850" y="2500313"/>
          <p14:tracePt t="71835" x="5541963" y="2500313"/>
          <p14:tracePt t="71849" x="5551488" y="2500313"/>
          <p14:tracePt t="71863" x="5562600" y="2500313"/>
          <p14:tracePt t="71869" x="5572125" y="2500313"/>
          <p14:tracePt t="71885" x="5576888" y="2500313"/>
          <p14:tracePt t="71918" x="5588000" y="2500313"/>
          <p14:tracePt t="71933" x="5597525" y="2500313"/>
          <p14:tracePt t="71951" x="5608638" y="2500313"/>
          <p14:tracePt t="71967" x="5618163" y="2500313"/>
          <p14:tracePt t="71984" x="5627688" y="2500313"/>
          <p14:tracePt t="72001" x="5638800" y="2500313"/>
          <p14:tracePt t="72018" x="5638800" y="2509838"/>
          <p14:tracePt t="72036" x="5638800" y="2520950"/>
          <p14:tracePt t="72051" x="5648325" y="2520950"/>
          <p14:tracePt t="72068" x="5659438" y="2520950"/>
          <p14:tracePt t="72072" x="5659438" y="2530475"/>
          <p14:tracePt t="72084" x="5668963" y="2530475"/>
          <p14:tracePt t="72100" x="5680075" y="2530475"/>
          <p14:tracePt t="72117" x="5689600" y="2530475"/>
          <p14:tracePt t="72133" x="5699125" y="2541588"/>
          <p14:tracePt t="72151" x="5710238" y="2551113"/>
          <p14:tracePt t="72167" x="5719763" y="2562225"/>
          <p14:tracePt t="72185" x="5730875" y="2562225"/>
          <p14:tracePt t="72200" x="5740400" y="2571750"/>
          <p14:tracePt t="72218" x="5751513" y="2581275"/>
          <p14:tracePt t="72234" x="5761038" y="2581275"/>
          <p14:tracePt t="72250" x="5761038" y="2592388"/>
          <p14:tracePt t="72267" x="5765800" y="2592388"/>
          <p14:tracePt t="72284" x="5765800" y="2601913"/>
          <p14:tracePt t="72300" x="5765800" y="2613025"/>
          <p14:tracePt t="72319" x="5765800" y="2622550"/>
          <p14:tracePt t="72369" x="5765800" y="2633663"/>
          <p14:tracePt t="72404" x="5765800" y="2643188"/>
          <p14:tracePt t="72434" x="5765800" y="2652713"/>
          <p14:tracePt t="72467" x="5765800" y="2663825"/>
          <p14:tracePt t="72501" x="5765800" y="2668588"/>
          <p14:tracePt t="72532" x="5765800" y="2679700"/>
          <p14:tracePt t="72564" x="5761038" y="2679700"/>
          <p14:tracePt t="72570" x="5761038" y="2689225"/>
          <p14:tracePt t="72663" x="5751513" y="2689225"/>
          <p14:tracePt t="72701" x="5740400" y="2689225"/>
          <p14:tracePt t="72755" x="5730875" y="2689225"/>
          <p14:tracePt t="72834" x="5730875" y="2679700"/>
          <p14:tracePt t="72848" x="5719763" y="2679700"/>
          <p14:tracePt t="72900" x="5710238" y="2679700"/>
          <p14:tracePt t="72932" x="5699125" y="2679700"/>
          <p14:tracePt t="72963" x="5689600" y="2679700"/>
          <p14:tracePt t="72983" x="5680075" y="2679700"/>
          <p14:tracePt t="73000" x="5680075" y="2689225"/>
          <p14:tracePt t="73026" x="5668963" y="2689225"/>
          <p14:tracePt t="73033" x="5668963" y="2698750"/>
          <p14:tracePt t="73051" x="5659438" y="2698750"/>
          <p14:tracePt t="73067" x="5659438" y="2709863"/>
          <p14:tracePt t="73071" x="5648325" y="2719388"/>
          <p14:tracePt t="73084" x="5638800" y="2719388"/>
          <p14:tracePt t="73100" x="5638800" y="2730500"/>
          <p14:tracePt t="73117" x="5627688" y="2730500"/>
          <p14:tracePt t="73134" x="5618163" y="2740025"/>
          <p14:tracePt t="73151" x="5608638" y="2751138"/>
          <p14:tracePt t="73167" x="5597525" y="2760663"/>
          <p14:tracePt t="73184" x="5588000" y="2770188"/>
          <p14:tracePt t="73200" x="5588000" y="2781300"/>
          <p14:tracePt t="73218" x="5576888" y="2781300"/>
          <p14:tracePt t="73234" x="5572125" y="2781300"/>
          <p14:tracePt t="73254" x="5562600" y="2781300"/>
          <p14:tracePt t="73267" x="5562600" y="2790825"/>
          <p14:tracePt t="73285" x="5551488" y="2790825"/>
          <p14:tracePt t="73303" x="5541963" y="2790825"/>
          <p14:tracePt t="73351" x="5530850" y="2790825"/>
          <p14:tracePt t="73423" x="5530850" y="2801938"/>
          <p14:tracePt t="73675" x="5521325" y="2801938"/>
          <p14:tracePt t="73849" x="5510213" y="2801938"/>
          <p14:tracePt t="73863" x="5510213" y="2790825"/>
          <p14:tracePt t="73970" x="5510213" y="2781300"/>
          <p14:tracePt t="74020" x="5500688" y="2781300"/>
          <p14:tracePt t="74050" x="5500688" y="2770188"/>
          <p14:tracePt t="74074" x="5491163" y="2770188"/>
          <p14:tracePt t="74104" x="5480050" y="2760663"/>
          <p14:tracePt t="74133" x="5470525" y="2751138"/>
          <p14:tracePt t="74149" x="5459413" y="2740025"/>
          <p14:tracePt t="74166" x="5449888" y="2730500"/>
          <p14:tracePt t="74180" x="5438775" y="2730500"/>
          <p14:tracePt t="74186" x="5438775" y="2719388"/>
          <p14:tracePt t="74200" x="5429250" y="2719388"/>
          <p14:tracePt t="74218" x="5419725" y="2709863"/>
          <p14:tracePt t="74234" x="5408613" y="2709863"/>
          <p14:tracePt t="74250" x="5394325" y="2698750"/>
          <p14:tracePt t="74267" x="5373688" y="2689225"/>
          <p14:tracePt t="74284" x="5353050" y="2679700"/>
          <p14:tracePt t="74301" x="5322888" y="2668588"/>
          <p14:tracePt t="74318" x="5302250" y="2663825"/>
          <p14:tracePt t="74334" x="5270500" y="2663825"/>
          <p14:tracePt t="74351" x="5251450" y="2652713"/>
          <p14:tracePt t="74367" x="5230813" y="2643188"/>
          <p14:tracePt t="74384" x="5219700" y="2633663"/>
          <p14:tracePt t="74400" x="5205413" y="2622550"/>
          <p14:tracePt t="74418" x="5194300" y="2622550"/>
          <p14:tracePt t="74434" x="5184775" y="2613025"/>
          <p14:tracePt t="74451" x="5173663" y="2613025"/>
          <p14:tracePt t="74480" x="5173663" y="2601913"/>
          <p14:tracePt t="74500" x="5164138" y="2601913"/>
          <p14:tracePt t="74540" x="5153025" y="2601913"/>
          <p14:tracePt t="74583" x="5153025" y="2592388"/>
          <p14:tracePt t="74659" x="5164138" y="2592388"/>
          <p14:tracePt t="74714" x="5173663" y="2592388"/>
          <p14:tracePt t="74751" x="5184775" y="2592388"/>
          <p14:tracePt t="74851" x="5194300" y="2592388"/>
          <p14:tracePt t="74989" x="5184775" y="2592388"/>
          <p14:tracePt t="75008" x="5173663" y="2592388"/>
          <p14:tracePt t="75027" x="5164138" y="2592388"/>
          <p14:tracePt t="75038" x="5153025" y="2592388"/>
          <p14:tracePt t="75052" x="5153025" y="2581275"/>
          <p14:tracePt t="75067" x="5143500" y="2581275"/>
          <p14:tracePt t="75085" x="5133975" y="2571750"/>
          <p14:tracePt t="75101" x="5113338" y="2562225"/>
          <p14:tracePt t="75118" x="5102225" y="2551113"/>
          <p14:tracePt t="75133" x="5081588" y="2551113"/>
          <p14:tracePt t="75151" x="5081588" y="2541588"/>
          <p14:tracePt t="75167" x="5072063" y="2541588"/>
          <p14:tracePt t="75184" x="5062538" y="2541588"/>
          <p14:tracePt t="75200" x="5051425" y="2541588"/>
          <p14:tracePt t="75218" x="5041900" y="2541588"/>
          <p14:tracePt t="75234" x="5030788" y="2541588"/>
          <p14:tracePt t="75250" x="5026025" y="2541588"/>
          <p14:tracePt t="75274" x="5016500" y="2541588"/>
          <p14:tracePt t="75326" x="5005388" y="2541588"/>
          <p14:tracePt t="75358" x="5005388" y="2551113"/>
          <p14:tracePt t="75367" x="4995863" y="2551113"/>
          <p14:tracePt t="75567" x="4995863" y="2562225"/>
          <p14:tracePt t="75635" x="4984750" y="2562225"/>
          <p14:tracePt t="75672" x="4984750" y="2571750"/>
          <p14:tracePt t="75689" x="4975225" y="2571750"/>
          <p14:tracePt t="75715" x="4975225" y="2581275"/>
          <p14:tracePt t="75766" x="4965700" y="2581275"/>
          <p14:tracePt t="75772" x="4965700" y="2592388"/>
          <p14:tracePt t="75803" x="4965700" y="2601913"/>
          <p14:tracePt t="75818" x="4954588" y="2601913"/>
          <p14:tracePt t="75834" x="4954588" y="2613025"/>
          <p14:tracePt t="75870" x="4945063" y="2613025"/>
          <p14:tracePt t="75933" x="4945063" y="2622550"/>
          <p14:tracePt t="75960" x="4933950" y="2622550"/>
          <p14:tracePt t="75991" x="4924425" y="2622550"/>
          <p14:tracePt t="76009" x="4913313" y="2633663"/>
          <p14:tracePt t="76024" x="4903788" y="2633663"/>
          <p14:tracePt t="76037" x="4894263" y="2633663"/>
          <p14:tracePt t="76058" x="4883150" y="2633663"/>
          <p14:tracePt t="76067" x="4873625" y="2633663"/>
          <p14:tracePt t="76085" x="4862513" y="2633663"/>
          <p14:tracePt t="76119" x="4862513" y="2643188"/>
          <p14:tracePt t="76131" x="4852988" y="2643188"/>
          <p14:tracePt t="76553" x="4848225" y="2643188"/>
          <p14:tracePt t="76569" x="4848225" y="2652713"/>
          <p14:tracePt t="76575" x="4837113" y="2652713"/>
          <p14:tracePt t="76584" x="4837113" y="2663825"/>
          <p14:tracePt t="76600" x="4827588" y="2663825"/>
          <p14:tracePt t="76618" x="4806950" y="2668588"/>
          <p14:tracePt t="76634" x="4795838" y="2679700"/>
          <p14:tracePt t="76650" x="4786313" y="2679700"/>
          <p14:tracePt t="76667" x="4776788" y="2689225"/>
          <p14:tracePt t="76687" x="4765675" y="2689225"/>
          <p14:tracePt t="76742" x="4765675" y="2679700"/>
          <p14:tracePt t="76775" x="4765675" y="2668588"/>
          <p14:tracePt t="76800" x="4765675" y="2663825"/>
          <p14:tracePt t="76831" x="4765675" y="2652713"/>
          <p14:tracePt t="76853" x="4765675" y="2643188"/>
          <p14:tracePt t="76921" x="4765675" y="2633663"/>
          <p14:tracePt t="76976" x="4776788" y="2633663"/>
          <p14:tracePt t="77301" x="4776788" y="2643188"/>
          <p14:tracePt t="77311" x="4765675" y="2643188"/>
          <p14:tracePt t="77325" x="4756150" y="2643188"/>
          <p14:tracePt t="77334" x="4745038" y="2643188"/>
          <p14:tracePt t="77351" x="4735513" y="2643188"/>
          <p14:tracePt t="77368" x="4724400" y="2643188"/>
          <p14:tracePt t="77384" x="4694238" y="2643188"/>
          <p14:tracePt t="77400" x="4673600" y="2643188"/>
          <p14:tracePt t="77418" x="4659313" y="2633663"/>
          <p14:tracePt t="77434" x="4648200" y="2633663"/>
          <p14:tracePt t="77891" x="4638675" y="2633663"/>
          <p14:tracePt t="78034" x="4648200" y="2633663"/>
          <p14:tracePt t="78063" x="4659313" y="2633663"/>
          <p14:tracePt t="78082" x="4664075" y="2633663"/>
          <p14:tracePt t="78108" x="4673600" y="2633663"/>
          <p14:tracePt t="78125" x="4684713" y="2633663"/>
          <p14:tracePt t="78143" x="4694238" y="2633663"/>
          <p14:tracePt t="78167" x="4694238" y="2643188"/>
          <p14:tracePt t="78184" x="4705350" y="2643188"/>
          <p14:tracePt t="78200" x="4714875" y="2643188"/>
          <p14:tracePt t="78218" x="4724400" y="2643188"/>
          <p14:tracePt t="78234" x="4735513" y="2643188"/>
          <p14:tracePt t="78251" x="4745038" y="2643188"/>
          <p14:tracePt t="78267" x="4756150" y="2643188"/>
          <p14:tracePt t="78285" x="4765675" y="2643188"/>
          <p14:tracePt t="78301" x="4786313" y="2643188"/>
          <p14:tracePt t="78317" x="4795838" y="2643188"/>
          <p14:tracePt t="78341" x="4806950" y="2643188"/>
          <p14:tracePt t="78367" x="4806950" y="2652713"/>
          <p14:tracePt t="78384" x="4816475" y="2652713"/>
          <p14:tracePt t="78403" x="4827588" y="2652713"/>
          <p14:tracePt t="78417" x="4837113" y="2652713"/>
          <p14:tracePt t="78450" x="4848225" y="2652713"/>
          <p14:tracePt t="78482" x="4852988" y="2652713"/>
          <p14:tracePt t="78487" x="4852988" y="2663825"/>
          <p14:tracePt t="78517" x="4862513" y="2663825"/>
          <p14:tracePt t="78608" x="4873625" y="2663825"/>
          <p14:tracePt t="78622" x="4873625" y="2668588"/>
          <p14:tracePt t="78648" x="4883150" y="2668588"/>
          <p14:tracePt t="78697" x="4894263" y="2668588"/>
          <p14:tracePt t="78765" x="4903788" y="2668588"/>
          <p14:tracePt t="78807" x="4913313" y="2668588"/>
          <p14:tracePt t="78881" x="4913313" y="2679700"/>
          <p14:tracePt t="78948" x="4924425" y="2679700"/>
          <p14:tracePt t="78975" x="4933950" y="2679700"/>
          <p14:tracePt t="78990" x="4933950" y="2668588"/>
          <p14:tracePt t="79001" x="4945063" y="2668588"/>
          <p14:tracePt t="79018" x="4954588" y="2663825"/>
          <p14:tracePt t="79034" x="4965700" y="2652713"/>
          <p14:tracePt t="79051" x="4984750" y="2643188"/>
          <p14:tracePt t="79067" x="4995863" y="2633663"/>
          <p14:tracePt t="79084" x="5005388" y="2613025"/>
          <p14:tracePt t="79100" x="5016500" y="2613025"/>
          <p14:tracePt t="79269" x="5026025" y="2613025"/>
          <p14:tracePt t="79295" x="5026025" y="2601913"/>
          <p14:tracePt t="79321" x="5030788" y="2601913"/>
          <p14:tracePt t="79350" x="5030788" y="2592388"/>
          <p14:tracePt t="79356" x="5041900" y="2592388"/>
          <p14:tracePt t="79515" x="5041900" y="2601913"/>
          <p14:tracePt t="79589" x="5041900" y="2613025"/>
          <p14:tracePt t="79646" x="5041900" y="2622550"/>
          <p14:tracePt t="79723" x="5030788" y="2622550"/>
          <p14:tracePt t="79765" x="5030788" y="2633663"/>
          <p14:tracePt t="80041" x="5030788" y="2622550"/>
          <p14:tracePt t="80055" x="5026025" y="2622550"/>
          <p14:tracePt t="80211" x="5016500" y="2622550"/>
          <p14:tracePt t="80299" x="5005388" y="2622550"/>
          <p14:tracePt t="80319" x="4995863" y="2622550"/>
          <p14:tracePt t="80337" x="4984750" y="2622550"/>
          <p14:tracePt t="80352" x="4975225" y="2622550"/>
          <p14:tracePt t="80369" x="4965700" y="2622550"/>
          <p14:tracePt t="80384" x="4954588" y="2622550"/>
          <p14:tracePt t="80400" x="4924425" y="2622550"/>
          <p14:tracePt t="80418" x="4894263" y="2622550"/>
          <p14:tracePt t="80434" x="4862513" y="2622550"/>
          <p14:tracePt t="80451" x="4848225" y="2622550"/>
          <p14:tracePt t="80469" x="4816475" y="2622550"/>
          <p14:tracePt t="80475" x="4806950" y="2622550"/>
          <p14:tracePt t="80484" x="4795838" y="2622550"/>
          <p14:tracePt t="80500" x="4776788" y="2622550"/>
          <p14:tracePt t="80517" x="4765675" y="2622550"/>
          <p14:tracePt t="80534" x="4745038" y="2622550"/>
          <p14:tracePt t="80551" x="4724400" y="2622550"/>
          <p14:tracePt t="80568" x="4705350" y="2622550"/>
          <p14:tracePt t="80584" x="4694238" y="2622550"/>
          <p14:tracePt t="80643" x="4684713" y="2622550"/>
          <p14:tracePt t="80755" x="4673600" y="2622550"/>
          <p14:tracePt t="80808" x="4664075" y="2622550"/>
          <p14:tracePt t="80830" x="4659313" y="2613025"/>
          <p14:tracePt t="80836" x="4648200" y="2613025"/>
          <p14:tracePt t="80851" x="4638675" y="2601913"/>
          <p14:tracePt t="80867" x="4627563" y="2601913"/>
          <p14:tracePt t="80884" x="4608513" y="2601913"/>
          <p14:tracePt t="80901" x="4567238" y="2592388"/>
          <p14:tracePt t="80917" x="4537075" y="2592388"/>
          <p14:tracePt t="80934" x="4505325" y="2581275"/>
          <p14:tracePt t="80951" x="4459288" y="2571750"/>
          <p14:tracePt t="80967" x="4429125" y="2562225"/>
          <p14:tracePt t="80984" x="4387850" y="2551113"/>
          <p14:tracePt t="81000" x="4367213" y="2541588"/>
          <p14:tracePt t="81018" x="4337050" y="2530475"/>
          <p14:tracePt t="81034" x="4316413" y="2520950"/>
          <p14:tracePt t="81051" x="4306888" y="2509838"/>
          <p14:tracePt t="81067" x="4295775" y="2509838"/>
          <p14:tracePt t="81085" x="4281488" y="2500313"/>
          <p14:tracePt t="81101" x="4260850" y="2500313"/>
          <p14:tracePt t="81117" x="4251325" y="2500313"/>
          <p14:tracePt t="81134" x="4230688" y="2500313"/>
          <p14:tracePt t="81151" x="4219575" y="2490788"/>
          <p14:tracePt t="81167" x="4198938" y="2479675"/>
          <p14:tracePt t="81184" x="4179888" y="2474913"/>
          <p14:tracePt t="81200" x="4148138" y="2465388"/>
          <p14:tracePt t="81218" x="4127500" y="2454275"/>
          <p14:tracePt t="81234" x="4113213" y="2454275"/>
          <p14:tracePt t="81251" x="4081463" y="2454275"/>
          <p14:tracePt t="81268" x="4062413" y="2454275"/>
          <p14:tracePt t="81284" x="4041775" y="2454275"/>
          <p14:tracePt t="81300" x="4030663" y="2465388"/>
          <p14:tracePt t="81317" x="4010025" y="2465388"/>
          <p14:tracePt t="81334" x="3990975" y="2465388"/>
          <p14:tracePt t="81351" x="3970338" y="2465388"/>
          <p14:tracePt t="81367" x="3959225" y="2465388"/>
          <p14:tracePt t="81371" x="3949700" y="2465388"/>
          <p14:tracePt t="81405" x="3938588" y="2465388"/>
          <p14:tracePt t="81412" x="3933825" y="2465388"/>
          <p14:tracePt t="81453" x="3924300" y="2465388"/>
          <p14:tracePt t="81468" x="3913188" y="2465388"/>
          <p14:tracePt t="81502" x="3903663" y="2465388"/>
          <p14:tracePt t="81543" x="3894138" y="2465388"/>
          <p14:tracePt t="81580" x="3883025" y="2465388"/>
          <p14:tracePt t="81586" x="3883025" y="2474913"/>
          <p14:tracePt t="81603" x="3873500" y="2474913"/>
          <p14:tracePt t="81619" x="3873500" y="2479675"/>
          <p14:tracePt t="81635" x="3862388" y="2479675"/>
          <p14:tracePt t="81651" x="3862388" y="2490788"/>
          <p14:tracePt t="81731" x="3862388" y="2500313"/>
          <p14:tracePt t="81786" x="3873500" y="2509838"/>
          <p14:tracePt t="81795" x="3873500" y="2520950"/>
          <p14:tracePt t="81812" x="3883025" y="2530475"/>
          <p14:tracePt t="81819" x="3883025" y="2541588"/>
          <p14:tracePt t="81835" x="3894138" y="2551113"/>
          <p14:tracePt t="81851" x="3894138" y="2562225"/>
          <p14:tracePt t="81867" x="3903663" y="2562225"/>
          <p14:tracePt t="81884" x="3903663" y="2581275"/>
          <p14:tracePt t="81900" x="3913188" y="2592388"/>
          <p14:tracePt t="81917" x="3913188" y="2601913"/>
          <p14:tracePt t="81935" x="3924300" y="2613025"/>
          <p14:tracePt t="81966" x="3924300" y="2622550"/>
          <p14:tracePt t="82019" x="3924300" y="2633663"/>
          <p14:tracePt t="82059" x="3933825" y="2633663"/>
          <p14:tracePt t="82173" x="3938588" y="2633663"/>
          <p14:tracePt t="82248" x="3949700" y="2633663"/>
          <p14:tracePt t="82285" x="3949700" y="2622550"/>
          <p14:tracePt t="82305" x="3949700" y="2613025"/>
          <p14:tracePt t="82320" x="3959225" y="2601913"/>
          <p14:tracePt t="82335" x="3959225" y="2592388"/>
          <p14:tracePt t="82353" x="3959225" y="2581275"/>
          <p14:tracePt t="82381" x="3959225" y="2571750"/>
          <p14:tracePt t="82398" x="3959225" y="2562225"/>
          <p14:tracePt t="82418" x="3959225" y="2551113"/>
          <p14:tracePt t="82435" x="3959225" y="2541588"/>
          <p14:tracePt t="82452" x="3970338" y="2530475"/>
          <p14:tracePt t="82467" x="3970338" y="2520950"/>
          <p14:tracePt t="82484" x="3970338" y="2509838"/>
          <p14:tracePt t="82500" x="3979863" y="2509838"/>
          <p14:tracePt t="82517" x="3979863" y="2500313"/>
          <p14:tracePt t="82534" x="3979863" y="2479675"/>
          <p14:tracePt t="82551" x="3979863" y="2474913"/>
          <p14:tracePt t="82567" x="3979863" y="2465388"/>
          <p14:tracePt t="82585" x="3990975" y="2465388"/>
          <p14:tracePt t="82600" x="3990975" y="2454275"/>
          <p14:tracePt t="82635" x="3990975" y="2444750"/>
          <p14:tracePt t="82665" x="3990975" y="2433638"/>
          <p14:tracePt t="82703" x="3990975" y="2424113"/>
          <p14:tracePt t="82724" x="3990975" y="2413000"/>
          <p14:tracePt t="82827" x="3979863" y="2413000"/>
          <p14:tracePt t="82838" x="3979863" y="2424113"/>
          <p14:tracePt t="82851" x="3979863" y="2433638"/>
          <p14:tracePt t="82870" x="3979863" y="2444750"/>
          <p14:tracePt t="82885" x="3970338" y="2444750"/>
          <p14:tracePt t="82900" x="3970338" y="2454275"/>
          <p14:tracePt t="82918" x="3970338" y="2465388"/>
          <p14:tracePt t="82934" x="3970338" y="2479675"/>
          <p14:tracePt t="82951" x="3970338" y="2490788"/>
          <p14:tracePt t="82967" x="3970338" y="2500313"/>
          <p14:tracePt t="82984" x="3970338" y="2509838"/>
          <p14:tracePt t="83000" x="3970338" y="2530475"/>
          <p14:tracePt t="83018" x="3970338" y="2541588"/>
          <p14:tracePt t="83034" x="3970338" y="2562225"/>
          <p14:tracePt t="83051" x="3990975" y="2571750"/>
          <p14:tracePt t="83067" x="4010025" y="2592388"/>
          <p14:tracePt t="83085" x="4021138" y="2601913"/>
          <p14:tracePt t="83100" x="4030663" y="2601913"/>
          <p14:tracePt t="83117" x="4051300" y="2613025"/>
          <p14:tracePt t="83134" x="4062413" y="2613025"/>
          <p14:tracePt t="83151" x="4071938" y="2613025"/>
          <p14:tracePt t="83167" x="4081463" y="2613025"/>
          <p14:tracePt t="83170" x="4092575" y="2613025"/>
          <p14:tracePt t="83184" x="4092575" y="2601913"/>
          <p14:tracePt t="83203" x="4092575" y="2592388"/>
          <p14:tracePt t="83238" x="4092575" y="2581275"/>
          <p14:tracePt t="83398" x="4092575" y="2592388"/>
          <p14:tracePt t="83446" x="4092575" y="2601913"/>
          <p14:tracePt t="83513" x="4102100" y="2601913"/>
          <p14:tracePt t="83613" x="4102100" y="2592388"/>
          <p14:tracePt t="83620" x="4092575" y="2592388"/>
          <p14:tracePt t="83651" x="4081463" y="2592388"/>
          <p14:tracePt t="83657" x="4081463" y="2581275"/>
          <p14:tracePt t="83714" x="4071938" y="2581275"/>
          <p14:tracePt t="83821" x="4071938" y="2592388"/>
          <p14:tracePt t="83933" x="4062413" y="2592388"/>
          <p14:tracePt t="83982" x="4062413" y="2601913"/>
          <p14:tracePt t="84132" x="4062413" y="2613025"/>
          <p14:tracePt t="84201" x="4071938" y="2622550"/>
          <p14:tracePt t="84207" x="4081463" y="2622550"/>
          <p14:tracePt t="84225" x="4092575" y="2622550"/>
          <p14:tracePt t="84234" x="4102100" y="2622550"/>
          <p14:tracePt t="84267" x="4113213" y="2633663"/>
          <p14:tracePt t="84284" x="4127500" y="2643188"/>
          <p14:tracePt t="84301" x="4159250" y="2643188"/>
          <p14:tracePt t="84317" x="4179888" y="2652713"/>
          <p14:tracePt t="84334" x="4210050" y="2652713"/>
          <p14:tracePt t="84351" x="4230688" y="2652713"/>
          <p14:tracePt t="84367" x="4260850" y="2652713"/>
          <p14:tracePt t="84384" x="4281488" y="2663825"/>
          <p14:tracePt t="84400" x="4295775" y="2663825"/>
          <p14:tracePt t="84418" x="4316413" y="2668588"/>
          <p14:tracePt t="84434" x="4337050" y="2668588"/>
          <p14:tracePt t="84451" x="4367213" y="2668588"/>
          <p14:tracePt t="84468" x="4387850" y="2668588"/>
          <p14:tracePt t="84485" x="4398963" y="2668588"/>
          <p14:tracePt t="84501" x="4419600" y="2668588"/>
          <p14:tracePt t="84517" x="4429125" y="2668588"/>
          <p14:tracePt t="84543" x="4438650" y="2668588"/>
          <p14:tracePt t="84550" x="4449763" y="2668588"/>
          <p14:tracePt t="84653" x="4459288" y="2668588"/>
          <p14:tracePt t="84714" x="4470400" y="2668588"/>
          <p14:tracePt t="84775" x="4470400" y="2663825"/>
          <p14:tracePt t="84897" x="4470400" y="2652713"/>
          <p14:tracePt t="84983" x="4470400" y="2643188"/>
          <p14:tracePt t="85000" x="4479925" y="2643188"/>
          <p14:tracePt t="85046" x="4479925" y="2633663"/>
          <p14:tracePt t="85101" x="4479925" y="2622550"/>
          <p14:tracePt t="85163" x="4479925" y="2613025"/>
          <p14:tracePt t="85196" x="4484688" y="2613025"/>
          <p14:tracePt t="85226" x="4484688" y="2601913"/>
          <p14:tracePt t="85236" x="4495800" y="2601913"/>
          <p14:tracePt t="85251" x="4495800" y="2592388"/>
          <p14:tracePt t="85268" x="4505325" y="2592388"/>
          <p14:tracePt t="85284" x="4505325" y="2581275"/>
          <p14:tracePt t="85301" x="4516438" y="2581275"/>
          <p14:tracePt t="85317" x="4525963" y="2571750"/>
          <p14:tracePt t="85334" x="4537075" y="2562225"/>
          <p14:tracePt t="85351" x="4546600" y="2562225"/>
          <p14:tracePt t="85367" x="4556125" y="2562225"/>
          <p14:tracePt t="85384" x="4567238" y="2562225"/>
          <p14:tracePt t="85401" x="4576763" y="2562225"/>
          <p14:tracePt t="85419" x="4587875" y="2562225"/>
          <p14:tracePt t="85439" x="4597400" y="2562225"/>
          <p14:tracePt t="85468" x="4608513" y="2562225"/>
          <p14:tracePt t="85485" x="4608513" y="2571750"/>
          <p14:tracePt t="85503" x="4618038" y="2571750"/>
          <p14:tracePt t="85518" x="4618038" y="2581275"/>
          <p14:tracePt t="85537" x="4618038" y="2592388"/>
          <p14:tracePt t="85559" x="4618038" y="2601913"/>
          <p14:tracePt t="85572" x="4627563" y="2601913"/>
          <p14:tracePt t="85602" x="4638675" y="2601913"/>
          <p14:tracePt t="85618" x="4638675" y="2613025"/>
          <p14:tracePt t="85634" x="4648200" y="2613025"/>
          <p14:tracePt t="85664" x="4648200" y="2622550"/>
          <p14:tracePt t="85670" x="4659313" y="2622550"/>
          <p14:tracePt t="85700" x="4659313" y="2633663"/>
          <p14:tracePt t="85717" x="4664075" y="2633663"/>
          <p14:tracePt t="85737" x="4664075" y="2643188"/>
          <p14:tracePt t="85752" x="4673600" y="2643188"/>
          <p14:tracePt t="85783" x="4684713" y="2643188"/>
          <p14:tracePt t="85849" x="4684713" y="2652713"/>
          <p14:tracePt t="85916" x="4694238" y="2652713"/>
          <p14:tracePt t="86036" x="4705350" y="2652713"/>
          <p14:tracePt t="86165" x="4694238" y="2652713"/>
          <p14:tracePt t="86196" x="4694238" y="2663825"/>
          <p14:tracePt t="86203" x="4684713" y="2663825"/>
          <p14:tracePt t="86219" x="4673600" y="2663825"/>
          <p14:tracePt t="86234" x="4664075" y="2663825"/>
          <p14:tracePt t="86252" x="4659313" y="2668588"/>
          <p14:tracePt t="86284" x="4648200" y="2679700"/>
          <p14:tracePt t="86301" x="4638675" y="2679700"/>
          <p14:tracePt t="86320" x="4638675" y="2689225"/>
          <p14:tracePt t="86340" x="4627563" y="2689225"/>
          <p14:tracePt t="86368" x="4618038" y="2698750"/>
          <p14:tracePt t="86384" x="4608513" y="2709863"/>
          <p14:tracePt t="86400" x="4608513" y="2719388"/>
          <p14:tracePt t="86417" x="4597400" y="2719388"/>
          <p14:tracePt t="86434" x="4597400" y="2730500"/>
          <p14:tracePt t="86456" x="4597400" y="2740025"/>
          <p14:tracePt t="86485" x="4597400" y="2751138"/>
          <p14:tracePt t="86502" x="4587875" y="2751138"/>
          <p14:tracePt t="86507" x="4587875" y="2760663"/>
          <p14:tracePt t="86535" x="4587875" y="2770188"/>
          <p14:tracePt t="86551" x="4576763" y="2770188"/>
          <p14:tracePt t="86569" x="4576763" y="2781300"/>
          <p14:tracePt t="86601" x="4576763" y="2790825"/>
          <p14:tracePt t="86632" x="4567238" y="2790825"/>
          <p14:tracePt t="87017" x="4576763" y="2790825"/>
          <p14:tracePt t="87181" x="4576763" y="2801938"/>
          <p14:tracePt t="87248" x="4567238" y="2811463"/>
          <p14:tracePt t="87269" x="4556125" y="2822575"/>
          <p14:tracePt t="87284" x="4556125" y="2847975"/>
          <p14:tracePt t="87289" x="4546600" y="2867025"/>
          <p14:tracePt t="87301" x="4546600" y="2898775"/>
          <p14:tracePt t="87317" x="4525963" y="2970213"/>
          <p14:tracePt t="87334" x="4470400" y="3168650"/>
          <p14:tracePt t="87351" x="4419600" y="3357563"/>
          <p14:tracePt t="87367" x="4327525" y="3602038"/>
          <p14:tracePt t="87384" x="4270375" y="3770313"/>
          <p14:tracePt t="87400" x="4179888" y="3979863"/>
          <p14:tracePt t="87418" x="4113213" y="4113213"/>
          <p14:tracePt t="87434" x="4030663" y="4240213"/>
          <p14:tracePt t="87451" x="4000500" y="4302125"/>
          <p14:tracePt t="87467" x="3979863" y="4348163"/>
          <p14:tracePt t="87485" x="3979863" y="4357688"/>
          <p14:tracePt t="87501" x="3979863" y="4348163"/>
          <p14:tracePt t="87517" x="3990975" y="4316413"/>
          <p14:tracePt t="87534" x="4010025" y="4291013"/>
          <p14:tracePt t="87551" x="4021138" y="4270375"/>
          <p14:tracePt t="87567" x="4030663" y="4251325"/>
          <p14:tracePt t="87584" x="4041775" y="4240213"/>
          <p14:tracePt t="87621" x="4051300" y="4240213"/>
          <p14:tracePt t="87674" x="4062413" y="4240213"/>
          <p14:tracePt t="87688" x="4071938" y="4240213"/>
          <p14:tracePt t="87706" x="4081463" y="4240213"/>
          <p14:tracePt t="87719" x="4081463" y="4230688"/>
          <p14:tracePt t="87734" x="4092575" y="4230688"/>
          <p14:tracePt t="87751" x="4102100" y="4219575"/>
          <p14:tracePt t="87767" x="4113213" y="4210050"/>
          <p14:tracePt t="87797" x="4113213" y="4198938"/>
          <p14:tracePt t="87803" x="4117975" y="4198938"/>
          <p14:tracePt t="87832" x="4117975" y="4189413"/>
          <p14:tracePt t="87838" x="4127500" y="4189413"/>
          <p14:tracePt t="87851" x="4127500" y="4179888"/>
          <p14:tracePt t="87875" x="4138613" y="4168775"/>
          <p14:tracePt t="87884" x="4138613" y="4159250"/>
          <p14:tracePt t="87901" x="4138613" y="4148138"/>
          <p14:tracePt t="87918" x="4138613" y="4138613"/>
          <p14:tracePt t="87934" x="4138613" y="4113213"/>
          <p14:tracePt t="87951" x="4138613" y="4092575"/>
          <p14:tracePt t="87967" x="4138613" y="4062413"/>
          <p14:tracePt t="87985" x="4138613" y="4030663"/>
          <p14:tracePt t="88001" x="4138613" y="4000500"/>
          <p14:tracePt t="88018" x="4138613" y="3979863"/>
          <p14:tracePt t="88034" x="4127500" y="3949700"/>
          <p14:tracePt t="88050" x="4127500" y="3933825"/>
          <p14:tracePt t="88067" x="4117975" y="3903663"/>
          <p14:tracePt t="88084" x="4113213" y="3883025"/>
          <p14:tracePt t="88100" x="4102100" y="3862388"/>
          <p14:tracePt t="88117" x="4081463" y="3852863"/>
          <p14:tracePt t="88134" x="4062413" y="3841750"/>
          <p14:tracePt t="88151" x="4041775" y="3841750"/>
          <p14:tracePt t="88167" x="4021138" y="3841750"/>
          <p14:tracePt t="88184" x="4000500" y="3841750"/>
          <p14:tracePt t="88201" x="3990975" y="3841750"/>
          <p14:tracePt t="88218" x="3959225" y="3841750"/>
          <p14:tracePt t="88234" x="3933825" y="3852863"/>
          <p14:tracePt t="88250" x="3913188" y="3852863"/>
          <p14:tracePt t="88267" x="3903663" y="3852863"/>
          <p14:tracePt t="88284" x="3883025" y="3852863"/>
          <p14:tracePt t="88300" x="3873500" y="3852863"/>
          <p14:tracePt t="88417" x="3873500" y="3841750"/>
          <p14:tracePt t="88433" x="3873500" y="3832225"/>
          <p14:tracePt t="88446" x="3883025" y="3832225"/>
          <p14:tracePt t="88456" x="3883025" y="3822700"/>
          <p14:tracePt t="88554" x="3883025" y="3811588"/>
          <p14:tracePt t="88714" x="3894138" y="3811588"/>
          <p14:tracePt t="88758" x="3903663" y="3811588"/>
          <p14:tracePt t="88765" x="3903663" y="3822700"/>
          <p14:tracePt t="88791" x="3903663" y="3832225"/>
          <p14:tracePt t="88813" x="3903663" y="3841750"/>
          <p14:tracePt t="88858" x="3903663" y="3852863"/>
          <p14:tracePt t="88898" x="3913188" y="3852863"/>
          <p14:tracePt t="88915" x="3913188" y="3862388"/>
          <p14:tracePt t="88965" x="3913188" y="3873500"/>
          <p14:tracePt t="89064" x="3924300" y="3873500"/>
          <p14:tracePt t="89131" x="3924300" y="3883025"/>
          <p14:tracePt t="89149" x="3933825" y="3883025"/>
          <p14:tracePt t="89228" x="3938588" y="3883025"/>
          <p14:tracePt t="89363" x="3938588" y="3873500"/>
          <p14:tracePt t="89435" x="3938588" y="3862388"/>
          <p14:tracePt t="89637" x="3938588" y="3852863"/>
          <p14:tracePt t="89687" x="3938588" y="3841750"/>
          <p14:tracePt t="89756" x="3938588" y="3832225"/>
          <p14:tracePt t="89774" x="3938588" y="3822700"/>
          <p14:tracePt t="89794" x="3938588" y="3811588"/>
          <p14:tracePt t="89821" x="3938588" y="3802063"/>
          <p14:tracePt t="89857" x="3938588" y="3790950"/>
          <p14:tracePt t="89884" x="3938588" y="3781425"/>
          <p14:tracePt t="89903" x="3938588" y="3770313"/>
          <p14:tracePt t="89921" x="3938588" y="3765550"/>
          <p14:tracePt t="89950" x="3938588" y="3756025"/>
          <p14:tracePt t="89971" x="3938588" y="3744913"/>
          <p14:tracePt t="90029" x="3938588" y="3735388"/>
          <p14:tracePt t="90116" x="3938588" y="3724275"/>
          <p14:tracePt t="90203" x="3938588" y="3714750"/>
          <p14:tracePt t="90298" x="3938588" y="3705225"/>
          <p14:tracePt t="90342" x="3938588" y="3694113"/>
          <p14:tracePt t="90527" x="3933825" y="3694113"/>
          <p14:tracePt t="90617" x="3933825" y="3684588"/>
          <p14:tracePt t="90683" x="3933825" y="3673475"/>
          <p14:tracePt t="90720" x="3933825" y="3663950"/>
          <p14:tracePt t="90785" x="3933825" y="3652838"/>
          <p14:tracePt t="90820" x="3933825" y="3643313"/>
          <p14:tracePt t="90846" x="3933825" y="3633788"/>
          <p14:tracePt t="90862" x="3938588" y="3633788"/>
          <p14:tracePt t="90869" x="3938588" y="3622675"/>
          <p14:tracePt t="90885" x="3938588" y="3613150"/>
          <p14:tracePt t="90917" x="3938588" y="3602038"/>
          <p14:tracePt t="90934" x="3938588" y="3592513"/>
          <p14:tracePt t="90951" x="3938588" y="3576638"/>
          <p14:tracePt t="90967" x="3949700" y="3576638"/>
          <p14:tracePt t="90984" x="3949700" y="3556000"/>
          <p14:tracePt t="91000" x="3959225" y="3546475"/>
          <p14:tracePt t="91018" x="3959225" y="3525838"/>
          <p14:tracePt t="91034" x="3970338" y="3516313"/>
          <p14:tracePt t="91050" x="3970338" y="3495675"/>
          <p14:tracePt t="91067" x="3979863" y="3484563"/>
          <p14:tracePt t="91084" x="3990975" y="3465513"/>
          <p14:tracePt t="91101" x="3990975" y="3454400"/>
          <p14:tracePt t="91117" x="4000500" y="3433763"/>
          <p14:tracePt t="91134" x="4000500" y="3424238"/>
          <p14:tracePt t="91151" x="4010025" y="3413125"/>
          <p14:tracePt t="91167" x="4010025" y="3403600"/>
          <p14:tracePt t="91188" x="4021138" y="3403600"/>
          <p14:tracePt t="91333" x="4021138" y="3398838"/>
          <p14:tracePt t="91355" x="4021138" y="3387725"/>
          <p14:tracePt t="91396" x="4021138" y="3378200"/>
          <p14:tracePt t="91419" x="4021138" y="3367088"/>
          <p14:tracePt t="91452" x="4021138" y="3357563"/>
          <p14:tracePt t="91467" x="4030663" y="3357563"/>
          <p14:tracePt t="91484" x="4030663" y="3348038"/>
          <p14:tracePt t="91500" x="4041775" y="3348038"/>
          <p14:tracePt t="91517" x="4041775" y="3336925"/>
          <p14:tracePt t="91534" x="4041775" y="3327400"/>
          <p14:tracePt t="91551" x="4051300" y="3316288"/>
          <p14:tracePt t="91569" x="4051300" y="3306763"/>
          <p14:tracePt t="91586" x="4051300" y="3295650"/>
          <p14:tracePt t="91609" x="4062413" y="3286125"/>
          <p14:tracePt t="91630" x="4062413" y="3276600"/>
          <p14:tracePt t="91649" x="4071938" y="3265488"/>
          <p14:tracePt t="91682" x="4081463" y="3255963"/>
          <p14:tracePt t="91701" x="4081463" y="3244850"/>
          <p14:tracePt t="91727" x="4092575" y="3244850"/>
          <p14:tracePt t="91738" x="4092575" y="3235325"/>
          <p14:tracePt t="91751" x="4102100" y="3235325"/>
          <p14:tracePt t="91767" x="4102100" y="3224213"/>
          <p14:tracePt t="91784" x="4102100" y="3214688"/>
          <p14:tracePt t="91801" x="4113213" y="3209925"/>
          <p14:tracePt t="91832" x="4113213" y="3198813"/>
          <p14:tracePt t="91875" x="4113213" y="3189288"/>
          <p14:tracePt t="91918" x="4117975" y="3189288"/>
          <p14:tracePt t="91941" x="4117975" y="3179763"/>
          <p14:tracePt t="91982" x="4127500" y="3179763"/>
          <p14:tracePt t="91990" x="4127500" y="3168650"/>
          <p14:tracePt t="92028" x="4127500" y="3159125"/>
          <p14:tracePt t="92069" x="4138613" y="3159125"/>
          <p14:tracePt t="92074" x="4138613" y="3148013"/>
          <p14:tracePt t="92117" x="4138613" y="3138488"/>
          <p14:tracePt t="92196" x="4148138" y="3138488"/>
          <p14:tracePt t="92319" x="4148138" y="3148013"/>
          <p14:tracePt t="92384" x="4148138" y="3159125"/>
          <p14:tracePt t="92402" x="4148138" y="3168650"/>
          <p14:tracePt t="92418" x="4148138" y="3179763"/>
          <p14:tracePt t="92433" x="4148138" y="3189288"/>
          <p14:tracePt t="92451" x="4148138" y="3198813"/>
          <p14:tracePt t="92467" x="4148138" y="3209925"/>
          <p14:tracePt t="92484" x="4148138" y="3214688"/>
          <p14:tracePt t="92500" x="4148138" y="3244850"/>
          <p14:tracePt t="92517" x="4148138" y="3265488"/>
          <p14:tracePt t="92534" x="4148138" y="3295650"/>
          <p14:tracePt t="92551" x="4148138" y="3316288"/>
          <p14:tracePt t="92567" x="4148138" y="3336925"/>
          <p14:tracePt t="92584" x="4148138" y="3348038"/>
          <p14:tracePt t="92600" x="4148138" y="3367088"/>
          <p14:tracePt t="92618" x="4148138" y="3387725"/>
          <p14:tracePt t="92634" x="4148138" y="3403600"/>
          <p14:tracePt t="92651" x="4148138" y="3413125"/>
          <p14:tracePt t="92669" x="4159250" y="3413125"/>
          <p14:tracePt t="92699" x="4159250" y="3403600"/>
          <p14:tracePt t="92717" x="4168775" y="3403600"/>
          <p14:tracePt t="92730" x="4168775" y="3398838"/>
          <p14:tracePt t="92759" x="4179888" y="3398838"/>
          <p14:tracePt t="92787" x="4189413" y="3398838"/>
          <p14:tracePt t="92805" x="4189413" y="3403600"/>
          <p14:tracePt t="92840" x="4198938" y="3403600"/>
          <p14:tracePt t="92867" x="4198938" y="3413125"/>
          <p14:tracePt t="92873" x="4210050" y="3413125"/>
          <p14:tracePt t="92885" x="4210050" y="3424238"/>
          <p14:tracePt t="92900" x="4219575" y="3433763"/>
          <p14:tracePt t="92918" x="4230688" y="3444875"/>
          <p14:tracePt t="92934" x="4251325" y="3484563"/>
          <p14:tracePt t="92951" x="4260850" y="3525838"/>
          <p14:tracePt t="92967" x="4270375" y="3576638"/>
          <p14:tracePt t="92984" x="4281488" y="3622675"/>
          <p14:tracePt t="93000" x="4291013" y="3673475"/>
          <p14:tracePt t="93018" x="4295775" y="3694113"/>
          <p14:tracePt t="93034" x="4295775" y="3714750"/>
          <p14:tracePt t="93123" x="4295775" y="3705225"/>
          <p14:tracePt t="93278" x="4295775" y="3694113"/>
          <p14:tracePt t="93300" x="4295775" y="3684588"/>
          <p14:tracePt t="93382" x="4295775" y="3694113"/>
          <p14:tracePt t="93448" x="4306888" y="3694113"/>
          <p14:tracePt t="93655" x="4306888" y="3684588"/>
          <p14:tracePt t="93677" x="4306888" y="3673475"/>
          <p14:tracePt t="93699" x="4306888" y="3663950"/>
          <p14:tracePt t="93713" x="4306888" y="3652838"/>
          <p14:tracePt t="93722" x="4306888" y="3643313"/>
          <p14:tracePt t="93749" x="4306888" y="3633788"/>
          <p14:tracePt t="93772" x="4306888" y="3622675"/>
          <p14:tracePt t="93796" x="4306888" y="3613150"/>
          <p14:tracePt t="93822" x="4306888" y="3602038"/>
          <p14:tracePt t="93831" x="4316413" y="3602038"/>
          <p14:tracePt t="93847" x="4316413" y="3592513"/>
          <p14:tracePt t="93855" x="4316413" y="3581400"/>
          <p14:tracePt t="93870" x="4327525" y="3581400"/>
          <p14:tracePt t="93885" x="4327525" y="3576638"/>
          <p14:tracePt t="93957" x="4337050" y="3576638"/>
          <p14:tracePt t="93985" x="4348163" y="3576638"/>
          <p14:tracePt t="93999" x="4348163" y="3567113"/>
          <p14:tracePt t="94007" x="4357688" y="3567113"/>
          <p14:tracePt t="94017" x="4367213" y="3567113"/>
          <p14:tracePt t="94035" x="4378325" y="3556000"/>
          <p14:tracePt t="94051" x="4387850" y="3556000"/>
          <p14:tracePt t="94067" x="4408488" y="3556000"/>
          <p14:tracePt t="94084" x="4419600" y="3556000"/>
          <p14:tracePt t="94100" x="4438650" y="3556000"/>
          <p14:tracePt t="94117" x="4449763" y="3556000"/>
          <p14:tracePt t="94134" x="4459288" y="3556000"/>
          <p14:tracePt t="94151" x="4470400" y="3556000"/>
          <p14:tracePt t="94170" x="4479925" y="3556000"/>
          <p14:tracePt t="94229" x="4484688" y="3556000"/>
          <p14:tracePt t="94372" x="4495800" y="3556000"/>
          <p14:tracePt t="94416" x="4505325" y="3556000"/>
          <p14:tracePt t="94449" x="4505325" y="3546475"/>
          <p14:tracePt t="94501" x="4505325" y="3536950"/>
          <p14:tracePt t="94549" x="4505325" y="3525838"/>
          <p14:tracePt t="94570" x="4516438" y="3525838"/>
          <p14:tracePt t="94583" x="4516438" y="3516313"/>
          <p14:tracePt t="94602" x="4516438" y="3505200"/>
          <p14:tracePt t="94611" x="4525963" y="3505200"/>
          <p14:tracePt t="94634" x="4525963" y="3495675"/>
          <p14:tracePt t="94651" x="4537075" y="3484563"/>
          <p14:tracePt t="94668" x="4537075" y="3475038"/>
          <p14:tracePt t="94684" x="4537075" y="3465513"/>
          <p14:tracePt t="94701" x="4546600" y="3454400"/>
          <p14:tracePt t="94717" x="4556125" y="3433763"/>
          <p14:tracePt t="94734" x="4567238" y="3424238"/>
          <p14:tracePt t="94751" x="4567238" y="3403600"/>
          <p14:tracePt t="94767" x="4576763" y="3398838"/>
          <p14:tracePt t="94903" x="4587875" y="3398838"/>
          <p14:tracePt t="94991" x="4597400" y="3398838"/>
          <p14:tracePt t="95041" x="4597400" y="3403600"/>
          <p14:tracePt t="95054" x="4608513" y="3403600"/>
          <p14:tracePt t="95081" x="4608513" y="3413125"/>
          <p14:tracePt t="95118" x="4608513" y="3424238"/>
          <p14:tracePt t="95159" x="4608513" y="3433763"/>
          <p14:tracePt t="95168" x="4597400" y="3433763"/>
          <p14:tracePt t="95184" x="4597400" y="3444875"/>
          <p14:tracePt t="95200" x="4587875" y="3444875"/>
          <p14:tracePt t="95218" x="4576763" y="3454400"/>
          <p14:tracePt t="95234" x="4567238" y="3454400"/>
          <p14:tracePt t="95251" x="4556125" y="3454400"/>
          <p14:tracePt t="95267" x="4546600" y="3454400"/>
          <p14:tracePt t="95284" x="4537075" y="3465513"/>
          <p14:tracePt t="95300" x="4525963" y="3465513"/>
          <p14:tracePt t="95317" x="4516438" y="3475038"/>
          <p14:tracePt t="95334" x="4505325" y="3475038"/>
          <p14:tracePt t="95351" x="4505325" y="3484563"/>
          <p14:tracePt t="95367" x="4495800" y="3484563"/>
          <p14:tracePt t="95384" x="4495800" y="3495675"/>
          <p14:tracePt t="95405" x="4495800" y="3505200"/>
          <p14:tracePt t="95623" x="4505325" y="3505200"/>
          <p14:tracePt t="95690" x="4505325" y="3516313"/>
          <p14:tracePt t="95749" x="4516438" y="3516313"/>
          <p14:tracePt t="95800" x="4516438" y="3525838"/>
          <p14:tracePt t="96046" x="4516438" y="3516313"/>
          <p14:tracePt t="96091" x="4525963" y="3516313"/>
          <p14:tracePt t="96130" x="4525963" y="3505200"/>
          <p14:tracePt t="96169" x="4525963" y="3495675"/>
          <p14:tracePt t="96199" x="4525963" y="3484563"/>
          <p14:tracePt t="96234" x="4525963" y="3475038"/>
          <p14:tracePt t="96250" x="4525963" y="3465513"/>
          <p14:tracePt t="96281" x="4525963" y="3454400"/>
          <p14:tracePt t="96316" x="4525963" y="3444875"/>
          <p14:tracePt t="96350" x="4525963" y="3433763"/>
          <p14:tracePt t="96360" x="4537075" y="3433763"/>
          <p14:tracePt t="96383" x="4537075" y="3424238"/>
          <p14:tracePt t="96425" x="4537075" y="3413125"/>
          <p14:tracePt t="96503" x="4537075" y="3403600"/>
          <p14:tracePt t="96672" x="4546600" y="3403600"/>
          <p14:tracePt t="96876" x="4556125" y="3403600"/>
          <p14:tracePt t="96918" x="4567238" y="3403600"/>
          <p14:tracePt t="96956" x="4576763" y="3403600"/>
          <p14:tracePt t="96974" x="4576763" y="3398838"/>
          <p14:tracePt t="96982" x="4587875" y="3398838"/>
          <p14:tracePt t="97001" x="4587875" y="3387725"/>
          <p14:tracePt t="97018" x="4597400" y="3387725"/>
          <p14:tracePt t="97034" x="4608513" y="3378200"/>
          <p14:tracePt t="97052" x="4618038" y="3378200"/>
          <p14:tracePt t="97073" x="4627563" y="3378200"/>
          <p14:tracePt t="97100" x="4638675" y="3378200"/>
          <p14:tracePt t="97118" x="4648200" y="3378200"/>
          <p14:tracePt t="97136" x="4659313" y="3378200"/>
          <p14:tracePt t="97152" x="4664075" y="3378200"/>
          <p14:tracePt t="97168" x="4673600" y="3378200"/>
          <p14:tracePt t="97184" x="4684713" y="3378200"/>
          <p14:tracePt t="97201" x="4694238" y="3378200"/>
          <p14:tracePt t="97218" x="4705350" y="3378200"/>
          <p14:tracePt t="97234" x="4714875" y="3378200"/>
          <p14:tracePt t="97251" x="4724400" y="3378200"/>
          <p14:tracePt t="97268" x="4735513" y="3378200"/>
          <p14:tracePt t="97284" x="4735513" y="3387725"/>
          <p14:tracePt t="97300" x="4745038" y="3387725"/>
          <p14:tracePt t="97317" x="4756150" y="3403600"/>
          <p14:tracePt t="97334" x="4765675" y="3413125"/>
          <p14:tracePt t="97351" x="4786313" y="3424238"/>
          <p14:tracePt t="97367" x="4806950" y="3433763"/>
          <p14:tracePt t="97384" x="4816475" y="3444875"/>
          <p14:tracePt t="97400" x="4827588" y="3454400"/>
          <p14:tracePt t="97418" x="4837113" y="3465513"/>
          <p14:tracePt t="97434" x="4848225" y="3484563"/>
          <p14:tracePt t="97450" x="4852988" y="3505200"/>
          <p14:tracePt t="97467" x="4862513" y="3525838"/>
          <p14:tracePt t="97484" x="4873625" y="3536950"/>
          <p14:tracePt t="97500" x="4883150" y="3546475"/>
          <p14:tracePt t="97517" x="4894263" y="3556000"/>
          <p14:tracePt t="97534" x="4903788" y="3567113"/>
          <p14:tracePt t="97551" x="4913313" y="3567113"/>
          <p14:tracePt t="97567" x="4913313" y="3576638"/>
          <p14:tracePt t="97584" x="4924425" y="3581400"/>
          <p14:tracePt t="97600" x="4924425" y="3592513"/>
          <p14:tracePt t="97618" x="4933950" y="3592513"/>
          <p14:tracePt t="97634" x="4933950" y="3602038"/>
          <p14:tracePt t="97650" x="4945063" y="3602038"/>
          <p14:tracePt t="97668" x="4954588" y="3602038"/>
          <p14:tracePt t="97684" x="4954588" y="3613150"/>
          <p14:tracePt t="97792" x="4954588" y="3602038"/>
          <p14:tracePt t="97816" x="4965700" y="3602038"/>
          <p14:tracePt t="97837" x="4965700" y="3592513"/>
          <p14:tracePt t="97853" x="4965700" y="3581400"/>
          <p14:tracePt t="97873" x="4965700" y="3576638"/>
          <p14:tracePt t="97900" x="4975225" y="3567113"/>
          <p14:tracePt t="97921" x="4975225" y="3556000"/>
          <p14:tracePt t="97934" x="4984750" y="3556000"/>
          <p14:tracePt t="97951" x="4995863" y="3556000"/>
          <p14:tracePt t="97967" x="4995863" y="3546475"/>
          <p14:tracePt t="97984" x="5005388" y="3546475"/>
          <p14:tracePt t="98000" x="5016500" y="3546475"/>
          <p14:tracePt t="98018" x="5026025" y="3546475"/>
          <p14:tracePt t="98040" x="5030788" y="3546475"/>
          <p14:tracePt t="98074" x="5041900" y="3546475"/>
          <p14:tracePt t="98114" x="5041900" y="3536950"/>
          <p14:tracePt t="98134" x="5051425" y="3536950"/>
          <p14:tracePt t="98180" x="5051425" y="3525838"/>
          <p14:tracePt t="98202" x="5051425" y="3516313"/>
          <p14:tracePt t="98249" x="5062538" y="3516313"/>
          <p14:tracePt t="98284" x="5072063" y="3516313"/>
          <p14:tracePt t="98308" x="5081588" y="3516313"/>
          <p14:tracePt t="98354" x="5092700" y="3516313"/>
          <p14:tracePt t="98426" x="5092700" y="3505200"/>
          <p14:tracePt t="98436" x="5102225" y="3505200"/>
          <p14:tracePt t="98472" x="5102225" y="3495675"/>
          <p14:tracePt t="98508" x="5102225" y="3484563"/>
          <p14:tracePt t="98539" x="5102225" y="3475038"/>
          <p14:tracePt t="98587" x="5102225" y="3465513"/>
          <p14:tracePt t="98632" x="5113338" y="3465513"/>
          <p14:tracePt t="98647" x="5113338" y="3454400"/>
          <p14:tracePt t="98680" x="5122863" y="3454400"/>
          <p14:tracePt t="98686" x="5122863" y="3444875"/>
          <p14:tracePt t="98717" x="5122863" y="3433763"/>
          <p14:tracePt t="98734" x="5133975" y="3433763"/>
          <p14:tracePt t="98763" x="5143500" y="3433763"/>
          <p14:tracePt t="98793" x="5153025" y="3433763"/>
          <p14:tracePt t="98843" x="5164138" y="3433763"/>
          <p14:tracePt t="98913" x="5173663" y="3433763"/>
          <p14:tracePt t="98951" x="5184775" y="3433763"/>
          <p14:tracePt t="99071" x="5194300" y="3433763"/>
          <p14:tracePt t="99089" x="5194300" y="3424238"/>
          <p14:tracePt t="99188" x="5194300" y="3413125"/>
          <p14:tracePt t="99216" x="5194300" y="3403600"/>
          <p14:tracePt t="99313" x="5194300" y="3398838"/>
          <p14:tracePt t="99346" x="5205413" y="3387725"/>
          <p14:tracePt t="99382" x="5205413" y="3378200"/>
          <p14:tracePt t="99398" x="5210175" y="3378200"/>
          <p14:tracePt t="99425" x="5210175" y="3367088"/>
          <p14:tracePt t="99435" x="5219700" y="3367088"/>
          <p14:tracePt t="99456" x="5230813" y="3367088"/>
          <p14:tracePt t="99512" x="5240338" y="3367088"/>
          <p14:tracePt t="99519" x="5240338" y="3357563"/>
          <p14:tracePt t="99559" x="5251450" y="3357563"/>
          <p14:tracePt t="99607" x="5251450" y="3367088"/>
          <p14:tracePt t="99637" x="5251450" y="3378200"/>
          <p14:tracePt t="99651" x="5251450" y="3387725"/>
          <p14:tracePt t="99668" x="5251450" y="3398838"/>
          <p14:tracePt t="99685" x="5251450" y="3403600"/>
          <p14:tracePt t="99701" x="5251450" y="3413125"/>
          <p14:tracePt t="99717" x="5251450" y="3424238"/>
          <p14:tracePt t="99734" x="5251450" y="3444875"/>
          <p14:tracePt t="99751" x="5251450" y="3454400"/>
          <p14:tracePt t="99769" x="5251450" y="3465513"/>
          <p14:tracePt t="99818" x="5251450" y="3475038"/>
          <p14:tracePt t="99867" x="5251450" y="3484563"/>
          <p14:tracePt t="99948" x="5251450" y="3495675"/>
          <p14:tracePt t="100201" x="5251450" y="3505200"/>
          <p14:tracePt t="100266" x="5251450" y="3516313"/>
          <p14:tracePt t="100334" x="5260975" y="3516313"/>
          <p14:tracePt t="100435" x="5270500" y="3516313"/>
          <p14:tracePt t="100455" x="5270500" y="3525838"/>
          <p14:tracePt t="100615" x="5270500" y="3536950"/>
          <p14:tracePt t="100834" x="5270500" y="3525838"/>
          <p14:tracePt t="100898" x="5270500" y="3516313"/>
          <p14:tracePt t="100950" x="5270500" y="3505200"/>
          <p14:tracePt t="100984" x="5270500" y="3495675"/>
          <p14:tracePt t="101023" x="5270500" y="3484563"/>
          <p14:tracePt t="101062" x="5270500" y="3475038"/>
          <p14:tracePt t="101098" x="5270500" y="3465513"/>
          <p14:tracePt t="101151" x="5270500" y="3454400"/>
          <p14:tracePt t="101195" x="5270500" y="3444875"/>
          <p14:tracePt t="101217" x="5270500" y="3433763"/>
          <p14:tracePt t="101225" x="5260975" y="3433763"/>
          <p14:tracePt t="101241" x="5260975" y="3424238"/>
          <p14:tracePt t="101305" x="5260975" y="3413125"/>
          <p14:tracePt t="101318" x="5251450" y="3413125"/>
          <p14:tracePt t="101335" x="5251450" y="3403600"/>
          <p14:tracePt t="101360" x="5240338" y="3403600"/>
          <p14:tracePt t="101423" x="5230813" y="3398838"/>
          <p14:tracePt t="101476" x="5219700" y="3398838"/>
          <p14:tracePt t="101513" x="5219700" y="3387725"/>
          <p14:tracePt t="101689" x="5219700" y="3398838"/>
          <p14:tracePt t="101725" x="5219700" y="3403600"/>
          <p14:tracePt t="101766" x="5219700" y="3413125"/>
          <p14:tracePt t="101827" x="5219700" y="3424238"/>
          <p14:tracePt t="101915" x="5219700" y="3433763"/>
          <p14:tracePt t="102215" x="5219700" y="3424238"/>
          <p14:tracePt t="102259" x="5219700" y="3413125"/>
          <p14:tracePt t="102291" x="5219700" y="3403600"/>
          <p14:tracePt t="102354" x="5219700" y="3398838"/>
          <p14:tracePt t="102371" x="5230813" y="3398838"/>
          <p14:tracePt t="102397" x="5230813" y="3387725"/>
          <p14:tracePt t="102458" x="5240338" y="3387725"/>
          <p14:tracePt t="102532" x="5251450" y="3387725"/>
          <p14:tracePt t="102810" x="5251450" y="3398838"/>
          <p14:tracePt t="102864" x="5260975" y="3398838"/>
          <p14:tracePt t="102881" x="5260975" y="3403600"/>
          <p14:tracePt t="103181" x="5251450" y="3403600"/>
          <p14:tracePt t="103200" x="5251450" y="3398838"/>
          <p14:tracePt t="103264" x="5251450" y="3387725"/>
          <p14:tracePt t="103272" x="5240338" y="3387725"/>
          <p14:tracePt t="103633" x="5230813" y="3387725"/>
          <p14:tracePt t="103753" x="5230813" y="3398838"/>
          <p14:tracePt t="103883" x="5230813" y="3403600"/>
          <p14:tracePt t="103957" x="5240338" y="3403600"/>
          <p14:tracePt t="104024" x="5251450" y="3403600"/>
          <p14:tracePt t="104041" x="5251450" y="3413125"/>
          <p14:tracePt t="104089" x="5251450" y="3424238"/>
          <p14:tracePt t="104124" x="5251450" y="3433763"/>
          <p14:tracePt t="104157" x="5260975" y="3433763"/>
          <p14:tracePt t="104206" x="5260975" y="3444875"/>
          <p14:tracePt t="104655" x="5260975" y="3454400"/>
          <p14:tracePt t="105152" x="5260975" y="3444875"/>
          <p14:tracePt t="105691" x="5260975" y="3454400"/>
          <p14:tracePt t="105743" x="5260975" y="3465513"/>
          <p14:tracePt t="105883" x="5260975" y="3454400"/>
          <p14:tracePt t="105903" x="5260975" y="3444875"/>
          <p14:tracePt t="105951" x="5260975" y="3433763"/>
          <p14:tracePt t="105969" x="5251450" y="3433763"/>
          <p14:tracePt t="105985" x="5251450" y="3424238"/>
          <p14:tracePt t="106014" x="5240338" y="3413125"/>
          <p14:tracePt t="106034" x="5230813" y="3413125"/>
          <p14:tracePt t="106070" x="5230813" y="3403600"/>
          <p14:tracePt t="106082" x="5219700" y="3403600"/>
          <p14:tracePt t="106120" x="5210175" y="3403600"/>
          <p14:tracePt t="106160" x="5205413" y="3403600"/>
          <p14:tracePt t="106199" x="5205413" y="3413125"/>
          <p14:tracePt t="106208" x="5194300" y="3413125"/>
          <p14:tracePt t="106240" x="5184775" y="3413125"/>
          <p14:tracePt t="106266" x="5173663" y="3403600"/>
          <p14:tracePt t="106282" x="5164138" y="3403600"/>
          <p14:tracePt t="106299" x="5164138" y="3398838"/>
          <p14:tracePt t="106305" x="5153025" y="3398838"/>
          <p14:tracePt t="106317" x="5153025" y="3387725"/>
          <p14:tracePt t="106334" x="5143500" y="3387725"/>
          <p14:tracePt t="106351" x="5133975" y="3378200"/>
          <p14:tracePt t="106367" x="5113338" y="3367088"/>
          <p14:tracePt t="106384" x="5102225" y="3367088"/>
          <p14:tracePt t="106400" x="5092700" y="3357563"/>
          <p14:tracePt t="106418" x="5081588" y="3357563"/>
          <p14:tracePt t="106433" x="5072063" y="3348038"/>
          <p14:tracePt t="106454" x="5062538" y="3348038"/>
          <p14:tracePt t="106484" x="5062538" y="3336925"/>
          <p14:tracePt t="106597" x="5062538" y="3327400"/>
          <p14:tracePt t="106649" x="5072063" y="3327400"/>
          <p14:tracePt t="106668" x="5072063" y="3316288"/>
          <p14:tracePt t="106715" x="5081588" y="3316288"/>
          <p14:tracePt t="106765" x="5092700" y="3316288"/>
          <p14:tracePt t="106801" x="5102225" y="3316288"/>
          <p14:tracePt t="106815" x="5102225" y="3327400"/>
          <p14:tracePt t="106834" x="5113338" y="3327400"/>
          <p14:tracePt t="106851" x="5113338" y="3336925"/>
          <p14:tracePt t="106867" x="5122863" y="3336925"/>
          <p14:tracePt t="106884" x="5122863" y="3348038"/>
          <p14:tracePt t="106900" x="5133975" y="3348038"/>
          <p14:tracePt t="106917" x="5133975" y="3357563"/>
          <p14:tracePt t="106933" x="5143500" y="3367088"/>
          <p14:tracePt t="106951" x="5153025" y="3367088"/>
          <p14:tracePt t="106967" x="5164138" y="3378200"/>
          <p14:tracePt t="106984" x="5164138" y="3387725"/>
          <p14:tracePt t="107000" x="5173663" y="3387725"/>
          <p14:tracePt t="107017" x="5173663" y="3398838"/>
          <p14:tracePt t="107033" x="5173663" y="3403600"/>
          <p14:tracePt t="107050" x="5184775" y="3413125"/>
          <p14:tracePt t="107069" x="5194300" y="3424238"/>
          <p14:tracePt t="107088" x="5194300" y="3433763"/>
          <p14:tracePt t="107125" x="5194300" y="3444875"/>
          <p14:tracePt t="107146" x="5205413" y="3444875"/>
          <p14:tracePt t="107151" x="5205413" y="3454400"/>
          <p14:tracePt t="107172" x="5205413" y="3465513"/>
          <p14:tracePt t="107193" x="5210175" y="3475038"/>
          <p14:tracePt t="107214" x="5210175" y="3484563"/>
          <p14:tracePt t="107219" x="5210175" y="3495675"/>
          <p14:tracePt t="107236" x="5210175" y="3505200"/>
          <p14:tracePt t="107251" x="5210175" y="3516313"/>
          <p14:tracePt t="107267" x="5210175" y="3525838"/>
          <p14:tracePt t="107284" x="5210175" y="3546475"/>
          <p14:tracePt t="107300" x="5210175" y="3576638"/>
          <p14:tracePt t="107317" x="5210175" y="3592513"/>
          <p14:tracePt t="107334" x="5205413" y="3613150"/>
          <p14:tracePt t="107351" x="5205413" y="3643313"/>
          <p14:tracePt t="107367" x="5205413" y="3652838"/>
          <p14:tracePt t="107384" x="5194300" y="3663950"/>
          <p14:tracePt t="107400" x="5194300" y="3673475"/>
          <p14:tracePt t="107433" x="5194300" y="3684588"/>
          <p14:tracePt t="107492" x="5205413" y="3684588"/>
          <p14:tracePt t="107515" x="5210175" y="3684588"/>
          <p14:tracePt t="107546" x="5219700" y="3684588"/>
          <p14:tracePt t="107559" x="5230813" y="3684588"/>
          <p14:tracePt t="107588" x="5240338" y="3684588"/>
          <p14:tracePt t="107604" x="5251450" y="3694113"/>
          <p14:tracePt t="107630" x="5260975" y="3694113"/>
          <p14:tracePt t="107646" x="5270500" y="3694113"/>
          <p14:tracePt t="107664" x="5281613" y="3694113"/>
          <p14:tracePt t="107680" x="5291138" y="3694113"/>
          <p14:tracePt t="107697" x="5302250" y="3694113"/>
          <p14:tracePt t="107713" x="5311775" y="3694113"/>
          <p14:tracePt t="107718" x="5322888" y="3684588"/>
          <p14:tracePt t="107735" x="5332413" y="3673475"/>
          <p14:tracePt t="107754" x="5341938" y="3663950"/>
          <p14:tracePt t="107767" x="5353050" y="3663950"/>
          <p14:tracePt t="107784" x="5362575" y="3652838"/>
          <p14:tracePt t="107800" x="5373688" y="3643313"/>
          <p14:tracePt t="107817" x="5394325" y="3633788"/>
          <p14:tracePt t="107834" x="5399088" y="3622675"/>
          <p14:tracePt t="107850" x="5408613" y="3613150"/>
          <p14:tracePt t="107867" x="5429250" y="3602038"/>
          <p14:tracePt t="107884" x="5438775" y="3581400"/>
          <p14:tracePt t="107900" x="5438775" y="3567113"/>
          <p14:tracePt t="107919" x="5449888" y="3556000"/>
          <p14:tracePt t="107933" x="5459413" y="3556000"/>
          <p14:tracePt t="107951" x="5470525" y="3556000"/>
          <p14:tracePt t="107971" x="5480050" y="3556000"/>
          <p14:tracePt t="107987" x="5491163" y="3556000"/>
          <p14:tracePt t="108001" x="5500688" y="3556000"/>
          <p14:tracePt t="108018" x="5510213" y="3556000"/>
          <p14:tracePt t="108034" x="5521325" y="3556000"/>
          <p14:tracePt t="108050" x="5530850" y="3556000"/>
          <p14:tracePt t="108067" x="5551488" y="3556000"/>
          <p14:tracePt t="108084" x="5562600" y="3556000"/>
          <p14:tracePt t="108100" x="5576888" y="3556000"/>
          <p14:tracePt t="108117" x="5588000" y="3546475"/>
          <p14:tracePt t="108133" x="5597525" y="3546475"/>
          <p14:tracePt t="108150" x="5618163" y="3536950"/>
          <p14:tracePt t="108167" x="5648325" y="3525838"/>
          <p14:tracePt t="108184" x="5668963" y="3516313"/>
          <p14:tracePt t="108200" x="5689600" y="3516313"/>
          <p14:tracePt t="108217" x="5710238" y="3505200"/>
          <p14:tracePt t="108233" x="5719763" y="3505200"/>
          <p14:tracePt t="108263" x="5730875" y="3505200"/>
          <p14:tracePt t="108302" x="5740400" y="3505200"/>
          <p14:tracePt t="108341" x="5751513" y="3505200"/>
          <p14:tracePt t="108415" x="5761038" y="3505200"/>
          <p14:tracePt t="108452" x="5765800" y="3505200"/>
          <p14:tracePt t="108479" x="5765800" y="3516313"/>
          <p14:tracePt t="108493" x="5776913" y="3516313"/>
          <p14:tracePt t="108542" x="5786438" y="3516313"/>
          <p14:tracePt t="108576" x="5795963" y="3516313"/>
          <p14:tracePt t="108588" x="5795963" y="3505200"/>
          <p14:tracePt t="108608" x="5795963" y="3495675"/>
          <p14:tracePt t="108618" x="5807075" y="3495675"/>
          <p14:tracePt t="108633" x="5807075" y="3484563"/>
          <p14:tracePt t="108719" x="5807075" y="3495675"/>
          <p14:tracePt t="108771" x="5807075" y="3505200"/>
          <p14:tracePt t="108800" x="5807075" y="3516313"/>
          <p14:tracePt t="108817" x="5807075" y="3525838"/>
          <p14:tracePt t="108839" x="5807075" y="3536950"/>
          <p14:tracePt t="108858" x="5807075" y="3546475"/>
          <p14:tracePt t="108883" x="5807075" y="3556000"/>
          <p14:tracePt t="108904" x="5807075" y="3567113"/>
          <p14:tracePt t="108974" x="5807075" y="3576638"/>
          <p14:tracePt t="109015" x="5807075" y="3581400"/>
          <p14:tracePt t="109174" x="5807075" y="3576638"/>
          <p14:tracePt t="109200" x="5807075" y="3567113"/>
          <p14:tracePt t="109230" x="5807075" y="3556000"/>
          <p14:tracePt t="109249" x="5807075" y="3546475"/>
          <p14:tracePt t="109277" x="5807075" y="3536950"/>
          <p14:tracePt t="109319" x="5807075" y="3525838"/>
          <p14:tracePt t="109344" x="5795963" y="3516313"/>
          <p14:tracePt t="109370" x="5786438" y="3505200"/>
          <p14:tracePt t="109392" x="5786438" y="3495675"/>
          <p14:tracePt t="109415" x="5786438" y="3484563"/>
          <p14:tracePt t="109446" x="5786438" y="3475038"/>
          <p14:tracePt t="109452" x="5776913" y="3475038"/>
          <p14:tracePt t="109469" x="5776913" y="3465513"/>
          <p14:tracePt t="109487" x="5765800" y="3454400"/>
          <p14:tracePt t="109517" x="5761038" y="3454400"/>
          <p14:tracePt t="109534" x="5761038" y="3444875"/>
          <p14:tracePt t="109551" x="5751513" y="3444875"/>
          <p14:tracePt t="109567" x="5751513" y="3433763"/>
          <p14:tracePt t="109600" x="5751513" y="3424238"/>
          <p14:tracePt t="109647" x="5751513" y="3413125"/>
          <p14:tracePt t="109689" x="5751513" y="3403600"/>
          <p14:tracePt t="109735" x="5751513" y="3398838"/>
          <p14:tracePt t="109780" x="5751513" y="3387725"/>
          <p14:tracePt t="109816" x="5751513" y="3378200"/>
          <p14:tracePt t="109957" x="5740400" y="3378200"/>
          <p14:tracePt t="110012" x="5730875" y="3378200"/>
          <p14:tracePt t="110048" x="5719763" y="3378200"/>
          <p14:tracePt t="110137" x="5710238" y="3378200"/>
          <p14:tracePt t="110251" x="5710238" y="3387725"/>
          <p14:tracePt t="110349" x="5710238" y="3398838"/>
          <p14:tracePt t="110440" x="5699125" y="3398838"/>
          <p14:tracePt t="110448" x="5699125" y="3403600"/>
          <p14:tracePt t="110513" x="5699125" y="3413125"/>
          <p14:tracePt t="110725" x="5699125" y="3403600"/>
          <p14:tracePt t="110846" x="5699125" y="3398838"/>
          <p14:tracePt t="111083" x="5699125" y="3403600"/>
          <p14:tracePt t="111140" x="5699125" y="3413125"/>
          <p14:tracePt t="111169" x="5689600" y="3413125"/>
          <p14:tracePt t="111218" x="5680075" y="3413125"/>
          <p14:tracePt t="111248" x="5668963" y="3413125"/>
          <p14:tracePt t="111267" x="5659438" y="3413125"/>
          <p14:tracePt t="111283" x="5648325" y="3413125"/>
          <p14:tracePt t="111300" x="5638800" y="3413125"/>
          <p14:tracePt t="111332" x="5627688" y="3413125"/>
          <p14:tracePt t="111351" x="5627688" y="3403600"/>
          <p14:tracePt t="111381" x="5618163" y="3403600"/>
          <p14:tracePt t="111416" x="5608638" y="3403600"/>
          <p14:tracePt t="111458" x="5597525" y="3403600"/>
          <p14:tracePt t="111483" x="5588000" y="3403600"/>
          <p14:tracePt t="111510" x="5576888" y="3403600"/>
          <p14:tracePt t="111517" x="5576888" y="3398838"/>
          <p14:tracePt t="111535" x="5572125" y="3398838"/>
          <p14:tracePt t="111559" x="5562600" y="3387725"/>
          <p14:tracePt t="111588" x="5562600" y="3378200"/>
          <p14:tracePt t="111602" x="5551488" y="3378200"/>
          <p14:tracePt t="111621" x="5551488" y="3367088"/>
          <p14:tracePt t="111680" x="5551488" y="3357563"/>
          <p14:tracePt t="111758" x="5551488" y="3348038"/>
          <p14:tracePt t="111837" x="5562600" y="3348038"/>
          <p14:tracePt t="111849" x="5562600" y="3357563"/>
          <p14:tracePt t="112018" x="5572125" y="3357563"/>
          <p14:tracePt t="112049" x="5576888" y="3357563"/>
          <p14:tracePt t="112071" x="5588000" y="3357563"/>
          <p14:tracePt t="112092" x="5597525" y="3357563"/>
          <p14:tracePt t="112110" x="5608638" y="3348038"/>
          <p14:tracePt t="112129" x="5618163" y="3336925"/>
          <p14:tracePt t="112151" x="5627688" y="3336925"/>
          <p14:tracePt t="112167" x="5648325" y="3316288"/>
          <p14:tracePt t="112184" x="5689600" y="3295650"/>
          <p14:tracePt t="112200" x="5719763" y="3265488"/>
          <p14:tracePt t="112217" x="5740400" y="3255963"/>
          <p14:tracePt t="112233" x="5761038" y="3235325"/>
          <p14:tracePt t="112250" x="5765800" y="3235325"/>
          <p14:tracePt t="112267" x="5776913" y="3235325"/>
          <p14:tracePt t="112284" x="5786438" y="3235325"/>
          <p14:tracePt t="112300" x="5795963" y="3235325"/>
          <p14:tracePt t="112317" x="5807075" y="3244850"/>
          <p14:tracePt t="112333" x="5816600" y="3255963"/>
          <p14:tracePt t="112350" x="5827713" y="3255963"/>
          <p14:tracePt t="112367" x="5848350" y="3255963"/>
          <p14:tracePt t="112384" x="5888038" y="3244850"/>
          <p14:tracePt t="112400" x="5945188" y="3209925"/>
          <p14:tracePt t="112418" x="6005513" y="3159125"/>
          <p14:tracePt t="112433" x="6056313" y="3117850"/>
          <p14:tracePt t="112450" x="6088063" y="3087688"/>
          <p14:tracePt t="112467" x="6118225" y="3055938"/>
          <p14:tracePt t="112484" x="6118225" y="3036888"/>
          <p14:tracePt t="112531" x="6127750" y="3036888"/>
          <p14:tracePt t="112542" x="6127750" y="3046413"/>
          <p14:tracePt t="112551" x="6134100" y="3046413"/>
          <p14:tracePt t="112568" x="6134100" y="3055938"/>
          <p14:tracePt t="112584" x="6143625" y="3067050"/>
          <p14:tracePt t="112600" x="6153150" y="3067050"/>
          <p14:tracePt t="112617" x="6164263" y="3067050"/>
          <p14:tracePt t="112635" x="6173788" y="3067050"/>
          <p14:tracePt t="112652" x="6184900" y="3067050"/>
          <p14:tracePt t="112691" x="6194425" y="3067050"/>
          <p14:tracePt t="112773" x="6194425" y="3076575"/>
          <p14:tracePt t="112832" x="6194425" y="3087688"/>
          <p14:tracePt t="113099" x="6205538" y="3087688"/>
          <p14:tracePt t="113125" x="6205538" y="3097213"/>
          <p14:tracePt t="113201" x="6194425" y="3097213"/>
          <p14:tracePt t="113241" x="6194425" y="3108325"/>
          <p14:tracePt t="113251" x="6184900" y="3108325"/>
          <p14:tracePt t="113284" x="6173788" y="3108325"/>
          <p14:tracePt t="113289" x="6173788" y="3117850"/>
          <p14:tracePt t="113317" x="6164263" y="3117850"/>
          <p14:tracePt t="113351" x="6153150" y="3117850"/>
          <p14:tracePt t="113410" x="6143625" y="3117850"/>
          <p14:tracePt t="113451" x="6134100" y="3117850"/>
          <p14:tracePt t="113546" x="6127750" y="3117850"/>
          <p14:tracePt t="113631" x="6118225" y="3117850"/>
          <p14:tracePt t="113676" x="6108700" y="3117850"/>
          <p14:tracePt t="113989" x="6108700" y="3127375"/>
          <p14:tracePt t="114084" x="6097588" y="3127375"/>
          <p14:tracePt t="114108" x="6097588" y="3138488"/>
          <p14:tracePt t="114196" x="6097588" y="3148013"/>
          <p14:tracePt t="114564" x="6108700" y="3148013"/>
          <p14:tracePt t="114724" x="6108700" y="3138488"/>
          <p14:tracePt t="114834" x="6108700" y="3127375"/>
          <p14:tracePt t="115049" x="6108700" y="3117850"/>
          <p14:tracePt t="115162" x="6118225" y="3117850"/>
          <p14:tracePt t="115543" x="6127750" y="3117850"/>
          <p14:tracePt t="115678" x="6134100" y="3117850"/>
          <p14:tracePt t="115947" x="6143625" y="3117850"/>
          <p14:tracePt t="116186" x="6153150" y="3117850"/>
          <p14:tracePt t="116269" x="6153150" y="3108325"/>
          <p14:tracePt t="116303" x="6164263" y="3108325"/>
          <p14:tracePt t="116640" x="6173788" y="3108325"/>
          <p14:tracePt t="117205" x="6164263" y="3108325"/>
          <p14:tracePt t="117232" x="6153150" y="3108325"/>
          <p14:tracePt t="117253" x="6153150" y="3117850"/>
          <p14:tracePt t="117260" x="6143625" y="3127375"/>
          <p14:tracePt t="117268" x="6134100" y="3127375"/>
          <p14:tracePt t="117285" x="6134100" y="3138488"/>
          <p14:tracePt t="117300" x="6127750" y="3148013"/>
          <p14:tracePt t="117317" x="6127750" y="3159125"/>
          <p14:tracePt t="117334" x="6118225" y="3168650"/>
          <p14:tracePt t="117351" x="6108700" y="3189288"/>
          <p14:tracePt t="117367" x="6108700" y="3209925"/>
          <p14:tracePt t="117384" x="6097588" y="3224213"/>
          <p14:tracePt t="117400" x="6088063" y="3244850"/>
          <p14:tracePt t="117417" x="6088063" y="3255963"/>
          <p14:tracePt t="117433" x="6088063" y="3265488"/>
          <p14:tracePt t="117450" x="6088063" y="3276600"/>
          <p14:tracePt t="117467" x="6076950" y="3286125"/>
          <p14:tracePt t="117484" x="6067425" y="3295650"/>
          <p14:tracePt t="117500" x="6056313" y="3327400"/>
          <p14:tracePt t="117517" x="6037263" y="3348038"/>
          <p14:tracePt t="117533" x="6026150" y="3387725"/>
          <p14:tracePt t="117551" x="6005513" y="3454400"/>
          <p14:tracePt t="117567" x="6005513" y="3536950"/>
          <p14:tracePt t="117584" x="6005513" y="3663950"/>
          <p14:tracePt t="117601" x="6005513" y="3770313"/>
          <p14:tracePt t="117618" x="6016625" y="3873500"/>
          <p14:tracePt t="117634" x="6016625" y="3924300"/>
          <p14:tracePt t="117650" x="6005513" y="3933825"/>
          <p14:tracePt t="117667" x="5984875" y="3944938"/>
          <p14:tracePt t="117684" x="5945188" y="3944938"/>
          <p14:tracePt t="117700" x="5908675" y="3944938"/>
          <p14:tracePt t="117717" x="5878513" y="3944938"/>
          <p14:tracePt t="117734" x="5857875" y="3944938"/>
          <p14:tracePt t="117751" x="5848350" y="3944938"/>
          <p14:tracePt t="117767" x="5837238" y="3933825"/>
          <p14:tracePt t="117769" x="5827713" y="3933825"/>
          <p14:tracePt t="117784" x="5827713" y="3924300"/>
          <p14:tracePt t="117815" x="5827713" y="3903663"/>
          <p14:tracePt t="117831" x="5827713" y="3894138"/>
          <p14:tracePt t="117849" x="5827713" y="3883025"/>
          <p14:tracePt t="117868" x="5827713" y="3873500"/>
          <p14:tracePt t="117885" x="5827713" y="3862388"/>
          <p14:tracePt t="117916" x="5827713" y="3852863"/>
          <p14:tracePt t="117949" x="5827713" y="3841750"/>
          <p14:tracePt t="117967" x="5827713" y="3832225"/>
          <p14:tracePt t="118033" x="5816600" y="3832225"/>
          <p14:tracePt t="118066" x="5807075" y="3832225"/>
          <p14:tracePt t="118084" x="5795963" y="3832225"/>
          <p14:tracePt t="118100" x="5786438" y="3832225"/>
          <p14:tracePt t="118117" x="5776913" y="3832225"/>
          <p14:tracePt t="118134" x="5776913" y="3841750"/>
          <p14:tracePt t="118151" x="5765800" y="3852863"/>
          <p14:tracePt t="118167" x="5765800" y="3862388"/>
          <p14:tracePt t="118184" x="5765800" y="3873500"/>
          <p14:tracePt t="118201" x="5765800" y="3883025"/>
          <p14:tracePt t="118232" x="5765800" y="3894138"/>
          <p14:tracePt t="118303" x="5761038" y="3894138"/>
          <p14:tracePt t="118343" x="5761038" y="3883025"/>
          <p14:tracePt t="118365" x="5761038" y="3873500"/>
          <p14:tracePt t="118375" x="5751513" y="3873500"/>
          <p14:tracePt t="118399" x="5740400" y="3873500"/>
          <p14:tracePt t="118415" x="5740400" y="3862388"/>
          <p14:tracePt t="118421" x="5730875" y="3862388"/>
          <p14:tracePt t="118434" x="5730875" y="3852863"/>
          <p14:tracePt t="118451" x="5719763" y="3852863"/>
          <p14:tracePt t="118467" x="5710238" y="3832225"/>
          <p14:tracePt t="118484" x="5689600" y="3811588"/>
          <p14:tracePt t="118500" x="5680075" y="3790950"/>
          <p14:tracePt t="118517" x="5659438" y="3781425"/>
          <p14:tracePt t="118534" x="5648325" y="3770313"/>
          <p14:tracePt t="118551" x="5638800" y="3765550"/>
          <p14:tracePt t="118567" x="5627688" y="3756025"/>
          <p14:tracePt t="118584" x="5618163" y="3744913"/>
          <p14:tracePt t="118600" x="5608638" y="3724275"/>
          <p14:tracePt t="118618" x="5597525" y="3714750"/>
          <p14:tracePt t="118634" x="5597525" y="3705225"/>
          <p14:tracePt t="118651" x="5588000" y="3694113"/>
          <p14:tracePt t="118667" x="5588000" y="3663950"/>
          <p14:tracePt t="118684" x="5576888" y="3643313"/>
          <p14:tracePt t="118700" x="5572125" y="3622675"/>
          <p14:tracePt t="118717" x="5562600" y="3613150"/>
          <p14:tracePt t="118735" x="5551488" y="3592513"/>
          <p14:tracePt t="118751" x="5541963" y="3567113"/>
          <p14:tracePt t="118767" x="5541963" y="3546475"/>
          <p14:tracePt t="118784" x="5530850" y="3525838"/>
          <p14:tracePt t="118800" x="5521325" y="3505200"/>
          <p14:tracePt t="118818" x="5521325" y="3475038"/>
          <p14:tracePt t="118834" x="5521325" y="3454400"/>
          <p14:tracePt t="118851" x="5521325" y="3433763"/>
          <p14:tracePt t="118867" x="5510213" y="3413125"/>
          <p14:tracePt t="118884" x="5510213" y="3403600"/>
          <p14:tracePt t="118900" x="5510213" y="3398838"/>
          <p14:tracePt t="118917" x="5500688" y="3387725"/>
          <p14:tracePt t="118934" x="5500688" y="3378200"/>
          <p14:tracePt t="118951" x="5500688" y="3367088"/>
          <p14:tracePt t="118967" x="5500688" y="3357563"/>
          <p14:tracePt t="118984" x="5500688" y="3348038"/>
          <p14:tracePt t="119000" x="5491163" y="3336925"/>
          <p14:tracePt t="119038" x="5491163" y="3327400"/>
          <p14:tracePt t="119051" x="5480050" y="3327400"/>
          <p14:tracePt t="119066" x="5480050" y="3316288"/>
          <p14:tracePt t="119085" x="5480050" y="3306763"/>
          <p14:tracePt t="119101" x="5480050" y="3295650"/>
          <p14:tracePt t="119119" x="5480050" y="3286125"/>
          <p14:tracePt t="119134" x="5480050" y="3276600"/>
          <p14:tracePt t="119151" x="5480050" y="3265488"/>
          <p14:tracePt t="119167" x="5480050" y="3255963"/>
          <p14:tracePt t="119184" x="5480050" y="3244850"/>
          <p14:tracePt t="119201" x="5470525" y="3224213"/>
          <p14:tracePt t="119218" x="5459413" y="3209925"/>
          <p14:tracePt t="119234" x="5459413" y="3189288"/>
          <p14:tracePt t="119250" x="5459413" y="3168650"/>
          <p14:tracePt t="119267" x="5459413" y="3159125"/>
          <p14:tracePt t="119284" x="5459413" y="3138488"/>
          <p14:tracePt t="119300" x="5459413" y="3127375"/>
          <p14:tracePt t="119317" x="5449888" y="3117850"/>
          <p14:tracePt t="119334" x="5449888" y="3108325"/>
          <p14:tracePt t="119353" x="5449888" y="3097213"/>
          <p14:tracePt t="119367" x="5438775" y="3087688"/>
          <p14:tracePt t="119384" x="5438775" y="3076575"/>
          <p14:tracePt t="119401" x="5429250" y="3055938"/>
          <p14:tracePt t="119418" x="5419725" y="3046413"/>
          <p14:tracePt t="119434" x="5419725" y="3021013"/>
          <p14:tracePt t="119450" x="5408613" y="3000375"/>
          <p14:tracePt t="119468" x="5399088" y="2979738"/>
          <p14:tracePt t="119484" x="5394325" y="2928938"/>
          <p14:tracePt t="119500" x="5373688" y="2878138"/>
          <p14:tracePt t="119518" x="5362575" y="2841625"/>
          <p14:tracePt t="119534" x="5341938" y="2801938"/>
          <p14:tracePt t="119551" x="5332413" y="2770188"/>
          <p14:tracePt t="119567" x="5322888" y="2719388"/>
          <p14:tracePt t="119584" x="5311775" y="2679700"/>
          <p14:tracePt t="119602" x="5311775" y="2633663"/>
          <p14:tracePt t="119618" x="5302250" y="2571750"/>
          <p14:tracePt t="119634" x="5302250" y="2530475"/>
          <p14:tracePt t="119650" x="5291138" y="2474913"/>
          <p14:tracePt t="119667" x="5281613" y="2433638"/>
          <p14:tracePt t="119684" x="5270500" y="2373313"/>
          <p14:tracePt t="119700" x="5260975" y="2332038"/>
          <p14:tracePt t="119717" x="5251450" y="2286000"/>
          <p14:tracePt t="119734" x="5230813" y="2255838"/>
          <p14:tracePt t="119751" x="5194300" y="2205038"/>
          <p14:tracePt t="119767" x="5164138" y="2152650"/>
          <p14:tracePt t="119784" x="5102225" y="2087563"/>
          <p14:tracePt t="119801" x="5005388" y="1965325"/>
          <p14:tracePt t="119818" x="4913313" y="1898650"/>
          <p14:tracePt t="119834" x="4806950" y="1816100"/>
          <p14:tracePt t="119850" x="4724400" y="1744663"/>
          <p14:tracePt t="119867" x="4664075" y="1679575"/>
          <p14:tracePt t="119884" x="4608513" y="1562100"/>
          <p14:tracePt t="119900" x="4556125" y="1449388"/>
          <p14:tracePt t="119917" x="4516438" y="1373188"/>
          <p14:tracePt t="119934" x="4470400" y="1270000"/>
          <p14:tracePt t="119951" x="4438650" y="1184275"/>
          <p14:tracePt t="119967" x="4419600" y="1020763"/>
          <p14:tracePt t="119984" x="4398963" y="841375"/>
          <p14:tracePt t="120000" x="4398963" y="704850"/>
          <p14:tracePt t="120018" x="4398963" y="576263"/>
          <p14:tracePt t="120034" x="4387850" y="407988"/>
          <p14:tracePt t="120050" x="4367213" y="250825"/>
          <p14:tracePt t="120067" x="4357688" y="117475"/>
        </p14:tracePtLst>
      </p14:laserTraceLst>
    </p:ext>
  </p:extLst>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5">
            <a:alphaModFix/>
          </a:blip>
          <a:stretch>
            <a:fillRect/>
          </a:stretch>
        </a:blipFill>
        <a:effectLst/>
      </p:bgPr>
    </p:bg>
    <p:spTree>
      <p:nvGrpSpPr>
        <p:cNvPr id="1" name="Shape 624">
          <a:extLst>
            <a:ext uri="{FF2B5EF4-FFF2-40B4-BE49-F238E27FC236}">
              <a16:creationId xmlns:a16="http://schemas.microsoft.com/office/drawing/2014/main" id="{26E14A15-FEBF-ECCC-2E26-4225B10DC21A}"/>
            </a:ext>
          </a:extLst>
        </p:cNvPr>
        <p:cNvGrpSpPr/>
        <p:nvPr/>
      </p:nvGrpSpPr>
      <p:grpSpPr>
        <a:xfrm>
          <a:off x="0" y="0"/>
          <a:ext cx="0" cy="0"/>
          <a:chOff x="0" y="0"/>
          <a:chExt cx="0" cy="0"/>
        </a:xfrm>
      </p:grpSpPr>
      <p:sp>
        <p:nvSpPr>
          <p:cNvPr id="625" name="Google Shape;625;p28">
            <a:extLst>
              <a:ext uri="{FF2B5EF4-FFF2-40B4-BE49-F238E27FC236}">
                <a16:creationId xmlns:a16="http://schemas.microsoft.com/office/drawing/2014/main" id="{C74C62A4-CE01-0716-DD50-BF0C862D12B5}"/>
              </a:ext>
            </a:extLst>
          </p:cNvPr>
          <p:cNvSpPr txBox="1"/>
          <p:nvPr/>
        </p:nvSpPr>
        <p:spPr>
          <a:xfrm>
            <a:off x="710250" y="325224"/>
            <a:ext cx="7723500" cy="40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500" dirty="0">
                <a:solidFill>
                  <a:srgbClr val="FFFFFF"/>
                </a:solidFill>
                <a:latin typeface="Sue Ellen Francisco"/>
                <a:ea typeface="Sue Ellen Francisco"/>
                <a:cs typeface="Sue Ellen Francisco"/>
                <a:sym typeface="Sue Ellen Francisco"/>
              </a:rPr>
              <a:t>DEFINING MULTIPLICATION OPPERATIONS FOR </a:t>
            </a:r>
            <a:r>
              <a:rPr lang="en-US" sz="2500" b="1" dirty="0">
                <a:solidFill>
                  <a:srgbClr val="D5A6BD"/>
                </a:solidFill>
                <a:latin typeface="Sue Ellen Francisco"/>
                <a:ea typeface="Sue Ellen Francisco"/>
                <a:cs typeface="Sue Ellen Francisco"/>
                <a:sym typeface="Sue Ellen Francisco"/>
              </a:rPr>
              <a:t>REAL NUMBERS </a:t>
            </a:r>
            <a:r>
              <a:rPr lang="en-US" sz="2500" dirty="0">
                <a:solidFill>
                  <a:srgbClr val="FFFFFF"/>
                </a:solidFill>
                <a:latin typeface="Sue Ellen Francisco"/>
                <a:sym typeface="Sue Ellen Francisco"/>
              </a:rPr>
              <a:t>Cont.</a:t>
            </a:r>
            <a:endParaRPr lang="en-US" sz="2500" dirty="0">
              <a:solidFill>
                <a:srgbClr val="FFFFFF"/>
              </a:solidFill>
              <a:latin typeface="Sue Ellen Francisco"/>
              <a:ea typeface="Sue Ellen Francisco"/>
              <a:cs typeface="Sue Ellen Francisco"/>
              <a:sym typeface="Sue Ellen Francisco"/>
            </a:endParaRPr>
          </a:p>
        </p:txBody>
      </p:sp>
      <mc:AlternateContent xmlns:mc="http://schemas.openxmlformats.org/markup-compatibility/2006" xmlns:a14="http://schemas.microsoft.com/office/drawing/2010/main">
        <mc:Choice Requires="a14">
          <p:sp>
            <p:nvSpPr>
              <p:cNvPr id="626" name="Google Shape;626;p28">
                <a:extLst>
                  <a:ext uri="{FF2B5EF4-FFF2-40B4-BE49-F238E27FC236}">
                    <a16:creationId xmlns:a16="http://schemas.microsoft.com/office/drawing/2014/main" id="{FE7C81F7-4B78-2A94-6071-473B88FA1D4D}"/>
                  </a:ext>
                </a:extLst>
              </p:cNvPr>
              <p:cNvSpPr txBox="1"/>
              <p:nvPr/>
            </p:nvSpPr>
            <p:spPr>
              <a:xfrm>
                <a:off x="624300" y="687801"/>
                <a:ext cx="7895400" cy="4130475"/>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dirty="0">
                    <a:solidFill>
                      <a:srgbClr val="FFFFFF"/>
                    </a:solidFill>
                    <a:latin typeface="Barlow Semi Condensed Light"/>
                    <a:ea typeface="Barlow Semi Condensed Light"/>
                    <a:cs typeface="Barlow Semi Condensed Light"/>
                    <a:sym typeface="Barlow Semi Condensed Light"/>
                  </a:rPr>
                  <a:t>We will need to divide the operation function into four cases:</a:t>
                </a:r>
              </a:p>
              <a:p>
                <a:pPr marL="0" lvl="0" indent="0" algn="l" rtl="0">
                  <a:lnSpc>
                    <a:spcPct val="115000"/>
                  </a:lnSpc>
                  <a:spcBef>
                    <a:spcPts val="0"/>
                  </a:spcBef>
                  <a:spcAft>
                    <a:spcPts val="0"/>
                  </a:spcAft>
                  <a:buNone/>
                </a:pPr>
                <a:endParaRPr lang="en-US" dirty="0">
                  <a:solidFill>
                    <a:srgbClr val="FFFFFF"/>
                  </a:solidFill>
                  <a:latin typeface="Barlow Semi Condensed Light"/>
                  <a:ea typeface="Barlow Semi Condensed Light"/>
                  <a:cs typeface="Barlow Semi Condensed Light"/>
                  <a:sym typeface="Barlow Semi Condensed Light"/>
                </a:endParaRPr>
              </a:p>
              <a:p>
                <a:pPr lvl="0">
                  <a:lnSpc>
                    <a:spcPct val="115000"/>
                  </a:lnSpc>
                </a:pPr>
                <a:r>
                  <a:rPr lang="en-US" dirty="0">
                    <a:solidFill>
                      <a:srgbClr val="FFFFFF"/>
                    </a:solidFill>
                    <a:latin typeface="Sue Ellen Francisco"/>
                    <a:ea typeface="Sue Ellen Francisco"/>
                    <a:cs typeface="Sue Ellen Francisco"/>
                    <a:sym typeface="Barlow Semi Condensed Light"/>
                  </a:rPr>
                  <a:t>I. </a:t>
                </a:r>
                <a:r>
                  <a:rPr lang="en-US" dirty="0">
                    <a:solidFill>
                      <a:srgbClr val="FFFFFF"/>
                    </a:solidFill>
                    <a:latin typeface="Barlow Semi Condensed Light"/>
                    <a:ea typeface="Barlow Semi Condensed Light"/>
                    <a:cs typeface="Barlow Semi Condensed Light"/>
                    <a:sym typeface="Barlow Semi Condensed Light"/>
                  </a:rPr>
                  <a:t>If both </a:t>
                </a:r>
                <a14:m>
                  <m:oMath xmlns:m="http://schemas.openxmlformats.org/officeDocument/2006/math">
                    <m:sSub>
                      <m:sSubPr>
                        <m:ctrlPr>
                          <a:rPr lang="ar-AE" i="1">
                            <a:solidFill>
                              <a:srgbClr val="FFFFFF"/>
                            </a:solidFill>
                            <a:latin typeface="Cambria Math" panose="02040503050406030204" pitchFamily="18" charset="0"/>
                            <a:cs typeface="Barlow Semi Condensed Light"/>
                            <a:sym typeface="Barlow Semi Condensed Light"/>
                          </a:rPr>
                        </m:ctrlPr>
                      </m:sSubPr>
                      <m:e>
                        <m:r>
                          <a:rPr lang="ar-AE" i="1" smtClean="0">
                            <a:solidFill>
                              <a:schemeClr val="accent2"/>
                            </a:solidFill>
                            <a:latin typeface="Cambria Math" panose="02040503050406030204" pitchFamily="18" charset="0"/>
                            <a:cs typeface="Barlow Semi Condensed Light"/>
                            <a:sym typeface="Barlow Semi Condensed Light"/>
                          </a:rPr>
                          <m:t>𝐴</m:t>
                        </m:r>
                      </m:e>
                      <m:sub>
                        <m:r>
                          <a:rPr lang="ar-AE" i="1">
                            <a:solidFill>
                              <a:srgbClr val="D5A6BD"/>
                            </a:solidFill>
                            <a:latin typeface="Cambria Math" panose="02040503050406030204" pitchFamily="18" charset="0"/>
                            <a:ea typeface="Cambria Math" panose="02040503050406030204" pitchFamily="18" charset="0"/>
                            <a:cs typeface="Barlow Semi Condensed Light"/>
                            <a:sym typeface="Barlow Semi Condensed Light"/>
                          </a:rPr>
                          <m:t>ℝ</m:t>
                        </m:r>
                      </m:sub>
                    </m:sSub>
                  </m:oMath>
                </a14:m>
                <a:r>
                  <a:rPr lang="en-US" dirty="0">
                    <a:solidFill>
                      <a:srgbClr val="FFFFFF"/>
                    </a:solidFill>
                    <a:latin typeface="Barlow Semi Condensed Light"/>
                    <a:ea typeface="Barlow Semi Condensed Light"/>
                    <a:cs typeface="Barlow Semi Condensed Light"/>
                    <a:sym typeface="Barlow Semi Condensed Light"/>
                  </a:rPr>
                  <a:t> and </a:t>
                </a:r>
                <a14:m>
                  <m:oMath xmlns:m="http://schemas.openxmlformats.org/officeDocument/2006/math">
                    <m:sSub>
                      <m:sSubPr>
                        <m:ctrlPr>
                          <a:rPr lang="ar-AE" i="1">
                            <a:solidFill>
                              <a:srgbClr val="FFFFFF"/>
                            </a:solidFill>
                            <a:latin typeface="Cambria Math" panose="02040503050406030204" pitchFamily="18" charset="0"/>
                            <a:cs typeface="Barlow Semi Condensed Light"/>
                            <a:sym typeface="Barlow Semi Condensed Light"/>
                          </a:rPr>
                        </m:ctrlPr>
                      </m:sSubPr>
                      <m:e>
                        <m:r>
                          <a:rPr lang="ar-AE" i="1">
                            <a:solidFill>
                              <a:schemeClr val="accent5"/>
                            </a:solidFill>
                            <a:latin typeface="Cambria Math" panose="02040503050406030204" pitchFamily="18" charset="0"/>
                            <a:cs typeface="Barlow Semi Condensed Light"/>
                            <a:sym typeface="Barlow Semi Condensed Light"/>
                          </a:rPr>
                          <m:t>𝐵</m:t>
                        </m:r>
                      </m:e>
                      <m:sub>
                        <m:r>
                          <a:rPr lang="ar-AE" i="1">
                            <a:solidFill>
                              <a:srgbClr val="D5A6BD"/>
                            </a:solidFill>
                            <a:latin typeface="Cambria Math" panose="02040503050406030204" pitchFamily="18" charset="0"/>
                            <a:ea typeface="Cambria Math" panose="02040503050406030204" pitchFamily="18" charset="0"/>
                            <a:cs typeface="Barlow Semi Condensed Light"/>
                            <a:sym typeface="Barlow Semi Condensed Light"/>
                          </a:rPr>
                          <m:t>ℝ</m:t>
                        </m:r>
                      </m:sub>
                    </m:sSub>
                  </m:oMath>
                </a14:m>
                <a:r>
                  <a:rPr lang="en-US" dirty="0">
                    <a:solidFill>
                      <a:srgbClr val="FFFFFF"/>
                    </a:solidFill>
                    <a:latin typeface="Barlow Semi Condensed Light"/>
                    <a:ea typeface="Barlow Semi Condensed Light"/>
                    <a:cs typeface="Barlow Semi Condensed Light"/>
                    <a:sym typeface="Barlow Semi Condensed Light"/>
                  </a:rPr>
                  <a:t> are negative:</a:t>
                </a:r>
              </a:p>
              <a:p>
                <a:pPr>
                  <a:lnSpc>
                    <a:spcPct val="115000"/>
                  </a:lnSpc>
                </a:pPr>
                <a14:m>
                  <m:oMathPara xmlns:m="http://schemas.openxmlformats.org/officeDocument/2006/math">
                    <m:oMathParaPr>
                      <m:jc m:val="centerGroup"/>
                    </m:oMathParaPr>
                    <m:oMath xmlns:m="http://schemas.openxmlformats.org/officeDocument/2006/math">
                      <m:sSub>
                        <m:sSubPr>
                          <m:ctrlPr>
                            <a:rPr lang="ar-AE" i="1">
                              <a:solidFill>
                                <a:srgbClr val="FFFFFF"/>
                              </a:solidFill>
                              <a:latin typeface="Cambria Math" panose="02040503050406030204" pitchFamily="18" charset="0"/>
                              <a:cs typeface="Barlow Semi Condensed Light"/>
                              <a:sym typeface="Barlow Semi Condensed Light"/>
                            </a:rPr>
                          </m:ctrlPr>
                        </m:sSubPr>
                        <m:e>
                          <m:r>
                            <a:rPr lang="ar-AE" i="1">
                              <a:solidFill>
                                <a:schemeClr val="accent2"/>
                              </a:solidFill>
                              <a:latin typeface="Cambria Math" panose="02040503050406030204" pitchFamily="18" charset="0"/>
                              <a:cs typeface="Barlow Semi Condensed Light"/>
                              <a:sym typeface="Barlow Semi Condensed Light"/>
                            </a:rPr>
                            <m:t>𝐴</m:t>
                          </m:r>
                        </m:e>
                        <m:sub>
                          <m:r>
                            <a:rPr lang="ar-AE" i="1">
                              <a:solidFill>
                                <a:srgbClr val="D5A6BD"/>
                              </a:solidFill>
                              <a:latin typeface="Cambria Math" panose="02040503050406030204" pitchFamily="18" charset="0"/>
                              <a:ea typeface="Cambria Math" panose="02040503050406030204" pitchFamily="18" charset="0"/>
                              <a:cs typeface="Barlow Semi Condensed Light"/>
                              <a:sym typeface="Barlow Semi Condensed Light"/>
                            </a:rPr>
                            <m:t>ℝ</m:t>
                          </m:r>
                        </m:sub>
                      </m:sSub>
                      <m:sSub>
                        <m:sSubPr>
                          <m:ctrlPr>
                            <a:rPr lang="ar-AE" i="1">
                              <a:solidFill>
                                <a:srgbClr val="FFFFFF"/>
                              </a:solidFill>
                              <a:latin typeface="Cambria Math" panose="02040503050406030204" pitchFamily="18" charset="0"/>
                              <a:cs typeface="Barlow Semi Condensed Light"/>
                              <a:sym typeface="Barlow Semi Condensed Light"/>
                            </a:rPr>
                          </m:ctrlPr>
                        </m:sSubPr>
                        <m:e>
                          <m:r>
                            <a:rPr lang="ar-AE" i="1">
                              <a:solidFill>
                                <a:schemeClr val="accent5"/>
                              </a:solidFill>
                              <a:latin typeface="Cambria Math" panose="02040503050406030204" pitchFamily="18" charset="0"/>
                              <a:cs typeface="Barlow Semi Condensed Light"/>
                              <a:sym typeface="Barlow Semi Condensed Light"/>
                            </a:rPr>
                            <m:t>𝐵</m:t>
                          </m:r>
                        </m:e>
                        <m:sub>
                          <m:r>
                            <a:rPr lang="ar-AE" i="1">
                              <a:solidFill>
                                <a:srgbClr val="D5A6BD"/>
                              </a:solidFill>
                              <a:latin typeface="Cambria Math" panose="02040503050406030204" pitchFamily="18" charset="0"/>
                              <a:ea typeface="Cambria Math" panose="02040503050406030204" pitchFamily="18" charset="0"/>
                              <a:cs typeface="Barlow Semi Condensed Light"/>
                              <a:sym typeface="Barlow Semi Condensed Light"/>
                            </a:rPr>
                            <m:t>ℝ</m:t>
                          </m:r>
                        </m:sub>
                      </m:sSub>
                      <m:r>
                        <a:rPr lang="ar-AE" i="1">
                          <a:solidFill>
                            <a:srgbClr val="FFFFFF"/>
                          </a:solidFill>
                          <a:latin typeface="Cambria Math" panose="02040503050406030204" pitchFamily="18" charset="0"/>
                          <a:cs typeface="Barlow Semi Condensed Light"/>
                          <a:sym typeface="Barlow Semi Condensed Light"/>
                        </a:rPr>
                        <m:t>=</m:t>
                      </m:r>
                      <m:r>
                        <a:rPr lang="en-US" b="0" i="1" smtClean="0">
                          <a:solidFill>
                            <a:srgbClr val="FFFFFF"/>
                          </a:solidFill>
                          <a:latin typeface="Cambria Math" panose="02040503050406030204" pitchFamily="18" charset="0"/>
                          <a:cs typeface="Barlow Semi Condensed Light"/>
                          <a:sym typeface="Barlow Semi Condensed Light"/>
                        </a:rPr>
                        <m:t>𝑓</m:t>
                      </m:r>
                      <m:r>
                        <a:rPr lang="en-US" b="0" i="1" smtClean="0">
                          <a:solidFill>
                            <a:srgbClr val="FFFFFF"/>
                          </a:solidFill>
                          <a:latin typeface="Cambria Math" panose="02040503050406030204" pitchFamily="18" charset="0"/>
                          <a:cs typeface="Barlow Semi Condensed Light"/>
                          <a:sym typeface="Barlow Semi Condensed Light"/>
                        </a:rPr>
                        <m:t>:</m:t>
                      </m:r>
                      <m:d>
                        <m:dPr>
                          <m:ctrlPr>
                            <a:rPr lang="en-US" b="0" i="1" smtClean="0">
                              <a:solidFill>
                                <a:srgbClr val="FFFFFF"/>
                              </a:solidFill>
                              <a:latin typeface="Cambria Math" panose="02040503050406030204" pitchFamily="18" charset="0"/>
                              <a:cs typeface="Barlow Semi Condensed Light"/>
                              <a:sym typeface="Barlow Semi Condensed Light"/>
                            </a:rPr>
                          </m:ctrlPr>
                        </m:dPr>
                        <m:e>
                          <m:acc>
                            <m:accPr>
                              <m:chr m:val="̅"/>
                              <m:ctrlPr>
                                <a:rPr lang="en-US" b="0" i="1" smtClean="0">
                                  <a:solidFill>
                                    <a:srgbClr val="FFFFFF"/>
                                  </a:solidFill>
                                  <a:latin typeface="Cambria Math" panose="02040503050406030204" pitchFamily="18" charset="0"/>
                                  <a:cs typeface="Barlow Semi Condensed Light"/>
                                  <a:sym typeface="Barlow Semi Condensed Light"/>
                                </a:rPr>
                              </m:ctrlPr>
                            </m:accPr>
                            <m:e>
                              <m:d>
                                <m:dPr>
                                  <m:begChr m:val="{"/>
                                  <m:endChr m:val="|"/>
                                  <m:ctrlPr>
                                    <a:rPr lang="ar-AE" i="1">
                                      <a:solidFill>
                                        <a:srgbClr val="FFFFFF"/>
                                      </a:solidFill>
                                      <a:latin typeface="Cambria Math" panose="02040503050406030204" pitchFamily="18" charset="0"/>
                                      <a:cs typeface="Barlow Semi Condensed Light"/>
                                      <a:sym typeface="Barlow Semi Condensed Light"/>
                                    </a:rPr>
                                  </m:ctrlPr>
                                </m:dPr>
                                <m:e>
                                  <m:r>
                                    <a:rPr lang="ar-AE" i="1">
                                      <a:solidFill>
                                        <a:schemeClr val="accent2"/>
                                      </a:solidFill>
                                      <a:latin typeface="Cambria Math" panose="02040503050406030204" pitchFamily="18" charset="0"/>
                                      <a:cs typeface="Barlow Semi Condensed Light"/>
                                      <a:sym typeface="Barlow Semi Condensed Light"/>
                                    </a:rPr>
                                    <m:t>𝑎</m:t>
                                  </m:r>
                                  <m:r>
                                    <a:rPr lang="ar-AE" i="1">
                                      <a:solidFill>
                                        <a:schemeClr val="accent5"/>
                                      </a:solidFill>
                                      <a:latin typeface="Cambria Math" panose="02040503050406030204" pitchFamily="18" charset="0"/>
                                      <a:cs typeface="Barlow Semi Condensed Light"/>
                                      <a:sym typeface="Barlow Semi Condensed Light"/>
                                    </a:rPr>
                                    <m:t>𝑏</m:t>
                                  </m:r>
                                  <m:r>
                                    <a:rPr lang="ar-AE" i="1">
                                      <a:solidFill>
                                        <a:schemeClr val="accent5"/>
                                      </a:solidFill>
                                      <a:latin typeface="Cambria Math" panose="02040503050406030204" pitchFamily="18" charset="0"/>
                                      <a:cs typeface="Barlow Semi Condensed Light"/>
                                      <a:sym typeface="Barlow Semi Condensed Light"/>
                                    </a:rPr>
                                    <m:t> </m:t>
                                  </m:r>
                                </m:e>
                              </m:d>
                              <m:r>
                                <a:rPr lang="ar-AE" i="1">
                                  <a:solidFill>
                                    <a:srgbClr val="FFFFFF"/>
                                  </a:solidFill>
                                  <a:latin typeface="Cambria Math" panose="02040503050406030204" pitchFamily="18" charset="0"/>
                                  <a:cs typeface="Barlow Semi Condensed Light"/>
                                  <a:sym typeface="Barlow Semi Condensed Light"/>
                                </a:rPr>
                                <m:t> </m:t>
                              </m:r>
                              <m:r>
                                <a:rPr lang="ar-AE" i="1">
                                  <a:solidFill>
                                    <a:schemeClr val="accent2"/>
                                  </a:solidFill>
                                  <a:latin typeface="Cambria Math" panose="02040503050406030204" pitchFamily="18" charset="0"/>
                                  <a:cs typeface="Barlow Semi Condensed Light"/>
                                  <a:sym typeface="Barlow Semi Condensed Light"/>
                                </a:rPr>
                                <m:t>𝑎</m:t>
                              </m:r>
                              <m:r>
                                <a:rPr lang="ar-AE" i="1">
                                  <a:solidFill>
                                    <a:schemeClr val="bg1"/>
                                  </a:solidFill>
                                  <a:latin typeface="Cambria Math" panose="02040503050406030204" pitchFamily="18" charset="0"/>
                                  <a:cs typeface="Barlow Semi Condensed Light"/>
                                  <a:sym typeface="Barlow Semi Condensed Light"/>
                                </a:rPr>
                                <m:t>∈</m:t>
                              </m:r>
                              <m:sSub>
                                <m:sSubPr>
                                  <m:ctrlPr>
                                    <a:rPr lang="ar-AE" i="1">
                                      <a:solidFill>
                                        <a:srgbClr val="FFFFFF"/>
                                      </a:solidFill>
                                      <a:latin typeface="Cambria Math" panose="02040503050406030204" pitchFamily="18" charset="0"/>
                                      <a:cs typeface="Barlow Semi Condensed Light"/>
                                      <a:sym typeface="Barlow Semi Condensed Light"/>
                                    </a:rPr>
                                  </m:ctrlPr>
                                </m:sSubPr>
                                <m:e>
                                  <m:r>
                                    <a:rPr lang="ar-AE" i="1">
                                      <a:solidFill>
                                        <a:schemeClr val="accent2"/>
                                      </a:solidFill>
                                      <a:latin typeface="Cambria Math" panose="02040503050406030204" pitchFamily="18" charset="0"/>
                                      <a:cs typeface="Barlow Semi Condensed Light"/>
                                      <a:sym typeface="Barlow Semi Condensed Light"/>
                                    </a:rPr>
                                    <m:t>𝐴</m:t>
                                  </m:r>
                                </m:e>
                                <m:sub>
                                  <m:r>
                                    <a:rPr lang="ar-AE" i="1">
                                      <a:solidFill>
                                        <a:srgbClr val="D5A6BD"/>
                                      </a:solidFill>
                                      <a:latin typeface="Cambria Math" panose="02040503050406030204" pitchFamily="18" charset="0"/>
                                      <a:ea typeface="Cambria Math" panose="02040503050406030204" pitchFamily="18" charset="0"/>
                                      <a:cs typeface="Barlow Semi Condensed Light"/>
                                      <a:sym typeface="Barlow Semi Condensed Light"/>
                                    </a:rPr>
                                    <m:t>ℝ</m:t>
                                  </m:r>
                                </m:sub>
                              </m:sSub>
                              <m:r>
                                <a:rPr lang="ar-AE" i="1">
                                  <a:solidFill>
                                    <a:schemeClr val="bg1"/>
                                  </a:solidFill>
                                  <a:latin typeface="Cambria Math" panose="02040503050406030204" pitchFamily="18" charset="0"/>
                                  <a:ea typeface="Cambria Math" panose="02040503050406030204" pitchFamily="18" charset="0"/>
                                  <a:cs typeface="Barlow Semi Condensed Light"/>
                                  <a:sym typeface="Barlow Semi Condensed Light"/>
                                </a:rPr>
                                <m:t>,</m:t>
                              </m:r>
                              <m:r>
                                <a:rPr lang="ar-AE" i="1">
                                  <a:solidFill>
                                    <a:schemeClr val="accent5"/>
                                  </a:solidFill>
                                  <a:latin typeface="Cambria Math" panose="02040503050406030204" pitchFamily="18" charset="0"/>
                                  <a:cs typeface="Barlow Semi Condensed Light"/>
                                  <a:sym typeface="Barlow Semi Condensed Light"/>
                                </a:rPr>
                                <m:t>𝑏</m:t>
                              </m:r>
                              <m:r>
                                <a:rPr lang="ar-AE" i="1">
                                  <a:solidFill>
                                    <a:schemeClr val="bg1"/>
                                  </a:solidFill>
                                  <a:latin typeface="Cambria Math" panose="02040503050406030204" pitchFamily="18" charset="0"/>
                                  <a:cs typeface="Barlow Semi Condensed Light"/>
                                  <a:sym typeface="Barlow Semi Condensed Light"/>
                                </a:rPr>
                                <m:t>∈</m:t>
                              </m:r>
                              <m:sSub>
                                <m:sSubPr>
                                  <m:ctrlPr>
                                    <a:rPr lang="ar-AE" i="1">
                                      <a:solidFill>
                                        <a:srgbClr val="FFFFFF"/>
                                      </a:solidFill>
                                      <a:latin typeface="Cambria Math" panose="02040503050406030204" pitchFamily="18" charset="0"/>
                                      <a:cs typeface="Barlow Semi Condensed Light"/>
                                      <a:sym typeface="Barlow Semi Condensed Light"/>
                                    </a:rPr>
                                  </m:ctrlPr>
                                </m:sSubPr>
                                <m:e>
                                  <m:r>
                                    <a:rPr lang="ar-AE" i="1">
                                      <a:solidFill>
                                        <a:schemeClr val="accent5"/>
                                      </a:solidFill>
                                      <a:latin typeface="Cambria Math" panose="02040503050406030204" pitchFamily="18" charset="0"/>
                                      <a:cs typeface="Barlow Semi Condensed Light"/>
                                      <a:sym typeface="Barlow Semi Condensed Light"/>
                                    </a:rPr>
                                    <m:t>𝐵</m:t>
                                  </m:r>
                                </m:e>
                                <m:sub>
                                  <m:r>
                                    <a:rPr lang="ar-AE" i="1">
                                      <a:solidFill>
                                        <a:srgbClr val="D5A6BD"/>
                                      </a:solidFill>
                                      <a:latin typeface="Cambria Math" panose="02040503050406030204" pitchFamily="18" charset="0"/>
                                      <a:ea typeface="Cambria Math" panose="02040503050406030204" pitchFamily="18" charset="0"/>
                                      <a:cs typeface="Barlow Semi Condensed Light"/>
                                      <a:sym typeface="Barlow Semi Condensed Light"/>
                                    </a:rPr>
                                    <m:t>ℝ</m:t>
                                  </m:r>
                                </m:sub>
                              </m:sSub>
                              <m:r>
                                <a:rPr lang="ar-AE" i="1">
                                  <a:solidFill>
                                    <a:schemeClr val="bg1"/>
                                  </a:solidFill>
                                  <a:latin typeface="Cambria Math" panose="02040503050406030204" pitchFamily="18" charset="0"/>
                                  <a:ea typeface="Cambria Math" panose="02040503050406030204" pitchFamily="18" charset="0"/>
                                  <a:cs typeface="Barlow Semi Condensed Light"/>
                                  <a:sym typeface="Barlow Semi Condensed Light"/>
                                </a:rPr>
                                <m:t>}</m:t>
                              </m:r>
                            </m:e>
                          </m:acc>
                        </m:e>
                      </m:d>
                      <m:r>
                        <a:rPr lang="en-US" b="0" i="1" smtClean="0">
                          <a:solidFill>
                            <a:schemeClr val="bg1"/>
                          </a:solidFill>
                          <a:latin typeface="Cambria Math" panose="02040503050406030204" pitchFamily="18" charset="0"/>
                          <a:ea typeface="Cambria Math" panose="02040503050406030204" pitchFamily="18" charset="0"/>
                          <a:cs typeface="Barlow Semi Condensed Light"/>
                          <a:sym typeface="Barlow Semi Condensed Light"/>
                        </a:rPr>
                        <m:t>=</m:t>
                      </m:r>
                      <m:r>
                        <a:rPr lang="en-US" b="0" i="1" smtClean="0">
                          <a:solidFill>
                            <a:schemeClr val="bg1"/>
                          </a:solidFill>
                          <a:latin typeface="Cambria Math" panose="02040503050406030204" pitchFamily="18" charset="0"/>
                          <a:ea typeface="Cambria Math" panose="02040503050406030204" pitchFamily="18" charset="0"/>
                          <a:cs typeface="Barlow Semi Condensed Light"/>
                          <a:sym typeface="Barlow Semi Condensed Light"/>
                        </a:rPr>
                        <m:t>𝑓</m:t>
                      </m:r>
                      <m:r>
                        <a:rPr lang="en-US" b="0" i="1" smtClean="0">
                          <a:solidFill>
                            <a:schemeClr val="bg1"/>
                          </a:solidFill>
                          <a:latin typeface="Cambria Math" panose="02040503050406030204" pitchFamily="18" charset="0"/>
                          <a:ea typeface="Cambria Math" panose="02040503050406030204" pitchFamily="18" charset="0"/>
                          <a:cs typeface="Barlow Semi Condensed Light"/>
                          <a:sym typeface="Barlow Semi Condensed Light"/>
                        </a:rPr>
                        <m:t>:(</m:t>
                      </m:r>
                      <m:r>
                        <a:rPr lang="en-US" i="1">
                          <a:solidFill>
                            <a:srgbClr val="B6D7A8"/>
                          </a:solidFill>
                          <a:latin typeface="Cambria Math" panose="02040503050406030204" pitchFamily="18" charset="0"/>
                          <a:ea typeface="Cambria Math" panose="02040503050406030204" pitchFamily="18" charset="0"/>
                          <a:cs typeface="Barlow Semi Condensed Light"/>
                          <a:sym typeface="Barlow Semi Condensed Light"/>
                        </a:rPr>
                        <m:t>ℚ</m:t>
                      </m:r>
                      <m:r>
                        <a:rPr lang="en-US" b="0" i="1" smtClean="0">
                          <a:solidFill>
                            <a:schemeClr val="bg1"/>
                          </a:solidFill>
                          <a:latin typeface="Cambria Math" panose="02040503050406030204" pitchFamily="18" charset="0"/>
                          <a:ea typeface="Cambria Math" panose="02040503050406030204" pitchFamily="18" charset="0"/>
                          <a:cs typeface="Barlow Semi Condensed Light"/>
                          <a:sym typeface="Barlow Semi Condensed Light"/>
                        </a:rPr>
                        <m:t>/</m:t>
                      </m:r>
                      <m:d>
                        <m:dPr>
                          <m:begChr m:val="{"/>
                          <m:endChr m:val="|"/>
                          <m:ctrlPr>
                            <a:rPr lang="ar-AE" i="1">
                              <a:solidFill>
                                <a:srgbClr val="FFFFFF"/>
                              </a:solidFill>
                              <a:latin typeface="Cambria Math" panose="02040503050406030204" pitchFamily="18" charset="0"/>
                              <a:cs typeface="Barlow Semi Condensed Light"/>
                              <a:sym typeface="Barlow Semi Condensed Light"/>
                            </a:rPr>
                          </m:ctrlPr>
                        </m:dPr>
                        <m:e>
                          <m:r>
                            <a:rPr lang="ar-AE" i="1">
                              <a:solidFill>
                                <a:schemeClr val="accent2"/>
                              </a:solidFill>
                              <a:latin typeface="Cambria Math" panose="02040503050406030204" pitchFamily="18" charset="0"/>
                              <a:cs typeface="Barlow Semi Condensed Light"/>
                              <a:sym typeface="Barlow Semi Condensed Light"/>
                            </a:rPr>
                            <m:t>𝑎</m:t>
                          </m:r>
                          <m:r>
                            <a:rPr lang="ar-AE" i="1">
                              <a:solidFill>
                                <a:schemeClr val="accent5"/>
                              </a:solidFill>
                              <a:latin typeface="Cambria Math" panose="02040503050406030204" pitchFamily="18" charset="0"/>
                              <a:cs typeface="Barlow Semi Condensed Light"/>
                              <a:sym typeface="Barlow Semi Condensed Light"/>
                            </a:rPr>
                            <m:t>𝑏</m:t>
                          </m:r>
                          <m:r>
                            <a:rPr lang="ar-AE" i="1">
                              <a:solidFill>
                                <a:schemeClr val="accent5"/>
                              </a:solidFill>
                              <a:latin typeface="Cambria Math" panose="02040503050406030204" pitchFamily="18" charset="0"/>
                              <a:cs typeface="Barlow Semi Condensed Light"/>
                              <a:sym typeface="Barlow Semi Condensed Light"/>
                            </a:rPr>
                            <m:t> </m:t>
                          </m:r>
                        </m:e>
                      </m:d>
                      <m:r>
                        <a:rPr lang="ar-AE" i="1">
                          <a:solidFill>
                            <a:srgbClr val="FFFFFF"/>
                          </a:solidFill>
                          <a:latin typeface="Cambria Math" panose="02040503050406030204" pitchFamily="18" charset="0"/>
                          <a:cs typeface="Barlow Semi Condensed Light"/>
                          <a:sym typeface="Barlow Semi Condensed Light"/>
                        </a:rPr>
                        <m:t> </m:t>
                      </m:r>
                      <m:r>
                        <a:rPr lang="ar-AE" i="1">
                          <a:solidFill>
                            <a:schemeClr val="accent2"/>
                          </a:solidFill>
                          <a:latin typeface="Cambria Math" panose="02040503050406030204" pitchFamily="18" charset="0"/>
                          <a:cs typeface="Barlow Semi Condensed Light"/>
                          <a:sym typeface="Barlow Semi Condensed Light"/>
                        </a:rPr>
                        <m:t>𝑎</m:t>
                      </m:r>
                      <m:r>
                        <a:rPr lang="ar-AE" i="1">
                          <a:solidFill>
                            <a:schemeClr val="bg1"/>
                          </a:solidFill>
                          <a:latin typeface="Cambria Math" panose="02040503050406030204" pitchFamily="18" charset="0"/>
                          <a:cs typeface="Barlow Semi Condensed Light"/>
                          <a:sym typeface="Barlow Semi Condensed Light"/>
                        </a:rPr>
                        <m:t>∈</m:t>
                      </m:r>
                      <m:sSub>
                        <m:sSubPr>
                          <m:ctrlPr>
                            <a:rPr lang="ar-AE" i="1">
                              <a:solidFill>
                                <a:srgbClr val="FFFFFF"/>
                              </a:solidFill>
                              <a:latin typeface="Cambria Math" panose="02040503050406030204" pitchFamily="18" charset="0"/>
                              <a:cs typeface="Barlow Semi Condensed Light"/>
                              <a:sym typeface="Barlow Semi Condensed Light"/>
                            </a:rPr>
                          </m:ctrlPr>
                        </m:sSubPr>
                        <m:e>
                          <m:r>
                            <a:rPr lang="ar-AE" i="1">
                              <a:solidFill>
                                <a:schemeClr val="accent2"/>
                              </a:solidFill>
                              <a:latin typeface="Cambria Math" panose="02040503050406030204" pitchFamily="18" charset="0"/>
                              <a:cs typeface="Barlow Semi Condensed Light"/>
                              <a:sym typeface="Barlow Semi Condensed Light"/>
                            </a:rPr>
                            <m:t>𝐴</m:t>
                          </m:r>
                        </m:e>
                        <m:sub>
                          <m:r>
                            <a:rPr lang="ar-AE" i="1">
                              <a:solidFill>
                                <a:srgbClr val="D5A6BD"/>
                              </a:solidFill>
                              <a:latin typeface="Cambria Math" panose="02040503050406030204" pitchFamily="18" charset="0"/>
                              <a:ea typeface="Cambria Math" panose="02040503050406030204" pitchFamily="18" charset="0"/>
                              <a:cs typeface="Barlow Semi Condensed Light"/>
                              <a:sym typeface="Barlow Semi Condensed Light"/>
                            </a:rPr>
                            <m:t>ℝ</m:t>
                          </m:r>
                        </m:sub>
                      </m:sSub>
                      <m:r>
                        <a:rPr lang="ar-AE" i="1">
                          <a:solidFill>
                            <a:schemeClr val="bg1"/>
                          </a:solidFill>
                          <a:latin typeface="Cambria Math" panose="02040503050406030204" pitchFamily="18" charset="0"/>
                          <a:ea typeface="Cambria Math" panose="02040503050406030204" pitchFamily="18" charset="0"/>
                          <a:cs typeface="Barlow Semi Condensed Light"/>
                          <a:sym typeface="Barlow Semi Condensed Light"/>
                        </a:rPr>
                        <m:t>,</m:t>
                      </m:r>
                      <m:r>
                        <a:rPr lang="ar-AE" i="1">
                          <a:solidFill>
                            <a:schemeClr val="accent5"/>
                          </a:solidFill>
                          <a:latin typeface="Cambria Math" panose="02040503050406030204" pitchFamily="18" charset="0"/>
                          <a:cs typeface="Barlow Semi Condensed Light"/>
                          <a:sym typeface="Barlow Semi Condensed Light"/>
                        </a:rPr>
                        <m:t>𝑏</m:t>
                      </m:r>
                      <m:r>
                        <a:rPr lang="ar-AE" i="1">
                          <a:solidFill>
                            <a:schemeClr val="bg1"/>
                          </a:solidFill>
                          <a:latin typeface="Cambria Math" panose="02040503050406030204" pitchFamily="18" charset="0"/>
                          <a:cs typeface="Barlow Semi Condensed Light"/>
                          <a:sym typeface="Barlow Semi Condensed Light"/>
                        </a:rPr>
                        <m:t>∈</m:t>
                      </m:r>
                      <m:sSub>
                        <m:sSubPr>
                          <m:ctrlPr>
                            <a:rPr lang="ar-AE" i="1">
                              <a:solidFill>
                                <a:srgbClr val="FFFFFF"/>
                              </a:solidFill>
                              <a:latin typeface="Cambria Math" panose="02040503050406030204" pitchFamily="18" charset="0"/>
                              <a:cs typeface="Barlow Semi Condensed Light"/>
                              <a:sym typeface="Barlow Semi Condensed Light"/>
                            </a:rPr>
                          </m:ctrlPr>
                        </m:sSubPr>
                        <m:e>
                          <m:r>
                            <a:rPr lang="ar-AE" i="1">
                              <a:solidFill>
                                <a:schemeClr val="accent5"/>
                              </a:solidFill>
                              <a:latin typeface="Cambria Math" panose="02040503050406030204" pitchFamily="18" charset="0"/>
                              <a:cs typeface="Barlow Semi Condensed Light"/>
                              <a:sym typeface="Barlow Semi Condensed Light"/>
                            </a:rPr>
                            <m:t>𝐵</m:t>
                          </m:r>
                        </m:e>
                        <m:sub>
                          <m:r>
                            <a:rPr lang="ar-AE" i="1">
                              <a:solidFill>
                                <a:srgbClr val="D5A6BD"/>
                              </a:solidFill>
                              <a:latin typeface="Cambria Math" panose="02040503050406030204" pitchFamily="18" charset="0"/>
                              <a:ea typeface="Cambria Math" panose="02040503050406030204" pitchFamily="18" charset="0"/>
                              <a:cs typeface="Barlow Semi Condensed Light"/>
                              <a:sym typeface="Barlow Semi Condensed Light"/>
                            </a:rPr>
                            <m:t>ℝ</m:t>
                          </m:r>
                        </m:sub>
                      </m:sSub>
                      <m:r>
                        <a:rPr lang="ar-AE" i="1">
                          <a:solidFill>
                            <a:schemeClr val="bg1"/>
                          </a:solidFill>
                          <a:latin typeface="Cambria Math" panose="02040503050406030204" pitchFamily="18" charset="0"/>
                          <a:ea typeface="Cambria Math" panose="02040503050406030204" pitchFamily="18" charset="0"/>
                          <a:cs typeface="Barlow Semi Condensed Light"/>
                          <a:sym typeface="Barlow Semi Condensed Light"/>
                        </a:rPr>
                        <m:t>}</m:t>
                      </m:r>
                      <m:r>
                        <a:rPr lang="en-US" b="0" i="1" smtClean="0">
                          <a:solidFill>
                            <a:schemeClr val="bg1"/>
                          </a:solidFill>
                          <a:latin typeface="Cambria Math" panose="02040503050406030204" pitchFamily="18" charset="0"/>
                          <a:ea typeface="Cambria Math" panose="02040503050406030204" pitchFamily="18" charset="0"/>
                          <a:cs typeface="Barlow Semi Condensed Light"/>
                          <a:sym typeface="Barlow Semi Condensed Light"/>
                        </a:rPr>
                        <m:t>)</m:t>
                      </m:r>
                    </m:oMath>
                  </m:oMathPara>
                </a14:m>
                <a:endParaRPr lang="en-US" b="0" dirty="0">
                  <a:solidFill>
                    <a:schemeClr val="bg1"/>
                  </a:solidFill>
                  <a:latin typeface="Barlow Semi Condensed Light"/>
                  <a:ea typeface="Cambria Math" panose="02040503050406030204" pitchFamily="18" charset="0"/>
                  <a:cs typeface="Barlow Semi Condensed Light"/>
                  <a:sym typeface="Barlow Semi Condensed Light"/>
                </a:endParaRPr>
              </a:p>
              <a:p>
                <a:pPr>
                  <a:lnSpc>
                    <a:spcPct val="115000"/>
                  </a:lnSpc>
                </a:pPr>
                <a:endParaRPr lang="en-US" b="0" dirty="0">
                  <a:solidFill>
                    <a:schemeClr val="bg1"/>
                  </a:solidFill>
                  <a:latin typeface="Barlow Semi Condensed Light"/>
                  <a:ea typeface="Cambria Math" panose="02040503050406030204" pitchFamily="18" charset="0"/>
                  <a:cs typeface="Barlow Semi Condensed Light"/>
                  <a:sym typeface="Barlow Semi Condensed Light"/>
                </a:endParaRPr>
              </a:p>
              <a:p>
                <a:pPr>
                  <a:lnSpc>
                    <a:spcPct val="115000"/>
                  </a:lnSpc>
                </a:pPr>
                <a:r>
                  <a:rPr lang="en-US" dirty="0">
                    <a:solidFill>
                      <a:schemeClr val="bg1"/>
                    </a:solidFill>
                    <a:latin typeface="Barlow Semi Condensed Light"/>
                    <a:ea typeface="Cambria Math" panose="02040503050406030204" pitchFamily="18" charset="0"/>
                    <a:cs typeface="Barlow Semi Condensed Light"/>
                    <a:sym typeface="Barlow Semi Condensed Light"/>
                  </a:rPr>
                  <a:t>	Basic Idea: Visualize by multiplying intervals: </a:t>
                </a:r>
                <a:endParaRPr lang="en-US" b="0" i="1" dirty="0">
                  <a:solidFill>
                    <a:schemeClr val="bg1"/>
                  </a:solidFill>
                  <a:latin typeface="Cambria Math" panose="02040503050406030204" pitchFamily="18" charset="0"/>
                  <a:ea typeface="Cambria Math" panose="02040503050406030204" pitchFamily="18" charset="0"/>
                  <a:cs typeface="Barlow Semi Condensed Light"/>
                  <a:sym typeface="Barlow Semi Condensed Light"/>
                </a:endParaRPr>
              </a:p>
              <a:p>
                <a:pPr>
                  <a:lnSpc>
                    <a:spcPct val="115000"/>
                  </a:lnSpc>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ea typeface="Cambria Math" panose="02040503050406030204" pitchFamily="18" charset="0"/>
                          <a:cs typeface="Barlow Semi Condensed Light"/>
                          <a:sym typeface="Barlow Semi Condensed Light"/>
                        </a:rPr>
                        <m:t>(−∞,</m:t>
                      </m:r>
                      <m:sSub>
                        <m:sSubPr>
                          <m:ctrlPr>
                            <a:rPr lang="ar-AE" i="1">
                              <a:solidFill>
                                <a:srgbClr val="FFFFFF"/>
                              </a:solidFill>
                              <a:latin typeface="Cambria Math" panose="02040503050406030204" pitchFamily="18" charset="0"/>
                              <a:cs typeface="Barlow Semi Condensed Light"/>
                              <a:sym typeface="Barlow Semi Condensed Light"/>
                            </a:rPr>
                          </m:ctrlPr>
                        </m:sSubPr>
                        <m:e>
                          <m:r>
                            <a:rPr lang="ar-AE" i="1">
                              <a:solidFill>
                                <a:schemeClr val="accent2"/>
                              </a:solidFill>
                              <a:latin typeface="Cambria Math" panose="02040503050406030204" pitchFamily="18" charset="0"/>
                              <a:cs typeface="Barlow Semi Condensed Light"/>
                              <a:sym typeface="Barlow Semi Condensed Light"/>
                            </a:rPr>
                            <m:t>𝐴</m:t>
                          </m:r>
                        </m:e>
                        <m:sub>
                          <m:r>
                            <a:rPr lang="ar-AE" i="1">
                              <a:solidFill>
                                <a:srgbClr val="D5A6BD"/>
                              </a:solidFill>
                              <a:latin typeface="Cambria Math" panose="02040503050406030204" pitchFamily="18" charset="0"/>
                              <a:ea typeface="Cambria Math" panose="02040503050406030204" pitchFamily="18" charset="0"/>
                              <a:cs typeface="Barlow Semi Condensed Light"/>
                              <a:sym typeface="Barlow Semi Condensed Light"/>
                            </a:rPr>
                            <m:t>ℝ</m:t>
                          </m:r>
                        </m:sub>
                      </m:sSub>
                      <m:r>
                        <a:rPr lang="en-US" b="0" i="1" smtClean="0">
                          <a:solidFill>
                            <a:schemeClr val="bg1"/>
                          </a:solidFill>
                          <a:latin typeface="Cambria Math" panose="02040503050406030204" pitchFamily="18" charset="0"/>
                          <a:ea typeface="Cambria Math" panose="02040503050406030204" pitchFamily="18" charset="0"/>
                          <a:cs typeface="Barlow Semi Condensed Light"/>
                          <a:sym typeface="Barlow Semi Condensed Light"/>
                        </a:rPr>
                        <m:t>)∗(−∞,</m:t>
                      </m:r>
                      <m:sSub>
                        <m:sSubPr>
                          <m:ctrlPr>
                            <a:rPr lang="ar-AE" i="1">
                              <a:solidFill>
                                <a:srgbClr val="FFFFFF"/>
                              </a:solidFill>
                              <a:latin typeface="Cambria Math" panose="02040503050406030204" pitchFamily="18" charset="0"/>
                              <a:cs typeface="Barlow Semi Condensed Light"/>
                              <a:sym typeface="Barlow Semi Condensed Light"/>
                            </a:rPr>
                          </m:ctrlPr>
                        </m:sSubPr>
                        <m:e>
                          <m:r>
                            <a:rPr lang="ar-AE" i="1">
                              <a:solidFill>
                                <a:schemeClr val="accent5"/>
                              </a:solidFill>
                              <a:latin typeface="Cambria Math" panose="02040503050406030204" pitchFamily="18" charset="0"/>
                              <a:cs typeface="Barlow Semi Condensed Light"/>
                              <a:sym typeface="Barlow Semi Condensed Light"/>
                            </a:rPr>
                            <m:t>𝐵</m:t>
                          </m:r>
                        </m:e>
                        <m:sub>
                          <m:r>
                            <a:rPr lang="ar-AE" i="1">
                              <a:solidFill>
                                <a:srgbClr val="D5A6BD"/>
                              </a:solidFill>
                              <a:latin typeface="Cambria Math" panose="02040503050406030204" pitchFamily="18" charset="0"/>
                              <a:ea typeface="Cambria Math" panose="02040503050406030204" pitchFamily="18" charset="0"/>
                              <a:cs typeface="Barlow Semi Condensed Light"/>
                              <a:sym typeface="Barlow Semi Condensed Light"/>
                            </a:rPr>
                            <m:t>ℝ</m:t>
                          </m:r>
                        </m:sub>
                      </m:sSub>
                      <m:r>
                        <a:rPr lang="en-US" b="0" i="0" smtClean="0">
                          <a:solidFill>
                            <a:schemeClr val="bg1"/>
                          </a:solidFill>
                          <a:latin typeface="Cambria Math" panose="02040503050406030204" pitchFamily="18" charset="0"/>
                          <a:ea typeface="Cambria Math" panose="02040503050406030204" pitchFamily="18" charset="0"/>
                          <a:cs typeface="Barlow Semi Condensed Light"/>
                          <a:sym typeface="Barlow Semi Condensed Light"/>
                        </a:rPr>
                        <m:t>)=(</m:t>
                      </m:r>
                      <m:sSub>
                        <m:sSubPr>
                          <m:ctrlPr>
                            <a:rPr lang="ar-AE" i="1">
                              <a:solidFill>
                                <a:srgbClr val="FFFFFF"/>
                              </a:solidFill>
                              <a:latin typeface="Cambria Math" panose="02040503050406030204" pitchFamily="18" charset="0"/>
                              <a:cs typeface="Barlow Semi Condensed Light"/>
                              <a:sym typeface="Barlow Semi Condensed Light"/>
                            </a:rPr>
                          </m:ctrlPr>
                        </m:sSubPr>
                        <m:e>
                          <m:r>
                            <a:rPr lang="ar-AE" i="1">
                              <a:solidFill>
                                <a:schemeClr val="accent2"/>
                              </a:solidFill>
                              <a:latin typeface="Cambria Math" panose="02040503050406030204" pitchFamily="18" charset="0"/>
                              <a:cs typeface="Barlow Semi Condensed Light"/>
                              <a:sym typeface="Barlow Semi Condensed Light"/>
                            </a:rPr>
                            <m:t>𝐴</m:t>
                          </m:r>
                        </m:e>
                        <m:sub>
                          <m:r>
                            <a:rPr lang="ar-AE" i="1">
                              <a:solidFill>
                                <a:srgbClr val="D5A6BD"/>
                              </a:solidFill>
                              <a:latin typeface="Cambria Math" panose="02040503050406030204" pitchFamily="18" charset="0"/>
                              <a:ea typeface="Cambria Math" panose="02040503050406030204" pitchFamily="18" charset="0"/>
                              <a:cs typeface="Barlow Semi Condensed Light"/>
                              <a:sym typeface="Barlow Semi Condensed Light"/>
                            </a:rPr>
                            <m:t>ℝ</m:t>
                          </m:r>
                        </m:sub>
                      </m:sSub>
                      <m:sSub>
                        <m:sSubPr>
                          <m:ctrlPr>
                            <a:rPr lang="ar-AE" i="1">
                              <a:solidFill>
                                <a:srgbClr val="FFFFFF"/>
                              </a:solidFill>
                              <a:latin typeface="Cambria Math" panose="02040503050406030204" pitchFamily="18" charset="0"/>
                              <a:cs typeface="Barlow Semi Condensed Light"/>
                              <a:sym typeface="Barlow Semi Condensed Light"/>
                            </a:rPr>
                          </m:ctrlPr>
                        </m:sSubPr>
                        <m:e>
                          <m:r>
                            <a:rPr lang="ar-AE" i="1">
                              <a:solidFill>
                                <a:schemeClr val="accent5"/>
                              </a:solidFill>
                              <a:latin typeface="Cambria Math" panose="02040503050406030204" pitchFamily="18" charset="0"/>
                              <a:cs typeface="Barlow Semi Condensed Light"/>
                              <a:sym typeface="Barlow Semi Condensed Light"/>
                            </a:rPr>
                            <m:t>𝐵</m:t>
                          </m:r>
                        </m:e>
                        <m:sub>
                          <m:r>
                            <a:rPr lang="ar-AE" i="1">
                              <a:solidFill>
                                <a:srgbClr val="D5A6BD"/>
                              </a:solidFill>
                              <a:latin typeface="Cambria Math" panose="02040503050406030204" pitchFamily="18" charset="0"/>
                              <a:ea typeface="Cambria Math" panose="02040503050406030204" pitchFamily="18" charset="0"/>
                              <a:cs typeface="Barlow Semi Condensed Light"/>
                              <a:sym typeface="Barlow Semi Condensed Light"/>
                            </a:rPr>
                            <m:t>ℝ</m:t>
                          </m:r>
                        </m:sub>
                      </m:sSub>
                      <m:r>
                        <a:rPr lang="en-US" b="0" i="1" smtClean="0">
                          <a:solidFill>
                            <a:schemeClr val="bg1"/>
                          </a:solidFill>
                          <a:latin typeface="Cambria Math" panose="02040503050406030204" pitchFamily="18" charset="0"/>
                          <a:ea typeface="Cambria Math" panose="02040503050406030204" pitchFamily="18" charset="0"/>
                          <a:cs typeface="Barlow Semi Condensed Light"/>
                          <a:sym typeface="Barlow Semi Condensed Light"/>
                        </a:rPr>
                        <m:t>,∞)</m:t>
                      </m:r>
                    </m:oMath>
                  </m:oMathPara>
                </a14:m>
                <a:endParaRPr lang="en-US" dirty="0">
                  <a:solidFill>
                    <a:srgbClr val="FFFFFF"/>
                  </a:solidFill>
                  <a:latin typeface="Barlow Semi Condensed Light"/>
                  <a:cs typeface="Barlow Semi Condensed Light"/>
                  <a:sym typeface="Barlow Semi Condensed Light"/>
                </a:endParaRPr>
              </a:p>
              <a:p>
                <a:pPr>
                  <a:lnSpc>
                    <a:spcPct val="115000"/>
                  </a:lnSpc>
                </a:pPr>
                <a14:m>
                  <m:oMathPara xmlns:m="http://schemas.openxmlformats.org/officeDocument/2006/math">
                    <m:oMathParaPr>
                      <m:jc m:val="centerGroup"/>
                    </m:oMathParaPr>
                    <m:oMath xmlns:m="http://schemas.openxmlformats.org/officeDocument/2006/math">
                      <m:r>
                        <a:rPr lang="en-US" i="1">
                          <a:solidFill>
                            <a:srgbClr val="B6D7A8"/>
                          </a:solidFill>
                          <a:latin typeface="Cambria Math" panose="02040503050406030204" pitchFamily="18" charset="0"/>
                          <a:ea typeface="Cambria Math" panose="02040503050406030204" pitchFamily="18" charset="0"/>
                          <a:cs typeface="Barlow Semi Condensed Light"/>
                          <a:sym typeface="Barlow Semi Condensed Light"/>
                        </a:rPr>
                        <m:t>ℚ</m:t>
                      </m:r>
                      <m:r>
                        <a:rPr lang="en-US" i="1">
                          <a:solidFill>
                            <a:schemeClr val="bg1"/>
                          </a:solidFill>
                          <a:latin typeface="Cambria Math" panose="02040503050406030204" pitchFamily="18" charset="0"/>
                          <a:ea typeface="Cambria Math" panose="02040503050406030204" pitchFamily="18" charset="0"/>
                          <a:cs typeface="Barlow Semi Condensed Light"/>
                          <a:sym typeface="Barlow Semi Condensed Light"/>
                        </a:rPr>
                        <m:t>/</m:t>
                      </m:r>
                      <m:r>
                        <a:rPr lang="en-US" b="0" i="0" smtClean="0">
                          <a:solidFill>
                            <a:schemeClr val="bg1"/>
                          </a:solidFill>
                          <a:latin typeface="Cambria Math" panose="02040503050406030204" pitchFamily="18" charset="0"/>
                          <a:ea typeface="Cambria Math" panose="02040503050406030204" pitchFamily="18" charset="0"/>
                          <a:cs typeface="Barlow Semi Condensed Light"/>
                          <a:sym typeface="Barlow Semi Condensed Light"/>
                        </a:rPr>
                        <m:t>(</m:t>
                      </m:r>
                      <m:sSub>
                        <m:sSubPr>
                          <m:ctrlPr>
                            <a:rPr lang="ar-AE" i="1">
                              <a:solidFill>
                                <a:srgbClr val="FFFFFF"/>
                              </a:solidFill>
                              <a:latin typeface="Cambria Math" panose="02040503050406030204" pitchFamily="18" charset="0"/>
                              <a:cs typeface="Barlow Semi Condensed Light"/>
                              <a:sym typeface="Barlow Semi Condensed Light"/>
                            </a:rPr>
                          </m:ctrlPr>
                        </m:sSubPr>
                        <m:e>
                          <m:r>
                            <a:rPr lang="ar-AE" i="1">
                              <a:solidFill>
                                <a:schemeClr val="accent2"/>
                              </a:solidFill>
                              <a:latin typeface="Cambria Math" panose="02040503050406030204" pitchFamily="18" charset="0"/>
                              <a:cs typeface="Barlow Semi Condensed Light"/>
                              <a:sym typeface="Barlow Semi Condensed Light"/>
                            </a:rPr>
                            <m:t>𝐴</m:t>
                          </m:r>
                        </m:e>
                        <m:sub>
                          <m:r>
                            <a:rPr lang="ar-AE" i="1">
                              <a:solidFill>
                                <a:srgbClr val="D5A6BD"/>
                              </a:solidFill>
                              <a:latin typeface="Cambria Math" panose="02040503050406030204" pitchFamily="18" charset="0"/>
                              <a:ea typeface="Cambria Math" panose="02040503050406030204" pitchFamily="18" charset="0"/>
                              <a:cs typeface="Barlow Semi Condensed Light"/>
                              <a:sym typeface="Barlow Semi Condensed Light"/>
                            </a:rPr>
                            <m:t>ℝ</m:t>
                          </m:r>
                        </m:sub>
                      </m:sSub>
                      <m:sSub>
                        <m:sSubPr>
                          <m:ctrlPr>
                            <a:rPr lang="ar-AE" i="1">
                              <a:solidFill>
                                <a:srgbClr val="FFFFFF"/>
                              </a:solidFill>
                              <a:latin typeface="Cambria Math" panose="02040503050406030204" pitchFamily="18" charset="0"/>
                              <a:cs typeface="Barlow Semi Condensed Light"/>
                              <a:sym typeface="Barlow Semi Condensed Light"/>
                            </a:rPr>
                          </m:ctrlPr>
                        </m:sSubPr>
                        <m:e>
                          <m:r>
                            <a:rPr lang="ar-AE" i="1">
                              <a:solidFill>
                                <a:schemeClr val="accent5"/>
                              </a:solidFill>
                              <a:latin typeface="Cambria Math" panose="02040503050406030204" pitchFamily="18" charset="0"/>
                              <a:cs typeface="Barlow Semi Condensed Light"/>
                              <a:sym typeface="Barlow Semi Condensed Light"/>
                            </a:rPr>
                            <m:t>𝐵</m:t>
                          </m:r>
                        </m:e>
                        <m:sub>
                          <m:r>
                            <a:rPr lang="ar-AE" i="1">
                              <a:solidFill>
                                <a:srgbClr val="D5A6BD"/>
                              </a:solidFill>
                              <a:latin typeface="Cambria Math" panose="02040503050406030204" pitchFamily="18" charset="0"/>
                              <a:ea typeface="Cambria Math" panose="02040503050406030204" pitchFamily="18" charset="0"/>
                              <a:cs typeface="Barlow Semi Condensed Light"/>
                              <a:sym typeface="Barlow Semi Condensed Light"/>
                            </a:rPr>
                            <m:t>ℝ</m:t>
                          </m:r>
                        </m:sub>
                      </m:sSub>
                      <m:r>
                        <a:rPr lang="en-US" b="0" i="1" smtClean="0">
                          <a:solidFill>
                            <a:schemeClr val="bg1"/>
                          </a:solidFill>
                          <a:latin typeface="Cambria Math" panose="02040503050406030204" pitchFamily="18" charset="0"/>
                          <a:ea typeface="Cambria Math" panose="02040503050406030204" pitchFamily="18" charset="0"/>
                          <a:cs typeface="Barlow Semi Condensed Light"/>
                          <a:sym typeface="Barlow Semi Condensed Light"/>
                        </a:rPr>
                        <m:t>,∞)</m:t>
                      </m:r>
                      <m:r>
                        <a:rPr lang="en-US" b="0" i="1" dirty="0" smtClean="0">
                          <a:solidFill>
                            <a:srgbClr val="FFFFFF"/>
                          </a:solidFill>
                          <a:latin typeface="Cambria Math" panose="02040503050406030204" pitchFamily="18" charset="0"/>
                          <a:cs typeface="Barlow Semi Condensed Light"/>
                          <a:sym typeface="Barlow Semi Condensed Light"/>
                        </a:rPr>
                        <m:t>=</m:t>
                      </m:r>
                      <m:d>
                        <m:dPr>
                          <m:endChr m:val="]"/>
                          <m:ctrlPr>
                            <a:rPr lang="en-US" b="0" i="1" smtClean="0">
                              <a:solidFill>
                                <a:schemeClr val="bg1"/>
                              </a:solidFill>
                              <a:latin typeface="Cambria Math" panose="02040503050406030204" pitchFamily="18" charset="0"/>
                              <a:ea typeface="Cambria Math" panose="02040503050406030204" pitchFamily="18" charset="0"/>
                              <a:cs typeface="Barlow Semi Condensed Light"/>
                              <a:sym typeface="Barlow Semi Condensed Light"/>
                            </a:rPr>
                          </m:ctrlPr>
                        </m:dPr>
                        <m:e>
                          <m:r>
                            <a:rPr lang="en-US" i="1">
                              <a:solidFill>
                                <a:schemeClr val="bg1"/>
                              </a:solidFill>
                              <a:latin typeface="Cambria Math" panose="02040503050406030204" pitchFamily="18" charset="0"/>
                              <a:ea typeface="Cambria Math" panose="02040503050406030204" pitchFamily="18" charset="0"/>
                              <a:cs typeface="Barlow Semi Condensed Light"/>
                              <a:sym typeface="Barlow Semi Condensed Light"/>
                            </a:rPr>
                            <m:t>−∞,</m:t>
                          </m:r>
                          <m:sSub>
                            <m:sSubPr>
                              <m:ctrlPr>
                                <a:rPr lang="ar-AE" i="1">
                                  <a:solidFill>
                                    <a:srgbClr val="FFFFFF"/>
                                  </a:solidFill>
                                  <a:latin typeface="Cambria Math" panose="02040503050406030204" pitchFamily="18" charset="0"/>
                                  <a:cs typeface="Barlow Semi Condensed Light"/>
                                  <a:sym typeface="Barlow Semi Condensed Light"/>
                                </a:rPr>
                              </m:ctrlPr>
                            </m:sSubPr>
                            <m:e>
                              <m:r>
                                <a:rPr lang="ar-AE" i="1">
                                  <a:solidFill>
                                    <a:schemeClr val="accent2"/>
                                  </a:solidFill>
                                  <a:latin typeface="Cambria Math" panose="02040503050406030204" pitchFamily="18" charset="0"/>
                                  <a:cs typeface="Barlow Semi Condensed Light"/>
                                  <a:sym typeface="Barlow Semi Condensed Light"/>
                                </a:rPr>
                                <m:t>𝐴</m:t>
                              </m:r>
                            </m:e>
                            <m:sub>
                              <m:r>
                                <a:rPr lang="ar-AE" i="1">
                                  <a:solidFill>
                                    <a:srgbClr val="D5A6BD"/>
                                  </a:solidFill>
                                  <a:latin typeface="Cambria Math" panose="02040503050406030204" pitchFamily="18" charset="0"/>
                                  <a:ea typeface="Cambria Math" panose="02040503050406030204" pitchFamily="18" charset="0"/>
                                  <a:cs typeface="Barlow Semi Condensed Light"/>
                                  <a:sym typeface="Barlow Semi Condensed Light"/>
                                </a:rPr>
                                <m:t>ℝ</m:t>
                              </m:r>
                            </m:sub>
                          </m:sSub>
                          <m:sSub>
                            <m:sSubPr>
                              <m:ctrlPr>
                                <a:rPr lang="ar-AE" i="1">
                                  <a:solidFill>
                                    <a:srgbClr val="FFFFFF"/>
                                  </a:solidFill>
                                  <a:latin typeface="Cambria Math" panose="02040503050406030204" pitchFamily="18" charset="0"/>
                                  <a:cs typeface="Barlow Semi Condensed Light"/>
                                  <a:sym typeface="Barlow Semi Condensed Light"/>
                                </a:rPr>
                              </m:ctrlPr>
                            </m:sSubPr>
                            <m:e>
                              <m:r>
                                <a:rPr lang="ar-AE" i="1">
                                  <a:solidFill>
                                    <a:schemeClr val="accent5"/>
                                  </a:solidFill>
                                  <a:latin typeface="Cambria Math" panose="02040503050406030204" pitchFamily="18" charset="0"/>
                                  <a:cs typeface="Barlow Semi Condensed Light"/>
                                  <a:sym typeface="Barlow Semi Condensed Light"/>
                                </a:rPr>
                                <m:t>𝐵</m:t>
                              </m:r>
                            </m:e>
                            <m:sub>
                              <m:r>
                                <a:rPr lang="ar-AE" i="1">
                                  <a:solidFill>
                                    <a:srgbClr val="D5A6BD"/>
                                  </a:solidFill>
                                  <a:latin typeface="Cambria Math" panose="02040503050406030204" pitchFamily="18" charset="0"/>
                                  <a:ea typeface="Cambria Math" panose="02040503050406030204" pitchFamily="18" charset="0"/>
                                  <a:cs typeface="Barlow Semi Condensed Light"/>
                                  <a:sym typeface="Barlow Semi Condensed Light"/>
                                </a:rPr>
                                <m:t>ℝ</m:t>
                              </m:r>
                            </m:sub>
                          </m:sSub>
                        </m:e>
                      </m:d>
                    </m:oMath>
                  </m:oMathPara>
                </a14:m>
                <a:endParaRPr lang="en-US" dirty="0">
                  <a:solidFill>
                    <a:srgbClr val="FFFFFF"/>
                  </a:solidFill>
                  <a:latin typeface="Barlow Semi Condensed Light"/>
                  <a:cs typeface="Barlow Semi Condensed Light"/>
                  <a:sym typeface="Barlow Semi Condensed Light"/>
                </a:endParaRPr>
              </a:p>
              <a:p>
                <a:pPr>
                  <a:lnSpc>
                    <a:spcPct val="115000"/>
                  </a:lnSpc>
                </a:pPr>
                <a14:m>
                  <m:oMathPara xmlns:m="http://schemas.openxmlformats.org/officeDocument/2006/math">
                    <m:oMathParaPr>
                      <m:jc m:val="centerGroup"/>
                    </m:oMathParaPr>
                    <m:oMath xmlns:m="http://schemas.openxmlformats.org/officeDocument/2006/math">
                      <m:r>
                        <a:rPr lang="en-US" b="0" i="1" smtClean="0">
                          <a:solidFill>
                            <a:srgbClr val="FFFFFF"/>
                          </a:solidFill>
                          <a:latin typeface="Cambria Math" panose="02040503050406030204" pitchFamily="18" charset="0"/>
                          <a:cs typeface="Barlow Semi Condensed Light"/>
                          <a:sym typeface="Barlow Semi Condensed Light"/>
                        </a:rPr>
                        <m:t>𝑓</m:t>
                      </m:r>
                      <m:r>
                        <a:rPr lang="en-US" b="0" i="1" smtClean="0">
                          <a:solidFill>
                            <a:srgbClr val="FFFFFF"/>
                          </a:solidFill>
                          <a:latin typeface="Cambria Math" panose="02040503050406030204" pitchFamily="18" charset="0"/>
                          <a:cs typeface="Barlow Semi Condensed Light"/>
                          <a:sym typeface="Barlow Semi Condensed Light"/>
                        </a:rPr>
                        <m:t>:(</m:t>
                      </m:r>
                      <m:d>
                        <m:dPr>
                          <m:endChr m:val="]"/>
                          <m:ctrlPr>
                            <a:rPr lang="en-US" i="1">
                              <a:solidFill>
                                <a:schemeClr val="bg1"/>
                              </a:solidFill>
                              <a:latin typeface="Cambria Math" panose="02040503050406030204" pitchFamily="18" charset="0"/>
                              <a:ea typeface="Cambria Math" panose="02040503050406030204" pitchFamily="18" charset="0"/>
                              <a:cs typeface="Barlow Semi Condensed Light"/>
                              <a:sym typeface="Barlow Semi Condensed Light"/>
                            </a:rPr>
                          </m:ctrlPr>
                        </m:dPr>
                        <m:e>
                          <m:r>
                            <a:rPr lang="en-US" i="1">
                              <a:solidFill>
                                <a:schemeClr val="bg1"/>
                              </a:solidFill>
                              <a:latin typeface="Cambria Math" panose="02040503050406030204" pitchFamily="18" charset="0"/>
                              <a:ea typeface="Cambria Math" panose="02040503050406030204" pitchFamily="18" charset="0"/>
                              <a:cs typeface="Barlow Semi Condensed Light"/>
                              <a:sym typeface="Barlow Semi Condensed Light"/>
                            </a:rPr>
                            <m:t>−∞,</m:t>
                          </m:r>
                          <m:sSub>
                            <m:sSubPr>
                              <m:ctrlPr>
                                <a:rPr lang="ar-AE" i="1">
                                  <a:solidFill>
                                    <a:srgbClr val="FFFFFF"/>
                                  </a:solidFill>
                                  <a:latin typeface="Cambria Math" panose="02040503050406030204" pitchFamily="18" charset="0"/>
                                  <a:cs typeface="Barlow Semi Condensed Light"/>
                                  <a:sym typeface="Barlow Semi Condensed Light"/>
                                </a:rPr>
                              </m:ctrlPr>
                            </m:sSubPr>
                            <m:e>
                              <m:r>
                                <a:rPr lang="ar-AE" i="1">
                                  <a:solidFill>
                                    <a:schemeClr val="accent2"/>
                                  </a:solidFill>
                                  <a:latin typeface="Cambria Math" panose="02040503050406030204" pitchFamily="18" charset="0"/>
                                  <a:cs typeface="Barlow Semi Condensed Light"/>
                                  <a:sym typeface="Barlow Semi Condensed Light"/>
                                </a:rPr>
                                <m:t>𝐴</m:t>
                              </m:r>
                            </m:e>
                            <m:sub>
                              <m:r>
                                <a:rPr lang="ar-AE" i="1">
                                  <a:solidFill>
                                    <a:srgbClr val="D5A6BD"/>
                                  </a:solidFill>
                                  <a:latin typeface="Cambria Math" panose="02040503050406030204" pitchFamily="18" charset="0"/>
                                  <a:ea typeface="Cambria Math" panose="02040503050406030204" pitchFamily="18" charset="0"/>
                                  <a:cs typeface="Barlow Semi Condensed Light"/>
                                  <a:sym typeface="Barlow Semi Condensed Light"/>
                                </a:rPr>
                                <m:t>ℝ</m:t>
                              </m:r>
                            </m:sub>
                          </m:sSub>
                          <m:sSub>
                            <m:sSubPr>
                              <m:ctrlPr>
                                <a:rPr lang="ar-AE" i="1">
                                  <a:solidFill>
                                    <a:srgbClr val="FFFFFF"/>
                                  </a:solidFill>
                                  <a:latin typeface="Cambria Math" panose="02040503050406030204" pitchFamily="18" charset="0"/>
                                  <a:cs typeface="Barlow Semi Condensed Light"/>
                                  <a:sym typeface="Barlow Semi Condensed Light"/>
                                </a:rPr>
                              </m:ctrlPr>
                            </m:sSubPr>
                            <m:e>
                              <m:r>
                                <a:rPr lang="ar-AE" i="1">
                                  <a:solidFill>
                                    <a:schemeClr val="accent5"/>
                                  </a:solidFill>
                                  <a:latin typeface="Cambria Math" panose="02040503050406030204" pitchFamily="18" charset="0"/>
                                  <a:cs typeface="Barlow Semi Condensed Light"/>
                                  <a:sym typeface="Barlow Semi Condensed Light"/>
                                </a:rPr>
                                <m:t>𝐵</m:t>
                              </m:r>
                            </m:e>
                            <m:sub>
                              <m:r>
                                <a:rPr lang="ar-AE" i="1">
                                  <a:solidFill>
                                    <a:srgbClr val="D5A6BD"/>
                                  </a:solidFill>
                                  <a:latin typeface="Cambria Math" panose="02040503050406030204" pitchFamily="18" charset="0"/>
                                  <a:ea typeface="Cambria Math" panose="02040503050406030204" pitchFamily="18" charset="0"/>
                                  <a:cs typeface="Barlow Semi Condensed Light"/>
                                  <a:sym typeface="Barlow Semi Condensed Light"/>
                                </a:rPr>
                                <m:t>ℝ</m:t>
                              </m:r>
                            </m:sub>
                          </m:sSub>
                        </m:e>
                      </m:d>
                      <m:r>
                        <a:rPr lang="en-US" b="0" i="1" smtClean="0">
                          <a:solidFill>
                            <a:schemeClr val="bg1"/>
                          </a:solidFill>
                          <a:latin typeface="Cambria Math" panose="02040503050406030204" pitchFamily="18" charset="0"/>
                          <a:ea typeface="Cambria Math" panose="02040503050406030204" pitchFamily="18" charset="0"/>
                          <a:cs typeface="Barlow Semi Condensed Light"/>
                          <a:sym typeface="Barlow Semi Condensed Light"/>
                        </a:rPr>
                        <m:t>)=</m:t>
                      </m:r>
                      <m:r>
                        <a:rPr lang="en-US" i="1">
                          <a:solidFill>
                            <a:schemeClr val="bg1"/>
                          </a:solidFill>
                          <a:latin typeface="Cambria Math" panose="02040503050406030204" pitchFamily="18" charset="0"/>
                          <a:ea typeface="Cambria Math" panose="02040503050406030204" pitchFamily="18" charset="0"/>
                          <a:cs typeface="Barlow Semi Condensed Light"/>
                          <a:sym typeface="Barlow Semi Condensed Light"/>
                        </a:rPr>
                        <m:t>(−∞,</m:t>
                      </m:r>
                      <m:sSub>
                        <m:sSubPr>
                          <m:ctrlPr>
                            <a:rPr lang="ar-AE" i="1">
                              <a:solidFill>
                                <a:srgbClr val="FFFFFF"/>
                              </a:solidFill>
                              <a:latin typeface="Cambria Math" panose="02040503050406030204" pitchFamily="18" charset="0"/>
                              <a:cs typeface="Barlow Semi Condensed Light"/>
                              <a:sym typeface="Barlow Semi Condensed Light"/>
                            </a:rPr>
                          </m:ctrlPr>
                        </m:sSubPr>
                        <m:e>
                          <m:r>
                            <a:rPr lang="ar-AE" i="1">
                              <a:solidFill>
                                <a:schemeClr val="accent2"/>
                              </a:solidFill>
                              <a:latin typeface="Cambria Math" panose="02040503050406030204" pitchFamily="18" charset="0"/>
                              <a:cs typeface="Barlow Semi Condensed Light"/>
                              <a:sym typeface="Barlow Semi Condensed Light"/>
                            </a:rPr>
                            <m:t>𝐴</m:t>
                          </m:r>
                        </m:e>
                        <m:sub>
                          <m:r>
                            <a:rPr lang="ar-AE" i="1">
                              <a:solidFill>
                                <a:srgbClr val="D5A6BD"/>
                              </a:solidFill>
                              <a:latin typeface="Cambria Math" panose="02040503050406030204" pitchFamily="18" charset="0"/>
                              <a:ea typeface="Cambria Math" panose="02040503050406030204" pitchFamily="18" charset="0"/>
                              <a:cs typeface="Barlow Semi Condensed Light"/>
                              <a:sym typeface="Barlow Semi Condensed Light"/>
                            </a:rPr>
                            <m:t>ℝ</m:t>
                          </m:r>
                        </m:sub>
                      </m:sSub>
                      <m:sSub>
                        <m:sSubPr>
                          <m:ctrlPr>
                            <a:rPr lang="ar-AE" i="1">
                              <a:solidFill>
                                <a:srgbClr val="FFFFFF"/>
                              </a:solidFill>
                              <a:latin typeface="Cambria Math" panose="02040503050406030204" pitchFamily="18" charset="0"/>
                              <a:cs typeface="Barlow Semi Condensed Light"/>
                              <a:sym typeface="Barlow Semi Condensed Light"/>
                            </a:rPr>
                          </m:ctrlPr>
                        </m:sSubPr>
                        <m:e>
                          <m:r>
                            <a:rPr lang="ar-AE" i="1">
                              <a:solidFill>
                                <a:schemeClr val="accent5"/>
                              </a:solidFill>
                              <a:latin typeface="Cambria Math" panose="02040503050406030204" pitchFamily="18" charset="0"/>
                              <a:cs typeface="Barlow Semi Condensed Light"/>
                              <a:sym typeface="Barlow Semi Condensed Light"/>
                            </a:rPr>
                            <m:t>𝐵</m:t>
                          </m:r>
                        </m:e>
                        <m:sub>
                          <m:r>
                            <a:rPr lang="ar-AE" i="1">
                              <a:solidFill>
                                <a:srgbClr val="D5A6BD"/>
                              </a:solidFill>
                              <a:latin typeface="Cambria Math" panose="02040503050406030204" pitchFamily="18" charset="0"/>
                              <a:ea typeface="Cambria Math" panose="02040503050406030204" pitchFamily="18" charset="0"/>
                              <a:cs typeface="Barlow Semi Condensed Light"/>
                              <a:sym typeface="Barlow Semi Condensed Light"/>
                            </a:rPr>
                            <m:t>ℝ</m:t>
                          </m:r>
                        </m:sub>
                      </m:sSub>
                      <m:r>
                        <a:rPr lang="en-US" i="1">
                          <a:solidFill>
                            <a:schemeClr val="bg1"/>
                          </a:solidFill>
                          <a:latin typeface="Cambria Math" panose="02040503050406030204" pitchFamily="18" charset="0"/>
                          <a:ea typeface="Cambria Math" panose="02040503050406030204" pitchFamily="18" charset="0"/>
                          <a:cs typeface="Barlow Semi Condensed Light"/>
                          <a:sym typeface="Barlow Semi Condensed Light"/>
                        </a:rPr>
                        <m:t>)</m:t>
                      </m:r>
                    </m:oMath>
                  </m:oMathPara>
                </a14:m>
                <a:endParaRPr lang="ar-AE" dirty="0">
                  <a:solidFill>
                    <a:srgbClr val="FFFFFF"/>
                  </a:solidFill>
                  <a:latin typeface="Barlow Semi Condensed Light"/>
                  <a:cs typeface="Barlow Semi Condensed Light"/>
                  <a:sym typeface="Barlow Semi Condensed Light"/>
                </a:endParaRPr>
              </a:p>
              <a:p>
                <a:pPr>
                  <a:lnSpc>
                    <a:spcPct val="115000"/>
                  </a:lnSpc>
                </a:pPr>
                <a:endParaRPr lang="en-US" dirty="0">
                  <a:solidFill>
                    <a:srgbClr val="FFFFFF"/>
                  </a:solidFill>
                  <a:latin typeface="Sue Ellen Francisco"/>
                  <a:ea typeface="Sue Ellen Francisco"/>
                  <a:cs typeface="Sue Ellen Francisco"/>
                  <a:sym typeface="Barlow Semi Condensed Light"/>
                </a:endParaRPr>
              </a:p>
              <a:p>
                <a:pPr>
                  <a:lnSpc>
                    <a:spcPct val="115000"/>
                  </a:lnSpc>
                </a:pPr>
                <a:r>
                  <a:rPr lang="en-US" dirty="0">
                    <a:solidFill>
                      <a:srgbClr val="FFFFFF"/>
                    </a:solidFill>
                    <a:latin typeface="Sue Ellen Francisco"/>
                    <a:ea typeface="Sue Ellen Francisco"/>
                    <a:cs typeface="Sue Ellen Francisco"/>
                    <a:sym typeface="Barlow Semi Condensed Light"/>
                  </a:rPr>
                  <a:t>II. </a:t>
                </a:r>
                <a:r>
                  <a:rPr lang="en-US" dirty="0">
                    <a:solidFill>
                      <a:srgbClr val="FFFFFF"/>
                    </a:solidFill>
                    <a:latin typeface="Barlow Semi Condensed Light"/>
                    <a:ea typeface="Barlow Semi Condensed Light"/>
                    <a:cs typeface="Barlow Semi Condensed Light"/>
                    <a:sym typeface="Barlow Semi Condensed Light"/>
                  </a:rPr>
                  <a:t>If </a:t>
                </a:r>
                <a14:m>
                  <m:oMath xmlns:m="http://schemas.openxmlformats.org/officeDocument/2006/math">
                    <m:sSub>
                      <m:sSubPr>
                        <m:ctrlPr>
                          <a:rPr lang="ar-AE" i="1">
                            <a:solidFill>
                              <a:srgbClr val="FFFFFF"/>
                            </a:solidFill>
                            <a:latin typeface="Cambria Math" panose="02040503050406030204" pitchFamily="18" charset="0"/>
                            <a:cs typeface="Barlow Semi Condensed Light"/>
                            <a:sym typeface="Barlow Semi Condensed Light"/>
                          </a:rPr>
                        </m:ctrlPr>
                      </m:sSubPr>
                      <m:e>
                        <m:r>
                          <a:rPr lang="ar-AE" i="1" smtClean="0">
                            <a:solidFill>
                              <a:schemeClr val="accent2"/>
                            </a:solidFill>
                            <a:latin typeface="Cambria Math" panose="02040503050406030204" pitchFamily="18" charset="0"/>
                            <a:cs typeface="Barlow Semi Condensed Light"/>
                            <a:sym typeface="Barlow Semi Condensed Light"/>
                          </a:rPr>
                          <m:t>𝐴</m:t>
                        </m:r>
                      </m:e>
                      <m:sub>
                        <m:r>
                          <a:rPr lang="ar-AE" i="1">
                            <a:solidFill>
                              <a:srgbClr val="D5A6BD"/>
                            </a:solidFill>
                            <a:latin typeface="Cambria Math" panose="02040503050406030204" pitchFamily="18" charset="0"/>
                            <a:ea typeface="Cambria Math" panose="02040503050406030204" pitchFamily="18" charset="0"/>
                            <a:cs typeface="Barlow Semi Condensed Light"/>
                            <a:sym typeface="Barlow Semi Condensed Light"/>
                          </a:rPr>
                          <m:t>ℝ</m:t>
                        </m:r>
                      </m:sub>
                    </m:sSub>
                  </m:oMath>
                </a14:m>
                <a:r>
                  <a:rPr lang="en-US" dirty="0">
                    <a:solidFill>
                      <a:srgbClr val="FFFFFF"/>
                    </a:solidFill>
                    <a:latin typeface="Barlow Semi Condensed Light"/>
                    <a:ea typeface="Barlow Semi Condensed Light"/>
                    <a:cs typeface="Barlow Semi Condensed Light"/>
                    <a:sym typeface="Barlow Semi Condensed Light"/>
                  </a:rPr>
                  <a:t> is non-negative and </a:t>
                </a:r>
                <a14:m>
                  <m:oMath xmlns:m="http://schemas.openxmlformats.org/officeDocument/2006/math">
                    <m:sSub>
                      <m:sSubPr>
                        <m:ctrlPr>
                          <a:rPr lang="ar-AE" i="1">
                            <a:solidFill>
                              <a:srgbClr val="FFFFFF"/>
                            </a:solidFill>
                            <a:latin typeface="Cambria Math" panose="02040503050406030204" pitchFamily="18" charset="0"/>
                            <a:cs typeface="Barlow Semi Condensed Light"/>
                            <a:sym typeface="Barlow Semi Condensed Light"/>
                          </a:rPr>
                        </m:ctrlPr>
                      </m:sSubPr>
                      <m:e>
                        <m:r>
                          <a:rPr lang="ar-AE" i="1">
                            <a:solidFill>
                              <a:schemeClr val="accent5"/>
                            </a:solidFill>
                            <a:latin typeface="Cambria Math" panose="02040503050406030204" pitchFamily="18" charset="0"/>
                            <a:cs typeface="Barlow Semi Condensed Light"/>
                            <a:sym typeface="Barlow Semi Condensed Light"/>
                          </a:rPr>
                          <m:t>𝐵</m:t>
                        </m:r>
                      </m:e>
                      <m:sub>
                        <m:r>
                          <a:rPr lang="ar-AE" i="1">
                            <a:solidFill>
                              <a:srgbClr val="D5A6BD"/>
                            </a:solidFill>
                            <a:latin typeface="Cambria Math" panose="02040503050406030204" pitchFamily="18" charset="0"/>
                            <a:ea typeface="Cambria Math" panose="02040503050406030204" pitchFamily="18" charset="0"/>
                            <a:cs typeface="Barlow Semi Condensed Light"/>
                            <a:sym typeface="Barlow Semi Condensed Light"/>
                          </a:rPr>
                          <m:t>ℝ</m:t>
                        </m:r>
                      </m:sub>
                    </m:sSub>
                  </m:oMath>
                </a14:m>
                <a:r>
                  <a:rPr lang="en-US" dirty="0">
                    <a:solidFill>
                      <a:srgbClr val="FFFFFF"/>
                    </a:solidFill>
                    <a:latin typeface="Barlow Semi Condensed Light"/>
                    <a:ea typeface="Barlow Semi Condensed Light"/>
                    <a:cs typeface="Barlow Semi Condensed Light"/>
                    <a:sym typeface="Barlow Semi Condensed Light"/>
                  </a:rPr>
                  <a:t> is negative:</a:t>
                </a:r>
              </a:p>
              <a:p>
                <a:pPr>
                  <a:lnSpc>
                    <a:spcPct val="115000"/>
                  </a:lnSpc>
                </a:pPr>
                <a14:m>
                  <m:oMathPara xmlns:m="http://schemas.openxmlformats.org/officeDocument/2006/math">
                    <m:oMathParaPr>
                      <m:jc m:val="centerGroup"/>
                    </m:oMathParaPr>
                    <m:oMath xmlns:m="http://schemas.openxmlformats.org/officeDocument/2006/math">
                      <m:sSub>
                        <m:sSubPr>
                          <m:ctrlPr>
                            <a:rPr lang="ar-AE" i="1" smtClean="0">
                              <a:solidFill>
                                <a:srgbClr val="FFFFFF"/>
                              </a:solidFill>
                              <a:latin typeface="Cambria Math" panose="02040503050406030204" pitchFamily="18" charset="0"/>
                              <a:cs typeface="Barlow Semi Condensed Light"/>
                              <a:sym typeface="Barlow Semi Condensed Light"/>
                            </a:rPr>
                          </m:ctrlPr>
                        </m:sSubPr>
                        <m:e>
                          <m:r>
                            <a:rPr lang="ar-AE" b="0" i="1" smtClean="0">
                              <a:solidFill>
                                <a:schemeClr val="accent2"/>
                              </a:solidFill>
                              <a:latin typeface="Cambria Math" panose="02040503050406030204" pitchFamily="18" charset="0"/>
                              <a:cs typeface="Barlow Semi Condensed Light"/>
                              <a:sym typeface="Barlow Semi Condensed Light"/>
                            </a:rPr>
                            <m:t>𝐴</m:t>
                          </m:r>
                        </m:e>
                        <m:sub>
                          <m:r>
                            <a:rPr lang="ar-AE" i="1">
                              <a:solidFill>
                                <a:srgbClr val="D5A6BD"/>
                              </a:solidFill>
                              <a:latin typeface="Cambria Math" panose="02040503050406030204" pitchFamily="18" charset="0"/>
                              <a:ea typeface="Cambria Math" panose="02040503050406030204" pitchFamily="18" charset="0"/>
                              <a:cs typeface="Barlow Semi Condensed Light"/>
                              <a:sym typeface="Barlow Semi Condensed Light"/>
                            </a:rPr>
                            <m:t>ℝ</m:t>
                          </m:r>
                        </m:sub>
                      </m:sSub>
                      <m:sSub>
                        <m:sSubPr>
                          <m:ctrlPr>
                            <a:rPr lang="ar-AE" b="0" i="1" smtClean="0">
                              <a:solidFill>
                                <a:srgbClr val="FFFFFF"/>
                              </a:solidFill>
                              <a:latin typeface="Cambria Math" panose="02040503050406030204" pitchFamily="18" charset="0"/>
                              <a:cs typeface="Barlow Semi Condensed Light"/>
                              <a:sym typeface="Barlow Semi Condensed Light"/>
                            </a:rPr>
                          </m:ctrlPr>
                        </m:sSubPr>
                        <m:e>
                          <m:r>
                            <a:rPr lang="ar-AE" b="0" i="1" smtClean="0">
                              <a:solidFill>
                                <a:schemeClr val="accent5"/>
                              </a:solidFill>
                              <a:latin typeface="Cambria Math" panose="02040503050406030204" pitchFamily="18" charset="0"/>
                              <a:cs typeface="Barlow Semi Condensed Light"/>
                              <a:sym typeface="Barlow Semi Condensed Light"/>
                            </a:rPr>
                            <m:t>𝐵</m:t>
                          </m:r>
                        </m:e>
                        <m:sub>
                          <m:r>
                            <a:rPr lang="ar-AE" i="1">
                              <a:solidFill>
                                <a:srgbClr val="D5A6BD"/>
                              </a:solidFill>
                              <a:latin typeface="Cambria Math" panose="02040503050406030204" pitchFamily="18" charset="0"/>
                              <a:ea typeface="Cambria Math" panose="02040503050406030204" pitchFamily="18" charset="0"/>
                              <a:cs typeface="Barlow Semi Condensed Light"/>
                              <a:sym typeface="Barlow Semi Condensed Light"/>
                            </a:rPr>
                            <m:t>ℝ</m:t>
                          </m:r>
                        </m:sub>
                      </m:sSub>
                      <m:r>
                        <a:rPr lang="ar-AE" b="0" i="1" smtClean="0">
                          <a:solidFill>
                            <a:srgbClr val="FFFFFF"/>
                          </a:solidFill>
                          <a:latin typeface="Cambria Math" panose="02040503050406030204" pitchFamily="18" charset="0"/>
                          <a:cs typeface="Barlow Semi Condensed Light"/>
                          <a:sym typeface="Barlow Semi Condensed Light"/>
                        </a:rPr>
                        <m:t>=</m:t>
                      </m:r>
                      <m:d>
                        <m:dPr>
                          <m:begChr m:val="{"/>
                          <m:endChr m:val="|"/>
                          <m:ctrlPr>
                            <a:rPr lang="ar-AE" b="0" i="1" smtClean="0">
                              <a:solidFill>
                                <a:srgbClr val="FFFFFF"/>
                              </a:solidFill>
                              <a:latin typeface="Cambria Math" panose="02040503050406030204" pitchFamily="18" charset="0"/>
                              <a:cs typeface="Barlow Semi Condensed Light"/>
                              <a:sym typeface="Barlow Semi Condensed Light"/>
                            </a:rPr>
                          </m:ctrlPr>
                        </m:dPr>
                        <m:e>
                          <m:r>
                            <a:rPr lang="ar-AE" i="1" smtClean="0">
                              <a:solidFill>
                                <a:schemeClr val="accent2"/>
                              </a:solidFill>
                              <a:latin typeface="Cambria Math" panose="02040503050406030204" pitchFamily="18" charset="0"/>
                              <a:cs typeface="Barlow Semi Condensed Light"/>
                              <a:sym typeface="Barlow Semi Condensed Light"/>
                            </a:rPr>
                            <m:t>𝑎</m:t>
                          </m:r>
                          <m:r>
                            <a:rPr lang="ar-AE" i="1">
                              <a:solidFill>
                                <a:schemeClr val="accent5"/>
                              </a:solidFill>
                              <a:latin typeface="Cambria Math" panose="02040503050406030204" pitchFamily="18" charset="0"/>
                              <a:cs typeface="Barlow Semi Condensed Light"/>
                              <a:sym typeface="Barlow Semi Condensed Light"/>
                            </a:rPr>
                            <m:t>𝑏</m:t>
                          </m:r>
                          <m:r>
                            <a:rPr lang="ar-AE" b="0" i="1" smtClean="0">
                              <a:solidFill>
                                <a:schemeClr val="accent5"/>
                              </a:solidFill>
                              <a:latin typeface="Cambria Math" panose="02040503050406030204" pitchFamily="18" charset="0"/>
                              <a:cs typeface="Barlow Semi Condensed Light"/>
                              <a:sym typeface="Barlow Semi Condensed Light"/>
                            </a:rPr>
                            <m:t> </m:t>
                          </m:r>
                        </m:e>
                      </m:d>
                      <m:r>
                        <a:rPr lang="ar-AE" b="0" i="1" smtClean="0">
                          <a:solidFill>
                            <a:srgbClr val="FFFFFF"/>
                          </a:solidFill>
                          <a:latin typeface="Cambria Math" panose="02040503050406030204" pitchFamily="18" charset="0"/>
                          <a:cs typeface="Barlow Semi Condensed Light"/>
                          <a:sym typeface="Barlow Semi Condensed Light"/>
                        </a:rPr>
                        <m:t> </m:t>
                      </m:r>
                      <m:r>
                        <a:rPr lang="ar-AE" i="1" smtClean="0">
                          <a:solidFill>
                            <a:schemeClr val="accent2"/>
                          </a:solidFill>
                          <a:latin typeface="Cambria Math" panose="02040503050406030204" pitchFamily="18" charset="0"/>
                          <a:cs typeface="Barlow Semi Condensed Light"/>
                          <a:sym typeface="Barlow Semi Condensed Light"/>
                        </a:rPr>
                        <m:t>𝑎</m:t>
                      </m:r>
                      <m:r>
                        <a:rPr lang="ar-AE" b="0" i="1" smtClean="0">
                          <a:solidFill>
                            <a:schemeClr val="bg1"/>
                          </a:solidFill>
                          <a:latin typeface="Cambria Math" panose="02040503050406030204" pitchFamily="18" charset="0"/>
                          <a:cs typeface="Barlow Semi Condensed Light"/>
                          <a:sym typeface="Barlow Semi Condensed Light"/>
                        </a:rPr>
                        <m:t>∈</m:t>
                      </m:r>
                      <m:acc>
                        <m:accPr>
                          <m:chr m:val="̅"/>
                          <m:ctrlPr>
                            <a:rPr lang="ar-AE" b="0" i="1" smtClean="0">
                              <a:solidFill>
                                <a:schemeClr val="bg1"/>
                              </a:solidFill>
                              <a:latin typeface="Cambria Math" panose="02040503050406030204" pitchFamily="18" charset="0"/>
                              <a:cs typeface="Barlow Semi Condensed Light"/>
                              <a:sym typeface="Barlow Semi Condensed Light"/>
                            </a:rPr>
                          </m:ctrlPr>
                        </m:accPr>
                        <m:e>
                          <m:sSub>
                            <m:sSubPr>
                              <m:ctrlPr>
                                <a:rPr lang="ar-AE" i="1">
                                  <a:solidFill>
                                    <a:srgbClr val="FFFFFF"/>
                                  </a:solidFill>
                                  <a:latin typeface="Cambria Math" panose="02040503050406030204" pitchFamily="18" charset="0"/>
                                  <a:cs typeface="Barlow Semi Condensed Light"/>
                                  <a:sym typeface="Barlow Semi Condensed Light"/>
                                </a:rPr>
                              </m:ctrlPr>
                            </m:sSubPr>
                            <m:e>
                              <m:r>
                                <a:rPr lang="ar-AE" i="1">
                                  <a:solidFill>
                                    <a:schemeClr val="accent2"/>
                                  </a:solidFill>
                                  <a:latin typeface="Cambria Math" panose="02040503050406030204" pitchFamily="18" charset="0"/>
                                  <a:cs typeface="Barlow Semi Condensed Light"/>
                                  <a:sym typeface="Barlow Semi Condensed Light"/>
                                </a:rPr>
                                <m:t>𝐴</m:t>
                              </m:r>
                            </m:e>
                            <m:sub>
                              <m:r>
                                <a:rPr lang="ar-AE" i="1">
                                  <a:solidFill>
                                    <a:srgbClr val="D5A6BD"/>
                                  </a:solidFill>
                                  <a:latin typeface="Cambria Math" panose="02040503050406030204" pitchFamily="18" charset="0"/>
                                  <a:ea typeface="Cambria Math" panose="02040503050406030204" pitchFamily="18" charset="0"/>
                                  <a:cs typeface="Barlow Semi Condensed Light"/>
                                  <a:sym typeface="Barlow Semi Condensed Light"/>
                                </a:rPr>
                                <m:t>ℝ</m:t>
                              </m:r>
                            </m:sub>
                          </m:sSub>
                        </m:e>
                      </m:acc>
                      <m:r>
                        <a:rPr lang="ar-AE" b="0" i="1" smtClean="0">
                          <a:solidFill>
                            <a:schemeClr val="bg1"/>
                          </a:solidFill>
                          <a:latin typeface="Cambria Math" panose="02040503050406030204" pitchFamily="18" charset="0"/>
                          <a:ea typeface="Cambria Math" panose="02040503050406030204" pitchFamily="18" charset="0"/>
                          <a:cs typeface="Barlow Semi Condensed Light"/>
                          <a:sym typeface="Barlow Semi Condensed Light"/>
                        </a:rPr>
                        <m:t>,</m:t>
                      </m:r>
                      <m:r>
                        <a:rPr lang="ar-AE" i="1">
                          <a:solidFill>
                            <a:schemeClr val="accent5"/>
                          </a:solidFill>
                          <a:latin typeface="Cambria Math" panose="02040503050406030204" pitchFamily="18" charset="0"/>
                          <a:cs typeface="Barlow Semi Condensed Light"/>
                          <a:sym typeface="Barlow Semi Condensed Light"/>
                        </a:rPr>
                        <m:t>𝑏</m:t>
                      </m:r>
                      <m:r>
                        <a:rPr lang="ar-AE" b="0" i="1" smtClean="0">
                          <a:solidFill>
                            <a:schemeClr val="bg1"/>
                          </a:solidFill>
                          <a:latin typeface="Cambria Math" panose="02040503050406030204" pitchFamily="18" charset="0"/>
                          <a:cs typeface="Barlow Semi Condensed Light"/>
                          <a:sym typeface="Barlow Semi Condensed Light"/>
                        </a:rPr>
                        <m:t>∈</m:t>
                      </m:r>
                      <m:sSub>
                        <m:sSubPr>
                          <m:ctrlPr>
                            <a:rPr lang="ar-AE" i="1">
                              <a:solidFill>
                                <a:srgbClr val="FFFFFF"/>
                              </a:solidFill>
                              <a:latin typeface="Cambria Math" panose="02040503050406030204" pitchFamily="18" charset="0"/>
                              <a:cs typeface="Barlow Semi Condensed Light"/>
                              <a:sym typeface="Barlow Semi Condensed Light"/>
                            </a:rPr>
                          </m:ctrlPr>
                        </m:sSubPr>
                        <m:e>
                          <m:r>
                            <a:rPr lang="ar-AE" i="1">
                              <a:solidFill>
                                <a:schemeClr val="accent5"/>
                              </a:solidFill>
                              <a:latin typeface="Cambria Math" panose="02040503050406030204" pitchFamily="18" charset="0"/>
                              <a:cs typeface="Barlow Semi Condensed Light"/>
                              <a:sym typeface="Barlow Semi Condensed Light"/>
                            </a:rPr>
                            <m:t>𝐵</m:t>
                          </m:r>
                        </m:e>
                        <m:sub>
                          <m:r>
                            <a:rPr lang="ar-AE" i="1">
                              <a:solidFill>
                                <a:srgbClr val="D5A6BD"/>
                              </a:solidFill>
                              <a:latin typeface="Cambria Math" panose="02040503050406030204" pitchFamily="18" charset="0"/>
                              <a:ea typeface="Cambria Math" panose="02040503050406030204" pitchFamily="18" charset="0"/>
                              <a:cs typeface="Barlow Semi Condensed Light"/>
                              <a:sym typeface="Barlow Semi Condensed Light"/>
                            </a:rPr>
                            <m:t>ℝ</m:t>
                          </m:r>
                        </m:sub>
                      </m:sSub>
                      <m:r>
                        <a:rPr lang="ar-AE" b="0" i="1" smtClean="0">
                          <a:solidFill>
                            <a:schemeClr val="bg1"/>
                          </a:solidFill>
                          <a:latin typeface="Cambria Math" panose="02040503050406030204" pitchFamily="18" charset="0"/>
                          <a:ea typeface="Cambria Math" panose="02040503050406030204" pitchFamily="18" charset="0"/>
                          <a:cs typeface="Barlow Semi Condensed Light"/>
                          <a:sym typeface="Barlow Semi Condensed Light"/>
                        </a:rPr>
                        <m:t>}</m:t>
                      </m:r>
                      <m:r>
                        <a:rPr lang="en-US" b="0" i="1" smtClean="0">
                          <a:solidFill>
                            <a:schemeClr val="bg1"/>
                          </a:solidFill>
                          <a:latin typeface="Cambria Math" panose="02040503050406030204" pitchFamily="18" charset="0"/>
                          <a:ea typeface="Cambria Math" panose="02040503050406030204" pitchFamily="18" charset="0"/>
                          <a:cs typeface="Barlow Semi Condensed Light"/>
                          <a:sym typeface="Barlow Semi Condensed Light"/>
                        </a:rPr>
                        <m:t>=</m:t>
                      </m:r>
                      <m:d>
                        <m:dPr>
                          <m:begChr m:val="{"/>
                          <m:endChr m:val="|"/>
                          <m:ctrlPr>
                            <a:rPr lang="ar-AE" i="1">
                              <a:solidFill>
                                <a:srgbClr val="FFFFFF"/>
                              </a:solidFill>
                              <a:latin typeface="Cambria Math" panose="02040503050406030204" pitchFamily="18" charset="0"/>
                              <a:cs typeface="Barlow Semi Condensed Light"/>
                              <a:sym typeface="Barlow Semi Condensed Light"/>
                            </a:rPr>
                          </m:ctrlPr>
                        </m:dPr>
                        <m:e>
                          <m:r>
                            <a:rPr lang="ar-AE" i="1">
                              <a:solidFill>
                                <a:schemeClr val="accent2"/>
                              </a:solidFill>
                              <a:latin typeface="Cambria Math" panose="02040503050406030204" pitchFamily="18" charset="0"/>
                              <a:cs typeface="Barlow Semi Condensed Light"/>
                              <a:sym typeface="Barlow Semi Condensed Light"/>
                            </a:rPr>
                            <m:t>𝑎</m:t>
                          </m:r>
                          <m:r>
                            <a:rPr lang="ar-AE" i="1">
                              <a:solidFill>
                                <a:schemeClr val="accent5"/>
                              </a:solidFill>
                              <a:latin typeface="Cambria Math" panose="02040503050406030204" pitchFamily="18" charset="0"/>
                              <a:cs typeface="Barlow Semi Condensed Light"/>
                              <a:sym typeface="Barlow Semi Condensed Light"/>
                            </a:rPr>
                            <m:t>𝑏</m:t>
                          </m:r>
                          <m:r>
                            <a:rPr lang="ar-AE" i="1">
                              <a:solidFill>
                                <a:schemeClr val="accent5"/>
                              </a:solidFill>
                              <a:latin typeface="Cambria Math" panose="02040503050406030204" pitchFamily="18" charset="0"/>
                              <a:cs typeface="Barlow Semi Condensed Light"/>
                              <a:sym typeface="Barlow Semi Condensed Light"/>
                            </a:rPr>
                            <m:t> </m:t>
                          </m:r>
                        </m:e>
                      </m:d>
                      <m:r>
                        <a:rPr lang="ar-AE" i="1">
                          <a:solidFill>
                            <a:srgbClr val="FFFFFF"/>
                          </a:solidFill>
                          <a:latin typeface="Cambria Math" panose="02040503050406030204" pitchFamily="18" charset="0"/>
                          <a:cs typeface="Barlow Semi Condensed Light"/>
                          <a:sym typeface="Barlow Semi Condensed Light"/>
                        </a:rPr>
                        <m:t> </m:t>
                      </m:r>
                      <m:r>
                        <a:rPr lang="ar-AE" i="1">
                          <a:solidFill>
                            <a:schemeClr val="accent2"/>
                          </a:solidFill>
                          <a:latin typeface="Cambria Math" panose="02040503050406030204" pitchFamily="18" charset="0"/>
                          <a:cs typeface="Barlow Semi Condensed Light"/>
                          <a:sym typeface="Barlow Semi Condensed Light"/>
                        </a:rPr>
                        <m:t>𝑎</m:t>
                      </m:r>
                      <m:r>
                        <a:rPr lang="ar-AE" i="1">
                          <a:solidFill>
                            <a:schemeClr val="bg1"/>
                          </a:solidFill>
                          <a:latin typeface="Cambria Math" panose="02040503050406030204" pitchFamily="18" charset="0"/>
                          <a:cs typeface="Barlow Semi Condensed Light"/>
                          <a:sym typeface="Barlow Semi Condensed Light"/>
                        </a:rPr>
                        <m:t>∈</m:t>
                      </m:r>
                      <m:r>
                        <a:rPr lang="en-US" i="1">
                          <a:solidFill>
                            <a:srgbClr val="B6D7A8"/>
                          </a:solidFill>
                          <a:latin typeface="Cambria Math" panose="02040503050406030204" pitchFamily="18" charset="0"/>
                          <a:ea typeface="Cambria Math" panose="02040503050406030204" pitchFamily="18" charset="0"/>
                          <a:cs typeface="Barlow Semi Condensed Light"/>
                          <a:sym typeface="Barlow Semi Condensed Light"/>
                        </a:rPr>
                        <m:t>ℚ</m:t>
                      </m:r>
                      <m:r>
                        <a:rPr lang="en-US" i="1">
                          <a:solidFill>
                            <a:schemeClr val="bg1"/>
                          </a:solidFill>
                          <a:latin typeface="Cambria Math" panose="02040503050406030204" pitchFamily="18" charset="0"/>
                          <a:ea typeface="Cambria Math" panose="02040503050406030204" pitchFamily="18" charset="0"/>
                          <a:cs typeface="Barlow Semi Condensed Light"/>
                          <a:sym typeface="Barlow Semi Condensed Light"/>
                        </a:rPr>
                        <m:t>/</m:t>
                      </m:r>
                      <m:sSub>
                        <m:sSubPr>
                          <m:ctrlPr>
                            <a:rPr lang="ar-AE" i="1">
                              <a:solidFill>
                                <a:srgbClr val="FFFFFF"/>
                              </a:solidFill>
                              <a:latin typeface="Cambria Math" panose="02040503050406030204" pitchFamily="18" charset="0"/>
                              <a:cs typeface="Barlow Semi Condensed Light"/>
                              <a:sym typeface="Barlow Semi Condensed Light"/>
                            </a:rPr>
                          </m:ctrlPr>
                        </m:sSubPr>
                        <m:e>
                          <m:r>
                            <a:rPr lang="ar-AE" i="1">
                              <a:solidFill>
                                <a:schemeClr val="accent2"/>
                              </a:solidFill>
                              <a:latin typeface="Cambria Math" panose="02040503050406030204" pitchFamily="18" charset="0"/>
                              <a:cs typeface="Barlow Semi Condensed Light"/>
                              <a:sym typeface="Barlow Semi Condensed Light"/>
                            </a:rPr>
                            <m:t>𝐴</m:t>
                          </m:r>
                        </m:e>
                        <m:sub>
                          <m:r>
                            <a:rPr lang="ar-AE" i="1">
                              <a:solidFill>
                                <a:srgbClr val="D5A6BD"/>
                              </a:solidFill>
                              <a:latin typeface="Cambria Math" panose="02040503050406030204" pitchFamily="18" charset="0"/>
                              <a:ea typeface="Cambria Math" panose="02040503050406030204" pitchFamily="18" charset="0"/>
                              <a:cs typeface="Barlow Semi Condensed Light"/>
                              <a:sym typeface="Barlow Semi Condensed Light"/>
                            </a:rPr>
                            <m:t>ℝ</m:t>
                          </m:r>
                        </m:sub>
                      </m:sSub>
                      <m:r>
                        <a:rPr lang="ar-AE" i="1">
                          <a:solidFill>
                            <a:schemeClr val="bg1"/>
                          </a:solidFill>
                          <a:latin typeface="Cambria Math" panose="02040503050406030204" pitchFamily="18" charset="0"/>
                          <a:ea typeface="Cambria Math" panose="02040503050406030204" pitchFamily="18" charset="0"/>
                          <a:cs typeface="Barlow Semi Condensed Light"/>
                          <a:sym typeface="Barlow Semi Condensed Light"/>
                        </a:rPr>
                        <m:t>,</m:t>
                      </m:r>
                      <m:r>
                        <a:rPr lang="ar-AE" i="1">
                          <a:solidFill>
                            <a:schemeClr val="accent5"/>
                          </a:solidFill>
                          <a:latin typeface="Cambria Math" panose="02040503050406030204" pitchFamily="18" charset="0"/>
                          <a:cs typeface="Barlow Semi Condensed Light"/>
                          <a:sym typeface="Barlow Semi Condensed Light"/>
                        </a:rPr>
                        <m:t>𝑏</m:t>
                      </m:r>
                      <m:r>
                        <a:rPr lang="ar-AE" i="1">
                          <a:solidFill>
                            <a:schemeClr val="bg1"/>
                          </a:solidFill>
                          <a:latin typeface="Cambria Math" panose="02040503050406030204" pitchFamily="18" charset="0"/>
                          <a:cs typeface="Barlow Semi Condensed Light"/>
                          <a:sym typeface="Barlow Semi Condensed Light"/>
                        </a:rPr>
                        <m:t>∈</m:t>
                      </m:r>
                      <m:sSub>
                        <m:sSubPr>
                          <m:ctrlPr>
                            <a:rPr lang="ar-AE" i="1">
                              <a:solidFill>
                                <a:srgbClr val="FFFFFF"/>
                              </a:solidFill>
                              <a:latin typeface="Cambria Math" panose="02040503050406030204" pitchFamily="18" charset="0"/>
                              <a:cs typeface="Barlow Semi Condensed Light"/>
                              <a:sym typeface="Barlow Semi Condensed Light"/>
                            </a:rPr>
                          </m:ctrlPr>
                        </m:sSubPr>
                        <m:e>
                          <m:r>
                            <a:rPr lang="ar-AE" i="1">
                              <a:solidFill>
                                <a:schemeClr val="accent5"/>
                              </a:solidFill>
                              <a:latin typeface="Cambria Math" panose="02040503050406030204" pitchFamily="18" charset="0"/>
                              <a:cs typeface="Barlow Semi Condensed Light"/>
                              <a:sym typeface="Barlow Semi Condensed Light"/>
                            </a:rPr>
                            <m:t>𝐵</m:t>
                          </m:r>
                        </m:e>
                        <m:sub>
                          <m:r>
                            <a:rPr lang="ar-AE" i="1">
                              <a:solidFill>
                                <a:srgbClr val="D5A6BD"/>
                              </a:solidFill>
                              <a:latin typeface="Cambria Math" panose="02040503050406030204" pitchFamily="18" charset="0"/>
                              <a:ea typeface="Cambria Math" panose="02040503050406030204" pitchFamily="18" charset="0"/>
                              <a:cs typeface="Barlow Semi Condensed Light"/>
                              <a:sym typeface="Barlow Semi Condensed Light"/>
                            </a:rPr>
                            <m:t>ℝ</m:t>
                          </m:r>
                        </m:sub>
                      </m:sSub>
                      <m:r>
                        <a:rPr lang="ar-AE" i="1">
                          <a:solidFill>
                            <a:schemeClr val="bg1"/>
                          </a:solidFill>
                          <a:latin typeface="Cambria Math" panose="02040503050406030204" pitchFamily="18" charset="0"/>
                          <a:ea typeface="Cambria Math" panose="02040503050406030204" pitchFamily="18" charset="0"/>
                          <a:cs typeface="Barlow Semi Condensed Light"/>
                          <a:sym typeface="Barlow Semi Condensed Light"/>
                        </a:rPr>
                        <m:t>}</m:t>
                      </m:r>
                    </m:oMath>
                  </m:oMathPara>
                </a14:m>
                <a:endParaRPr lang="en-US" dirty="0">
                  <a:solidFill>
                    <a:srgbClr val="FFFFFF"/>
                  </a:solidFill>
                  <a:latin typeface="Barlow Semi Condensed Light"/>
                  <a:cs typeface="Barlow Semi Condensed Light"/>
                  <a:sym typeface="Barlow Semi Condensed Light"/>
                </a:endParaRPr>
              </a:p>
              <a:p>
                <a:pPr>
                  <a:lnSpc>
                    <a:spcPct val="115000"/>
                  </a:lnSpc>
                </a:pPr>
                <a:endParaRPr lang="en-US" dirty="0">
                  <a:solidFill>
                    <a:srgbClr val="FFFFFF"/>
                  </a:solidFill>
                  <a:latin typeface="Barlow Semi Condensed Light"/>
                  <a:cs typeface="Barlow Semi Condensed Light"/>
                  <a:sym typeface="Barlow Semi Condensed Light"/>
                </a:endParaRPr>
              </a:p>
              <a:p>
                <a:pPr>
                  <a:lnSpc>
                    <a:spcPct val="115000"/>
                  </a:lnSpc>
                </a:pPr>
                <a:r>
                  <a:rPr lang="en-US" dirty="0">
                    <a:solidFill>
                      <a:srgbClr val="FFFFFF"/>
                    </a:solidFill>
                    <a:latin typeface="Barlow Semi Condensed Light"/>
                    <a:cs typeface="Barlow Semi Condensed Light"/>
                    <a:sym typeface="Barlow Semi Condensed Light"/>
                  </a:rPr>
                  <a:t>	</a:t>
                </a:r>
                <a:r>
                  <a:rPr lang="en-US" dirty="0">
                    <a:solidFill>
                      <a:schemeClr val="bg1"/>
                    </a:solidFill>
                    <a:latin typeface="Barlow Semi Condensed Light"/>
                    <a:ea typeface="Cambria Math" panose="02040503050406030204" pitchFamily="18" charset="0"/>
                    <a:cs typeface="Barlow Semi Condensed Light"/>
                    <a:sym typeface="Barlow Semi Condensed Light"/>
                  </a:rPr>
                  <a:t> Basic Idea: </a:t>
                </a:r>
                <a:endParaRPr lang="en-US" dirty="0">
                  <a:solidFill>
                    <a:srgbClr val="FFFFFF"/>
                  </a:solidFill>
                  <a:latin typeface="Barlow Semi Condensed Light"/>
                  <a:ea typeface="Cambria Math" panose="02040503050406030204" pitchFamily="18" charset="0"/>
                  <a:cs typeface="Barlow Semi Condensed Light"/>
                  <a:sym typeface="Barlow Semi Condensed Light"/>
                </a:endParaRPr>
              </a:p>
              <a:p>
                <a:pPr>
                  <a:lnSpc>
                    <a:spcPct val="115000"/>
                  </a:lnSpc>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ea typeface="Cambria Math" panose="02040503050406030204" pitchFamily="18" charset="0"/>
                          <a:cs typeface="Barlow Semi Condensed Light"/>
                          <a:sym typeface="Barlow Semi Condensed Light"/>
                        </a:rPr>
                        <m:t>(−∞,</m:t>
                      </m:r>
                      <m:sSub>
                        <m:sSubPr>
                          <m:ctrlPr>
                            <a:rPr lang="ar-AE" i="1">
                              <a:solidFill>
                                <a:srgbClr val="FFFFFF"/>
                              </a:solidFill>
                              <a:latin typeface="Cambria Math" panose="02040503050406030204" pitchFamily="18" charset="0"/>
                              <a:cs typeface="Barlow Semi Condensed Light"/>
                              <a:sym typeface="Barlow Semi Condensed Light"/>
                            </a:rPr>
                          </m:ctrlPr>
                        </m:sSubPr>
                        <m:e>
                          <m:r>
                            <a:rPr lang="ar-AE" i="1">
                              <a:solidFill>
                                <a:schemeClr val="accent2"/>
                              </a:solidFill>
                              <a:latin typeface="Cambria Math" panose="02040503050406030204" pitchFamily="18" charset="0"/>
                              <a:cs typeface="Barlow Semi Condensed Light"/>
                              <a:sym typeface="Barlow Semi Condensed Light"/>
                            </a:rPr>
                            <m:t>𝐴</m:t>
                          </m:r>
                        </m:e>
                        <m:sub>
                          <m:r>
                            <a:rPr lang="ar-AE" i="1">
                              <a:solidFill>
                                <a:srgbClr val="D5A6BD"/>
                              </a:solidFill>
                              <a:latin typeface="Cambria Math" panose="02040503050406030204" pitchFamily="18" charset="0"/>
                              <a:ea typeface="Cambria Math" panose="02040503050406030204" pitchFamily="18" charset="0"/>
                              <a:cs typeface="Barlow Semi Condensed Light"/>
                              <a:sym typeface="Barlow Semi Condensed Light"/>
                            </a:rPr>
                            <m:t>ℝ</m:t>
                          </m:r>
                        </m:sub>
                      </m:sSub>
                      <m:r>
                        <a:rPr lang="en-US" b="0" i="1" smtClean="0">
                          <a:solidFill>
                            <a:schemeClr val="bg1"/>
                          </a:solidFill>
                          <a:latin typeface="Cambria Math" panose="02040503050406030204" pitchFamily="18" charset="0"/>
                          <a:ea typeface="Cambria Math" panose="02040503050406030204" pitchFamily="18" charset="0"/>
                          <a:cs typeface="Barlow Semi Condensed Light"/>
                          <a:sym typeface="Barlow Semi Condensed Light"/>
                        </a:rPr>
                        <m:t>)∗(−∞,</m:t>
                      </m:r>
                      <m:sSub>
                        <m:sSubPr>
                          <m:ctrlPr>
                            <a:rPr lang="ar-AE" i="1">
                              <a:solidFill>
                                <a:srgbClr val="FFFFFF"/>
                              </a:solidFill>
                              <a:latin typeface="Cambria Math" panose="02040503050406030204" pitchFamily="18" charset="0"/>
                              <a:cs typeface="Barlow Semi Condensed Light"/>
                              <a:sym typeface="Barlow Semi Condensed Light"/>
                            </a:rPr>
                          </m:ctrlPr>
                        </m:sSubPr>
                        <m:e>
                          <m:r>
                            <a:rPr lang="ar-AE" i="1">
                              <a:solidFill>
                                <a:schemeClr val="accent5"/>
                              </a:solidFill>
                              <a:latin typeface="Cambria Math" panose="02040503050406030204" pitchFamily="18" charset="0"/>
                              <a:cs typeface="Barlow Semi Condensed Light"/>
                              <a:sym typeface="Barlow Semi Condensed Light"/>
                            </a:rPr>
                            <m:t>𝐵</m:t>
                          </m:r>
                        </m:e>
                        <m:sub>
                          <m:r>
                            <a:rPr lang="ar-AE" i="1">
                              <a:solidFill>
                                <a:srgbClr val="D5A6BD"/>
                              </a:solidFill>
                              <a:latin typeface="Cambria Math" panose="02040503050406030204" pitchFamily="18" charset="0"/>
                              <a:ea typeface="Cambria Math" panose="02040503050406030204" pitchFamily="18" charset="0"/>
                              <a:cs typeface="Barlow Semi Condensed Light"/>
                              <a:sym typeface="Barlow Semi Condensed Light"/>
                            </a:rPr>
                            <m:t>ℝ</m:t>
                          </m:r>
                        </m:sub>
                      </m:sSub>
                      <m:r>
                        <a:rPr lang="en-US" b="0" i="0" smtClean="0">
                          <a:solidFill>
                            <a:schemeClr val="bg1"/>
                          </a:solidFill>
                          <a:latin typeface="Cambria Math" panose="02040503050406030204" pitchFamily="18" charset="0"/>
                          <a:ea typeface="Cambria Math" panose="02040503050406030204" pitchFamily="18" charset="0"/>
                          <a:cs typeface="Barlow Semi Condensed Light"/>
                          <a:sym typeface="Barlow Semi Condensed Light"/>
                        </a:rPr>
                        <m:t>)=(</m:t>
                      </m:r>
                      <m:r>
                        <a:rPr lang="en-US" b="0" i="1" smtClean="0">
                          <a:solidFill>
                            <a:srgbClr val="FFFFFF"/>
                          </a:solidFill>
                          <a:latin typeface="Cambria Math" panose="02040503050406030204" pitchFamily="18" charset="0"/>
                          <a:cs typeface="Barlow Semi Condensed Light"/>
                          <a:sym typeface="Barlow Semi Condensed Light"/>
                        </a:rPr>
                        <m:t>−</m:t>
                      </m:r>
                      <m:r>
                        <a:rPr lang="en-US" b="0" i="1" smtClean="0">
                          <a:solidFill>
                            <a:srgbClr val="FFFFFF"/>
                          </a:solidFill>
                          <a:latin typeface="Cambria Math" panose="02040503050406030204" pitchFamily="18" charset="0"/>
                          <a:ea typeface="Cambria Math" panose="02040503050406030204" pitchFamily="18" charset="0"/>
                          <a:cs typeface="Barlow Semi Condensed Light"/>
                          <a:sym typeface="Barlow Semi Condensed Light"/>
                        </a:rPr>
                        <m:t>∞</m:t>
                      </m:r>
                      <m:r>
                        <a:rPr lang="en-US" b="0" i="1" smtClean="0">
                          <a:solidFill>
                            <a:schemeClr val="bg1"/>
                          </a:solidFill>
                          <a:latin typeface="Cambria Math" panose="02040503050406030204" pitchFamily="18" charset="0"/>
                          <a:ea typeface="Cambria Math" panose="02040503050406030204" pitchFamily="18" charset="0"/>
                          <a:cs typeface="Barlow Semi Condensed Light"/>
                          <a:sym typeface="Barlow Semi Condensed Light"/>
                        </a:rPr>
                        <m:t>,∞)</m:t>
                      </m:r>
                    </m:oMath>
                  </m:oMathPara>
                </a14:m>
                <a:endParaRPr lang="en-US" dirty="0">
                  <a:solidFill>
                    <a:srgbClr val="FFFFFF"/>
                  </a:solidFill>
                  <a:latin typeface="Barlow Semi Condensed Light"/>
                  <a:cs typeface="Barlow Semi Condensed Light"/>
                  <a:sym typeface="Barlow Semi Condensed Light"/>
                </a:endParaRPr>
              </a:p>
              <a:p>
                <a:pPr>
                  <a:lnSpc>
                    <a:spcPct val="115000"/>
                  </a:lnSpc>
                </a:pPr>
                <a14:m>
                  <m:oMathPara xmlns:m="http://schemas.openxmlformats.org/officeDocument/2006/math">
                    <m:oMathParaPr>
                      <m:jc m:val="centerGroup"/>
                    </m:oMathParaPr>
                    <m:oMath xmlns:m="http://schemas.openxmlformats.org/officeDocument/2006/math">
                      <m:r>
                        <a:rPr lang="en-US" i="1">
                          <a:solidFill>
                            <a:srgbClr val="B6D7A8"/>
                          </a:solidFill>
                          <a:latin typeface="Cambria Math" panose="02040503050406030204" pitchFamily="18" charset="0"/>
                          <a:ea typeface="Cambria Math" panose="02040503050406030204" pitchFamily="18" charset="0"/>
                          <a:cs typeface="Barlow Semi Condensed Light"/>
                          <a:sym typeface="Barlow Semi Condensed Light"/>
                        </a:rPr>
                        <m:t>ℚ</m:t>
                      </m:r>
                      <m:r>
                        <a:rPr lang="en-US" b="0" i="1" smtClean="0">
                          <a:solidFill>
                            <a:schemeClr val="bg1"/>
                          </a:solidFill>
                          <a:latin typeface="Cambria Math" panose="02040503050406030204" pitchFamily="18" charset="0"/>
                          <a:ea typeface="Cambria Math" panose="02040503050406030204" pitchFamily="18" charset="0"/>
                          <a:cs typeface="Barlow Semi Condensed Light"/>
                          <a:sym typeface="Barlow Semi Condensed Light"/>
                        </a:rPr>
                        <m:t>/(−∞,</m:t>
                      </m:r>
                      <m:sSub>
                        <m:sSubPr>
                          <m:ctrlPr>
                            <a:rPr lang="ar-AE" i="1">
                              <a:solidFill>
                                <a:srgbClr val="FFFFFF"/>
                              </a:solidFill>
                              <a:latin typeface="Cambria Math" panose="02040503050406030204" pitchFamily="18" charset="0"/>
                              <a:cs typeface="Barlow Semi Condensed Light"/>
                              <a:sym typeface="Barlow Semi Condensed Light"/>
                            </a:rPr>
                          </m:ctrlPr>
                        </m:sSubPr>
                        <m:e>
                          <m:r>
                            <a:rPr lang="ar-AE" i="1">
                              <a:solidFill>
                                <a:schemeClr val="accent2"/>
                              </a:solidFill>
                              <a:latin typeface="Cambria Math" panose="02040503050406030204" pitchFamily="18" charset="0"/>
                              <a:cs typeface="Barlow Semi Condensed Light"/>
                              <a:sym typeface="Barlow Semi Condensed Light"/>
                            </a:rPr>
                            <m:t>𝐴</m:t>
                          </m:r>
                        </m:e>
                        <m:sub>
                          <m:r>
                            <a:rPr lang="ar-AE" i="1">
                              <a:solidFill>
                                <a:srgbClr val="D5A6BD"/>
                              </a:solidFill>
                              <a:latin typeface="Cambria Math" panose="02040503050406030204" pitchFamily="18" charset="0"/>
                              <a:ea typeface="Cambria Math" panose="02040503050406030204" pitchFamily="18" charset="0"/>
                              <a:cs typeface="Barlow Semi Condensed Light"/>
                              <a:sym typeface="Barlow Semi Condensed Light"/>
                            </a:rPr>
                            <m:t>ℝ</m:t>
                          </m:r>
                        </m:sub>
                      </m:sSub>
                      <m:r>
                        <a:rPr lang="en-US" b="0" i="1" smtClean="0">
                          <a:solidFill>
                            <a:schemeClr val="bg1"/>
                          </a:solidFill>
                          <a:latin typeface="Cambria Math" panose="02040503050406030204" pitchFamily="18" charset="0"/>
                          <a:ea typeface="Cambria Math" panose="02040503050406030204" pitchFamily="18" charset="0"/>
                          <a:cs typeface="Barlow Semi Condensed Light"/>
                          <a:sym typeface="Barlow Semi Condensed Light"/>
                        </a:rPr>
                        <m:t>)∗(−∞,</m:t>
                      </m:r>
                      <m:sSub>
                        <m:sSubPr>
                          <m:ctrlPr>
                            <a:rPr lang="ar-AE" i="1">
                              <a:solidFill>
                                <a:srgbClr val="FFFFFF"/>
                              </a:solidFill>
                              <a:latin typeface="Cambria Math" panose="02040503050406030204" pitchFamily="18" charset="0"/>
                              <a:cs typeface="Barlow Semi Condensed Light"/>
                              <a:sym typeface="Barlow Semi Condensed Light"/>
                            </a:rPr>
                          </m:ctrlPr>
                        </m:sSubPr>
                        <m:e>
                          <m:r>
                            <a:rPr lang="ar-AE" i="1">
                              <a:solidFill>
                                <a:schemeClr val="accent5"/>
                              </a:solidFill>
                              <a:latin typeface="Cambria Math" panose="02040503050406030204" pitchFamily="18" charset="0"/>
                              <a:cs typeface="Barlow Semi Condensed Light"/>
                              <a:sym typeface="Barlow Semi Condensed Light"/>
                            </a:rPr>
                            <m:t>𝐵</m:t>
                          </m:r>
                        </m:e>
                        <m:sub>
                          <m:r>
                            <a:rPr lang="ar-AE" i="1">
                              <a:solidFill>
                                <a:srgbClr val="D5A6BD"/>
                              </a:solidFill>
                              <a:latin typeface="Cambria Math" panose="02040503050406030204" pitchFamily="18" charset="0"/>
                              <a:ea typeface="Cambria Math" panose="02040503050406030204" pitchFamily="18" charset="0"/>
                              <a:cs typeface="Barlow Semi Condensed Light"/>
                              <a:sym typeface="Barlow Semi Condensed Light"/>
                            </a:rPr>
                            <m:t>ℝ</m:t>
                          </m:r>
                        </m:sub>
                      </m:sSub>
                      <m:r>
                        <a:rPr lang="en-US" b="0" i="0" smtClean="0">
                          <a:solidFill>
                            <a:schemeClr val="bg1"/>
                          </a:solidFill>
                          <a:latin typeface="Cambria Math" panose="02040503050406030204" pitchFamily="18" charset="0"/>
                          <a:ea typeface="Cambria Math" panose="02040503050406030204" pitchFamily="18" charset="0"/>
                          <a:cs typeface="Barlow Semi Condensed Light"/>
                          <a:sym typeface="Barlow Semi Condensed Light"/>
                        </a:rPr>
                        <m:t>)=</m:t>
                      </m:r>
                      <m:r>
                        <a:rPr lang="en-US" i="1">
                          <a:solidFill>
                            <a:schemeClr val="bg1"/>
                          </a:solidFill>
                          <a:latin typeface="Cambria Math" panose="02040503050406030204" pitchFamily="18" charset="0"/>
                          <a:ea typeface="Cambria Math" panose="02040503050406030204" pitchFamily="18" charset="0"/>
                          <a:cs typeface="Barlow Semi Condensed Light"/>
                          <a:sym typeface="Barlow Semi Condensed Light"/>
                        </a:rPr>
                        <m:t>(−∞,</m:t>
                      </m:r>
                      <m:sSub>
                        <m:sSubPr>
                          <m:ctrlPr>
                            <a:rPr lang="ar-AE" i="1">
                              <a:solidFill>
                                <a:srgbClr val="FFFFFF"/>
                              </a:solidFill>
                              <a:latin typeface="Cambria Math" panose="02040503050406030204" pitchFamily="18" charset="0"/>
                              <a:cs typeface="Barlow Semi Condensed Light"/>
                              <a:sym typeface="Barlow Semi Condensed Light"/>
                            </a:rPr>
                          </m:ctrlPr>
                        </m:sSubPr>
                        <m:e>
                          <m:r>
                            <a:rPr lang="ar-AE" i="1">
                              <a:solidFill>
                                <a:schemeClr val="accent2"/>
                              </a:solidFill>
                              <a:latin typeface="Cambria Math" panose="02040503050406030204" pitchFamily="18" charset="0"/>
                              <a:cs typeface="Barlow Semi Condensed Light"/>
                              <a:sym typeface="Barlow Semi Condensed Light"/>
                            </a:rPr>
                            <m:t>𝐴</m:t>
                          </m:r>
                        </m:e>
                        <m:sub>
                          <m:r>
                            <a:rPr lang="ar-AE" i="1">
                              <a:solidFill>
                                <a:srgbClr val="D5A6BD"/>
                              </a:solidFill>
                              <a:latin typeface="Cambria Math" panose="02040503050406030204" pitchFamily="18" charset="0"/>
                              <a:ea typeface="Cambria Math" panose="02040503050406030204" pitchFamily="18" charset="0"/>
                              <a:cs typeface="Barlow Semi Condensed Light"/>
                              <a:sym typeface="Barlow Semi Condensed Light"/>
                            </a:rPr>
                            <m:t>ℝ</m:t>
                          </m:r>
                        </m:sub>
                      </m:sSub>
                      <m:sSub>
                        <m:sSubPr>
                          <m:ctrlPr>
                            <a:rPr lang="ar-AE" i="1">
                              <a:solidFill>
                                <a:srgbClr val="FFFFFF"/>
                              </a:solidFill>
                              <a:latin typeface="Cambria Math" panose="02040503050406030204" pitchFamily="18" charset="0"/>
                              <a:cs typeface="Barlow Semi Condensed Light"/>
                              <a:sym typeface="Barlow Semi Condensed Light"/>
                            </a:rPr>
                          </m:ctrlPr>
                        </m:sSubPr>
                        <m:e>
                          <m:r>
                            <a:rPr lang="ar-AE" i="1">
                              <a:solidFill>
                                <a:schemeClr val="accent5"/>
                              </a:solidFill>
                              <a:latin typeface="Cambria Math" panose="02040503050406030204" pitchFamily="18" charset="0"/>
                              <a:cs typeface="Barlow Semi Condensed Light"/>
                              <a:sym typeface="Barlow Semi Condensed Light"/>
                            </a:rPr>
                            <m:t>𝐵</m:t>
                          </m:r>
                        </m:e>
                        <m:sub>
                          <m:r>
                            <a:rPr lang="ar-AE" i="1">
                              <a:solidFill>
                                <a:srgbClr val="D5A6BD"/>
                              </a:solidFill>
                              <a:latin typeface="Cambria Math" panose="02040503050406030204" pitchFamily="18" charset="0"/>
                              <a:ea typeface="Cambria Math" panose="02040503050406030204" pitchFamily="18" charset="0"/>
                              <a:cs typeface="Barlow Semi Condensed Light"/>
                              <a:sym typeface="Barlow Semi Condensed Light"/>
                            </a:rPr>
                            <m:t>ℝ</m:t>
                          </m:r>
                        </m:sub>
                      </m:sSub>
                      <m:r>
                        <a:rPr lang="en-US" i="1">
                          <a:solidFill>
                            <a:schemeClr val="bg1"/>
                          </a:solidFill>
                          <a:latin typeface="Cambria Math" panose="02040503050406030204" pitchFamily="18" charset="0"/>
                          <a:ea typeface="Cambria Math" panose="02040503050406030204" pitchFamily="18" charset="0"/>
                          <a:cs typeface="Barlow Semi Condensed Light"/>
                          <a:sym typeface="Barlow Semi Condensed Light"/>
                        </a:rPr>
                        <m:t>)</m:t>
                      </m:r>
                    </m:oMath>
                  </m:oMathPara>
                </a14:m>
                <a:endParaRPr lang="en-US" dirty="0">
                  <a:solidFill>
                    <a:srgbClr val="FFFFFF"/>
                  </a:solidFill>
                  <a:latin typeface="Barlow Semi Condensed Light"/>
                  <a:cs typeface="Barlow Semi Condensed Light"/>
                  <a:sym typeface="Barlow Semi Condensed Light"/>
                </a:endParaRPr>
              </a:p>
              <a:p>
                <a:pPr>
                  <a:lnSpc>
                    <a:spcPct val="115000"/>
                  </a:lnSpc>
                </a:pPr>
                <a:endParaRPr lang="ar-AE" dirty="0">
                  <a:solidFill>
                    <a:srgbClr val="FFFFFF"/>
                  </a:solidFill>
                  <a:latin typeface="Barlow Semi Condensed Light"/>
                  <a:ea typeface="Barlow Semi Condensed Light"/>
                  <a:cs typeface="Barlow Semi Condensed Light"/>
                  <a:sym typeface="Barlow Semi Condensed Light"/>
                </a:endParaRPr>
              </a:p>
              <a:p>
                <a:pPr marL="0" lvl="0" indent="0" algn="l" rtl="0">
                  <a:lnSpc>
                    <a:spcPct val="115000"/>
                  </a:lnSpc>
                  <a:spcBef>
                    <a:spcPts val="1600"/>
                  </a:spcBef>
                  <a:spcAft>
                    <a:spcPts val="1600"/>
                  </a:spcAft>
                  <a:buNone/>
                </a:pPr>
                <a:endParaRPr dirty="0">
                  <a:solidFill>
                    <a:srgbClr val="FFFFFF"/>
                  </a:solidFill>
                  <a:latin typeface="Barlow Semi Condensed Light"/>
                  <a:ea typeface="Barlow Semi Condensed Light"/>
                  <a:cs typeface="Barlow Semi Condensed Light"/>
                  <a:sym typeface="Barlow Semi Condensed Light"/>
                </a:endParaRPr>
              </a:p>
            </p:txBody>
          </p:sp>
        </mc:Choice>
        <mc:Fallback xmlns="">
          <p:sp>
            <p:nvSpPr>
              <p:cNvPr id="626" name="Google Shape;626;p28">
                <a:extLst>
                  <a:ext uri="{FF2B5EF4-FFF2-40B4-BE49-F238E27FC236}">
                    <a16:creationId xmlns:a16="http://schemas.microsoft.com/office/drawing/2014/main" id="{FE7C81F7-4B78-2A94-6071-473B88FA1D4D}"/>
                  </a:ext>
                </a:extLst>
              </p:cNvPr>
              <p:cNvSpPr txBox="1">
                <a:spLocks noRot="1" noChangeAspect="1" noMove="1" noResize="1" noEditPoints="1" noAdjustHandles="1" noChangeArrowheads="1" noChangeShapeType="1" noTextEdit="1"/>
              </p:cNvSpPr>
              <p:nvPr/>
            </p:nvSpPr>
            <p:spPr>
              <a:xfrm>
                <a:off x="624300" y="687801"/>
                <a:ext cx="7895400" cy="4130475"/>
              </a:xfrm>
              <a:prstGeom prst="rect">
                <a:avLst/>
              </a:prstGeom>
              <a:blipFill>
                <a:blip r:embed="rId6"/>
                <a:stretch>
                  <a:fillRect l="-160" b="-6442"/>
                </a:stretch>
              </a:blipFill>
              <a:ln>
                <a:noFill/>
              </a:ln>
            </p:spPr>
            <p:txBody>
              <a:bodyPr/>
              <a:lstStyle/>
              <a:p>
                <a:r>
                  <a:rPr lang="en-US">
                    <a:noFill/>
                  </a:rPr>
                  <a:t> </a:t>
                </a:r>
              </a:p>
            </p:txBody>
          </p:sp>
        </mc:Fallback>
      </mc:AlternateContent>
      <p:pic>
        <p:nvPicPr>
          <p:cNvPr id="4" name="Audio 3">
            <a:extLst>
              <a:ext uri="{FF2B5EF4-FFF2-40B4-BE49-F238E27FC236}">
                <a16:creationId xmlns:a16="http://schemas.microsoft.com/office/drawing/2014/main" id="{D1BEEFE7-D5EA-9B13-7FC7-040DBCA2C972}"/>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178800" y="4186251"/>
            <a:ext cx="812800" cy="812800"/>
          </a:xfrm>
          <a:prstGeom prst="rect">
            <a:avLst/>
          </a:prstGeom>
        </p:spPr>
      </p:pic>
    </p:spTree>
    <p:extLst>
      <p:ext uri="{BB962C8B-B14F-4D97-AF65-F5344CB8AC3E}">
        <p14:creationId xmlns:p14="http://schemas.microsoft.com/office/powerpoint/2010/main" val="2644453877"/>
      </p:ext>
    </p:extLst>
  </p:cSld>
  <p:clrMapOvr>
    <a:masterClrMapping/>
  </p:clrMapOvr>
  <mc:AlternateContent xmlns:mc="http://schemas.openxmlformats.org/markup-compatibility/2006" xmlns:p14="http://schemas.microsoft.com/office/powerpoint/2010/main">
    <mc:Choice Requires="p14">
      <p:transition spd="slow" p14:dur="2000" advTm="179449"/>
    </mc:Choice>
    <mc:Fallback xmlns="">
      <p:transition spd="slow" advTm="17944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extLst>
    <p:ext uri="{3A86A75C-4F4B-4683-9AE1-C65F6400EC91}">
      <p14:laserTraceLst xmlns:p14="http://schemas.microsoft.com/office/powerpoint/2010/main">
        <p14:tracePtLst>
          <p14:tracePt t="28" x="3159125" y="1857375"/>
          <p14:tracePt t="301" x="3159125" y="1847850"/>
          <p14:tracePt t="330" x="3159125" y="1836738"/>
          <p14:tracePt t="339" x="3148013" y="1836738"/>
          <p14:tracePt t="350" x="3148013" y="1827213"/>
          <p14:tracePt t="367" x="3138488" y="1816100"/>
          <p14:tracePt t="382" x="3127375" y="1806575"/>
          <p14:tracePt t="398" x="3117850" y="1785938"/>
          <p14:tracePt t="414" x="3108325" y="1776413"/>
          <p14:tracePt t="431" x="3097213" y="1776413"/>
          <p14:tracePt t="450" x="3097213" y="1795463"/>
          <p14:tracePt t="464" x="3087688" y="1806575"/>
          <p14:tracePt t="479" x="3087688" y="1816100"/>
          <p14:tracePt t="496" x="3087688" y="1836738"/>
          <p14:tracePt t="513" x="3087688" y="1847850"/>
          <p14:tracePt t="530" x="3087688" y="1866900"/>
          <p14:tracePt t="546" x="3087688" y="1878013"/>
          <p14:tracePt t="562" x="3087688" y="1887538"/>
          <p14:tracePt t="581" x="3087688" y="1898650"/>
          <p14:tracePt t="597" x="3087688" y="1908175"/>
          <p14:tracePt t="613" x="3087688" y="1919288"/>
          <p14:tracePt t="630" x="3097213" y="1919288"/>
          <p14:tracePt t="646" x="3108325" y="1919288"/>
          <p14:tracePt t="663" x="3117850" y="1919288"/>
          <p14:tracePt t="679" x="3127375" y="1928813"/>
          <p14:tracePt t="702" x="3127375" y="1933575"/>
          <p14:tracePt t="716" x="3138488" y="1933575"/>
          <p14:tracePt t="742" x="3138488" y="1944688"/>
          <p14:tracePt t="762" x="3148013" y="1944688"/>
          <p14:tracePt t="779" x="3148013" y="1954213"/>
          <p14:tracePt t="796" x="3159125" y="1965325"/>
          <p14:tracePt t="812" x="3159125" y="1974850"/>
          <p14:tracePt t="829" x="3168650" y="1984375"/>
          <p14:tracePt t="846" x="3168650" y="1995488"/>
          <p14:tracePt t="863" x="3179763" y="2016125"/>
          <p14:tracePt t="879" x="3189288" y="2025650"/>
          <p14:tracePt t="896" x="3189288" y="2046288"/>
          <p14:tracePt t="913" x="3198813" y="2066925"/>
          <p14:tracePt t="930" x="3198813" y="2087563"/>
          <p14:tracePt t="946" x="3198813" y="2112963"/>
          <p14:tracePt t="963" x="3198813" y="2133600"/>
          <p14:tracePt t="980" x="3198813" y="2163763"/>
          <p14:tracePt t="997" x="3198813" y="2173288"/>
          <p14:tracePt t="1012" x="3198813" y="2184400"/>
          <p14:tracePt t="1029" x="3198813" y="2193925"/>
          <p14:tracePt t="1046" x="3198813" y="2205038"/>
          <p14:tracePt t="1088" x="3198813" y="2214563"/>
          <p14:tracePt t="1126" x="3198813" y="2224088"/>
          <p14:tracePt t="1327" x="3198813" y="2214563"/>
          <p14:tracePt t="1383" x="3198813" y="2205038"/>
          <p14:tracePt t="1447" x="3198813" y="2193925"/>
          <p14:tracePt t="1487" x="3198813" y="2184400"/>
          <p14:tracePt t="1512" x="3198813" y="2173288"/>
          <p14:tracePt t="1617" x="3198813" y="2163763"/>
          <p14:tracePt t="1835" x="3198813" y="2173288"/>
          <p14:tracePt t="1958" x="3198813" y="2184400"/>
          <p14:tracePt t="2062" x="3198813" y="2193925"/>
          <p14:tracePt t="2217" x="3189288" y="2193925"/>
          <p14:tracePt t="2277" x="3189288" y="2205038"/>
          <p14:tracePt t="2471" x="3179763" y="2205038"/>
          <p14:tracePt t="2565" x="3168650" y="2205038"/>
          <p14:tracePt t="2739" x="3159125" y="2205038"/>
          <p14:tracePt t="3035" x="3159125" y="2214563"/>
          <p14:tracePt t="3066" x="3159125" y="2224088"/>
          <p14:tracePt t="3073" x="3148013" y="2224088"/>
          <p14:tracePt t="3103" x="3148013" y="2235200"/>
          <p14:tracePt t="3131" x="3138488" y="2244725"/>
          <p14:tracePt t="3170" x="3127375" y="2255838"/>
          <p14:tracePt t="3201" x="3117850" y="2265363"/>
          <p14:tracePt t="3213" x="3117850" y="2276475"/>
          <p14:tracePt t="3230" x="3108325" y="2286000"/>
          <p14:tracePt t="3249" x="3108325" y="2295525"/>
          <p14:tracePt t="3264" x="3097213" y="2301875"/>
          <p14:tracePt t="3284" x="3087688" y="2301875"/>
          <p14:tracePt t="3296" x="3087688" y="2311400"/>
          <p14:tracePt t="3313" x="3076575" y="2311400"/>
          <p14:tracePt t="3330" x="3067050" y="2322513"/>
          <p14:tracePt t="3346" x="3055938" y="2332038"/>
          <p14:tracePt t="3362" x="3055938" y="2341563"/>
          <p14:tracePt t="3379" x="3046413" y="2341563"/>
          <p14:tracePt t="3396" x="3036888" y="2352675"/>
          <p14:tracePt t="3415" x="3025775" y="2352675"/>
          <p14:tracePt t="3433" x="3016250" y="2352675"/>
          <p14:tracePt t="3479" x="3009900" y="2352675"/>
          <p14:tracePt t="3546" x="3000375" y="2352675"/>
          <p14:tracePt t="3596" x="2990850" y="2352675"/>
          <p14:tracePt t="3634" x="2990850" y="2341563"/>
          <p14:tracePt t="3747" x="2990850" y="2332038"/>
          <p14:tracePt t="4029" x="2990850" y="2322513"/>
          <p14:tracePt t="4139" x="2990850" y="2311400"/>
          <p14:tracePt t="4485" x="2990850" y="2322513"/>
          <p14:tracePt t="4705" x="3000375" y="2322513"/>
          <p14:tracePt t="4783" x="3009900" y="2322513"/>
          <p14:tracePt t="4874" x="3009900" y="2311400"/>
          <p14:tracePt t="4975" x="3009900" y="2301875"/>
          <p14:tracePt t="5015" x="3016250" y="2301875"/>
          <p14:tracePt t="5429" x="3025775" y="2301875"/>
          <p14:tracePt t="6349" x="3025775" y="2295525"/>
          <p14:tracePt t="6711" x="3025775" y="2286000"/>
          <p14:tracePt t="6732" x="3036888" y="2286000"/>
          <p14:tracePt t="6883" x="3036888" y="2276475"/>
          <p14:tracePt t="7045" x="3036888" y="2286000"/>
          <p14:tracePt t="7061" x="3036888" y="2295525"/>
          <p14:tracePt t="7077" x="3036888" y="2301875"/>
          <p14:tracePt t="7097" x="3036888" y="2311400"/>
          <p14:tracePt t="7135" x="3036888" y="2322513"/>
          <p14:tracePt t="7169" x="3036888" y="2332038"/>
          <p14:tracePt t="7186" x="3036888" y="2341563"/>
          <p14:tracePt t="7201" x="3036888" y="2352675"/>
          <p14:tracePt t="7216" x="3036888" y="2362200"/>
          <p14:tracePt t="7233" x="3036888" y="2373313"/>
          <p14:tracePt t="7247" x="3046413" y="2373313"/>
          <p14:tracePt t="7263" x="3046413" y="2382838"/>
          <p14:tracePt t="7281" x="3046413" y="2393950"/>
          <p14:tracePt t="7299" x="3055938" y="2393950"/>
          <p14:tracePt t="7327" x="3055938" y="2403475"/>
          <p14:tracePt t="7419" x="3046413" y="2403475"/>
          <p14:tracePt t="7427" x="3046413" y="2393950"/>
          <p14:tracePt t="7444" x="3046413" y="2382838"/>
          <p14:tracePt t="7457" x="3046413" y="2373313"/>
          <p14:tracePt t="7476" x="3046413" y="2362200"/>
          <p14:tracePt t="7509" x="3046413" y="2352675"/>
          <p14:tracePt t="7552" x="3046413" y="2341563"/>
          <p14:tracePt t="7628" x="3046413" y="2352675"/>
          <p14:tracePt t="7644" x="3046413" y="2362200"/>
          <p14:tracePt t="7661" x="3046413" y="2373313"/>
          <p14:tracePt t="7679" x="3046413" y="2382838"/>
          <p14:tracePt t="7697" x="3046413" y="2393950"/>
          <p14:tracePt t="7723" x="3036888" y="2393950"/>
          <p14:tracePt t="7860" x="3046413" y="2393950"/>
          <p14:tracePt t="7913" x="3055938" y="2393950"/>
          <p14:tracePt t="8203" x="3055938" y="2403475"/>
          <p14:tracePt t="8218" x="3055938" y="2413000"/>
          <p14:tracePt t="8238" x="3055938" y="2424113"/>
          <p14:tracePt t="8246" x="3055938" y="2433638"/>
          <p14:tracePt t="8263" x="3055938" y="2444750"/>
          <p14:tracePt t="8279" x="3046413" y="2454275"/>
          <p14:tracePt t="8296" x="3046413" y="2474913"/>
          <p14:tracePt t="8313" x="3036888" y="2479675"/>
          <p14:tracePt t="8332" x="3025775" y="2479675"/>
          <p14:tracePt t="8364" x="3016250" y="2479675"/>
          <p14:tracePt t="8393" x="3016250" y="2474913"/>
          <p14:tracePt t="8399" x="3009900" y="2474913"/>
          <p14:tracePt t="8452" x="3009900" y="2479675"/>
          <p14:tracePt t="8661" x="3000375" y="2479675"/>
          <p14:tracePt t="8685" x="2990850" y="2479675"/>
          <p14:tracePt t="8720" x="2990850" y="2474913"/>
          <p14:tracePt t="8728" x="2979738" y="2474913"/>
          <p14:tracePt t="8759" x="2979738" y="2465388"/>
          <p14:tracePt t="8780" x="2979738" y="2454275"/>
          <p14:tracePt t="8797" x="2970213" y="2454275"/>
          <p14:tracePt t="8813" x="2970213" y="2444750"/>
          <p14:tracePt t="8829" x="2970213" y="2433638"/>
          <p14:tracePt t="8847" x="2970213" y="2424113"/>
          <p14:tracePt t="8865" x="2970213" y="2413000"/>
          <p14:tracePt t="8910" x="2970213" y="2403475"/>
          <p14:tracePt t="8947" x="2970213" y="2393950"/>
          <p14:tracePt t="8983" x="2970213" y="2382838"/>
          <p14:tracePt t="9067" x="2979738" y="2382838"/>
          <p14:tracePt t="9134" x="2990850" y="2382838"/>
          <p14:tracePt t="9183" x="3000375" y="2382838"/>
          <p14:tracePt t="9199" x="3000375" y="2393950"/>
          <p14:tracePt t="9214" x="3009900" y="2393950"/>
          <p14:tracePt t="9243" x="3016250" y="2403475"/>
          <p14:tracePt t="9276" x="3016250" y="2413000"/>
          <p14:tracePt t="9368" x="3016250" y="2424113"/>
          <p14:tracePt t="9462" x="3025775" y="2424113"/>
          <p14:tracePt t="9529" x="3036888" y="2424113"/>
          <p14:tracePt t="9542" x="3036888" y="2413000"/>
          <p14:tracePt t="9566" x="3036888" y="2403475"/>
          <p14:tracePt t="9578" x="3046413" y="2403475"/>
          <p14:tracePt t="9661" x="3046413" y="2393950"/>
          <p14:tracePt t="9755" x="3036888" y="2393950"/>
          <p14:tracePt t="9853" x="3036888" y="2382838"/>
          <p14:tracePt t="9872" x="3036888" y="2373313"/>
          <p14:tracePt t="9890" x="3036888" y="2362200"/>
          <p14:tracePt t="9896" x="3036888" y="2352675"/>
          <p14:tracePt t="9914" x="3036888" y="2341563"/>
          <p14:tracePt t="9930" x="3036888" y="2332038"/>
          <p14:tracePt t="9947" x="3036888" y="2322513"/>
          <p14:tracePt t="9963" x="3036888" y="2311400"/>
          <p14:tracePt t="10007" x="3036888" y="2301875"/>
          <p14:tracePt t="10047" x="3036888" y="2295525"/>
          <p14:tracePt t="10094" x="3036888" y="2286000"/>
          <p14:tracePt t="10139" x="3036888" y="2276475"/>
          <p14:tracePt t="10176" x="3046413" y="2276475"/>
          <p14:tracePt t="10196" x="3046413" y="2265363"/>
          <p14:tracePt t="10231" x="3055938" y="2265363"/>
          <p14:tracePt t="10246" x="3055938" y="2255838"/>
          <p14:tracePt t="10461" x="3055938" y="2244725"/>
          <p14:tracePt t="10585" x="3055938" y="2235200"/>
          <p14:tracePt t="10707" x="3055938" y="2224088"/>
          <p14:tracePt t="10730" x="3067050" y="2224088"/>
          <p14:tracePt t="10767" x="3067050" y="2214563"/>
          <p14:tracePt t="10833" x="3067050" y="2205038"/>
          <p14:tracePt t="10876" x="3067050" y="2193925"/>
          <p14:tracePt t="10923" x="3067050" y="2184400"/>
          <p14:tracePt t="11157" x="3067050" y="2173288"/>
          <p14:tracePt t="11237" x="3067050" y="2163763"/>
          <p14:tracePt t="11300" x="3067050" y="2152650"/>
          <p14:tracePt t="11599" x="3067050" y="2143125"/>
          <p14:tracePt t="11737" x="3067050" y="2133600"/>
          <p14:tracePt t="11810" x="3067050" y="2122488"/>
          <p14:tracePt t="11867" x="3067050" y="2112963"/>
          <p14:tracePt t="11898" x="3067050" y="2108200"/>
          <p14:tracePt t="11927" x="3067050" y="2097088"/>
          <p14:tracePt t="11949" x="3067050" y="2087563"/>
          <p14:tracePt t="11977" x="3067050" y="2076450"/>
          <p14:tracePt t="11996" x="3067050" y="2066925"/>
          <p14:tracePt t="12013" x="3067050" y="2055813"/>
          <p14:tracePt t="12030" x="3067050" y="2046288"/>
          <p14:tracePt t="12048" x="3067050" y="2036763"/>
          <p14:tracePt t="12064" x="3076575" y="2036763"/>
          <p14:tracePt t="12080" x="3076575" y="2025650"/>
          <p14:tracePt t="12096" x="3076575" y="2016125"/>
          <p14:tracePt t="12114" x="3076575" y="2005013"/>
          <p14:tracePt t="12130" x="3076575" y="1995488"/>
          <p14:tracePt t="12146" x="3076575" y="1984375"/>
          <p14:tracePt t="12163" x="3076575" y="1974850"/>
          <p14:tracePt t="12216" x="3076575" y="1965325"/>
          <p14:tracePt t="12255" x="3087688" y="1954213"/>
          <p14:tracePt t="12298" x="3087688" y="1944688"/>
          <p14:tracePt t="12335" x="3087688" y="1933575"/>
          <p14:tracePt t="12349" x="3097213" y="1933575"/>
          <p14:tracePt t="12368" x="3097213" y="1928813"/>
          <p14:tracePt t="12399" x="3097213" y="1919288"/>
          <p14:tracePt t="12819" x="3097213" y="1928813"/>
          <p14:tracePt t="12862" x="3097213" y="1933575"/>
          <p14:tracePt t="12911" x="3097213" y="1944688"/>
          <p14:tracePt t="13013" x="3097213" y="1954213"/>
          <p14:tracePt t="13063" x="3108325" y="1954213"/>
          <p14:tracePt t="13090" x="3108325" y="1965325"/>
          <p14:tracePt t="13353" x="3117850" y="1965325"/>
          <p14:tracePt t="13381" x="3117850" y="1974850"/>
          <p14:tracePt t="13413" x="3117850" y="1984375"/>
          <p14:tracePt t="13433" x="3117850" y="1995488"/>
          <p14:tracePt t="13448" x="3127375" y="1995488"/>
          <p14:tracePt t="13454" x="3127375" y="2005013"/>
          <p14:tracePt t="13479" x="3127375" y="2016125"/>
          <p14:tracePt t="13496" x="3138488" y="2016125"/>
          <p14:tracePt t="13513" x="3138488" y="2025650"/>
          <p14:tracePt t="13532" x="3148013" y="2025650"/>
          <p14:tracePt t="13578" x="3159125" y="2025650"/>
          <p14:tracePt t="13663" x="3159125" y="2036763"/>
          <p14:tracePt t="13696" x="3159125" y="2046288"/>
          <p14:tracePt t="13740" x="3159125" y="2055813"/>
          <p14:tracePt t="13756" x="3148013" y="2055813"/>
          <p14:tracePt t="13780" x="3138488" y="2055813"/>
          <p14:tracePt t="13801" x="3127375" y="2055813"/>
          <p14:tracePt t="13826" x="3117850" y="2055813"/>
          <p14:tracePt t="13845" x="3108325" y="2055813"/>
          <p14:tracePt t="13907" x="3108325" y="2066925"/>
          <p14:tracePt t="13970" x="3117850" y="2066925"/>
          <p14:tracePt t="13983" x="3127375" y="2066925"/>
          <p14:tracePt t="14001" x="3138488" y="2066925"/>
          <p14:tracePt t="14012" x="3148013" y="2066925"/>
          <p14:tracePt t="14032" x="3159125" y="2066925"/>
          <p14:tracePt t="14054" x="3168650" y="2066925"/>
          <p14:tracePt t="14066" x="3168650" y="2055813"/>
          <p14:tracePt t="14171" x="3168650" y="2066925"/>
          <p14:tracePt t="14352" x="3168650" y="2055813"/>
          <p14:tracePt t="14381" x="3179763" y="2055813"/>
          <p14:tracePt t="14455" x="3179763" y="2046288"/>
          <p14:tracePt t="14493" x="3179763" y="2036763"/>
          <p14:tracePt t="14537" x="3179763" y="2025650"/>
          <p14:tracePt t="14581" x="3179763" y="2016125"/>
          <p14:tracePt t="14631" x="3179763" y="2005013"/>
          <p14:tracePt t="14674" x="3179763" y="1995488"/>
          <p14:tracePt t="14746" x="3189288" y="1995488"/>
          <p14:tracePt t="14857" x="3189288" y="2005013"/>
          <p14:tracePt t="14900" x="3189288" y="2016125"/>
          <p14:tracePt t="14939" x="3189288" y="2025650"/>
          <p14:tracePt t="15038" x="3179763" y="2025650"/>
          <p14:tracePt t="15046" x="3179763" y="2016125"/>
          <p14:tracePt t="15063" x="3168650" y="2005013"/>
          <p14:tracePt t="15080" x="3168650" y="1995488"/>
          <p14:tracePt t="15096" x="3168650" y="1974850"/>
          <p14:tracePt t="15114" x="3168650" y="1965325"/>
          <p14:tracePt t="15130" x="3168650" y="1954213"/>
          <p14:tracePt t="15146" x="3168650" y="1933575"/>
          <p14:tracePt t="15165" x="3159125" y="1928813"/>
          <p14:tracePt t="15236" x="3159125" y="1919288"/>
          <p14:tracePt t="15271" x="3159125" y="1908175"/>
          <p14:tracePt t="15310" x="3159125" y="1898650"/>
          <p14:tracePt t="15349" x="3159125" y="1887538"/>
          <p14:tracePt t="15395" x="3168650" y="1878013"/>
          <p14:tracePt t="15416" x="3168650" y="1866900"/>
          <p14:tracePt t="15461" x="3168650" y="1857375"/>
          <p14:tracePt t="15573" x="3168650" y="1847850"/>
          <p14:tracePt t="15645" x="3168650" y="1836738"/>
          <p14:tracePt t="15676" x="3168650" y="1827213"/>
          <p14:tracePt t="15696" x="3159125" y="1827213"/>
          <p14:tracePt t="15713" x="3159125" y="1816100"/>
          <p14:tracePt t="15793" x="3159125" y="1827213"/>
          <p14:tracePt t="15800" x="3159125" y="1836738"/>
          <p14:tracePt t="15814" x="3168650" y="1836738"/>
          <p14:tracePt t="15830" x="3168650" y="1847850"/>
          <p14:tracePt t="15847" x="3168650" y="1857375"/>
          <p14:tracePt t="15863" x="3168650" y="1878013"/>
          <p14:tracePt t="15951" x="3168650" y="1887538"/>
          <p14:tracePt t="15977" x="3168650" y="1898650"/>
          <p14:tracePt t="16008" x="3168650" y="1908175"/>
          <p14:tracePt t="16046" x="3168650" y="1919288"/>
          <p14:tracePt t="16106" x="3168650" y="1928813"/>
          <p14:tracePt t="16351" x="3168650" y="1919288"/>
          <p14:tracePt t="16407" x="3159125" y="1919288"/>
          <p14:tracePt t="16417" x="3159125" y="1908175"/>
          <p14:tracePt t="16469" x="3159125" y="1898650"/>
          <p14:tracePt t="16539" x="3159125" y="1887538"/>
          <p14:tracePt t="16591" x="3159125" y="1878013"/>
          <p14:tracePt t="16617" x="3148013" y="1878013"/>
          <p14:tracePt t="16649" x="3138488" y="1878013"/>
          <p14:tracePt t="16729" x="3138488" y="1866900"/>
          <p14:tracePt t="16753" x="3127375" y="1866900"/>
          <p14:tracePt t="16801" x="3117850" y="1866900"/>
          <p14:tracePt t="16831" x="3108325" y="1866900"/>
          <p14:tracePt t="16869" x="3097213" y="1866900"/>
          <p14:tracePt t="16882" x="3097213" y="1857375"/>
          <p14:tracePt t="16972" x="3097213" y="1847850"/>
          <p14:tracePt t="16978" x="3108325" y="1847850"/>
          <p14:tracePt t="16997" x="3108325" y="1836738"/>
          <p14:tracePt t="17013" x="3117850" y="1836738"/>
          <p14:tracePt t="17029" x="3127375" y="1827213"/>
          <p14:tracePt t="17047" x="3138488" y="1827213"/>
          <p14:tracePt t="17063" x="3159125" y="1816100"/>
          <p14:tracePt t="17079" x="3179763" y="1795463"/>
          <p14:tracePt t="17096" x="3198813" y="1755775"/>
          <p14:tracePt t="17114" x="3255963" y="1698625"/>
          <p14:tracePt t="17130" x="3327400" y="1638300"/>
          <p14:tracePt t="17146" x="3382963" y="1608138"/>
          <p14:tracePt t="17163" x="3444875" y="1576388"/>
          <p14:tracePt t="17180" x="3475038" y="1576388"/>
          <p14:tracePt t="17197" x="3546475" y="1566863"/>
          <p14:tracePt t="17213" x="3602038" y="1566863"/>
          <p14:tracePt t="17230" x="3633788" y="1566863"/>
          <p14:tracePt t="17247" x="3663950" y="1566863"/>
          <p14:tracePt t="17263" x="3694113" y="1587500"/>
          <p14:tracePt t="17279" x="3714750" y="1597025"/>
          <p14:tracePt t="17296" x="3724275" y="1608138"/>
          <p14:tracePt t="17314" x="3744913" y="1608138"/>
          <p14:tracePt t="17330" x="3760788" y="1608138"/>
          <p14:tracePt t="17346" x="3770313" y="1608138"/>
          <p14:tracePt t="17362" x="3790950" y="1608138"/>
          <p14:tracePt t="17380" x="3802063" y="1608138"/>
          <p14:tracePt t="17396" x="3832225" y="1608138"/>
          <p14:tracePt t="17413" x="3883025" y="1608138"/>
          <p14:tracePt t="17429" x="3938588" y="1608138"/>
          <p14:tracePt t="17446" x="4030663" y="1587500"/>
          <p14:tracePt t="17463" x="4138613" y="1550988"/>
          <p14:tracePt t="17479" x="4219575" y="1509713"/>
          <p14:tracePt t="17496" x="4260850" y="1479550"/>
          <p14:tracePt t="17513" x="4306888" y="1470025"/>
          <p14:tracePt t="17530" x="4337050" y="1470025"/>
          <p14:tracePt t="17546" x="4348163" y="1470025"/>
          <p14:tracePt t="17563" x="4357688" y="1500188"/>
          <p14:tracePt t="17579" x="4367213" y="1541463"/>
          <p14:tracePt t="17597" x="4367213" y="1576388"/>
          <p14:tracePt t="17613" x="4378325" y="1627188"/>
          <p14:tracePt t="17629" x="4378325" y="1668463"/>
          <p14:tracePt t="17647" x="4387850" y="1709738"/>
          <p14:tracePt t="17664" x="4408488" y="1744663"/>
          <p14:tracePt t="17679" x="4419600" y="1776413"/>
          <p14:tracePt t="17696" x="4438650" y="1806575"/>
          <p14:tracePt t="17714" x="4459288" y="1827213"/>
          <p14:tracePt t="17730" x="4479925" y="1857375"/>
          <p14:tracePt t="17746" x="4484688" y="1878013"/>
          <p14:tracePt t="17763" x="4516438" y="1898650"/>
          <p14:tracePt t="17780" x="4537075" y="1908175"/>
          <p14:tracePt t="17797" x="4556125" y="1928813"/>
          <p14:tracePt t="17813" x="4567238" y="1944688"/>
          <p14:tracePt t="17830" x="4576763" y="1954213"/>
          <p14:tracePt t="17846" x="4587875" y="1965325"/>
          <p14:tracePt t="17863" x="4587875" y="1984375"/>
          <p14:tracePt t="17879" x="4587875" y="2005013"/>
          <p14:tracePt t="17896" x="4597400" y="2016125"/>
          <p14:tracePt t="17913" x="4618038" y="2025650"/>
          <p14:tracePt t="17930" x="4638675" y="2025650"/>
          <p14:tracePt t="17946" x="4659313" y="2025650"/>
          <p14:tracePt t="17963" x="4673600" y="2025650"/>
          <p14:tracePt t="17981" x="4714875" y="1995488"/>
          <p14:tracePt t="17996" x="4756150" y="1984375"/>
          <p14:tracePt t="18013" x="4795838" y="1974850"/>
          <p14:tracePt t="18030" x="4837113" y="1965325"/>
          <p14:tracePt t="18047" x="4903788" y="1944688"/>
          <p14:tracePt t="18064" x="4965700" y="1933575"/>
          <p14:tracePt t="18081" x="5005388" y="1933575"/>
          <p14:tracePt t="18097" x="5041900" y="1933575"/>
          <p14:tracePt t="18114" x="5062538" y="1944688"/>
          <p14:tracePt t="18130" x="5092700" y="1954213"/>
          <p14:tracePt t="18146" x="5102225" y="1954213"/>
          <p14:tracePt t="18162" x="5122863" y="1954213"/>
          <p14:tracePt t="18180" x="5133975" y="1944688"/>
          <p14:tracePt t="18183" x="5143500" y="1933575"/>
          <p14:tracePt t="18273" x="5164138" y="1944688"/>
          <p14:tracePt t="18296" x="5164138" y="1954213"/>
          <p14:tracePt t="18313" x="5184775" y="1954213"/>
          <p14:tracePt t="18329" x="5205413" y="1965325"/>
          <p14:tracePt t="18346" x="5240338" y="1965325"/>
          <p14:tracePt t="18363" x="5270500" y="1974850"/>
          <p14:tracePt t="18381" x="5311775" y="1974850"/>
          <p14:tracePt t="18397" x="5341938" y="1995488"/>
          <p14:tracePt t="18413" x="5362575" y="2005013"/>
          <p14:tracePt t="18430" x="5383213" y="2025650"/>
          <p14:tracePt t="18446" x="5399088" y="2046288"/>
          <p14:tracePt t="18463" x="5419725" y="2066925"/>
          <p14:tracePt t="18479" x="5429250" y="2087563"/>
          <p14:tracePt t="18496" x="5438775" y="2108200"/>
          <p14:tracePt t="18514" x="5449888" y="2133600"/>
          <p14:tracePt t="18530" x="5459413" y="2152650"/>
          <p14:tracePt t="18546" x="5459413" y="2184400"/>
          <p14:tracePt t="18563" x="5459413" y="2214563"/>
          <p14:tracePt t="18580" x="5459413" y="2244725"/>
          <p14:tracePt t="18596" x="5438775" y="2276475"/>
          <p14:tracePt t="18613" x="5429250" y="2295525"/>
          <p14:tracePt t="18629" x="5419725" y="2322513"/>
          <p14:tracePt t="18646" x="5419725" y="2332038"/>
          <p14:tracePt t="18663" x="5408613" y="2362200"/>
          <p14:tracePt t="18680" x="5408613" y="2393950"/>
          <p14:tracePt t="18697" x="5408613" y="2433638"/>
          <p14:tracePt t="18713" x="5408613" y="2474913"/>
          <p14:tracePt t="18730" x="5408613" y="2500313"/>
          <p14:tracePt t="18746" x="5408613" y="2520950"/>
          <p14:tracePt t="18763" x="5399088" y="2541588"/>
          <p14:tracePt t="18781" x="5394325" y="2551113"/>
          <p14:tracePt t="18796" x="5383213" y="2551113"/>
          <p14:tracePt t="18823" x="5373688" y="2551113"/>
          <p14:tracePt t="18848" x="5362575" y="2551113"/>
          <p14:tracePt t="18863" x="5362575" y="2541588"/>
          <p14:tracePt t="18882" x="5353050" y="2530475"/>
          <p14:tracePt t="18922" x="5353050" y="2520950"/>
          <p14:tracePt t="18946" x="5341938" y="2520950"/>
          <p14:tracePt t="18966" x="5341938" y="2509838"/>
          <p14:tracePt t="18997" x="5341938" y="2500313"/>
          <p14:tracePt t="19031" x="5341938" y="2490788"/>
          <p14:tracePt t="19064" x="5341938" y="2479675"/>
          <p14:tracePt t="19080" x="5341938" y="2474913"/>
          <p14:tracePt t="19096" x="5332413" y="2474913"/>
          <p14:tracePt t="19114" x="5332413" y="2465388"/>
          <p14:tracePt t="19130" x="5332413" y="2454275"/>
          <p14:tracePt t="19146" x="5332413" y="2444750"/>
          <p14:tracePt t="19162" x="5332413" y="2433638"/>
          <p14:tracePt t="19214" x="5332413" y="2424113"/>
          <p14:tracePt t="19249" x="5332413" y="2413000"/>
          <p14:tracePt t="19255" x="5322888" y="2413000"/>
          <p14:tracePt t="19289" x="5311775" y="2403475"/>
          <p14:tracePt t="19403" x="5322888" y="2403475"/>
          <p14:tracePt t="19415" x="5322888" y="2413000"/>
          <p14:tracePt t="19429" x="5322888" y="2424113"/>
          <p14:tracePt t="19447" x="5332413" y="2433638"/>
          <p14:tracePt t="19464" x="5353050" y="2454275"/>
          <p14:tracePt t="19479" x="5362575" y="2479675"/>
          <p14:tracePt t="19496" x="5383213" y="2500313"/>
          <p14:tracePt t="19514" x="5383213" y="2509838"/>
          <p14:tracePt t="19530" x="5394325" y="2520950"/>
          <p14:tracePt t="19547" x="5394325" y="2530475"/>
          <p14:tracePt t="19570" x="5394325" y="2541588"/>
          <p14:tracePt t="19600" x="5394325" y="2551113"/>
          <p14:tracePt t="19616" x="5394325" y="2562225"/>
          <p14:tracePt t="19629" x="5394325" y="2571750"/>
          <p14:tracePt t="19650" x="5394325" y="2581275"/>
          <p14:tracePt t="19665" x="5394325" y="2592388"/>
          <p14:tracePt t="19679" x="5394325" y="2613025"/>
          <p14:tracePt t="19696" x="5394325" y="2633663"/>
          <p14:tracePt t="19713" x="5394325" y="2643188"/>
          <p14:tracePt t="19730" x="5394325" y="2668588"/>
          <p14:tracePt t="19746" x="5394325" y="2709863"/>
          <p14:tracePt t="19763" x="5394325" y="2740025"/>
          <p14:tracePt t="19780" x="5394325" y="2781300"/>
          <p14:tracePt t="19796" x="5394325" y="2801938"/>
          <p14:tracePt t="19813" x="5394325" y="2841625"/>
          <p14:tracePt t="19829" x="5394325" y="2867025"/>
          <p14:tracePt t="19846" x="5394325" y="2908300"/>
          <p14:tracePt t="19863" x="5394325" y="2970213"/>
          <p14:tracePt t="19880" x="5394325" y="3030538"/>
          <p14:tracePt t="19896" x="5394325" y="3087688"/>
          <p14:tracePt t="19912" x="5373688" y="3127375"/>
          <p14:tracePt t="19930" x="5353050" y="3159125"/>
          <p14:tracePt t="19947" x="5322888" y="3179763"/>
          <p14:tracePt t="19963" x="5302250" y="3198813"/>
          <p14:tracePt t="19980" x="5291138" y="3209925"/>
          <p14:tracePt t="19997" x="5281613" y="3214688"/>
          <p14:tracePt t="20013" x="5260975" y="3214688"/>
          <p14:tracePt t="20030" x="5251450" y="3224213"/>
          <p14:tracePt t="20048" x="5240338" y="3224213"/>
          <p14:tracePt t="20063" x="5219700" y="3224213"/>
          <p14:tracePt t="20080" x="5210175" y="3224213"/>
          <p14:tracePt t="20101" x="5205413" y="3214688"/>
          <p14:tracePt t="20119" x="5194300" y="3214688"/>
          <p14:tracePt t="20132" x="5194300" y="3209925"/>
          <p14:tracePt t="20165" x="5184775" y="3198813"/>
          <p14:tracePt t="20196" x="5184775" y="3189288"/>
          <p14:tracePt t="20315" x="5173663" y="3189288"/>
          <p14:tracePt t="20385" x="5173663" y="3179763"/>
          <p14:tracePt t="20396" x="5164138" y="3179763"/>
          <p14:tracePt t="20414" x="5164138" y="3168650"/>
          <p14:tracePt t="20432" x="5153025" y="3168650"/>
          <p14:tracePt t="20447" x="5153025" y="3159125"/>
          <p14:tracePt t="20463" x="5143500" y="3148013"/>
          <p14:tracePt t="20480" x="5143500" y="3138488"/>
          <p14:tracePt t="20496" x="5133975" y="3127375"/>
          <p14:tracePt t="20514" x="5122863" y="3127375"/>
          <p14:tracePt t="20530" x="5122863" y="3108325"/>
          <p14:tracePt t="20546" x="5113338" y="3097213"/>
          <p14:tracePt t="20563" x="5102225" y="3087688"/>
          <p14:tracePt t="20579" x="5102225" y="3076575"/>
          <p14:tracePt t="20598" x="5102225" y="3067050"/>
          <p14:tracePt t="20614" x="5092700" y="3067050"/>
          <p14:tracePt t="20630" x="5092700" y="3055938"/>
          <p14:tracePt t="20651" x="5092700" y="3046413"/>
          <p14:tracePt t="20679" x="5081588" y="3036888"/>
          <p14:tracePt t="20700" x="5081588" y="3030538"/>
          <p14:tracePt t="20727" x="5081588" y="3021013"/>
          <p14:tracePt t="20745" x="5081588" y="3009900"/>
          <p14:tracePt t="20755" x="5072063" y="3009900"/>
          <p14:tracePt t="20780" x="5072063" y="3000375"/>
          <p14:tracePt t="20815" x="5072063" y="2990850"/>
          <p14:tracePt t="20847" x="5072063" y="2979738"/>
          <p14:tracePt t="20881" x="5062538" y="2979738"/>
          <p14:tracePt t="20887" x="5062538" y="2970213"/>
          <p14:tracePt t="20927" x="5062538" y="2959100"/>
          <p14:tracePt t="20956" x="5062538" y="2949575"/>
          <p14:tracePt t="20980" x="5062538" y="2938463"/>
          <p14:tracePt t="21029" x="5051425" y="2938463"/>
          <p14:tracePt t="21114" x="5041900" y="2938463"/>
          <p14:tracePt t="21150" x="5030788" y="2938463"/>
          <p14:tracePt t="21181" x="5030788" y="2928938"/>
          <p14:tracePt t="21282" x="5030788" y="2919413"/>
          <p14:tracePt t="21295" x="5026025" y="2919413"/>
          <p14:tracePt t="21493" x="5026025" y="2908300"/>
          <p14:tracePt t="21529" x="5026025" y="2898775"/>
          <p14:tracePt t="21581" x="5026025" y="2887663"/>
          <p14:tracePt t="21630" x="5026025" y="2878138"/>
          <p14:tracePt t="21673" x="5026025" y="2867025"/>
          <p14:tracePt t="21724" x="5026025" y="2857500"/>
          <p14:tracePt t="21771" x="5026025" y="2847975"/>
          <p14:tracePt t="21815" x="5026025" y="2841625"/>
          <p14:tracePt t="21847" x="5026025" y="2832100"/>
          <p14:tracePt t="21894" x="5026025" y="2822575"/>
          <p14:tracePt t="21915" x="5016500" y="2822575"/>
          <p14:tracePt t="21935" x="5016500" y="2811463"/>
          <p14:tracePt t="21955" x="5016500" y="2801938"/>
          <p14:tracePt t="21965" x="5005388" y="2801938"/>
          <p14:tracePt t="21980" x="5005388" y="2790825"/>
          <p14:tracePt t="21997" x="4995863" y="2781300"/>
          <p14:tracePt t="22013" x="4995863" y="2770188"/>
          <p14:tracePt t="22029" x="4984750" y="2760663"/>
          <p14:tracePt t="22047" x="4975225" y="2751138"/>
          <p14:tracePt t="22063" x="4965700" y="2730500"/>
          <p14:tracePt t="22079" x="4933950" y="2698750"/>
          <p14:tracePt t="22096" x="4913313" y="2679700"/>
          <p14:tracePt t="22112" x="4873625" y="2652713"/>
          <p14:tracePt t="22130" x="4848225" y="2622550"/>
          <p14:tracePt t="22146" x="4806950" y="2581275"/>
          <p14:tracePt t="22162" x="4776788" y="2551113"/>
          <p14:tracePt t="22181" x="4765675" y="2520950"/>
          <p14:tracePt t="22196" x="4745038" y="2479675"/>
          <p14:tracePt t="22213" x="4735513" y="2454275"/>
          <p14:tracePt t="22229" x="4724400" y="2424113"/>
          <p14:tracePt t="22246" x="4724400" y="2403475"/>
          <p14:tracePt t="22263" x="4724400" y="2382838"/>
          <p14:tracePt t="22280" x="4724400" y="2373313"/>
          <p14:tracePt t="22296" x="4724400" y="2352675"/>
          <p14:tracePt t="22313" x="4724400" y="2332038"/>
          <p14:tracePt t="22330" x="4724400" y="2322513"/>
          <p14:tracePt t="22346" x="4724400" y="2311400"/>
          <p14:tracePt t="22363" x="4724400" y="2295525"/>
          <p14:tracePt t="22379" x="4724400" y="2286000"/>
          <p14:tracePt t="22396" x="4724400" y="2276475"/>
          <p14:tracePt t="22412" x="4724400" y="2265363"/>
          <p14:tracePt t="22445" x="4724400" y="2255838"/>
          <p14:tracePt t="22473" x="4724400" y="2244725"/>
          <p14:tracePt t="22496" x="4724400" y="2235200"/>
          <p14:tracePt t="22522" x="4724400" y="2224088"/>
          <p14:tracePt t="22574" x="4724400" y="2214563"/>
          <p14:tracePt t="22614" x="4714875" y="2214563"/>
          <p14:tracePt t="22620" x="4714875" y="2205038"/>
          <p14:tracePt t="22675" x="4714875" y="2193925"/>
          <p14:tracePt t="22728" x="4714875" y="2184400"/>
          <p14:tracePt t="22781" x="4714875" y="2173288"/>
          <p14:tracePt t="22954" x="4724400" y="2173288"/>
          <p14:tracePt t="23020" x="4724400" y="2184400"/>
          <p14:tracePt t="23032" x="4735513" y="2184400"/>
          <p14:tracePt t="23094" x="4745038" y="2184400"/>
          <p14:tracePt t="23154" x="4756150" y="2184400"/>
          <p14:tracePt t="23189" x="4765675" y="2173288"/>
          <p14:tracePt t="23220" x="4765675" y="2163763"/>
          <p14:tracePt t="23229" x="4776788" y="2163763"/>
          <p14:tracePt t="23261" x="4786313" y="2163763"/>
          <p14:tracePt t="23267" x="4786313" y="2152650"/>
          <p14:tracePt t="23297" x="4795838" y="2143125"/>
          <p14:tracePt t="23326" x="4806950" y="2133600"/>
          <p14:tracePt t="23347" x="4816475" y="2122488"/>
          <p14:tracePt t="23363" x="4827588" y="2112963"/>
          <p14:tracePt t="23380" x="4837113" y="2097088"/>
          <p14:tracePt t="23396" x="4852988" y="2066925"/>
          <p14:tracePt t="23413" x="4873625" y="2046288"/>
          <p14:tracePt t="23429" x="4894263" y="2025650"/>
          <p14:tracePt t="23447" x="4913313" y="1995488"/>
          <p14:tracePt t="23463" x="4924425" y="1974850"/>
          <p14:tracePt t="23480" x="4933950" y="1954213"/>
          <p14:tracePt t="23496" x="4933950" y="1933575"/>
          <p14:tracePt t="23514" x="4945063" y="1919288"/>
          <p14:tracePt t="23530" x="4945063" y="1908175"/>
          <p14:tracePt t="23547" x="4945063" y="1887538"/>
          <p14:tracePt t="23631" x="4945063" y="1898650"/>
          <p14:tracePt t="23648" x="4945063" y="1908175"/>
          <p14:tracePt t="23663" x="4945063" y="1919288"/>
          <p14:tracePt t="23690" x="4945063" y="1928813"/>
          <p14:tracePt t="23713" x="4945063" y="1933575"/>
          <p14:tracePt t="23732" x="4945063" y="1944688"/>
          <p14:tracePt t="23747" x="4945063" y="1954213"/>
          <p14:tracePt t="23756" x="4945063" y="1965325"/>
          <p14:tracePt t="23769" x="4945063" y="1974850"/>
          <p14:tracePt t="23780" x="4945063" y="1984375"/>
          <p14:tracePt t="23797" x="4945063" y="1995488"/>
          <p14:tracePt t="23814" x="4945063" y="2005013"/>
          <p14:tracePt t="23829" x="4945063" y="2016125"/>
          <p14:tracePt t="23899" x="4945063" y="2005013"/>
          <p14:tracePt t="23923" x="4954588" y="1995488"/>
          <p14:tracePt t="23957" x="4965700" y="1995488"/>
          <p14:tracePt t="24013" x="4975225" y="1995488"/>
          <p14:tracePt t="24032" x="4975225" y="2005013"/>
          <p14:tracePt t="24046" x="4984750" y="2005013"/>
          <p14:tracePt t="24063" x="4984750" y="2016125"/>
          <p14:tracePt t="24080" x="4995863" y="2025650"/>
          <p14:tracePt t="24096" x="5005388" y="2036763"/>
          <p14:tracePt t="24113" x="5016500" y="2046288"/>
          <p14:tracePt t="24130" x="5026025" y="2055813"/>
          <p14:tracePt t="24147" x="5030788" y="2076450"/>
          <p14:tracePt t="24163" x="5041900" y="2108200"/>
          <p14:tracePt t="24181" x="5041900" y="2122488"/>
          <p14:tracePt t="24197" x="5041900" y="2152650"/>
          <p14:tracePt t="24213" x="5041900" y="2173288"/>
          <p14:tracePt t="24229" x="5041900" y="2193925"/>
          <p14:tracePt t="24248" x="5041900" y="2214563"/>
          <p14:tracePt t="24263" x="5026025" y="2235200"/>
          <p14:tracePt t="24280" x="5026025" y="2244725"/>
          <p14:tracePt t="24296" x="5016500" y="2244725"/>
          <p14:tracePt t="24314" x="5005388" y="2255838"/>
          <p14:tracePt t="24330" x="4995863" y="2255838"/>
          <p14:tracePt t="24353" x="4984750" y="2255838"/>
          <p14:tracePt t="24368" x="4975225" y="2255838"/>
          <p14:tracePt t="24380" x="4975225" y="2265363"/>
          <p14:tracePt t="24403" x="4965700" y="2265363"/>
          <p14:tracePt t="24432" x="4965700" y="2276475"/>
          <p14:tracePt t="24535" x="4965700" y="2265363"/>
          <p14:tracePt t="24546" x="4975225" y="2265363"/>
          <p14:tracePt t="24573" x="4975225" y="2255838"/>
          <p14:tracePt t="24607" x="4975225" y="2244725"/>
          <p14:tracePt t="24653" x="4975225" y="2235200"/>
          <p14:tracePt t="24679" x="4975225" y="2224088"/>
          <p14:tracePt t="24713" x="4975225" y="2214563"/>
          <p14:tracePt t="24843" x="4965700" y="2214563"/>
          <p14:tracePt t="24857" x="4965700" y="2205038"/>
          <p14:tracePt t="24880" x="4965700" y="2193925"/>
          <p14:tracePt t="24910" x="4965700" y="2184400"/>
          <p14:tracePt t="25082" x="4965700" y="2173288"/>
          <p14:tracePt t="25140" x="4965700" y="2163763"/>
          <p14:tracePt t="25163" x="4954588" y="2163763"/>
          <p14:tracePt t="25214" x="4954588" y="2152650"/>
          <p14:tracePt t="25266" x="4945063" y="2152650"/>
          <p14:tracePt t="25304" x="4933950" y="2152650"/>
          <p14:tracePt t="25312" x="4924425" y="2152650"/>
          <p14:tracePt t="25336" x="4913313" y="2163763"/>
          <p14:tracePt t="25346" x="4903788" y="2163763"/>
          <p14:tracePt t="25363" x="4894263" y="2163763"/>
          <p14:tracePt t="25380" x="4883150" y="2163763"/>
          <p14:tracePt t="25397" x="4873625" y="2163763"/>
          <p14:tracePt t="25413" x="4852988" y="2163763"/>
          <p14:tracePt t="25429" x="4848225" y="2163763"/>
          <p14:tracePt t="25447" x="4837113" y="2152650"/>
          <p14:tracePt t="25463" x="4837113" y="2133600"/>
          <p14:tracePt t="25479" x="4827588" y="2112963"/>
          <p14:tracePt t="25497" x="4827588" y="2087563"/>
          <p14:tracePt t="25514" x="4827588" y="2076450"/>
          <p14:tracePt t="25530" x="4827588" y="2055813"/>
          <p14:tracePt t="25547" x="4827588" y="2036763"/>
          <p14:tracePt t="25563" x="4827588" y="2016125"/>
          <p14:tracePt t="25581" x="4827588" y="1995488"/>
          <p14:tracePt t="25596" x="4827588" y="1974850"/>
          <p14:tracePt t="25613" x="4827588" y="1954213"/>
          <p14:tracePt t="25629" x="4795838" y="1933575"/>
          <p14:tracePt t="25647" x="4776788" y="1919288"/>
          <p14:tracePt t="25663" x="4756150" y="1887538"/>
          <p14:tracePt t="25680" x="4735513" y="1857375"/>
          <p14:tracePt t="25696" x="4705350" y="1827213"/>
          <p14:tracePt t="25714" x="4673600" y="1795463"/>
          <p14:tracePt t="25730" x="4648200" y="1755775"/>
          <p14:tracePt t="25747" x="4618038" y="1730375"/>
          <p14:tracePt t="25763" x="4546600" y="1689100"/>
          <p14:tracePt t="25780" x="4479925" y="1668463"/>
          <p14:tracePt t="25796" x="4367213" y="1658938"/>
          <p14:tracePt t="25813" x="4281488" y="1658938"/>
          <p14:tracePt t="25829" x="4159250" y="1658938"/>
          <p14:tracePt t="25847" x="4071938" y="1658938"/>
          <p14:tracePt t="25863" x="3938588" y="1679575"/>
          <p14:tracePt t="25880" x="3862388" y="1689100"/>
          <p14:tracePt t="25896" x="3735388" y="1709738"/>
          <p14:tracePt t="25914" x="3633788" y="1730375"/>
          <p14:tracePt t="25930" x="3516313" y="1755775"/>
          <p14:tracePt t="25946" x="3403600" y="1765300"/>
          <p14:tracePt t="25963" x="3336925" y="1765300"/>
          <p14:tracePt t="25980" x="3235325" y="1765300"/>
          <p14:tracePt t="25997" x="3168650" y="1765300"/>
          <p14:tracePt t="26013" x="3055938" y="1765300"/>
          <p14:tracePt t="26029" x="2979738" y="1744663"/>
          <p14:tracePt t="26046" x="2928938" y="1719263"/>
          <p14:tracePt t="26063" x="2887663" y="1689100"/>
          <p14:tracePt t="26080" x="2832100" y="1658938"/>
          <p14:tracePt t="26096" x="2770188" y="1627188"/>
          <p14:tracePt t="26114" x="2730500" y="1608138"/>
          <p14:tracePt t="26130" x="2679700" y="1608138"/>
          <p14:tracePt t="26147" x="2668588" y="1608138"/>
          <p14:tracePt t="26163" x="2652713" y="1608138"/>
          <p14:tracePt t="26180" x="2652713" y="1617663"/>
          <p14:tracePt t="26196" x="2652713" y="1627188"/>
          <p14:tracePt t="26200" x="2652713" y="1638300"/>
          <p14:tracePt t="26244" x="2652713" y="1647825"/>
          <p14:tracePt t="26263" x="2652713" y="1658938"/>
          <p14:tracePt t="26280" x="2659063" y="1658938"/>
          <p14:tracePt t="26298" x="2668588" y="1668463"/>
          <p14:tracePt t="26313" x="2679700" y="1668463"/>
          <p14:tracePt t="26332" x="2689225" y="1668463"/>
          <p14:tracePt t="26362" x="2698750" y="1668463"/>
          <p14:tracePt t="26380" x="2709863" y="1668463"/>
          <p14:tracePt t="26397" x="2709863" y="1679575"/>
          <p14:tracePt t="26413" x="2719388" y="1679575"/>
          <p14:tracePt t="26431" x="2740025" y="1679575"/>
          <p14:tracePt t="26447" x="2760663" y="1679575"/>
          <p14:tracePt t="26463" x="2790825" y="1679575"/>
          <p14:tracePt t="26480" x="2832100" y="1679575"/>
          <p14:tracePt t="26496" x="2867025" y="1679575"/>
          <p14:tracePt t="26514" x="2887663" y="1679575"/>
          <p14:tracePt t="26529" x="2908300" y="1689100"/>
          <p14:tracePt t="26547" x="2928938" y="1698625"/>
          <p14:tracePt t="26563" x="2938463" y="1709738"/>
          <p14:tracePt t="26580" x="2949575" y="1709738"/>
          <p14:tracePt t="26597" x="2959100" y="1719263"/>
          <p14:tracePt t="26614" x="2959100" y="1730375"/>
          <p14:tracePt t="26630" x="2959100" y="1739900"/>
          <p14:tracePt t="26665" x="2959100" y="1744663"/>
          <p14:tracePt t="26671" x="2949575" y="1744663"/>
          <p14:tracePt t="26680" x="2949575" y="1755775"/>
          <p14:tracePt t="26696" x="2938463" y="1765300"/>
          <p14:tracePt t="26713" x="2928938" y="1776413"/>
          <p14:tracePt t="26729" x="2908300" y="1795463"/>
          <p14:tracePt t="26746" x="2878138" y="1816100"/>
          <p14:tracePt t="26763" x="2847975" y="1836738"/>
          <p14:tracePt t="26780" x="2811463" y="1866900"/>
          <p14:tracePt t="26797" x="2770188" y="1908175"/>
          <p14:tracePt t="26814" x="2740025" y="1933575"/>
          <p14:tracePt t="26829" x="2719388" y="1965325"/>
          <p14:tracePt t="26846" x="2698750" y="1984375"/>
          <p14:tracePt t="26863" x="2679700" y="2005013"/>
          <p14:tracePt t="26880" x="2668588" y="2016125"/>
          <p14:tracePt t="26896" x="2659063" y="2016125"/>
          <p14:tracePt t="27247" x="2659063" y="2005013"/>
          <p14:tracePt t="27286" x="2659063" y="1995488"/>
          <p14:tracePt t="27383" x="2659063" y="1984375"/>
          <p14:tracePt t="27579" x="2659063" y="1974850"/>
          <p14:tracePt t="27751" x="2652713" y="1974850"/>
          <p14:tracePt t="27793" x="2643188" y="1974850"/>
          <p14:tracePt t="27800" x="2643188" y="1965325"/>
          <p14:tracePt t="27835" x="2633663" y="1965325"/>
          <p14:tracePt t="27850" x="2633663" y="1954213"/>
          <p14:tracePt t="27876" x="2622550" y="1954213"/>
          <p14:tracePt t="27882" x="2613025" y="1954213"/>
          <p14:tracePt t="27906" x="2601913" y="1954213"/>
          <p14:tracePt t="27913" x="2592388" y="1954213"/>
          <p14:tracePt t="27930" x="2581275" y="1954213"/>
          <p14:tracePt t="27947" x="2571750" y="1954213"/>
          <p14:tracePt t="27963" x="2562225" y="1954213"/>
          <p14:tracePt t="27980" x="2541588" y="1954213"/>
          <p14:tracePt t="27996" x="2509838" y="1944688"/>
          <p14:tracePt t="28013" x="2490788" y="1944688"/>
          <p14:tracePt t="28029" x="2470150" y="1933575"/>
          <p14:tracePt t="28046" x="2454275" y="1933575"/>
          <p14:tracePt t="28063" x="2433638" y="1933575"/>
          <p14:tracePt t="28066" x="2424113" y="1933575"/>
          <p14:tracePt t="28080" x="2413000" y="1933575"/>
          <p14:tracePt t="28096" x="2403475" y="1928813"/>
          <p14:tracePt t="28112" x="2393950" y="1928813"/>
          <p14:tracePt t="28130" x="2382838" y="1919288"/>
          <p14:tracePt t="28147" x="2373313" y="1919288"/>
          <p14:tracePt t="28163" x="2373313" y="1908175"/>
          <p14:tracePt t="28180" x="2362200" y="1908175"/>
          <p14:tracePt t="28197" x="2352675" y="1898650"/>
          <p14:tracePt t="28213" x="2341563" y="1898650"/>
          <p14:tracePt t="28238" x="2332038" y="1887538"/>
          <p14:tracePt t="28246" x="2322513" y="1887538"/>
          <p14:tracePt t="28264" x="2311400" y="1887538"/>
          <p14:tracePt t="28280" x="2311400" y="1878013"/>
          <p14:tracePt t="28296" x="2301875" y="1878013"/>
          <p14:tracePt t="28313" x="2290763" y="1878013"/>
          <p14:tracePt t="28417" x="2286000" y="1878013"/>
          <p14:tracePt t="28593" x="2286000" y="1887538"/>
          <p14:tracePt t="28729" x="2286000" y="1898650"/>
          <p14:tracePt t="28783" x="2276475" y="1908175"/>
          <p14:tracePt t="28820" x="2265363" y="1908175"/>
          <p14:tracePt t="28854" x="2255838" y="1908175"/>
          <p14:tracePt t="28883" x="2244725" y="1908175"/>
          <p14:tracePt t="29014" x="2244725" y="1898650"/>
          <p14:tracePt t="29043" x="2255838" y="1898650"/>
          <p14:tracePt t="29060" x="2265363" y="1898650"/>
          <p14:tracePt t="29065" x="2276475" y="1898650"/>
          <p14:tracePt t="29080" x="2286000" y="1898650"/>
          <p14:tracePt t="29096" x="2290763" y="1898650"/>
          <p14:tracePt t="29112" x="2301875" y="1898650"/>
          <p14:tracePt t="29130" x="2322513" y="1898650"/>
          <p14:tracePt t="29147" x="2332038" y="1898650"/>
          <p14:tracePt t="29163" x="2352675" y="1898650"/>
          <p14:tracePt t="29181" x="2362200" y="1887538"/>
          <p14:tracePt t="29197" x="2373313" y="1878013"/>
          <p14:tracePt t="29213" x="2393950" y="1866900"/>
          <p14:tracePt t="29229" x="2413000" y="1857375"/>
          <p14:tracePt t="29247" x="2424113" y="1847850"/>
          <p14:tracePt t="29263" x="2444750" y="1836738"/>
          <p14:tracePt t="29280" x="2454275" y="1827213"/>
          <p14:tracePt t="29296" x="2465388" y="1816100"/>
          <p14:tracePt t="29314" x="2470150" y="1816100"/>
          <p14:tracePt t="29330" x="2479675" y="1806575"/>
          <p14:tracePt t="29347" x="2490788" y="1806575"/>
          <p14:tracePt t="29373" x="2500313" y="1806575"/>
          <p14:tracePt t="29399" x="2509838" y="1806575"/>
          <p14:tracePt t="29429" x="2520950" y="1806575"/>
          <p14:tracePt t="29437" x="2530475" y="1806575"/>
          <p14:tracePt t="29451" x="2541588" y="1806575"/>
          <p14:tracePt t="29480" x="2551113" y="1806575"/>
          <p14:tracePt t="29496" x="2562225" y="1806575"/>
          <p14:tracePt t="29513" x="2571750" y="1806575"/>
          <p14:tracePt t="29530" x="2581275" y="1806575"/>
          <p14:tracePt t="29547" x="2592388" y="1806575"/>
          <p14:tracePt t="29563" x="2601913" y="1806575"/>
          <p14:tracePt t="29580" x="2613025" y="1806575"/>
          <p14:tracePt t="29596" x="2633663" y="1806575"/>
          <p14:tracePt t="29613" x="2643188" y="1806575"/>
          <p14:tracePt t="29630" x="2652713" y="1806575"/>
          <p14:tracePt t="29690" x="2652713" y="1816100"/>
          <p14:tracePt t="29922" x="2659063" y="1816100"/>
          <p14:tracePt t="29973" x="2668588" y="1816100"/>
          <p14:tracePt t="29990" x="2668588" y="1827213"/>
          <p14:tracePt t="30079" x="2668588" y="1836738"/>
          <p14:tracePt t="30105" x="2679700" y="1836738"/>
          <p14:tracePt t="30149" x="2679700" y="1847850"/>
          <p14:tracePt t="30199" x="2689225" y="1847850"/>
          <p14:tracePt t="30249" x="2698750" y="1847850"/>
          <p14:tracePt t="30275" x="2709863" y="1847850"/>
          <p14:tracePt t="30281" x="2709863" y="1836738"/>
          <p14:tracePt t="30296" x="2719388" y="1836738"/>
          <p14:tracePt t="30313" x="2730500" y="1836738"/>
          <p14:tracePt t="30329" x="2751138" y="1827213"/>
          <p14:tracePt t="30347" x="2790825" y="1827213"/>
          <p14:tracePt t="30363" x="2822575" y="1827213"/>
          <p14:tracePt t="30380" x="2878138" y="1827213"/>
          <p14:tracePt t="30396" x="2928938" y="1827213"/>
          <p14:tracePt t="30413" x="2970213" y="1836738"/>
          <p14:tracePt t="30429" x="3000375" y="1857375"/>
          <p14:tracePt t="30447" x="3036888" y="1878013"/>
          <p14:tracePt t="30463" x="3076575" y="1887538"/>
          <p14:tracePt t="30480" x="3108325" y="1887538"/>
          <p14:tracePt t="30496" x="3138488" y="1866900"/>
          <p14:tracePt t="30514" x="3148013" y="1857375"/>
          <p14:tracePt t="30530" x="3159125" y="1836738"/>
          <p14:tracePt t="30547" x="3168650" y="1827213"/>
          <p14:tracePt t="30563" x="3168650" y="1806575"/>
          <p14:tracePt t="30580" x="3168650" y="1795463"/>
          <p14:tracePt t="30596" x="3168650" y="1776413"/>
          <p14:tracePt t="30613" x="3179763" y="1765300"/>
          <p14:tracePt t="30629" x="3179763" y="1755775"/>
          <p14:tracePt t="30646" x="3189288" y="1744663"/>
          <p14:tracePt t="30664" x="3189288" y="1739900"/>
          <p14:tracePt t="30680" x="3198813" y="1739900"/>
          <p14:tracePt t="30696" x="3205163" y="1739900"/>
          <p14:tracePt t="30713" x="3214688" y="1739900"/>
          <p14:tracePt t="30730" x="3224213" y="1739900"/>
          <p14:tracePt t="30747" x="3235325" y="1739900"/>
          <p14:tracePt t="30763" x="3255963" y="1739900"/>
          <p14:tracePt t="30780" x="3265488" y="1739900"/>
          <p14:tracePt t="30796" x="3276600" y="1739900"/>
          <p14:tracePt t="30813" x="3286125" y="1739900"/>
          <p14:tracePt t="30836" x="3295650" y="1730375"/>
          <p14:tracePt t="30848" x="3295650" y="1719263"/>
          <p14:tracePt t="30864" x="3306763" y="1719263"/>
          <p14:tracePt t="30890" x="3316288" y="1719263"/>
          <p14:tracePt t="30927" x="3327400" y="1719263"/>
          <p14:tracePt t="30969" x="3336925" y="1719263"/>
          <p14:tracePt t="30979" x="3336925" y="1709738"/>
          <p14:tracePt t="31012" x="3348038" y="1709738"/>
          <p14:tracePt t="31019" x="3348038" y="1698625"/>
          <p14:tracePt t="31034" x="3357563" y="1698625"/>
          <p14:tracePt t="31060" x="3367088" y="1698625"/>
          <p14:tracePt t="31090" x="3378200" y="1698625"/>
          <p14:tracePt t="31136" x="3378200" y="1709738"/>
          <p14:tracePt t="31162" x="3378200" y="1719263"/>
          <p14:tracePt t="31180" x="3378200" y="1730375"/>
          <p14:tracePt t="31210" x="3367088" y="1730375"/>
          <p14:tracePt t="31216" x="3367088" y="1739900"/>
          <p14:tracePt t="31232" x="3357563" y="1739900"/>
          <p14:tracePt t="31248" x="3348038" y="1739900"/>
          <p14:tracePt t="31265" x="3336925" y="1739900"/>
          <p14:tracePt t="31281" x="3327400" y="1744663"/>
          <p14:tracePt t="31297" x="3316288" y="1744663"/>
          <p14:tracePt t="31314" x="3316288" y="1755775"/>
          <p14:tracePt t="31330" x="3306763" y="1755775"/>
          <p14:tracePt t="31347" x="3295650" y="1765300"/>
          <p14:tracePt t="31349" x="3286125" y="1765300"/>
          <p14:tracePt t="31366" x="3276600" y="1776413"/>
          <p14:tracePt t="31383" x="3265488" y="1776413"/>
          <p14:tracePt t="31397" x="3255963" y="1776413"/>
          <p14:tracePt t="31413" x="3255963" y="1785938"/>
          <p14:tracePt t="31431" x="3244850" y="1785938"/>
          <p14:tracePt t="31447" x="3244850" y="1795463"/>
          <p14:tracePt t="31463" x="3235325" y="1795463"/>
          <p14:tracePt t="31481" x="3235325" y="1806575"/>
          <p14:tracePt t="31496" x="3224213" y="1806575"/>
          <p14:tracePt t="31515" x="3214688" y="1806575"/>
          <p14:tracePt t="31837" x="3205163" y="1806575"/>
          <p14:tracePt t="31868" x="3198813" y="1806575"/>
          <p14:tracePt t="31904" x="3189288" y="1806575"/>
          <p14:tracePt t="31936" x="3179763" y="1806575"/>
          <p14:tracePt t="32032" x="3168650" y="1806575"/>
          <p14:tracePt t="32116" x="3168650" y="1795463"/>
          <p14:tracePt t="32327" x="3179763" y="1795463"/>
          <p14:tracePt t="32394" x="3189288" y="1795463"/>
          <p14:tracePt t="32629" x="3198813" y="1795463"/>
          <p14:tracePt t="32680" x="3198813" y="1785938"/>
          <p14:tracePt t="32779" x="3205163" y="1785938"/>
          <p14:tracePt t="32932" x="3214688" y="1785938"/>
          <p14:tracePt t="32999" x="3224213" y="1785938"/>
          <p14:tracePt t="33054" x="3235325" y="1785938"/>
          <p14:tracePt t="33143" x="3244850" y="1785938"/>
          <p14:tracePt t="33377" x="3244850" y="1795463"/>
          <p14:tracePt t="33454" x="3235325" y="1795463"/>
          <p14:tracePt t="33502" x="3224213" y="1795463"/>
          <p14:tracePt t="33523" x="3224213" y="1785938"/>
          <p14:tracePt t="33572" x="3214688" y="1776413"/>
          <p14:tracePt t="33663" x="3205163" y="1776413"/>
          <p14:tracePt t="34115" x="3205163" y="1785938"/>
          <p14:tracePt t="34183" x="3205163" y="1795463"/>
          <p14:tracePt t="34729" x="3198813" y="1795463"/>
          <p14:tracePt t="34771" x="3189288" y="1795463"/>
          <p14:tracePt t="34820" x="3179763" y="1795463"/>
          <p14:tracePt t="35017" x="3179763" y="1785938"/>
          <p14:tracePt t="35393" x="3189288" y="1785938"/>
          <p14:tracePt t="35536" x="3189288" y="1776413"/>
          <p14:tracePt t="35546" x="3198813" y="1776413"/>
          <p14:tracePt t="35589" x="3205163" y="1776413"/>
          <p14:tracePt t="35628" x="3214688" y="1776413"/>
          <p14:tracePt t="35652" x="3214688" y="1765300"/>
          <p14:tracePt t="35667" x="3224213" y="1765300"/>
          <p14:tracePt t="35723" x="3235325" y="1765300"/>
          <p14:tracePt t="36187" x="3244850" y="1765300"/>
          <p14:tracePt t="36199" x="3244850" y="1776413"/>
          <p14:tracePt t="36325" x="3255963" y="1776413"/>
          <p14:tracePt t="36697" x="3255963" y="1785938"/>
          <p14:tracePt t="36757" x="3244850" y="1785938"/>
          <p14:tracePt t="36943" x="3235325" y="1785938"/>
          <p14:tracePt t="37090" x="3224213" y="1785938"/>
          <p14:tracePt t="37324" x="3224213" y="1795463"/>
          <p14:tracePt t="37400" x="3224213" y="1806575"/>
          <p14:tracePt t="37415" x="3235325" y="1806575"/>
          <p14:tracePt t="37448" x="3235325" y="1816100"/>
          <p14:tracePt t="37489" x="3235325" y="1827213"/>
          <p14:tracePt t="37501" x="3244850" y="1827213"/>
          <p14:tracePt t="37533" x="3255963" y="1827213"/>
          <p14:tracePt t="37538" x="3255963" y="1836738"/>
          <p14:tracePt t="37563" x="3265488" y="1836738"/>
          <p14:tracePt t="37590" x="3276600" y="1847850"/>
          <p14:tracePt t="37632" x="3286125" y="1857375"/>
          <p14:tracePt t="37712" x="3295650" y="1857375"/>
          <p14:tracePt t="37779" x="3306763" y="1857375"/>
          <p14:tracePt t="37816" x="3316288" y="1857375"/>
          <p14:tracePt t="37862" x="3327400" y="1857375"/>
          <p14:tracePt t="38043" x="3336925" y="1857375"/>
          <p14:tracePt t="38165" x="3336925" y="1847850"/>
          <p14:tracePt t="38181" x="3348038" y="1847850"/>
          <p14:tracePt t="38217" x="3348038" y="1836738"/>
          <p14:tracePt t="38324" x="3357563" y="1836738"/>
          <p14:tracePt t="38360" x="3367088" y="1836738"/>
          <p14:tracePt t="38430" x="3378200" y="1836738"/>
          <p14:tracePt t="38436" x="3378200" y="1847850"/>
          <p14:tracePt t="38470" x="3378200" y="1857375"/>
          <p14:tracePt t="38558" x="3378200" y="1847850"/>
          <p14:tracePt t="38603" x="3378200" y="1836738"/>
          <p14:tracePt t="38651" x="3378200" y="1827213"/>
          <p14:tracePt t="38747" x="3367088" y="1827213"/>
          <p14:tracePt t="39005" x="3357563" y="1827213"/>
          <p14:tracePt t="39043" x="3348038" y="1827213"/>
          <p14:tracePt t="39093" x="3336925" y="1827213"/>
          <p14:tracePt t="39165" x="3327400" y="1827213"/>
          <p14:tracePt t="39188" x="3327400" y="1816100"/>
          <p14:tracePt t="39210" x="3316288" y="1816100"/>
          <p14:tracePt t="39246" x="3306763" y="1806575"/>
          <p14:tracePt t="39286" x="3295650" y="1806575"/>
          <p14:tracePt t="39312" x="3295650" y="1795463"/>
          <p14:tracePt t="39347" x="3286125" y="1795463"/>
          <p14:tracePt t="39374" x="3286125" y="1785938"/>
          <p14:tracePt t="39449" x="3286125" y="1776413"/>
          <p14:tracePt t="39565" x="3286125" y="1765300"/>
          <p14:tracePt t="39596" x="3276600" y="1765300"/>
          <p14:tracePt t="39633" x="3276600" y="1755775"/>
          <p14:tracePt t="39730" x="3276600" y="1744663"/>
          <p14:tracePt t="39776" x="3265488" y="1744663"/>
          <p14:tracePt t="39798" x="3265488" y="1739900"/>
          <p14:tracePt t="39804" x="3255963" y="1739900"/>
          <p14:tracePt t="39877" x="3244850" y="1739900"/>
          <p14:tracePt t="39884" x="3244850" y="1730375"/>
          <p14:tracePt t="39984" x="3235325" y="1730375"/>
          <p14:tracePt t="40069" x="3224213" y="1730375"/>
          <p14:tracePt t="40116" x="3214688" y="1730375"/>
          <p14:tracePt t="40198" x="3205163" y="1730375"/>
          <p14:tracePt t="40340" x="3205163" y="1739900"/>
          <p14:tracePt t="40438" x="3205163" y="1744663"/>
          <p14:tracePt t="40582" x="3214688" y="1744663"/>
          <p14:tracePt t="40622" x="3224213" y="1744663"/>
          <p14:tracePt t="40703" x="3235325" y="1744663"/>
          <p14:tracePt t="40744" x="3244850" y="1744663"/>
          <p14:tracePt t="40763" x="3244850" y="1755775"/>
          <p14:tracePt t="40769" x="3255963" y="1755775"/>
          <p14:tracePt t="40786" x="3255963" y="1765300"/>
          <p14:tracePt t="40812" x="3255963" y="1776413"/>
          <p14:tracePt t="40968" x="3244850" y="1776413"/>
          <p14:tracePt t="40990" x="3244850" y="1765300"/>
          <p14:tracePt t="41004" x="3235325" y="1765300"/>
          <p14:tracePt t="41018" x="3235325" y="1755775"/>
          <p14:tracePt t="41048" x="3235325" y="1744663"/>
          <p14:tracePt t="41064" x="3235325" y="1739900"/>
          <p14:tracePt t="41083" x="3235325" y="1730375"/>
          <p14:tracePt t="41097" x="3235325" y="1719263"/>
          <p14:tracePt t="41116" x="3235325" y="1709738"/>
          <p14:tracePt t="41132" x="3244850" y="1709738"/>
          <p14:tracePt t="41147" x="3244850" y="1698625"/>
          <p14:tracePt t="41163" x="3255963" y="1698625"/>
          <p14:tracePt t="41180" x="3255963" y="1689100"/>
          <p14:tracePt t="41196" x="3276600" y="1668463"/>
          <p14:tracePt t="41214" x="3276600" y="1658938"/>
          <p14:tracePt t="41230" x="3295650" y="1638300"/>
          <p14:tracePt t="41246" x="3295650" y="1627188"/>
          <p14:tracePt t="41263" x="3316288" y="1597025"/>
          <p14:tracePt t="41280" x="3327400" y="1576388"/>
          <p14:tracePt t="41296" x="3348038" y="1541463"/>
          <p14:tracePt t="41313" x="3367088" y="1509713"/>
          <p14:tracePt t="41330" x="3378200" y="1490663"/>
          <p14:tracePt t="41347" x="3394075" y="1458913"/>
          <p14:tracePt t="41363" x="3403600" y="1449388"/>
          <p14:tracePt t="41380" x="3424238" y="1428750"/>
          <p14:tracePt t="41397" x="3444875" y="1408113"/>
          <p14:tracePt t="41414" x="3465513" y="1398588"/>
          <p14:tracePt t="41430" x="3484563" y="1377950"/>
          <p14:tracePt t="41447" x="3505200" y="1362075"/>
          <p14:tracePt t="41463" x="3536950" y="1341438"/>
          <p14:tracePt t="41480" x="3556000" y="1322388"/>
          <p14:tracePt t="41496" x="3581400" y="1290638"/>
          <p14:tracePt t="41513" x="3602038" y="1270000"/>
          <p14:tracePt t="41530" x="3622675" y="1250950"/>
          <p14:tracePt t="41547" x="3652838" y="1219200"/>
          <p14:tracePt t="41563" x="3684588" y="1209675"/>
          <p14:tracePt t="41582" x="3705225" y="1198563"/>
          <p14:tracePt t="41596" x="3714750" y="1193800"/>
          <p14:tracePt t="41613" x="3724275" y="1193800"/>
          <p14:tracePt t="41629" x="3735388" y="1193800"/>
          <p14:tracePt t="41668" x="3744913" y="1193800"/>
          <p14:tracePt t="41679" x="3751263" y="1193800"/>
          <p14:tracePt t="41697" x="3751263" y="1184275"/>
          <p14:tracePt t="41713" x="3760788" y="1184275"/>
          <p14:tracePt t="41730" x="3770313" y="1184275"/>
          <p14:tracePt t="41747" x="3781425" y="1184275"/>
          <p14:tracePt t="41764" x="3790950" y="1184275"/>
          <p14:tracePt t="41781" x="3802063" y="1193800"/>
          <p14:tracePt t="41797" x="3802063" y="1198563"/>
          <p14:tracePt t="41813" x="3811588" y="1198563"/>
          <p14:tracePt t="41830" x="3811588" y="1209675"/>
          <p14:tracePt t="41847" x="3822700" y="1209675"/>
          <p14:tracePt t="41863" x="3832225" y="1209675"/>
          <p14:tracePt t="41880" x="3841750" y="1209675"/>
          <p14:tracePt t="41896" x="3841750" y="1219200"/>
          <p14:tracePt t="41913" x="3852863" y="1219200"/>
          <p14:tracePt t="41930" x="3862388" y="1230313"/>
          <p14:tracePt t="41947" x="3873500" y="1250950"/>
          <p14:tracePt t="41963" x="3873500" y="1270000"/>
          <p14:tracePt t="41980" x="3883025" y="1290638"/>
          <p14:tracePt t="41996" x="3894138" y="1322388"/>
          <p14:tracePt t="42013" x="3903663" y="1352550"/>
          <p14:tracePt t="42029" x="3913188" y="1398588"/>
          <p14:tracePt t="42047" x="3933825" y="1428750"/>
          <p14:tracePt t="42063" x="3949700" y="1438275"/>
          <p14:tracePt t="42080" x="4010025" y="1438275"/>
          <p14:tracePt t="42096" x="4117975" y="1419225"/>
          <p14:tracePt t="42114" x="4230688" y="1373188"/>
          <p14:tracePt t="42130" x="4337050" y="1311275"/>
          <p14:tracePt t="42147" x="4470400" y="1239838"/>
          <p14:tracePt t="42163" x="4648200" y="1133475"/>
          <p14:tracePt t="42180" x="4756150" y="1071563"/>
          <p14:tracePt t="42196" x="4894263" y="1004888"/>
          <p14:tracePt t="42213" x="4995863" y="974725"/>
          <p14:tracePt t="42217" x="5102225" y="965200"/>
          <p14:tracePt t="42229" x="5122863" y="965200"/>
          <p14:tracePt t="42247" x="5164138" y="965200"/>
          <p14:tracePt t="42263" x="5210175" y="965200"/>
          <p14:tracePt t="42280" x="5230813" y="984250"/>
          <p14:tracePt t="42296" x="5240338" y="1020763"/>
          <p14:tracePt t="42314" x="5240338" y="1050925"/>
          <p14:tracePt t="42330" x="5230813" y="1092200"/>
          <p14:tracePt t="42346" x="5210175" y="1122363"/>
          <p14:tracePt t="42363" x="5194300" y="1143000"/>
          <p14:tracePt t="42380" x="5184775" y="1152525"/>
          <p14:tracePt t="42396" x="5164138" y="1173163"/>
          <p14:tracePt t="42413" x="5153025" y="1193800"/>
          <p14:tracePt t="42429" x="5133975" y="1209675"/>
          <p14:tracePt t="42447" x="5122863" y="1230313"/>
          <p14:tracePt t="42463" x="5102225" y="1250950"/>
          <p14:tracePt t="42480" x="5081588" y="1270000"/>
          <p14:tracePt t="42496" x="5051425" y="1290638"/>
          <p14:tracePt t="42514" x="5026025" y="1322388"/>
          <p14:tracePt t="42530" x="4984750" y="1362075"/>
          <p14:tracePt t="42547" x="4945063" y="1387475"/>
          <p14:tracePt t="42563" x="4903788" y="1419225"/>
          <p14:tracePt t="42580" x="4862513" y="1449388"/>
          <p14:tracePt t="42596" x="4827588" y="1479550"/>
          <p14:tracePt t="42613" x="4776788" y="1530350"/>
          <p14:tracePt t="42629" x="4745038" y="1562100"/>
          <p14:tracePt t="42646" x="4714875" y="1587500"/>
          <p14:tracePt t="42663" x="4684713" y="1617663"/>
          <p14:tracePt t="42680" x="4664075" y="1638300"/>
          <p14:tracePt t="42696" x="4659313" y="1658938"/>
          <p14:tracePt t="42713" x="4659313" y="1668463"/>
          <p14:tracePt t="42730" x="4659313" y="1679575"/>
          <p14:tracePt t="42796" x="4705350" y="1719263"/>
          <p14:tracePt t="42813" x="4705350" y="1730375"/>
          <p14:tracePt t="42830" x="4714875" y="1739900"/>
          <p14:tracePt t="42846" x="4724400" y="1739900"/>
          <p14:tracePt t="42865" x="4735513" y="1739900"/>
          <p14:tracePt t="42895" x="4745038" y="1739900"/>
          <p14:tracePt t="42928" x="4756150" y="1739900"/>
          <p14:tracePt t="42977" x="4765675" y="1739900"/>
          <p14:tracePt t="43006" x="4776788" y="1739900"/>
          <p14:tracePt t="43102" x="4776788" y="1744663"/>
          <p14:tracePt t="43146" x="4765675" y="1744663"/>
          <p14:tracePt t="43157" x="4756150" y="1744663"/>
          <p14:tracePt t="43165" x="4745038" y="1744663"/>
          <p14:tracePt t="43180" x="4735513" y="1744663"/>
          <p14:tracePt t="43196" x="4714875" y="1755775"/>
          <p14:tracePt t="43213" x="4694238" y="1755775"/>
          <p14:tracePt t="43229" x="4673600" y="1755775"/>
          <p14:tracePt t="43247" x="4638675" y="1765300"/>
          <p14:tracePt t="43263" x="4608513" y="1765300"/>
          <p14:tracePt t="43280" x="4567238" y="1765300"/>
          <p14:tracePt t="43296" x="4525963" y="1755775"/>
          <p14:tracePt t="43314" x="4495800" y="1755775"/>
          <p14:tracePt t="43330" x="4459288" y="1739900"/>
          <p14:tracePt t="43347" x="4438650" y="1730375"/>
          <p14:tracePt t="43363" x="4429125" y="1730375"/>
          <p14:tracePt t="43381" x="4419600" y="1719263"/>
          <p14:tracePt t="43403" x="4408488" y="1719263"/>
          <p14:tracePt t="43543" x="4408488" y="1709738"/>
          <p14:tracePt t="43703" x="4419600" y="1709738"/>
          <p14:tracePt t="43727" x="4429125" y="1709738"/>
          <p14:tracePt t="43882" x="4419600" y="1709738"/>
          <p14:tracePt t="43888" x="4408488" y="1709738"/>
          <p14:tracePt t="43898" x="4398963" y="1709738"/>
          <p14:tracePt t="43915" x="4387850" y="1709738"/>
          <p14:tracePt t="43930" x="4378325" y="1709738"/>
          <p14:tracePt t="43947" x="4357688" y="1709738"/>
          <p14:tracePt t="43963" x="4348163" y="1709738"/>
          <p14:tracePt t="43980" x="4327525" y="1709738"/>
          <p14:tracePt t="43996" x="4316413" y="1709738"/>
          <p14:tracePt t="44013" x="4295775" y="1698625"/>
          <p14:tracePt t="44030" x="4270375" y="1698625"/>
          <p14:tracePt t="44047" x="4251325" y="1698625"/>
          <p14:tracePt t="44063" x="4230688" y="1698625"/>
          <p14:tracePt t="44080" x="4210050" y="1698625"/>
          <p14:tracePt t="44096" x="4198938" y="1698625"/>
          <p14:tracePt t="44114" x="4189413" y="1698625"/>
          <p14:tracePt t="44130" x="4179888" y="1698625"/>
          <p14:tracePt t="44147" x="4168775" y="1689100"/>
          <p14:tracePt t="44163" x="4148138" y="1689100"/>
          <p14:tracePt t="44180" x="4127500" y="1689100"/>
          <p14:tracePt t="44184" x="4117975" y="1679575"/>
          <p14:tracePt t="44203" x="4113213" y="1679575"/>
          <p14:tracePt t="44230" x="4113213" y="1668463"/>
          <p14:tracePt t="44258" x="4102100" y="1668463"/>
          <p14:tracePt t="44278" x="4102100" y="1658938"/>
          <p14:tracePt t="44322" x="4102100" y="1647825"/>
          <p14:tracePt t="44411" x="4102100" y="1638300"/>
          <p14:tracePt t="44463" x="4113213" y="1638300"/>
          <p14:tracePt t="44488" x="4117975" y="1638300"/>
          <p14:tracePt t="44497" x="4117975" y="1627188"/>
          <p14:tracePt t="44504" x="4127500" y="1627188"/>
          <p14:tracePt t="44514" x="4138613" y="1627188"/>
          <p14:tracePt t="44546" x="4148138" y="1627188"/>
          <p14:tracePt t="44563" x="4159250" y="1627188"/>
          <p14:tracePt t="44590" x="4168775" y="1627188"/>
          <p14:tracePt t="44615" x="4179888" y="1627188"/>
          <p14:tracePt t="44629" x="4179888" y="1638300"/>
          <p14:tracePt t="44648" x="4189413" y="1647825"/>
          <p14:tracePt t="44677" x="4189413" y="1658938"/>
          <p14:tracePt t="44702" x="4189413" y="1668463"/>
          <p14:tracePt t="44729" x="4189413" y="1679575"/>
          <p14:tracePt t="44751" x="4189413" y="1689100"/>
          <p14:tracePt t="44763" x="4189413" y="1698625"/>
          <p14:tracePt t="44780" x="4189413" y="1709738"/>
          <p14:tracePt t="44796" x="4189413" y="1719263"/>
          <p14:tracePt t="44813" x="4189413" y="1739900"/>
          <p14:tracePt t="44829" x="4189413" y="1755775"/>
          <p14:tracePt t="44847" x="4189413" y="1765300"/>
          <p14:tracePt t="44863" x="4189413" y="1795463"/>
          <p14:tracePt t="44880" x="4179888" y="1806575"/>
          <p14:tracePt t="44896" x="4168775" y="1827213"/>
          <p14:tracePt t="44913" x="4159250" y="1836738"/>
          <p14:tracePt t="44930" x="4159250" y="1847850"/>
          <p14:tracePt t="44946" x="4138613" y="1857375"/>
          <p14:tracePt t="44963" x="4138613" y="1866900"/>
          <p14:tracePt t="44980" x="4117975" y="1866900"/>
          <p14:tracePt t="44997" x="4102100" y="1866900"/>
          <p14:tracePt t="45013" x="4081463" y="1866900"/>
          <p14:tracePt t="45029" x="4062413" y="1866900"/>
          <p14:tracePt t="45046" x="4041775" y="1866900"/>
          <p14:tracePt t="45063" x="4010025" y="1857375"/>
          <p14:tracePt t="45080" x="3979863" y="1847850"/>
          <p14:tracePt t="45096" x="3959225" y="1847850"/>
          <p14:tracePt t="45114" x="3949700" y="1836738"/>
          <p14:tracePt t="45130" x="3938588" y="1836738"/>
          <p14:tracePt t="45147" x="3933825" y="1827213"/>
          <p14:tracePt t="45163" x="3933825" y="1816100"/>
          <p14:tracePt t="45181" x="3924300" y="1816100"/>
          <p14:tracePt t="45196" x="3924300" y="1806575"/>
          <p14:tracePt t="45226" x="3924300" y="1795463"/>
          <p14:tracePt t="45243" x="3924300" y="1785938"/>
          <p14:tracePt t="45266" x="3924300" y="1776413"/>
          <p14:tracePt t="45284" x="3924300" y="1765300"/>
          <p14:tracePt t="45313" x="3924300" y="1755775"/>
          <p14:tracePt t="45337" x="3924300" y="1744663"/>
          <p14:tracePt t="45373" x="3924300" y="1739900"/>
          <p14:tracePt t="45380" x="3924300" y="1730375"/>
          <p14:tracePt t="45396" x="3913188" y="1730375"/>
          <p14:tracePt t="45413" x="3913188" y="1719263"/>
          <p14:tracePt t="45429" x="3913188" y="1709738"/>
          <p14:tracePt t="45446" x="3913188" y="1698625"/>
          <p14:tracePt t="45463" x="3913188" y="1689100"/>
          <p14:tracePt t="45481" x="3913188" y="1679575"/>
          <p14:tracePt t="45498" x="3913188" y="1668463"/>
          <p14:tracePt t="45514" x="3913188" y="1658938"/>
          <p14:tracePt t="45531" x="3913188" y="1647825"/>
          <p14:tracePt t="45549" x="3913188" y="1638300"/>
          <p14:tracePt t="45563" x="3924300" y="1638300"/>
          <p14:tracePt t="45597" x="3933825" y="1627188"/>
          <p14:tracePt t="45617" x="3938588" y="1627188"/>
          <p14:tracePt t="45630" x="3938588" y="1617663"/>
          <p14:tracePt t="45647" x="3949700" y="1617663"/>
          <p14:tracePt t="45664" x="3959225" y="1608138"/>
          <p14:tracePt t="45681" x="3970338" y="1597025"/>
          <p14:tracePt t="45705" x="3979863" y="1597025"/>
          <p14:tracePt t="45729" x="3990975" y="1597025"/>
          <p14:tracePt t="45750" x="4000500" y="1597025"/>
          <p14:tracePt t="45764" x="4010025" y="1597025"/>
          <p14:tracePt t="45784" x="4021138" y="1597025"/>
          <p14:tracePt t="45797" x="4030663" y="1597025"/>
          <p14:tracePt t="45816" x="4041775" y="1597025"/>
          <p14:tracePt t="45830" x="4051300" y="1608138"/>
          <p14:tracePt t="45852" x="4062413" y="1617663"/>
          <p14:tracePt t="45866" x="4071938" y="1627188"/>
          <p14:tracePt t="45880" x="4071938" y="1638300"/>
          <p14:tracePt t="45897" x="4081463" y="1638300"/>
          <p14:tracePt t="45913" x="4081463" y="1647825"/>
          <p14:tracePt t="45930" x="4092575" y="1658938"/>
          <p14:tracePt t="45947" x="4092575" y="1679575"/>
          <p14:tracePt t="45963" x="4102100" y="1689100"/>
          <p14:tracePt t="45980" x="4113213" y="1709738"/>
          <p14:tracePt t="45996" x="4113213" y="1730375"/>
          <p14:tracePt t="46014" x="4113213" y="1744663"/>
          <p14:tracePt t="46031" x="4113213" y="1776413"/>
          <p14:tracePt t="46037" x="4113213" y="1785938"/>
          <p14:tracePt t="46047" x="4113213" y="1795463"/>
          <p14:tracePt t="46063" x="4113213" y="1806575"/>
          <p14:tracePt t="46080" x="4113213" y="1816100"/>
          <p14:tracePt t="46096" x="4113213" y="1827213"/>
          <p14:tracePt t="46114" x="4113213" y="1836738"/>
          <p14:tracePt t="46130" x="4102100" y="1857375"/>
          <p14:tracePt t="46146" x="4092575" y="1866900"/>
          <p14:tracePt t="46163" x="4081463" y="1878013"/>
          <p14:tracePt t="46180" x="4071938" y="1887538"/>
          <p14:tracePt t="46183" x="4062413" y="1887538"/>
          <p14:tracePt t="46202" x="4051300" y="1898650"/>
          <p14:tracePt t="46222" x="4041775" y="1908175"/>
          <p14:tracePt t="46273" x="4030663" y="1908175"/>
          <p14:tracePt t="46400" x="4021138" y="1908175"/>
          <p14:tracePt t="46446" x="4010025" y="1908175"/>
          <p14:tracePt t="46461" x="4010025" y="1898650"/>
          <p14:tracePt t="46467" x="4000500" y="1898650"/>
          <p14:tracePt t="46481" x="4000500" y="1887538"/>
          <p14:tracePt t="46496" x="3990975" y="1887538"/>
          <p14:tracePt t="46514" x="3990975" y="1878013"/>
          <p14:tracePt t="46530" x="3979863" y="1878013"/>
          <p14:tracePt t="46547" x="3979863" y="1866900"/>
          <p14:tracePt t="46563" x="3970338" y="1857375"/>
          <p14:tracePt t="46580" x="3959225" y="1847850"/>
          <p14:tracePt t="46597" x="3938588" y="1827213"/>
          <p14:tracePt t="46614" x="3924300" y="1806575"/>
          <p14:tracePt t="46632" x="3903663" y="1785938"/>
          <p14:tracePt t="46647" x="3883025" y="1765300"/>
          <p14:tracePt t="46663" x="3873500" y="1755775"/>
          <p14:tracePt t="46680" x="3862388" y="1739900"/>
          <p14:tracePt t="46696" x="3841750" y="1719263"/>
          <p14:tracePt t="46713" x="3832225" y="1698625"/>
          <p14:tracePt t="46731" x="3822700" y="1689100"/>
          <p14:tracePt t="46746" x="3802063" y="1668463"/>
          <p14:tracePt t="46763" x="3790950" y="1647825"/>
          <p14:tracePt t="46781" x="3781425" y="1627188"/>
          <p14:tracePt t="46796" x="3770313" y="1608138"/>
          <p14:tracePt t="46814" x="3760788" y="1597025"/>
          <p14:tracePt t="46831" x="3760788" y="1576388"/>
          <p14:tracePt t="46848" x="3760788" y="1566863"/>
          <p14:tracePt t="46863" x="3751263" y="1562100"/>
          <p14:tracePt t="46880" x="3751263" y="1550988"/>
          <p14:tracePt t="46896" x="3751263" y="1541463"/>
          <p14:tracePt t="46914" x="3751263" y="1530350"/>
          <p14:tracePt t="46930" x="3751263" y="1520825"/>
          <p14:tracePt t="46964" x="3751263" y="1509713"/>
          <p14:tracePt t="46979" x="3751263" y="1500188"/>
          <p14:tracePt t="47013" x="3751263" y="1490663"/>
          <p14:tracePt t="47036" x="3751263" y="1479550"/>
          <p14:tracePt t="47073" x="3751263" y="1470025"/>
          <p14:tracePt t="47096" x="3760788" y="1470025"/>
          <p14:tracePt t="47133" x="3770313" y="1470025"/>
          <p14:tracePt t="47188" x="3781425" y="1470025"/>
          <p14:tracePt t="47228" x="3790950" y="1470025"/>
          <p14:tracePt t="47264" x="3802063" y="1470025"/>
          <p14:tracePt t="47306" x="3811588" y="1470025"/>
          <p14:tracePt t="47330" x="3822700" y="1470025"/>
          <p14:tracePt t="47352" x="3832225" y="1470025"/>
          <p14:tracePt t="47357" x="3832225" y="1479550"/>
          <p14:tracePt t="47372" x="3841750" y="1479550"/>
          <p14:tracePt t="47380" x="3841750" y="1490663"/>
          <p14:tracePt t="47397" x="3852863" y="1490663"/>
          <p14:tracePt t="47414" x="3862388" y="1500188"/>
          <p14:tracePt t="47431" x="3873500" y="1509713"/>
          <p14:tracePt t="47447" x="3883025" y="1520825"/>
          <p14:tracePt t="47463" x="3883025" y="1530350"/>
          <p14:tracePt t="47481" x="3894138" y="1541463"/>
          <p14:tracePt t="47496" x="3903663" y="1550988"/>
          <p14:tracePt t="47513" x="3913188" y="1566863"/>
          <p14:tracePt t="47531" x="3924300" y="1576388"/>
          <p14:tracePt t="47547" x="3924300" y="1587500"/>
          <p14:tracePt t="47563" x="3933825" y="1608138"/>
          <p14:tracePt t="47581" x="3933825" y="1617663"/>
          <p14:tracePt t="47597" x="3938588" y="1627188"/>
          <p14:tracePt t="47613" x="3949700" y="1647825"/>
          <p14:tracePt t="47630" x="3949700" y="1658938"/>
          <p14:tracePt t="47647" x="3959225" y="1668463"/>
          <p14:tracePt t="47663" x="3959225" y="1679575"/>
          <p14:tracePt t="47681" x="3959225" y="1689100"/>
          <p14:tracePt t="47696" x="3959225" y="1698625"/>
          <p14:tracePt t="47713" x="3959225" y="1709738"/>
          <p14:tracePt t="47740" x="3959225" y="1719263"/>
          <p14:tracePt t="47763" x="3970338" y="1719263"/>
          <p14:tracePt t="47782" x="3970338" y="1730375"/>
          <p14:tracePt t="47816" x="3970338" y="1739900"/>
          <p14:tracePt t="47856" x="3970338" y="1744663"/>
          <p14:tracePt t="47896" x="3970338" y="1755775"/>
          <p14:tracePt t="47932" x="3970338" y="1765300"/>
          <p14:tracePt t="48017" x="3970338" y="1776413"/>
          <p14:tracePt t="48067" x="3970338" y="1785938"/>
          <p14:tracePt t="48096" x="3959225" y="1785938"/>
          <p14:tracePt t="48133" x="3949700" y="1785938"/>
          <p14:tracePt t="48149" x="3949700" y="1795463"/>
          <p14:tracePt t="48166" x="3938588" y="1795463"/>
          <p14:tracePt t="48184" x="3933825" y="1795463"/>
          <p14:tracePt t="48203" x="3924300" y="1795463"/>
          <p14:tracePt t="48217" x="3913188" y="1795463"/>
          <p14:tracePt t="48234" x="3903663" y="1795463"/>
          <p14:tracePt t="48263" x="3894138" y="1795463"/>
          <p14:tracePt t="48281" x="3883025" y="1795463"/>
          <p14:tracePt t="48296" x="3873500" y="1795463"/>
          <p14:tracePt t="48313" x="3862388" y="1795463"/>
          <p14:tracePt t="48331" x="3862388" y="1785938"/>
          <p14:tracePt t="48346" x="3852863" y="1785938"/>
          <p14:tracePt t="48363" x="3852863" y="1776413"/>
          <p14:tracePt t="48380" x="3852863" y="1765300"/>
          <p14:tracePt t="48396" x="3841750" y="1755775"/>
          <p14:tracePt t="48413" x="3841750" y="1744663"/>
          <p14:tracePt t="48430" x="3832225" y="1739900"/>
          <p14:tracePt t="48447" x="3832225" y="1719263"/>
          <p14:tracePt t="48463" x="3822700" y="1698625"/>
          <p14:tracePt t="48480" x="3822700" y="1668463"/>
          <p14:tracePt t="48496" x="3822700" y="1638300"/>
          <p14:tracePt t="48514" x="3822700" y="1608138"/>
          <p14:tracePt t="48531" x="3822700" y="1587500"/>
          <p14:tracePt t="48547" x="3822700" y="1566863"/>
          <p14:tracePt t="48563" x="3822700" y="1550988"/>
          <p14:tracePt t="48580" x="3832225" y="1530350"/>
          <p14:tracePt t="48597" x="3832225" y="1509713"/>
          <p14:tracePt t="48613" x="3841750" y="1490663"/>
          <p14:tracePt t="48631" x="3841750" y="1479550"/>
          <p14:tracePt t="48646" x="3852863" y="1470025"/>
          <p14:tracePt t="48663" x="3852863" y="1458913"/>
          <p14:tracePt t="48681" x="3862388" y="1449388"/>
          <p14:tracePt t="48721" x="3873500" y="1449388"/>
          <p14:tracePt t="48753" x="3883025" y="1449388"/>
          <p14:tracePt t="48885" x="3894138" y="1458913"/>
          <p14:tracePt t="48940" x="3894138" y="1470025"/>
          <p14:tracePt t="48970" x="3894138" y="1479550"/>
          <p14:tracePt t="48982" x="3903663" y="1479550"/>
          <p14:tracePt t="48998" x="3903663" y="1490663"/>
          <p14:tracePt t="49016" x="3903663" y="1500188"/>
          <p14:tracePt t="49032" x="3913188" y="1509713"/>
          <p14:tracePt t="49047" x="3913188" y="1520825"/>
          <p14:tracePt t="49067" x="3913188" y="1530350"/>
          <p14:tracePt t="49081" x="3924300" y="1541463"/>
          <p14:tracePt t="49099" x="3924300" y="1550988"/>
          <p14:tracePt t="49113" x="3924300" y="1562100"/>
          <p14:tracePt t="49130" x="3933825" y="1566863"/>
          <p14:tracePt t="49147" x="3933825" y="1576388"/>
          <p14:tracePt t="49163" x="3938588" y="1587500"/>
          <p14:tracePt t="49180" x="3938588" y="1608138"/>
          <p14:tracePt t="49196" x="3938588" y="1617663"/>
          <p14:tracePt t="49213" x="3938588" y="1627188"/>
          <p14:tracePt t="49232" x="3938588" y="1638300"/>
          <p14:tracePt t="49248" x="3938588" y="1647825"/>
          <p14:tracePt t="49266" x="3938588" y="1658938"/>
          <p14:tracePt t="49302" x="3938588" y="1668463"/>
          <p14:tracePt t="49348" x="3938588" y="1679575"/>
          <p14:tracePt t="49363" x="3949700" y="1679575"/>
          <p14:tracePt t="49424" x="3949700" y="1689100"/>
          <p14:tracePt t="49629" x="3949700" y="1698625"/>
          <p14:tracePt t="49762" x="3949700" y="1709738"/>
          <p14:tracePt t="49799" x="3949700" y="1719263"/>
          <p14:tracePt t="49846" x="3938588" y="1719263"/>
          <p14:tracePt t="49870" x="3933825" y="1719263"/>
          <p14:tracePt t="49897" x="3924300" y="1719263"/>
          <p14:tracePt t="50411" x="3924300" y="1709738"/>
          <p14:tracePt t="50664" x="3933825" y="1709738"/>
          <p14:tracePt t="50693" x="3938588" y="1709738"/>
          <p14:tracePt t="50707" x="3949700" y="1709738"/>
          <p14:tracePt t="50720" x="3959225" y="1709738"/>
          <p14:tracePt t="50731" x="3970338" y="1698625"/>
          <p14:tracePt t="50746" x="3979863" y="1689100"/>
          <p14:tracePt t="50763" x="3990975" y="1689100"/>
          <p14:tracePt t="50780" x="4021138" y="1668463"/>
          <p14:tracePt t="50796" x="4041775" y="1658938"/>
          <p14:tracePt t="50813" x="4051300" y="1658938"/>
          <p14:tracePt t="50830" x="4062413" y="1658938"/>
          <p14:tracePt t="50925" x="4051300" y="1658938"/>
          <p14:tracePt t="50935" x="4051300" y="1668463"/>
          <p14:tracePt t="50948" x="4041775" y="1668463"/>
          <p14:tracePt t="50963" x="4030663" y="1668463"/>
          <p14:tracePt t="50980" x="4021138" y="1668463"/>
          <p14:tracePt t="50996" x="3990975" y="1668463"/>
          <p14:tracePt t="51013" x="3970338" y="1668463"/>
          <p14:tracePt t="51031" x="3933825" y="1658938"/>
          <p14:tracePt t="51047" x="3903663" y="1638300"/>
          <p14:tracePt t="51063" x="3873500" y="1627188"/>
          <p14:tracePt t="51081" x="3852863" y="1617663"/>
          <p14:tracePt t="51096" x="3832225" y="1608138"/>
          <p14:tracePt t="51114" x="3822700" y="1597025"/>
          <p14:tracePt t="51131" x="3811588" y="1566863"/>
          <p14:tracePt t="51146" x="3811588" y="1520825"/>
          <p14:tracePt t="51163" x="3811588" y="1479550"/>
          <p14:tracePt t="51180" x="3841750" y="1419225"/>
          <p14:tracePt t="51196" x="3852863" y="1387475"/>
          <p14:tracePt t="51213" x="3862388" y="1373188"/>
          <p14:tracePt t="51240" x="3862388" y="1377950"/>
          <p14:tracePt t="51246" x="3852863" y="1387475"/>
          <p14:tracePt t="51263" x="3852863" y="1398588"/>
          <p14:tracePt t="51280" x="3832225" y="1428750"/>
          <p14:tracePt t="51296" x="3811588" y="1449388"/>
          <p14:tracePt t="51314" x="3802063" y="1470025"/>
          <p14:tracePt t="51331" x="3781425" y="1490663"/>
          <p14:tracePt t="51347" x="3760788" y="1500188"/>
          <p14:tracePt t="51363" x="3744913" y="1509713"/>
          <p14:tracePt t="51381" x="3735388" y="1509713"/>
          <p14:tracePt t="51396" x="3705225" y="1509713"/>
          <p14:tracePt t="51413" x="3684588" y="1509713"/>
          <p14:tracePt t="51430" x="3663950" y="1520825"/>
          <p14:tracePt t="51447" x="3633788" y="1520825"/>
          <p14:tracePt t="51463" x="3613150" y="1520825"/>
          <p14:tracePt t="51480" x="3602038" y="1530350"/>
          <p14:tracePt t="51496" x="3592513" y="1541463"/>
          <p14:tracePt t="51514" x="3571875" y="1550988"/>
          <p14:tracePt t="51530" x="3571875" y="1562100"/>
          <p14:tracePt t="51546" x="3567113" y="1566863"/>
          <p14:tracePt t="51563" x="3556000" y="1576388"/>
          <p14:tracePt t="51580" x="3546475" y="1597025"/>
          <p14:tracePt t="51596" x="3536950" y="1617663"/>
          <p14:tracePt t="51613" x="3525838" y="1638300"/>
          <p14:tracePt t="51630" x="3525838" y="1668463"/>
          <p14:tracePt t="51647" x="3516313" y="1679575"/>
          <p14:tracePt t="51663" x="3505200" y="1698625"/>
          <p14:tracePt t="51681" x="3495675" y="1719263"/>
          <p14:tracePt t="51696" x="3484563" y="1739900"/>
          <p14:tracePt t="51714" x="3475038" y="1755775"/>
          <p14:tracePt t="51731" x="3465513" y="1765300"/>
          <p14:tracePt t="51747" x="3454400" y="1765300"/>
          <p14:tracePt t="51763" x="3454400" y="1776413"/>
          <p14:tracePt t="51780" x="3444875" y="1785938"/>
          <p14:tracePt t="51796" x="3433763" y="1795463"/>
          <p14:tracePt t="51813" x="3424238" y="1795463"/>
          <p14:tracePt t="51830" x="3413125" y="1806575"/>
          <p14:tracePt t="51872" x="3403600" y="1816100"/>
          <p14:tracePt t="51893" x="3403600" y="1827213"/>
          <p14:tracePt t="52139" x="3403600" y="1836738"/>
          <p14:tracePt t="52180" x="3403600" y="1847850"/>
          <p14:tracePt t="52198" x="3413125" y="1847850"/>
          <p14:tracePt t="52213" x="3413125" y="1857375"/>
          <p14:tracePt t="52229" x="3424238" y="1857375"/>
          <p14:tracePt t="52254" x="3433763" y="1857375"/>
          <p14:tracePt t="52264" x="3433763" y="1866900"/>
          <p14:tracePt t="52282" x="3433763" y="1878013"/>
          <p14:tracePt t="52300" x="3433763" y="1887538"/>
          <p14:tracePt t="52320" x="3433763" y="1898650"/>
          <p14:tracePt t="52333" x="3444875" y="1898650"/>
          <p14:tracePt t="52347" x="3444875" y="1908175"/>
          <p14:tracePt t="52363" x="3444875" y="1919288"/>
          <p14:tracePt t="52380" x="3454400" y="1919288"/>
          <p14:tracePt t="52396" x="3454400" y="1928813"/>
          <p14:tracePt t="52413" x="3454400" y="1933575"/>
          <p14:tracePt t="52430" x="3465513" y="1933575"/>
          <p14:tracePt t="52461" x="3475038" y="1933575"/>
          <p14:tracePt t="52515" x="3484563" y="1933575"/>
          <p14:tracePt t="52536" x="3495675" y="1944688"/>
          <p14:tracePt t="52554" x="3505200" y="1944688"/>
          <p14:tracePt t="52569" x="3516313" y="1944688"/>
          <p14:tracePt t="52586" x="3525838" y="1954213"/>
          <p14:tracePt t="52597" x="3536950" y="1954213"/>
          <p14:tracePt t="52615" x="3536950" y="1965325"/>
          <p14:tracePt t="52631" x="3546475" y="1965325"/>
          <p14:tracePt t="52647" x="3556000" y="1974850"/>
          <p14:tracePt t="52663" x="3571875" y="1995488"/>
          <p14:tracePt t="52681" x="3581400" y="1995488"/>
          <p14:tracePt t="52696" x="3602038" y="2005013"/>
          <p14:tracePt t="52714" x="3622675" y="2005013"/>
          <p14:tracePt t="52730" x="3652838" y="2016125"/>
          <p14:tracePt t="52747" x="3673475" y="2016125"/>
          <p14:tracePt t="52763" x="3694113" y="2016125"/>
          <p14:tracePt t="52780" x="3714750" y="2016125"/>
          <p14:tracePt t="52796" x="3724275" y="2025650"/>
          <p14:tracePt t="52813" x="3744913" y="2025650"/>
          <p14:tracePt t="52830" x="3760788" y="2025650"/>
          <p14:tracePt t="52847" x="3781425" y="2036763"/>
          <p14:tracePt t="52863" x="3802063" y="2036763"/>
          <p14:tracePt t="52880" x="3822700" y="2046288"/>
          <p14:tracePt t="52896" x="3841750" y="2046288"/>
          <p14:tracePt t="52913" x="3862388" y="2055813"/>
          <p14:tracePt t="52931" x="3873500" y="2055813"/>
          <p14:tracePt t="52946" x="3894138" y="2055813"/>
          <p14:tracePt t="52963" x="3903663" y="2055813"/>
          <p14:tracePt t="52981" x="3913188" y="2055813"/>
          <p14:tracePt t="52997" x="3933825" y="2055813"/>
          <p14:tracePt t="53013" x="3938588" y="2055813"/>
          <p14:tracePt t="53030" x="3949700" y="2055813"/>
          <p14:tracePt t="53047" x="3959225" y="2055813"/>
          <p14:tracePt t="53063" x="3970338" y="2055813"/>
          <p14:tracePt t="53080" x="3979863" y="2055813"/>
          <p14:tracePt t="53104" x="3990975" y="2055813"/>
          <p14:tracePt t="53116" x="3990975" y="2046288"/>
          <p14:tracePt t="53132" x="4000500" y="2046288"/>
          <p14:tracePt t="53148" x="4000500" y="2036763"/>
          <p14:tracePt t="53163" x="4010025" y="2036763"/>
          <p14:tracePt t="53180" x="4021138" y="2036763"/>
          <p14:tracePt t="53196" x="4030663" y="2036763"/>
          <p14:tracePt t="53213" x="4041775" y="2036763"/>
          <p14:tracePt t="53230" x="4062413" y="2025650"/>
          <p14:tracePt t="53247" x="4071938" y="2025650"/>
          <p14:tracePt t="53263" x="4081463" y="2025650"/>
          <p14:tracePt t="53280" x="4092575" y="2016125"/>
          <p14:tracePt t="53299" x="4102100" y="2016125"/>
          <p14:tracePt t="53347" x="4113213" y="2016125"/>
          <p14:tracePt t="53367" x="4117975" y="2016125"/>
          <p14:tracePt t="53374" x="4117975" y="2025650"/>
          <p14:tracePt t="53384" x="4127500" y="2025650"/>
          <p14:tracePt t="53415" x="4138613" y="2025650"/>
          <p14:tracePt t="53431" x="4138613" y="2036763"/>
          <p14:tracePt t="53448" x="4138613" y="2046288"/>
          <p14:tracePt t="53464" x="4138613" y="2055813"/>
          <p14:tracePt t="53482" x="4138613" y="2066925"/>
          <p14:tracePt t="53497" x="4138613" y="2076450"/>
          <p14:tracePt t="53514" x="4138613" y="2087563"/>
          <p14:tracePt t="53531" x="4138613" y="2097088"/>
          <p14:tracePt t="53547" x="4138613" y="2108200"/>
          <p14:tracePt t="53564" x="4138613" y="2112963"/>
          <p14:tracePt t="53637" x="4138613" y="2108200"/>
          <p14:tracePt t="53647" x="4138613" y="2097088"/>
          <p14:tracePt t="53663" x="4138613" y="2087563"/>
          <p14:tracePt t="53680" x="4148138" y="2076450"/>
          <p14:tracePt t="53696" x="4148138" y="2066925"/>
          <p14:tracePt t="53733" x="4148138" y="2055813"/>
          <p14:tracePt t="53895" x="4159250" y="2055813"/>
          <p14:tracePt t="53909" x="4159250" y="2046288"/>
          <p14:tracePt t="53915" x="4159250" y="2036763"/>
          <p14:tracePt t="53931" x="4168775" y="2025650"/>
          <p14:tracePt t="53947" x="4168775" y="1995488"/>
          <p14:tracePt t="53963" x="4179888" y="1965325"/>
          <p14:tracePt t="53980" x="4179888" y="1944688"/>
          <p14:tracePt t="53996" x="4179888" y="1933575"/>
          <p14:tracePt t="54066" x="4179888" y="1944688"/>
          <p14:tracePt t="54114" x="4179888" y="1954213"/>
          <p14:tracePt t="54146" x="4168775" y="1954213"/>
          <p14:tracePt t="54165" x="4159250" y="1954213"/>
          <p14:tracePt t="54183" x="4159250" y="1944688"/>
          <p14:tracePt t="54189" x="4148138" y="1944688"/>
          <p14:tracePt t="54202" x="4148138" y="1933575"/>
          <p14:tracePt t="54213" x="4138613" y="1933575"/>
          <p14:tracePt t="54231" x="4138613" y="1928813"/>
          <p14:tracePt t="54247" x="4117975" y="1919288"/>
          <p14:tracePt t="54265" x="4113213" y="1919288"/>
          <p14:tracePt t="54283" x="4102100" y="1919288"/>
          <p14:tracePt t="54301" x="4092575" y="1919288"/>
          <p14:tracePt t="54315" x="4081463" y="1919288"/>
          <p14:tracePt t="54332" x="4071938" y="1919288"/>
          <p14:tracePt t="54349" x="4062413" y="1919288"/>
          <p14:tracePt t="54365" x="4062413" y="1928813"/>
          <p14:tracePt t="54381" x="4062413" y="1933575"/>
          <p14:tracePt t="54397" x="4051300" y="1944688"/>
          <p14:tracePt t="54413" x="4051300" y="1954213"/>
          <p14:tracePt t="54430" x="4041775" y="1984375"/>
          <p14:tracePt t="54447" x="4041775" y="2025650"/>
          <p14:tracePt t="54463" x="4041775" y="2046288"/>
          <p14:tracePt t="54480" x="4030663" y="2066925"/>
          <p14:tracePt t="54496" x="4030663" y="2097088"/>
          <p14:tracePt t="54514" x="4030663" y="2122488"/>
          <p14:tracePt t="54530" x="4021138" y="2133600"/>
          <p14:tracePt t="54546" x="4010025" y="2152650"/>
          <p14:tracePt t="54563" x="4000500" y="2173288"/>
          <p14:tracePt t="54580" x="4000500" y="2184400"/>
          <p14:tracePt t="54596" x="3990975" y="2193925"/>
          <p14:tracePt t="54613" x="3979863" y="2205038"/>
          <p14:tracePt t="54631" x="3979863" y="2214563"/>
          <p14:tracePt t="54647" x="3979863" y="2224088"/>
          <p14:tracePt t="54664" x="3979863" y="2235200"/>
          <p14:tracePt t="54681" x="3979863" y="2244725"/>
          <p14:tracePt t="54696" x="3979863" y="2265363"/>
          <p14:tracePt t="54714" x="3970338" y="2265363"/>
          <p14:tracePt t="54730" x="3970338" y="2276475"/>
          <p14:tracePt t="54746" x="3970338" y="2286000"/>
          <p14:tracePt t="54763" x="3970338" y="2295525"/>
          <p14:tracePt t="54781" x="3970338" y="2301875"/>
          <p14:tracePt t="54796" x="3970338" y="2311400"/>
          <p14:tracePt t="54817" x="3970338" y="2322513"/>
          <p14:tracePt t="54906" x="3970338" y="2332038"/>
          <p14:tracePt t="54946" x="3970338" y="2341563"/>
          <p14:tracePt t="54978" x="3970338" y="2352675"/>
          <p14:tracePt t="55014" x="3970338" y="2362200"/>
          <p14:tracePt t="55045" x="3959225" y="2373313"/>
          <p14:tracePt t="55080" x="3959225" y="2382838"/>
          <p14:tracePt t="55107" x="3949700" y="2382838"/>
          <p14:tracePt t="55138" x="3938588" y="2382838"/>
          <p14:tracePt t="55156" x="3933825" y="2382838"/>
          <p14:tracePt t="55178" x="3924300" y="2382838"/>
          <p14:tracePt t="55199" x="3913188" y="2382838"/>
          <p14:tracePt t="55213" x="3903663" y="2382838"/>
          <p14:tracePt t="55241" x="3894138" y="2382838"/>
          <p14:tracePt t="55265" x="3894138" y="2373313"/>
          <p14:tracePt t="55281" x="3883025" y="2373313"/>
          <p14:tracePt t="55297" x="3873500" y="2373313"/>
          <p14:tracePt t="55314" x="3862388" y="2373313"/>
          <p14:tracePt t="55331" x="3852863" y="2373313"/>
          <p14:tracePt t="55348" x="3841750" y="2373313"/>
          <p14:tracePt t="55363" x="3841750" y="2362200"/>
          <p14:tracePt t="55380" x="3832225" y="2362200"/>
          <p14:tracePt t="55396" x="3822700" y="2362200"/>
          <p14:tracePt t="55413" x="3811588" y="2362200"/>
          <p14:tracePt t="55430" x="3790950" y="2362200"/>
          <p14:tracePt t="55447" x="3781425" y="2362200"/>
          <p14:tracePt t="55463" x="3770313" y="2362200"/>
          <p14:tracePt t="55483" x="3760788" y="2362200"/>
          <p14:tracePt t="55501" x="3751263" y="2362200"/>
          <p14:tracePt t="55569" x="3744913" y="2362200"/>
          <p14:tracePt t="55646" x="3744913" y="2373313"/>
          <p14:tracePt t="55681" x="3744913" y="2382838"/>
          <p14:tracePt t="55698" x="3735388" y="2382838"/>
          <p14:tracePt t="55734" x="3724275" y="2382838"/>
          <p14:tracePt t="55763" x="3724275" y="2373313"/>
          <p14:tracePt t="55780" x="3724275" y="2362200"/>
          <p14:tracePt t="55801" x="3724275" y="2352675"/>
          <p14:tracePt t="55814" x="3724275" y="2341563"/>
          <p14:tracePt t="55833" x="3724275" y="2332038"/>
          <p14:tracePt t="55899" x="3735388" y="2332038"/>
          <p14:tracePt t="55933" x="3744913" y="2332038"/>
          <p14:tracePt t="55955" x="3751263" y="2332038"/>
          <p14:tracePt t="55972" x="3751263" y="2341563"/>
          <p14:tracePt t="55982" x="3760788" y="2341563"/>
          <p14:tracePt t="56011" x="3760788" y="2352675"/>
          <p14:tracePt t="56063" x="3770313" y="2352675"/>
          <p14:tracePt t="56091" x="3781425" y="2341563"/>
          <p14:tracePt t="56132" x="3790950" y="2341563"/>
          <p14:tracePt t="56213" x="3781425" y="2341563"/>
          <p14:tracePt t="56231" x="3770313" y="2341563"/>
          <p14:tracePt t="56245" x="3760788" y="2341563"/>
          <p14:tracePt t="56252" x="3751263" y="2341563"/>
          <p14:tracePt t="56273" x="3744913" y="2341563"/>
          <p14:tracePt t="56280" x="3735388" y="2341563"/>
          <p14:tracePt t="56297" x="3724275" y="2341563"/>
          <p14:tracePt t="56314" x="3714750" y="2341563"/>
          <p14:tracePt t="56330" x="3684588" y="2341563"/>
          <p14:tracePt t="56346" x="3652838" y="2341563"/>
          <p14:tracePt t="56363" x="3633788" y="2352675"/>
          <p14:tracePt t="56380" x="3613150" y="2352675"/>
          <p14:tracePt t="56396" x="3592513" y="2352675"/>
          <p14:tracePt t="56414" x="3592513" y="2362200"/>
          <p14:tracePt t="56431" x="3581400" y="2362200"/>
          <p14:tracePt t="56581" x="3581400" y="2373313"/>
          <p14:tracePt t="56611" x="3592513" y="2373313"/>
          <p14:tracePt t="56632" x="3602038" y="2373313"/>
          <p14:tracePt t="56647" x="3613150" y="2373313"/>
          <p14:tracePt t="56662" x="3622675" y="2373313"/>
          <p14:tracePt t="56679" x="3633788" y="2373313"/>
          <p14:tracePt t="56686" x="3643313" y="2373313"/>
          <p14:tracePt t="56696" x="3652838" y="2373313"/>
          <p14:tracePt t="56714" x="3663950" y="2373313"/>
          <p14:tracePt t="56731" x="3673475" y="2373313"/>
          <p14:tracePt t="56747" x="3684588" y="2373313"/>
          <p14:tracePt t="56763" x="3694113" y="2373313"/>
          <p14:tracePt t="56781" x="3705225" y="2373313"/>
          <p14:tracePt t="56935" x="3694113" y="2373313"/>
          <p14:tracePt t="56950" x="3684588" y="2373313"/>
          <p14:tracePt t="56964" x="3673475" y="2373313"/>
          <p14:tracePt t="56978" x="3663950" y="2373313"/>
          <p14:tracePt t="56989" x="3652838" y="2373313"/>
          <p14:tracePt t="56997" x="3643313" y="2373313"/>
          <p14:tracePt t="57014" x="3633788" y="2373313"/>
          <p14:tracePt t="57031" x="3622675" y="2373313"/>
          <p14:tracePt t="57047" x="3602038" y="2373313"/>
          <p14:tracePt t="57063" x="3571875" y="2373313"/>
          <p14:tracePt t="57080" x="3567113" y="2373313"/>
          <p14:tracePt t="57096" x="3546475" y="2373313"/>
          <p14:tracePt t="57114" x="3536950" y="2373313"/>
          <p14:tracePt t="57131" x="3525838" y="2373313"/>
          <p14:tracePt t="57149" x="3516313" y="2373313"/>
          <p14:tracePt t="57184" x="3505200" y="2373313"/>
          <p14:tracePt t="57317" x="3516313" y="2373313"/>
          <p14:tracePt t="57339" x="3525838" y="2373313"/>
          <p14:tracePt t="57366" x="3536950" y="2373313"/>
          <p14:tracePt t="57379" x="3546475" y="2373313"/>
          <p14:tracePt t="57396" x="3556000" y="2373313"/>
          <p14:tracePt t="57402" x="3567113" y="2373313"/>
          <p14:tracePt t="57414" x="3571875" y="2373313"/>
          <p14:tracePt t="57431" x="3581400" y="2373313"/>
          <p14:tracePt t="57447" x="3592513" y="2373313"/>
          <p14:tracePt t="57463" x="3602038" y="2362200"/>
          <p14:tracePt t="57480" x="3613150" y="2362200"/>
          <p14:tracePt t="57496" x="3613150" y="2352675"/>
          <p14:tracePt t="57514" x="3613150" y="2341563"/>
          <p14:tracePt t="57530" x="3613150" y="2332038"/>
          <p14:tracePt t="57604" x="3613150" y="2322513"/>
          <p14:tracePt t="57660" x="3602038" y="2322513"/>
          <p14:tracePt t="57670" x="3592513" y="2322513"/>
          <p14:tracePt t="57681" x="3581400" y="2322513"/>
          <p14:tracePt t="57698" x="3581400" y="2332038"/>
          <p14:tracePt t="57714" x="3567113" y="2332038"/>
          <p14:tracePt t="57730" x="3546475" y="2332038"/>
          <p14:tracePt t="57746" x="3525838" y="2341563"/>
          <p14:tracePt t="57763" x="3516313" y="2341563"/>
          <p14:tracePt t="57781" x="3505200" y="2352675"/>
          <p14:tracePt t="57803" x="3495675" y="2352675"/>
          <p14:tracePt t="57873" x="3495675" y="2362200"/>
          <p14:tracePt t="58009" x="3495675" y="2373313"/>
          <p14:tracePt t="58020" x="3505200" y="2373313"/>
          <p14:tracePt t="58049" x="3516313" y="2373313"/>
          <p14:tracePt t="58070" x="3516313" y="2382838"/>
          <p14:tracePt t="58089" x="3525838" y="2382838"/>
          <p14:tracePt t="58151" x="3525838" y="2393950"/>
          <p14:tracePt t="58222" x="3536950" y="2393950"/>
          <p14:tracePt t="58277" x="3546475" y="2393950"/>
          <p14:tracePt t="58296" x="3546475" y="2403475"/>
          <p14:tracePt t="58312" x="3556000" y="2413000"/>
          <p14:tracePt t="58318" x="3556000" y="2424113"/>
          <p14:tracePt t="58330" x="3567113" y="2424113"/>
          <p14:tracePt t="58347" x="3567113" y="2433638"/>
          <p14:tracePt t="58363" x="3571875" y="2433638"/>
          <p14:tracePt t="58383" x="3581400" y="2433638"/>
          <p14:tracePt t="58405" x="3581400" y="2444750"/>
          <p14:tracePt t="58446" x="3581400" y="2454275"/>
          <p14:tracePt t="58527" x="3592513" y="2454275"/>
          <p14:tracePt t="58621" x="3592513" y="2444750"/>
          <p14:tracePt t="58665" x="3592513" y="2433638"/>
          <p14:tracePt t="58777" x="3581400" y="2433638"/>
          <p14:tracePt t="58847" x="3571875" y="2433638"/>
          <p14:tracePt t="58948" x="3567113" y="2433638"/>
          <p14:tracePt t="58998" x="3556000" y="2433638"/>
          <p14:tracePt t="59013" x="3546475" y="2433638"/>
          <p14:tracePt t="59031" x="3536950" y="2433638"/>
          <p14:tracePt t="59073" x="3525838" y="2433638"/>
          <p14:tracePt t="59187" x="3525838" y="2444750"/>
          <p14:tracePt t="59251" x="3525838" y="2454275"/>
          <p14:tracePt t="59303" x="3525838" y="2465388"/>
          <p14:tracePt t="59623" x="3525838" y="2454275"/>
          <p14:tracePt t="59718" x="3536950" y="2454275"/>
          <p14:tracePt t="59981" x="3536950" y="2465388"/>
          <p14:tracePt t="60007" x="3536950" y="2474913"/>
          <p14:tracePt t="60030" x="3536950" y="2479675"/>
          <p14:tracePt t="60085" x="3536950" y="2490788"/>
          <p14:tracePt t="60139" x="3536950" y="2500313"/>
          <p14:tracePt t="60279" x="3525838" y="2500313"/>
          <p14:tracePt t="60343" x="3516313" y="2500313"/>
          <p14:tracePt t="60450" x="3516313" y="2490788"/>
          <p14:tracePt t="60465" x="3516313" y="2479675"/>
          <p14:tracePt t="60485" x="3516313" y="2474913"/>
          <p14:tracePt t="60497" x="3516313" y="2465388"/>
          <p14:tracePt t="60515" x="3516313" y="2454275"/>
          <p14:tracePt t="60534" x="3525838" y="2454275"/>
          <p14:tracePt t="60546" x="3525838" y="2444750"/>
          <p14:tracePt t="60567" x="3536950" y="2433638"/>
          <p14:tracePt t="60582" x="3546475" y="2424113"/>
          <p14:tracePt t="60602" x="3556000" y="2413000"/>
          <p14:tracePt t="60614" x="3567113" y="2403475"/>
          <p14:tracePt t="60631" x="3571875" y="2403475"/>
          <p14:tracePt t="60647" x="3592513" y="2382838"/>
          <p14:tracePt t="60663" x="3613150" y="2373313"/>
          <p14:tracePt t="60680" x="3643313" y="2362200"/>
          <p14:tracePt t="60696" x="3673475" y="2341563"/>
          <p14:tracePt t="60714" x="3705225" y="2322513"/>
          <p14:tracePt t="60730" x="3735388" y="2301875"/>
          <p14:tracePt t="60746" x="3760788" y="2295525"/>
          <p14:tracePt t="60763" x="3781425" y="2286000"/>
          <p14:tracePt t="60780" x="3811588" y="2276475"/>
          <p14:tracePt t="60796" x="3822700" y="2276475"/>
          <p14:tracePt t="60813" x="3841750" y="2276475"/>
          <p14:tracePt t="60830" x="3852863" y="2276475"/>
          <p14:tracePt t="60847" x="3862388" y="2276475"/>
          <p14:tracePt t="60863" x="3862388" y="2286000"/>
          <p14:tracePt t="60886" x="3862388" y="2295525"/>
          <p14:tracePt t="60918" x="3862388" y="2301875"/>
          <p14:tracePt t="60947" x="3862388" y="2311400"/>
          <p14:tracePt t="60965" x="3862388" y="2322513"/>
          <p14:tracePt t="60983" x="3873500" y="2322513"/>
          <p14:tracePt t="60995" x="3873500" y="2332038"/>
          <p14:tracePt t="61016" x="3873500" y="2341563"/>
          <p14:tracePt t="61031" x="3883025" y="2341563"/>
          <p14:tracePt t="61048" x="3883025" y="2352675"/>
          <p14:tracePt t="61205" x="3883025" y="2362200"/>
          <p14:tracePt t="61230" x="3883025" y="2373313"/>
          <p14:tracePt t="61245" x="3873500" y="2382838"/>
          <p14:tracePt t="61264" x="3873500" y="2393950"/>
          <p14:tracePt t="61269" x="3862388" y="2393950"/>
          <p14:tracePt t="61280" x="3862388" y="2403475"/>
          <p14:tracePt t="61296" x="3852863" y="2403475"/>
          <p14:tracePt t="61314" x="3852863" y="2413000"/>
          <p14:tracePt t="61331" x="3832225" y="2424113"/>
          <p14:tracePt t="61347" x="3802063" y="2424113"/>
          <p14:tracePt t="61363" x="3781425" y="2424113"/>
          <p14:tracePt t="61380" x="3760788" y="2424113"/>
          <p14:tracePt t="61396" x="3751263" y="2424113"/>
          <p14:tracePt t="61413" x="3744913" y="2424113"/>
          <p14:tracePt t="61430" x="3744913" y="2413000"/>
          <p14:tracePt t="61447" x="3744913" y="2393950"/>
          <p14:tracePt t="61463" x="3744913" y="2382838"/>
          <p14:tracePt t="61480" x="3744913" y="2373313"/>
          <p14:tracePt t="61498" x="3744913" y="2362200"/>
          <p14:tracePt t="61537" x="3751263" y="2352675"/>
          <p14:tracePt t="61548" x="3760788" y="2352675"/>
          <p14:tracePt t="61565" x="3770313" y="2352675"/>
          <p14:tracePt t="61583" x="3781425" y="2352675"/>
          <p14:tracePt t="61597" x="3790950" y="2352675"/>
          <p14:tracePt t="61613" x="3802063" y="2352675"/>
          <p14:tracePt t="61631" x="3811588" y="2352675"/>
          <p14:tracePt t="61647" x="3822700" y="2362200"/>
          <p14:tracePt t="61663" x="3822700" y="2373313"/>
          <p14:tracePt t="61680" x="3832225" y="2382838"/>
          <p14:tracePt t="61696" x="3832225" y="2393950"/>
          <p14:tracePt t="61714" x="3832225" y="2403475"/>
          <p14:tracePt t="61763" x="3822700" y="2403475"/>
          <p14:tracePt t="61845" x="3822700" y="2393950"/>
          <p14:tracePt t="61917" x="3822700" y="2382838"/>
          <p14:tracePt t="61948" x="3832225" y="2382838"/>
          <p14:tracePt t="61953" x="3832225" y="2373313"/>
          <p14:tracePt t="61980" x="3841750" y="2373313"/>
          <p14:tracePt t="61988" x="3852863" y="2373313"/>
          <p14:tracePt t="61997" x="3852863" y="2362200"/>
          <p14:tracePt t="62014" x="3862388" y="2362200"/>
          <p14:tracePt t="62369" x="3873500" y="2362200"/>
          <p14:tracePt t="62394" x="3883025" y="2352675"/>
          <p14:tracePt t="62412" x="3894138" y="2352675"/>
          <p14:tracePt t="62422" x="3903663" y="2352675"/>
          <p14:tracePt t="62437" x="3913188" y="2352675"/>
          <p14:tracePt t="62447" x="3924300" y="2352675"/>
          <p14:tracePt t="62463" x="3933825" y="2352675"/>
          <p14:tracePt t="62480" x="3938588" y="2341563"/>
          <p14:tracePt t="62496" x="3959225" y="2341563"/>
          <p14:tracePt t="62514" x="3990975" y="2341563"/>
          <p14:tracePt t="62530" x="4021138" y="2341563"/>
          <p14:tracePt t="62546" x="4041775" y="2341563"/>
          <p14:tracePt t="62563" x="4071938" y="2341563"/>
          <p14:tracePt t="62580" x="4113213" y="2352675"/>
          <p14:tracePt t="62596" x="4127500" y="2362200"/>
          <p14:tracePt t="62613" x="4159250" y="2373313"/>
          <p14:tracePt t="62630" x="4189413" y="2373313"/>
          <p14:tracePt t="62647" x="4210050" y="2373313"/>
          <p14:tracePt t="62663" x="4230688" y="2373313"/>
          <p14:tracePt t="62680" x="4260850" y="2373313"/>
          <p14:tracePt t="62697" x="4270375" y="2382838"/>
          <p14:tracePt t="62714" x="4291013" y="2382838"/>
          <p14:tracePt t="62730" x="4295775" y="2393950"/>
          <p14:tracePt t="62746" x="4306888" y="2393950"/>
          <p14:tracePt t="62763" x="4316413" y="2393950"/>
          <p14:tracePt t="62780" x="4327525" y="2393950"/>
          <p14:tracePt t="62796" x="4337050" y="2393950"/>
          <p14:tracePt t="62813" x="4337050" y="2382838"/>
          <p14:tracePt t="62834" x="4348163" y="2382838"/>
          <p14:tracePt t="62847" x="4348163" y="2373313"/>
          <p14:tracePt t="62865" x="4357688" y="2373313"/>
          <p14:tracePt t="62894" x="4367213" y="2373313"/>
          <p14:tracePt t="62913" x="4378325" y="2373313"/>
          <p14:tracePt t="62931" x="4387850" y="2373313"/>
          <p14:tracePt t="62947" x="4387850" y="2362200"/>
          <p14:tracePt t="62966" x="4398963" y="2362200"/>
          <p14:tracePt t="62988" x="4408488" y="2362200"/>
          <p14:tracePt t="63014" x="4419600" y="2362200"/>
          <p14:tracePt t="63036" x="4429125" y="2362200"/>
          <p14:tracePt t="63052" x="4438650" y="2362200"/>
          <p14:tracePt t="63066" x="4438650" y="2373313"/>
          <p14:tracePt t="63081" x="4449763" y="2373313"/>
          <p14:tracePt t="63097" x="4459288" y="2373313"/>
          <p14:tracePt t="63114" x="4459288" y="2382838"/>
          <p14:tracePt t="63131" x="4459288" y="2393950"/>
          <p14:tracePt t="63147" x="4470400" y="2393950"/>
          <p14:tracePt t="63200" x="4470400" y="2403475"/>
          <p14:tracePt t="63246" x="4459288" y="2403475"/>
          <p14:tracePt t="63262" x="4449763" y="2403475"/>
          <p14:tracePt t="63278" x="4449763" y="2413000"/>
          <p14:tracePt t="63285" x="4438650" y="2413000"/>
          <p14:tracePt t="63299" x="4429125" y="2413000"/>
          <p14:tracePt t="63315" x="4419600" y="2413000"/>
          <p14:tracePt t="63331" x="4408488" y="2413000"/>
          <p14:tracePt t="63348" x="4408488" y="2424113"/>
          <p14:tracePt t="63363" x="4398963" y="2424113"/>
          <p14:tracePt t="63382" x="4387850" y="2424113"/>
          <p14:tracePt t="63460" x="4378325" y="2424113"/>
          <p14:tracePt t="63482" x="4378325" y="2413000"/>
          <p14:tracePt t="63513" x="4378325" y="2403475"/>
          <p14:tracePt t="63554" x="4378325" y="2393950"/>
          <p14:tracePt t="63606" x="4378325" y="2382838"/>
          <p14:tracePt t="63640" x="4367213" y="2382838"/>
          <p14:tracePt t="63696" x="4357688" y="2373313"/>
          <p14:tracePt t="63775" x="4357688" y="2362200"/>
          <p14:tracePt t="63818" x="4367213" y="2362200"/>
          <p14:tracePt t="63833" x="4367213" y="2352675"/>
          <p14:tracePt t="63846" x="4378325" y="2352675"/>
          <p14:tracePt t="63861" x="4387850" y="2352675"/>
          <p14:tracePt t="63867" x="4398963" y="2352675"/>
          <p14:tracePt t="63883" x="4408488" y="2341563"/>
          <p14:tracePt t="63896" x="4419600" y="2341563"/>
          <p14:tracePt t="63914" x="4429125" y="2341563"/>
          <p14:tracePt t="63930" x="4438650" y="2341563"/>
          <p14:tracePt t="63947" x="4449763" y="2341563"/>
          <p14:tracePt t="64015" x="4449763" y="2352675"/>
          <p14:tracePt t="64040" x="4449763" y="2362200"/>
          <p14:tracePt t="64066" x="4449763" y="2373313"/>
          <p14:tracePt t="64145" x="4449763" y="2362200"/>
          <p14:tracePt t="64162" x="4449763" y="2352675"/>
          <p14:tracePt t="64179" x="4449763" y="2341563"/>
          <p14:tracePt t="64185" x="4459288" y="2341563"/>
          <p14:tracePt t="64196" x="4459288" y="2332038"/>
          <p14:tracePt t="64213" x="4470400" y="2332038"/>
          <p14:tracePt t="64230" x="4479925" y="2322513"/>
          <p14:tracePt t="64247" x="4495800" y="2311400"/>
          <p14:tracePt t="64263" x="4505325" y="2311400"/>
          <p14:tracePt t="64281" x="4516438" y="2311400"/>
          <p14:tracePt t="64296" x="4525963" y="2311400"/>
          <p14:tracePt t="64313" x="4537075" y="2311400"/>
          <p14:tracePt t="64330" x="4546600" y="2311400"/>
          <p14:tracePt t="64346" x="4556125" y="2311400"/>
          <p14:tracePt t="64363" x="4567238" y="2311400"/>
          <p14:tracePt t="64380" x="4587875" y="2311400"/>
          <p14:tracePt t="64396" x="4597400" y="2311400"/>
          <p14:tracePt t="64415" x="4608513" y="2311400"/>
          <p14:tracePt t="64441" x="4618038" y="2311400"/>
          <p14:tracePt t="64482" x="4627563" y="2311400"/>
          <p14:tracePt t="64534" x="4638675" y="2311400"/>
          <p14:tracePt t="64583" x="4648200" y="2311400"/>
          <p14:tracePt t="64682" x="4648200" y="2322513"/>
          <p14:tracePt t="64721" x="4648200" y="2332038"/>
          <p14:tracePt t="64760" x="4648200" y="2341563"/>
          <p14:tracePt t="64793" x="4648200" y="2352675"/>
          <p14:tracePt t="65135" x="4659313" y="2352675"/>
          <p14:tracePt t="65243" x="4659313" y="2362200"/>
          <p14:tracePt t="65333" x="4659313" y="2373313"/>
          <p14:tracePt t="65445" x="4659313" y="2382838"/>
          <p14:tracePt t="65603" x="4648200" y="2382838"/>
          <p14:tracePt t="65648" x="4648200" y="2373313"/>
          <p14:tracePt t="65663" x="4638675" y="2373313"/>
          <p14:tracePt t="65678" x="4638675" y="2362200"/>
          <p14:tracePt t="65696" x="4627563" y="2362200"/>
          <p14:tracePt t="65711" x="4627563" y="2352675"/>
          <p14:tracePt t="65731" x="4618038" y="2352675"/>
          <p14:tracePt t="65747" x="4608513" y="2352675"/>
          <p14:tracePt t="65763" x="4608513" y="2341563"/>
          <p14:tracePt t="65781" x="4587875" y="2332038"/>
          <p14:tracePt t="65797" x="4576763" y="2322513"/>
          <p14:tracePt t="65814" x="4567238" y="2311400"/>
          <p14:tracePt t="65831" x="4546600" y="2311400"/>
          <p14:tracePt t="65847" x="4537075" y="2301875"/>
          <p14:tracePt t="65867" x="4537075" y="2295525"/>
          <p14:tracePt t="65880" x="4525963" y="2295525"/>
          <p14:tracePt t="65897" x="4516438" y="2295525"/>
          <p14:tracePt t="65914" x="4505325" y="2295525"/>
          <p14:tracePt t="65931" x="4495800" y="2286000"/>
          <p14:tracePt t="65947" x="4479925" y="2286000"/>
          <p14:tracePt t="65963" x="4470400" y="2286000"/>
          <p14:tracePt t="65980" x="4459288" y="2286000"/>
          <p14:tracePt t="65996" x="4449763" y="2286000"/>
          <p14:tracePt t="66014" x="4438650" y="2276475"/>
          <p14:tracePt t="66030" x="4429125" y="2276475"/>
          <p14:tracePt t="66047" x="4419600" y="2276475"/>
          <p14:tracePt t="66063" x="4398963" y="2276475"/>
          <p14:tracePt t="66080" x="4387850" y="2276475"/>
          <p14:tracePt t="66096" x="4378325" y="2276475"/>
          <p14:tracePt t="66114" x="4367213" y="2276475"/>
          <p14:tracePt t="66130" x="4357688" y="2276475"/>
          <p14:tracePt t="66146" x="4357688" y="2286000"/>
          <p14:tracePt t="66163" x="4348163" y="2295525"/>
          <p14:tracePt t="66180" x="4348163" y="2301875"/>
          <p14:tracePt t="66196" x="4337050" y="2311400"/>
          <p14:tracePt t="66215" x="4327525" y="2322513"/>
          <p14:tracePt t="66248" x="4327525" y="2332038"/>
          <p14:tracePt t="66282" x="4316413" y="2332038"/>
          <p14:tracePt t="66315" x="4316413" y="2341563"/>
          <p14:tracePt t="66391" x="4316413" y="2352675"/>
          <p14:tracePt t="66429" x="4306888" y="2352675"/>
          <p14:tracePt t="66478" x="4306888" y="2362200"/>
          <p14:tracePt t="66540" x="4306888" y="2373313"/>
          <p14:tracePt t="66580" x="4295775" y="2373313"/>
          <p14:tracePt t="66588" x="4295775" y="2382838"/>
          <p14:tracePt t="66632" x="4295775" y="2393950"/>
          <p14:tracePt t="66644" x="4291013" y="2393950"/>
          <p14:tracePt t="66671" x="4281488" y="2393950"/>
          <p14:tracePt t="66693" x="4270375" y="2393950"/>
          <p14:tracePt t="66699" x="4270375" y="2403475"/>
          <p14:tracePt t="66715" x="4260850" y="2403475"/>
          <p14:tracePt t="66731" x="4251325" y="2403475"/>
          <p14:tracePt t="66747" x="4240213" y="2403475"/>
          <p14:tracePt t="66763" x="4230688" y="2403475"/>
          <p14:tracePt t="66780" x="4219575" y="2403475"/>
          <p14:tracePt t="66796" x="4210050" y="2403475"/>
          <p14:tracePt t="66813" x="4198938" y="2403475"/>
          <p14:tracePt t="66831" x="4179888" y="2403475"/>
          <p14:tracePt t="66847" x="4179888" y="2413000"/>
          <p14:tracePt t="66863" x="4168775" y="2413000"/>
          <p14:tracePt t="66880" x="4159250" y="2413000"/>
          <p14:tracePt t="66898" x="4148138" y="2413000"/>
          <p14:tracePt t="66932" x="4138613" y="2413000"/>
          <p14:tracePt t="67147" x="4138613" y="2403475"/>
          <p14:tracePt t="67194" x="4138613" y="2393950"/>
          <p14:tracePt t="67210" x="4148138" y="2393950"/>
          <p14:tracePt t="67220" x="4148138" y="2382838"/>
          <p14:tracePt t="67230" x="4159250" y="2382838"/>
          <p14:tracePt t="67247" x="4168775" y="2382838"/>
          <p14:tracePt t="67263" x="4179888" y="2373313"/>
          <p14:tracePt t="67280" x="4198938" y="2373313"/>
          <p14:tracePt t="67296" x="4219575" y="2362200"/>
          <p14:tracePt t="67314" x="4230688" y="2362200"/>
          <p14:tracePt t="67331" x="4240213" y="2352675"/>
          <p14:tracePt t="67347" x="4260850" y="2352675"/>
          <p14:tracePt t="67363" x="4270375" y="2341563"/>
          <p14:tracePt t="67380" x="4281488" y="2332038"/>
          <p14:tracePt t="67396" x="4295775" y="2322513"/>
          <p14:tracePt t="67413" x="4306888" y="2322513"/>
          <p14:tracePt t="67430" x="4316413" y="2311400"/>
          <p14:tracePt t="67447" x="4327525" y="2311400"/>
          <p14:tracePt t="67468" x="4337050" y="2311400"/>
          <p14:tracePt t="67500" x="4348163" y="2301875"/>
          <p14:tracePt t="67523" x="4357688" y="2301875"/>
          <p14:tracePt t="67535" x="4367213" y="2301875"/>
          <p14:tracePt t="67549" x="4378325" y="2295525"/>
          <p14:tracePt t="67565" x="4387850" y="2295525"/>
          <p14:tracePt t="67583" x="4398963" y="2286000"/>
          <p14:tracePt t="67596" x="4408488" y="2286000"/>
          <p14:tracePt t="67613" x="4419600" y="2286000"/>
          <p14:tracePt t="67630" x="4429125" y="2286000"/>
          <p14:tracePt t="67647" x="4438650" y="2276475"/>
          <p14:tracePt t="67663" x="4459288" y="2276475"/>
          <p14:tracePt t="67680" x="4470400" y="2276475"/>
          <p14:tracePt t="67696" x="4495800" y="2276475"/>
          <p14:tracePt t="67714" x="4505325" y="2276475"/>
          <p14:tracePt t="67731" x="4525963" y="2276475"/>
          <p14:tracePt t="67747" x="4537075" y="2276475"/>
          <p14:tracePt t="67763" x="4546600" y="2276475"/>
          <p14:tracePt t="67780" x="4567238" y="2276475"/>
          <p14:tracePt t="67796" x="4576763" y="2276475"/>
          <p14:tracePt t="67813" x="4587875" y="2276475"/>
          <p14:tracePt t="67830" x="4597400" y="2276475"/>
          <p14:tracePt t="67847" x="4608513" y="2276475"/>
          <p14:tracePt t="67863" x="4618038" y="2265363"/>
          <p14:tracePt t="67880" x="4627563" y="2255838"/>
          <p14:tracePt t="67904" x="4638675" y="2244725"/>
          <p14:tracePt t="67924" x="4638675" y="2235200"/>
          <p14:tracePt t="67947" x="4648200" y="2224088"/>
          <p14:tracePt t="67963" x="4659313" y="2205038"/>
          <p14:tracePt t="67980" x="4664075" y="2193925"/>
          <p14:tracePt t="67996" x="4673600" y="2173288"/>
          <p14:tracePt t="68014" x="4684713" y="2152650"/>
          <p14:tracePt t="68031" x="4694238" y="2143125"/>
          <p14:tracePt t="68048" x="4705350" y="2143125"/>
          <p14:tracePt t="68081" x="4714875" y="2143125"/>
          <p14:tracePt t="68117" x="4724400" y="2143125"/>
          <p14:tracePt t="68169" x="4735513" y="2143125"/>
          <p14:tracePt t="68217" x="4745038" y="2143125"/>
          <p14:tracePt t="68265" x="4756150" y="2143125"/>
          <p14:tracePt t="68296" x="4765675" y="2143125"/>
          <p14:tracePt t="68318" x="4776788" y="2143125"/>
          <p14:tracePt t="68341" x="4786313" y="2143125"/>
          <p14:tracePt t="68350" x="4786313" y="2152650"/>
          <p14:tracePt t="68366" x="4795838" y="2152650"/>
          <p14:tracePt t="68384" x="4806950" y="2152650"/>
          <p14:tracePt t="68400" x="4816475" y="2152650"/>
          <p14:tracePt t="68415" x="4827588" y="2152650"/>
          <p14:tracePt t="68440" x="4837113" y="2152650"/>
          <p14:tracePt t="68452" x="4848225" y="2152650"/>
          <p14:tracePt t="68469" x="4852988" y="2152650"/>
          <p14:tracePt t="68480" x="4862513" y="2152650"/>
          <p14:tracePt t="68496" x="4873625" y="2152650"/>
          <p14:tracePt t="68514" x="4883150" y="2152650"/>
          <p14:tracePt t="68530" x="4913313" y="2152650"/>
          <p14:tracePt t="68547" x="4933950" y="2152650"/>
          <p14:tracePt t="68563" x="4945063" y="2143125"/>
          <p14:tracePt t="68580" x="4965700" y="2143125"/>
          <p14:tracePt t="68596" x="4975225" y="2143125"/>
          <p14:tracePt t="68613" x="4995863" y="2143125"/>
          <p14:tracePt t="68630" x="5005388" y="2143125"/>
          <p14:tracePt t="68647" x="5016500" y="2143125"/>
          <p14:tracePt t="68663" x="5026025" y="2152650"/>
          <p14:tracePt t="68680" x="5030788" y="2152650"/>
          <p14:tracePt t="68696" x="5030788" y="2163763"/>
          <p14:tracePt t="68713" x="5041900" y="2163763"/>
          <p14:tracePt t="68730" x="5051425" y="2163763"/>
          <p14:tracePt t="68747" x="5062538" y="2173288"/>
          <p14:tracePt t="68763" x="5072063" y="2173288"/>
          <p14:tracePt t="68780" x="5081588" y="2184400"/>
          <p14:tracePt t="68796" x="5092700" y="2184400"/>
          <p14:tracePt t="68813" x="5102225" y="2193925"/>
          <p14:tracePt t="68830" x="5113338" y="2193925"/>
          <p14:tracePt t="68847" x="5122863" y="2193925"/>
          <p14:tracePt t="68863" x="5133975" y="2193925"/>
          <p14:tracePt t="68887" x="5143500" y="2205038"/>
          <p14:tracePt t="68896" x="5153025" y="2205038"/>
          <p14:tracePt t="68943" x="5164138" y="2205038"/>
          <p14:tracePt t="68980" x="5173663" y="2205038"/>
          <p14:tracePt t="68996" x="5173663" y="2214563"/>
          <p14:tracePt t="69024" x="5184775" y="2214563"/>
          <p14:tracePt t="69076" x="5184775" y="2224088"/>
          <p14:tracePt t="69136" x="5184775" y="2235200"/>
          <p14:tracePt t="69172" x="5184775" y="2244725"/>
          <p14:tracePt t="69228" x="5184775" y="2255838"/>
          <p14:tracePt t="69264" x="5184775" y="2265363"/>
          <p14:tracePt t="69297" x="5184775" y="2276475"/>
          <p14:tracePt t="69344" x="5194300" y="2286000"/>
          <p14:tracePt t="69393" x="5194300" y="2295525"/>
          <p14:tracePt t="69413" x="5205413" y="2295525"/>
          <p14:tracePt t="69444" x="5205413" y="2301875"/>
          <p14:tracePt t="69535" x="5210175" y="2301875"/>
          <p14:tracePt t="70075" x="5205413" y="2301875"/>
          <p14:tracePt t="70120" x="5205413" y="2295525"/>
          <p14:tracePt t="70183" x="5205413" y="2286000"/>
          <p14:tracePt t="70217" x="5205413" y="2276475"/>
          <p14:tracePt t="70257" x="5205413" y="2265363"/>
          <p14:tracePt t="70294" x="5205413" y="2255838"/>
          <p14:tracePt t="70313" x="5210175" y="2255838"/>
          <p14:tracePt t="70331" x="5210175" y="2244725"/>
          <p14:tracePt t="70346" x="5219700" y="2244725"/>
          <p14:tracePt t="70363" x="5230813" y="2235200"/>
          <p14:tracePt t="70380" x="5230813" y="2224088"/>
          <p14:tracePt t="70396" x="5240338" y="2224088"/>
          <p14:tracePt t="70415" x="5251450" y="2224088"/>
          <p14:tracePt t="70450" x="5260975" y="2224088"/>
          <p14:tracePt t="70487" x="5270500" y="2224088"/>
          <p14:tracePt t="70504" x="5281613" y="2224088"/>
          <p14:tracePt t="70515" x="5281613" y="2235200"/>
          <p14:tracePt t="70530" x="5291138" y="2244725"/>
          <p14:tracePt t="70546" x="5291138" y="2255838"/>
          <p14:tracePt t="70563" x="5302250" y="2265363"/>
          <p14:tracePt t="70580" x="5311775" y="2265363"/>
          <p14:tracePt t="70599" x="5322888" y="2265363"/>
          <p14:tracePt t="70615" x="5322888" y="2276475"/>
          <p14:tracePt t="70667" x="5332413" y="2276475"/>
          <p14:tracePt t="70679" x="5332413" y="2286000"/>
          <p14:tracePt t="70701" x="5341938" y="2286000"/>
          <p14:tracePt t="70721" x="5341938" y="2295525"/>
          <p14:tracePt t="70747" x="5341938" y="2301875"/>
          <p14:tracePt t="70755" x="5353050" y="2301875"/>
          <p14:tracePt t="70779" x="5353050" y="2311400"/>
          <p14:tracePt t="70797" x="5362575" y="2311400"/>
          <p14:tracePt t="70829" x="5373688" y="2322513"/>
          <p14:tracePt t="70866" x="5383213" y="2322513"/>
          <p14:tracePt t="70881" x="5383213" y="2332038"/>
          <p14:tracePt t="70898" x="5383213" y="2341563"/>
          <p14:tracePt t="70914" x="5394325" y="2341563"/>
          <p14:tracePt t="70932" x="5394325" y="2352675"/>
          <p14:tracePt t="70950" x="5394325" y="2362200"/>
          <p14:tracePt t="71003" x="5383213" y="2362200"/>
          <p14:tracePt t="71047" x="5373688" y="2362200"/>
          <p14:tracePt t="71201" x="5373688" y="2352675"/>
          <p14:tracePt t="71277" x="5373688" y="2341563"/>
          <p14:tracePt t="71388" x="5362575" y="2341563"/>
          <p14:tracePt t="71394" x="5362575" y="2332038"/>
          <p14:tracePt t="71583" x="5362575" y="2322513"/>
          <p14:tracePt t="71598" x="5353050" y="2322513"/>
          <p14:tracePt t="71638" x="5341938" y="2322513"/>
          <p14:tracePt t="71644" x="5341938" y="2311400"/>
          <p14:tracePt t="71661" x="5332413" y="2311400"/>
          <p14:tracePt t="71695" x="5322888" y="2311400"/>
          <p14:tracePt t="71734" x="5311775" y="2311400"/>
          <p14:tracePt t="71786" x="5302250" y="2311400"/>
          <p14:tracePt t="71818" x="5291138" y="2311400"/>
          <p14:tracePt t="71937" x="5291138" y="2322513"/>
          <p14:tracePt t="72053" x="5281613" y="2322513"/>
          <p14:tracePt t="72397" x="5291138" y="2322513"/>
          <p14:tracePt t="72451" x="5302250" y="2322513"/>
          <p14:tracePt t="72481" x="5302250" y="2311400"/>
          <p14:tracePt t="72501" x="5311775" y="2301875"/>
          <p14:tracePt t="72529" x="5311775" y="2295525"/>
          <p14:tracePt t="72547" x="5322888" y="2295525"/>
          <p14:tracePt t="72563" x="5322888" y="2286000"/>
          <p14:tracePt t="72611" x="5332413" y="2286000"/>
          <p14:tracePt t="72630" x="5332413" y="2276475"/>
          <p14:tracePt t="72647" x="5341938" y="2276475"/>
          <p14:tracePt t="72665" x="5353050" y="2276475"/>
          <p14:tracePt t="72691" x="5362575" y="2276475"/>
          <p14:tracePt t="72716" x="5373688" y="2276475"/>
          <p14:tracePt t="72748" x="5383213" y="2276475"/>
          <p14:tracePt t="72757" x="5383213" y="2265363"/>
          <p14:tracePt t="72920" x="5383213" y="2276475"/>
          <p14:tracePt t="72982" x="5383213" y="2286000"/>
          <p14:tracePt t="73033" x="5383213" y="2295525"/>
          <p14:tracePt t="73064" x="5373688" y="2301875"/>
          <p14:tracePt t="73086" x="5373688" y="2311400"/>
          <p14:tracePt t="73098" x="5362575" y="2311400"/>
          <p14:tracePt t="73115" x="5362575" y="2322513"/>
          <p14:tracePt t="73129" x="5353050" y="2322513"/>
          <p14:tracePt t="73147" x="5341938" y="2332038"/>
          <p14:tracePt t="73163" x="5332413" y="2332038"/>
          <p14:tracePt t="73180" x="5322888" y="2332038"/>
          <p14:tracePt t="73197" x="5311775" y="2332038"/>
          <p14:tracePt t="73215" x="5302250" y="2332038"/>
          <p14:tracePt t="73244" x="5291138" y="2332038"/>
          <p14:tracePt t="73290" x="5291138" y="2322513"/>
          <p14:tracePt t="73321" x="5291138" y="2311400"/>
          <p14:tracePt t="73354" x="5291138" y="2301875"/>
          <p14:tracePt t="73379" x="5291138" y="2295525"/>
          <p14:tracePt t="73403" x="5302250" y="2295525"/>
          <p14:tracePt t="73414" x="5302250" y="2286000"/>
          <p14:tracePt t="73430" x="5311775" y="2286000"/>
          <p14:tracePt t="73447" x="5322888" y="2286000"/>
          <p14:tracePt t="73463" x="5341938" y="2286000"/>
          <p14:tracePt t="73480" x="5353050" y="2286000"/>
          <p14:tracePt t="73496" x="5362575" y="2286000"/>
          <p14:tracePt t="73513" x="5373688" y="2286000"/>
          <p14:tracePt t="73539" x="5383213" y="2286000"/>
          <p14:tracePt t="73571" x="5383213" y="2295525"/>
          <p14:tracePt t="73603" x="5383213" y="2301875"/>
          <p14:tracePt t="73647" x="5383213" y="2311400"/>
          <p14:tracePt t="73654" x="5394325" y="2311400"/>
          <p14:tracePt t="73683" x="5394325" y="2322513"/>
          <p14:tracePt t="73714" x="5394325" y="2332038"/>
          <p14:tracePt t="73747" x="5394325" y="2341563"/>
          <p14:tracePt t="73768" x="5394325" y="2352675"/>
          <p14:tracePt t="73796" x="5394325" y="2362200"/>
          <p14:tracePt t="73818" x="5394325" y="2373313"/>
          <p14:tracePt t="73835" x="5383213" y="2373313"/>
          <p14:tracePt t="73844" x="5383213" y="2382838"/>
          <p14:tracePt t="73857" x="5373688" y="2393950"/>
          <p14:tracePt t="73896" x="5362575" y="2403475"/>
          <p14:tracePt t="73913" x="5353050" y="2403475"/>
          <p14:tracePt t="73933" x="5341938" y="2403475"/>
          <p14:tracePt t="73947" x="5332413" y="2403475"/>
          <p14:tracePt t="73955" x="5322888" y="2403475"/>
          <p14:tracePt t="73963" x="5311775" y="2403475"/>
          <p14:tracePt t="73986" x="5302250" y="2403475"/>
          <p14:tracePt t="73996" x="5291138" y="2403475"/>
          <p14:tracePt t="74014" x="5281613" y="2403475"/>
          <p14:tracePt t="74047" x="5270500" y="2403475"/>
          <p14:tracePt t="74063" x="5270500" y="2393950"/>
          <p14:tracePt t="74123" x="5270500" y="2382838"/>
          <p14:tracePt t="74148" x="5270500" y="2373313"/>
          <p14:tracePt t="74185" x="5281613" y="2362200"/>
          <p14:tracePt t="74215" x="5291138" y="2352675"/>
          <p14:tracePt t="74249" x="5302250" y="2352675"/>
          <p14:tracePt t="74255" x="5302250" y="2341563"/>
          <p14:tracePt t="74276" x="5311775" y="2341563"/>
          <p14:tracePt t="74321" x="5322888" y="2341563"/>
          <p14:tracePt t="74341" x="5322888" y="2332038"/>
          <p14:tracePt t="74355" x="5332413" y="2332038"/>
          <p14:tracePt t="74390" x="5341938" y="2332038"/>
          <p14:tracePt t="74446" x="5353050" y="2332038"/>
          <p14:tracePt t="74497" x="5353050" y="2341563"/>
          <p14:tracePt t="74527" x="5362575" y="2341563"/>
          <p14:tracePt t="74565" x="5362575" y="2352675"/>
          <p14:tracePt t="74619" x="5362575" y="2362200"/>
          <p14:tracePt t="74653" x="5362575" y="2373313"/>
          <p14:tracePt t="74697" x="5362575" y="2382838"/>
          <p14:tracePt t="74715" x="5353050" y="2382838"/>
          <p14:tracePt t="74731" x="5341938" y="2382838"/>
          <p14:tracePt t="74748" x="5332413" y="2382838"/>
          <p14:tracePt t="74763" x="5322888" y="2382838"/>
          <p14:tracePt t="74781" x="5311775" y="2382838"/>
          <p14:tracePt t="74796" x="5302250" y="2382838"/>
          <p14:tracePt t="74813" x="5291138" y="2382838"/>
          <p14:tracePt t="74830" x="5281613" y="2382838"/>
          <p14:tracePt t="74870" x="5281613" y="2373313"/>
          <p14:tracePt t="74912" x="5281613" y="2362200"/>
          <p14:tracePt t="74955" x="5281613" y="2352675"/>
          <p14:tracePt t="74978" x="5291138" y="2352675"/>
          <p14:tracePt t="74998" x="5302250" y="2352675"/>
          <p14:tracePt t="75030" x="5311775" y="2352675"/>
          <p14:tracePt t="75067" x="5322888" y="2352675"/>
          <p14:tracePt t="75117" x="5332413" y="2352675"/>
          <p14:tracePt t="75199" x="5341938" y="2352675"/>
          <p14:tracePt t="75289" x="5353050" y="2352675"/>
          <p14:tracePt t="75525" x="5362575" y="2352675"/>
          <p14:tracePt t="75581" x="5373688" y="2352675"/>
          <p14:tracePt t="75646" x="5373688" y="2362200"/>
          <p14:tracePt t="75665" x="5383213" y="2362200"/>
          <p14:tracePt t="75674" x="5383213" y="2373313"/>
          <p14:tracePt t="75690" x="5383213" y="2382838"/>
          <p14:tracePt t="75708" x="5383213" y="2393950"/>
          <p14:tracePt t="75728" x="5383213" y="2403475"/>
          <p14:tracePt t="75757" x="5383213" y="2413000"/>
          <p14:tracePt t="75780" x="5373688" y="2413000"/>
          <p14:tracePt t="75796" x="5362575" y="2413000"/>
          <p14:tracePt t="75814" x="5353050" y="2413000"/>
          <p14:tracePt t="75930" x="5341938" y="2413000"/>
          <p14:tracePt t="75953" x="5332413" y="2413000"/>
          <p14:tracePt t="75969" x="5322888" y="2413000"/>
          <p14:tracePt t="75997" x="5311775" y="2413000"/>
          <p14:tracePt t="76011" x="5311775" y="2424113"/>
          <p14:tracePt t="76017" x="5302250" y="2424113"/>
          <p14:tracePt t="76047" x="5291138" y="2424113"/>
          <p14:tracePt t="76064" x="5291138" y="2433638"/>
          <p14:tracePt t="76081" x="5281613" y="2433638"/>
          <p14:tracePt t="76096" x="5270500" y="2433638"/>
          <p14:tracePt t="76114" x="5260975" y="2433638"/>
          <p14:tracePt t="76273" x="5260975" y="2424113"/>
          <p14:tracePt t="76367" x="5260975" y="2413000"/>
          <p14:tracePt t="76480" x="5270500" y="2413000"/>
          <p14:tracePt t="76486" x="5270500" y="2403475"/>
          <p14:tracePt t="76515" x="5281613" y="2403475"/>
          <p14:tracePt t="76534" x="5291138" y="2403475"/>
          <p14:tracePt t="76562" x="5302250" y="2403475"/>
          <p14:tracePt t="76581" x="5311775" y="2403475"/>
          <p14:tracePt t="76611" x="5322888" y="2403475"/>
          <p14:tracePt t="76672" x="5322888" y="2393950"/>
          <p14:tracePt t="76753" x="5322888" y="2382838"/>
          <p14:tracePt t="76811" x="5322888" y="2373313"/>
          <p14:tracePt t="76831" x="5322888" y="2362200"/>
          <p14:tracePt t="77271" x="5332413" y="2362200"/>
          <p14:tracePt t="77315" x="5341938" y="2362200"/>
          <p14:tracePt t="77356" x="5353050" y="2362200"/>
          <p14:tracePt t="77381" x="5362575" y="2362200"/>
          <p14:tracePt t="77420" x="5373688" y="2362200"/>
          <p14:tracePt t="77446" x="5383213" y="2362200"/>
          <p14:tracePt t="77503" x="5394325" y="2362200"/>
          <p14:tracePt t="77593" x="5399088" y="2362200"/>
          <p14:tracePt t="77767" x="5399088" y="2373313"/>
          <p14:tracePt t="77881" x="5399088" y="2382838"/>
          <p14:tracePt t="77994" x="5399088" y="2393950"/>
          <p14:tracePt t="78052" x="5394325" y="2393950"/>
          <p14:tracePt t="78130" x="5394325" y="2403475"/>
          <p14:tracePt t="78279" x="5394325" y="2393950"/>
          <p14:tracePt t="78291" x="5399088" y="2393950"/>
          <p14:tracePt t="78296" x="5399088" y="2382838"/>
          <p14:tracePt t="78314" x="5408613" y="2382838"/>
          <p14:tracePt t="78331" x="5419725" y="2362200"/>
          <p14:tracePt t="78346" x="5438775" y="2341563"/>
          <p14:tracePt t="78363" x="5449888" y="2332038"/>
          <p14:tracePt t="78380" x="5449888" y="2311400"/>
          <p14:tracePt t="78396" x="5459413" y="2301875"/>
          <p14:tracePt t="78417" x="5470525" y="2301875"/>
          <p14:tracePt t="78444" x="5470525" y="2311400"/>
          <p14:tracePt t="78450" x="5480050" y="2311400"/>
          <p14:tracePt t="78463" x="5480050" y="2322513"/>
          <p14:tracePt t="78480" x="5480050" y="2332038"/>
          <p14:tracePt t="78496" x="5491163" y="2341563"/>
          <p14:tracePt t="78516" x="5500688" y="2352675"/>
          <p14:tracePt t="78549" x="5510213" y="2352675"/>
          <p14:tracePt t="78578" x="5521325" y="2352675"/>
          <p14:tracePt t="78610" x="5530850" y="2352675"/>
          <p14:tracePt t="78686" x="5541963" y="2352675"/>
          <p14:tracePt t="78718" x="5551488" y="2352675"/>
          <p14:tracePt t="78734" x="5562600" y="2352675"/>
          <p14:tracePt t="78761" x="5572125" y="2352675"/>
          <p14:tracePt t="78794" x="5576888" y="2352675"/>
          <p14:tracePt t="78833" x="5588000" y="2352675"/>
          <p14:tracePt t="78874" x="5597525" y="2352675"/>
          <p14:tracePt t="78927" x="5608638" y="2352675"/>
          <p14:tracePt t="78962" x="5608638" y="2341563"/>
          <p14:tracePt t="78986" x="5618163" y="2341563"/>
          <p14:tracePt t="79002" x="5618163" y="2332038"/>
          <p14:tracePt t="79031" x="5627688" y="2322513"/>
          <p14:tracePt t="79062" x="5638800" y="2322513"/>
          <p14:tracePt t="79113" x="5648325" y="2322513"/>
          <p14:tracePt t="79291" x="5648325" y="2311400"/>
          <p14:tracePt t="79325" x="5659438" y="2311400"/>
          <p14:tracePt t="79357" x="5668963" y="2311400"/>
          <p14:tracePt t="79397" x="5680075" y="2311400"/>
          <p14:tracePt t="79429" x="5689600" y="2311400"/>
          <p14:tracePt t="79727" x="5689600" y="2322513"/>
          <p14:tracePt t="79764" x="5689600" y="2332038"/>
          <p14:tracePt t="79803" x="5689600" y="2341563"/>
          <p14:tracePt t="79864" x="5689600" y="2352675"/>
          <p14:tracePt t="79914" x="5680075" y="2352675"/>
          <p14:tracePt t="79940" x="5680075" y="2362200"/>
          <p14:tracePt t="79993" x="5668963" y="2362200"/>
          <p14:tracePt t="80018" x="5659438" y="2362200"/>
          <p14:tracePt t="80060" x="5648325" y="2362200"/>
          <p14:tracePt t="80104" x="5648325" y="2373313"/>
          <p14:tracePt t="80611" x="5659438" y="2373313"/>
          <p14:tracePt t="80672" x="5659438" y="2382838"/>
          <p14:tracePt t="80720" x="5659438" y="2393950"/>
          <p14:tracePt t="80755" x="5648325" y="2393950"/>
          <p14:tracePt t="80783" x="5638800" y="2393950"/>
          <p14:tracePt t="80789" x="5638800" y="2403475"/>
          <p14:tracePt t="80803" x="5627688" y="2403475"/>
          <p14:tracePt t="80816" x="5618163" y="2403475"/>
          <p14:tracePt t="80832" x="5608638" y="2413000"/>
          <p14:tracePt t="80847" x="5597525" y="2413000"/>
          <p14:tracePt t="80863" x="5588000" y="2424113"/>
          <p14:tracePt t="80880" x="5576888" y="2424113"/>
          <p14:tracePt t="80896" x="5572125" y="2424113"/>
          <p14:tracePt t="80914" x="5562600" y="2433638"/>
          <p14:tracePt t="80931" x="5551488" y="2433638"/>
          <p14:tracePt t="80950" x="5541963" y="2433638"/>
          <p14:tracePt t="80969" x="5530850" y="2433638"/>
          <p14:tracePt t="81060" x="5530850" y="2444750"/>
          <p14:tracePt t="81143" x="5521325" y="2444750"/>
          <p14:tracePt t="81298" x="5521325" y="2454275"/>
          <p14:tracePt t="81469" x="5510213" y="2454275"/>
          <p14:tracePt t="81483" x="5510213" y="2444750"/>
          <p14:tracePt t="81497" x="5510213" y="2433638"/>
          <p14:tracePt t="81515" x="5510213" y="2424113"/>
          <p14:tracePt t="81530" x="5510213" y="2413000"/>
          <p14:tracePt t="81538" x="5510213" y="2403475"/>
          <p14:tracePt t="81548" x="5510213" y="2393950"/>
          <p14:tracePt t="81564" x="5510213" y="2382838"/>
          <p14:tracePt t="81583" x="5521325" y="2373313"/>
          <p14:tracePt t="81600" x="5521325" y="2362200"/>
          <p14:tracePt t="81615" x="5521325" y="2352675"/>
          <p14:tracePt t="81645" x="5530850" y="2352675"/>
          <p14:tracePt t="81652" x="5530850" y="2341563"/>
          <p14:tracePt t="81695" x="5541963" y="2341563"/>
          <p14:tracePt t="81863" x="5530850" y="2341563"/>
          <p14:tracePt t="81918" x="5521325" y="2332038"/>
          <p14:tracePt t="81949" x="5510213" y="2332038"/>
          <p14:tracePt t="81969" x="5510213" y="2322513"/>
          <p14:tracePt t="81991" x="5500688" y="2322513"/>
          <p14:tracePt t="82063" x="5491163" y="2322513"/>
          <p14:tracePt t="82165" x="5491163" y="2332038"/>
          <p14:tracePt t="82199" x="5480050" y="2332038"/>
          <p14:tracePt t="82259" x="5470525" y="2332038"/>
          <p14:tracePt t="82289" x="5459413" y="2332038"/>
          <p14:tracePt t="82312" x="5449888" y="2332038"/>
          <p14:tracePt t="82333" x="5438775" y="2332038"/>
          <p14:tracePt t="82374" x="5429250" y="2332038"/>
          <p14:tracePt t="82445" x="5419725" y="2332038"/>
          <p14:tracePt t="82480" x="5408613" y="2332038"/>
          <p14:tracePt t="82504" x="5399088" y="2332038"/>
          <p14:tracePt t="82521" x="5394325" y="2332038"/>
          <p14:tracePt t="82546" x="5383213" y="2332038"/>
          <p14:tracePt t="82565" x="5373688" y="2332038"/>
          <p14:tracePt t="82581" x="5362575" y="2332038"/>
          <p14:tracePt t="82597" x="5353050" y="2332038"/>
          <p14:tracePt t="82613" x="5332413" y="2341563"/>
          <p14:tracePt t="82630" x="5311775" y="2341563"/>
          <p14:tracePt t="82647" x="5281613" y="2352675"/>
          <p14:tracePt t="82663" x="5260975" y="2352675"/>
          <p14:tracePt t="82680" x="5230813" y="2352675"/>
          <p14:tracePt t="82696" x="5205413" y="2352675"/>
          <p14:tracePt t="82714" x="5184775" y="2352675"/>
          <p14:tracePt t="82730" x="5164138" y="2352675"/>
          <p14:tracePt t="82746" x="5143500" y="2352675"/>
          <p14:tracePt t="82763" x="5133975" y="2352675"/>
          <p14:tracePt t="82780" x="5122863" y="2362200"/>
          <p14:tracePt t="82796" x="5122863" y="2373313"/>
          <p14:tracePt t="82813" x="5122863" y="2382838"/>
          <p14:tracePt t="82833" x="5122863" y="2393950"/>
          <p14:tracePt t="82858" x="5133975" y="2393950"/>
          <p14:tracePt t="82872" x="5153025" y="2403475"/>
          <p14:tracePt t="82886" x="5164138" y="2403475"/>
          <p14:tracePt t="82897" x="5173663" y="2403475"/>
          <p14:tracePt t="82914" x="5184775" y="2403475"/>
          <p14:tracePt t="82931" x="5205413" y="2413000"/>
          <p14:tracePt t="82947" x="5210175" y="2413000"/>
          <p14:tracePt t="82963" x="5230813" y="2424113"/>
          <p14:tracePt t="82980" x="5240338" y="2424113"/>
          <p14:tracePt t="82996" x="5251450" y="2433638"/>
          <p14:tracePt t="83013" x="5260975" y="2433638"/>
          <p14:tracePt t="83030" x="5270500" y="2433638"/>
          <p14:tracePt t="83047" x="5281613" y="2444750"/>
          <p14:tracePt t="83068" x="5281613" y="2454275"/>
          <p14:tracePt t="83080" x="5291138" y="2454275"/>
          <p14:tracePt t="83139" x="5291138" y="2465388"/>
          <p14:tracePt t="83180" x="5302250" y="2465388"/>
          <p14:tracePt t="83231" x="5311775" y="2465388"/>
          <p14:tracePt t="83263" x="5322888" y="2465388"/>
          <p14:tracePt t="83297" x="5332413" y="2465388"/>
          <p14:tracePt t="83362" x="5332413" y="2474913"/>
          <p14:tracePt t="83431" x="5332413" y="2465388"/>
          <p14:tracePt t="83461" x="5322888" y="2465388"/>
          <p14:tracePt t="83497" x="5311775" y="2465388"/>
          <p14:tracePt t="83527" x="5311775" y="2454275"/>
          <p14:tracePt t="83587" x="5322888" y="2454275"/>
          <p14:tracePt t="83680" x="5322888" y="2444750"/>
          <p14:tracePt t="83734" x="5322888" y="2433638"/>
          <p14:tracePt t="83751" x="5332413" y="2433638"/>
          <p14:tracePt t="83780" x="5332413" y="2424113"/>
          <p14:tracePt t="83816" x="5341938" y="2424113"/>
          <p14:tracePt t="83846" x="5353050" y="2424113"/>
          <p14:tracePt t="83897" x="5362575" y="2424113"/>
          <p14:tracePt t="83922" x="5362575" y="2413000"/>
          <p14:tracePt t="83947" x="5373688" y="2413000"/>
          <p14:tracePt t="83977" x="5383213" y="2413000"/>
          <p14:tracePt t="84028" x="5394325" y="2413000"/>
          <p14:tracePt t="84063" x="5394325" y="2403475"/>
          <p14:tracePt t="84104" x="5399088" y="2403475"/>
          <p14:tracePt t="84154" x="5408613" y="2403475"/>
          <p14:tracePt t="84210" x="5419725" y="2403475"/>
          <p14:tracePt t="84258" x="5419725" y="2393950"/>
          <p14:tracePt t="84296" x="5429250" y="2393950"/>
          <p14:tracePt t="84343" x="5438775" y="2393950"/>
          <p14:tracePt t="84363" x="5438775" y="2382838"/>
          <p14:tracePt t="84382" x="5449888" y="2382838"/>
          <p14:tracePt t="84399" x="5449888" y="2373313"/>
          <p14:tracePt t="84414" x="5459413" y="2373313"/>
          <p14:tracePt t="84431" x="5459413" y="2362200"/>
          <p14:tracePt t="84448" x="5459413" y="2352675"/>
          <p14:tracePt t="84463" x="5470525" y="2352675"/>
          <p14:tracePt t="84481" x="5470525" y="2341563"/>
          <p14:tracePt t="84496" x="5470525" y="2322513"/>
          <p14:tracePt t="84514" x="5470525" y="2311400"/>
          <p14:tracePt t="84530" x="5438775" y="2295525"/>
          <p14:tracePt t="84547" x="5419725" y="2286000"/>
          <p14:tracePt t="84563" x="5373688" y="2265363"/>
          <p14:tracePt t="84580" x="5341938" y="2255838"/>
          <p14:tracePt t="84596" x="5291138" y="2235200"/>
          <p14:tracePt t="84613" x="5260975" y="2235200"/>
          <p14:tracePt t="84630" x="5240338" y="2235200"/>
          <p14:tracePt t="84647" x="5219700" y="2235200"/>
          <p14:tracePt t="84663" x="5205413" y="2235200"/>
          <p14:tracePt t="84680" x="5194300" y="2235200"/>
          <p14:tracePt t="84696" x="5184775" y="2235200"/>
          <p14:tracePt t="84714" x="5173663" y="2244725"/>
          <p14:tracePt t="84731" x="5164138" y="2244725"/>
          <p14:tracePt t="84746" x="5153025" y="2255838"/>
          <p14:tracePt t="84763" x="5153025" y="2265363"/>
          <p14:tracePt t="84780" x="5143500" y="2265363"/>
          <p14:tracePt t="84796" x="5143500" y="2276475"/>
          <p14:tracePt t="85037" x="5143500" y="2286000"/>
          <p14:tracePt t="85064" x="5143500" y="2295525"/>
          <p14:tracePt t="85155" x="5153025" y="2295525"/>
          <p14:tracePt t="85169" x="5153025" y="2301875"/>
          <p14:tracePt t="85185" x="5164138" y="2301875"/>
          <p14:tracePt t="85201" x="5173663" y="2301875"/>
          <p14:tracePt t="85223" x="5184775" y="2301875"/>
          <p14:tracePt t="85244" x="5194300" y="2301875"/>
          <p14:tracePt t="85250" x="5194300" y="2311400"/>
          <p14:tracePt t="85280" x="5205413" y="2311400"/>
          <p14:tracePt t="85721" x="5194300" y="2311400"/>
          <p14:tracePt t="85788" x="5184775" y="2311400"/>
          <p14:tracePt t="86014" x="5184775" y="2301875"/>
          <p14:tracePt t="86049" x="5184775" y="2295525"/>
          <p14:tracePt t="86066" x="5184775" y="2286000"/>
          <p14:tracePt t="86085" x="5194300" y="2286000"/>
          <p14:tracePt t="86094" x="5194300" y="2276475"/>
          <p14:tracePt t="86114" x="5205413" y="2265363"/>
          <p14:tracePt t="86131" x="5210175" y="2255838"/>
          <p14:tracePt t="86148" x="5219700" y="2255838"/>
          <p14:tracePt t="86164" x="5230813" y="2255838"/>
          <p14:tracePt t="86182" x="5240338" y="2255838"/>
          <p14:tracePt t="86196" x="5251450" y="2255838"/>
          <p14:tracePt t="86213" x="5260975" y="2255838"/>
          <p14:tracePt t="86231" x="5281613" y="2255838"/>
          <p14:tracePt t="86247" x="5302250" y="2255838"/>
          <p14:tracePt t="86263" x="5311775" y="2255838"/>
          <p14:tracePt t="86281" x="5332413" y="2255838"/>
          <p14:tracePt t="86296" x="5341938" y="2265363"/>
          <p14:tracePt t="86314" x="5353050" y="2276475"/>
          <p14:tracePt t="86330" x="5353050" y="2286000"/>
          <p14:tracePt t="86346" x="5362575" y="2286000"/>
          <p14:tracePt t="86363" x="5373688" y="2295525"/>
          <p14:tracePt t="86382" x="5373688" y="2301875"/>
          <p14:tracePt t="86399" x="5383213" y="2301875"/>
          <p14:tracePt t="86448" x="5383213" y="2311400"/>
          <p14:tracePt t="86473" x="5394325" y="2311400"/>
          <p14:tracePt t="86897" x="5394325" y="2322513"/>
          <p14:tracePt t="86948" x="5394325" y="2332038"/>
          <p14:tracePt t="86974" x="5394325" y="2341563"/>
          <p14:tracePt t="87011" x="5394325" y="2352675"/>
          <p14:tracePt t="87044" x="5394325" y="2362200"/>
          <p14:tracePt t="87069" x="5394325" y="2373313"/>
          <p14:tracePt t="87081" x="5383213" y="2373313"/>
          <p14:tracePt t="87093" x="5383213" y="2382838"/>
          <p14:tracePt t="87106" x="5373688" y="2382838"/>
          <p14:tracePt t="87116" x="5373688" y="2393950"/>
          <p14:tracePt t="87131" x="5362575" y="2393950"/>
          <p14:tracePt t="87148" x="5353050" y="2393950"/>
          <p14:tracePt t="87181" x="5341938" y="2393950"/>
          <p14:tracePt t="87195" x="5341938" y="2403475"/>
          <p14:tracePt t="87215" x="5332413" y="2403475"/>
          <p14:tracePt t="87234" x="5322888" y="2403475"/>
          <p14:tracePt t="87262" x="5311775" y="2413000"/>
          <p14:tracePt t="87295" x="5302250" y="2413000"/>
          <p14:tracePt t="87301" x="5302250" y="2424113"/>
          <p14:tracePt t="87314" x="5291138" y="2424113"/>
          <p14:tracePt t="87332" x="5281613" y="2433638"/>
          <p14:tracePt t="87363" x="5270500" y="2433638"/>
          <p14:tracePt t="87389" x="5260975" y="2433638"/>
          <p14:tracePt t="87445" x="5260975" y="2424113"/>
          <p14:tracePt t="87477" x="5260975" y="2413000"/>
          <p14:tracePt t="87504" x="5260975" y="2403475"/>
          <p14:tracePt t="87528" x="5260975" y="2393950"/>
          <p14:tracePt t="87537" x="5270500" y="2393950"/>
          <p14:tracePt t="87549" x="5270500" y="2382838"/>
          <p14:tracePt t="87563" x="5281613" y="2382838"/>
          <p14:tracePt t="87581" x="5281613" y="2373313"/>
          <p14:tracePt t="87596" x="5291138" y="2373313"/>
          <p14:tracePt t="87613" x="5302250" y="2362200"/>
          <p14:tracePt t="87630" x="5322888" y="2362200"/>
          <p14:tracePt t="87647" x="5341938" y="2362200"/>
          <p14:tracePt t="87663" x="5353050" y="2352675"/>
          <p14:tracePt t="87680" x="5362575" y="2352675"/>
          <p14:tracePt t="87696" x="5373688" y="2352675"/>
          <p14:tracePt t="87714" x="5383213" y="2352675"/>
          <p14:tracePt t="87733" x="5394325" y="2352675"/>
          <p14:tracePt t="87749" x="5394325" y="2362200"/>
          <p14:tracePt t="87765" x="5394325" y="2373313"/>
          <p14:tracePt t="87780" x="5394325" y="2382838"/>
          <p14:tracePt t="87796" x="5394325" y="2393950"/>
          <p14:tracePt t="87813" x="5394325" y="2403475"/>
          <p14:tracePt t="87830" x="5394325" y="2413000"/>
          <p14:tracePt t="87847" x="5394325" y="2424113"/>
          <p14:tracePt t="87863" x="5394325" y="2433638"/>
          <p14:tracePt t="87880" x="5394325" y="2444750"/>
          <p14:tracePt t="87896" x="5383213" y="2454275"/>
          <p14:tracePt t="87914" x="5373688" y="2465388"/>
          <p14:tracePt t="87930" x="5353050" y="2465388"/>
          <p14:tracePt t="87946" x="5341938" y="2465388"/>
          <p14:tracePt t="87963" x="5332413" y="2465388"/>
          <p14:tracePt t="87994" x="5332413" y="2454275"/>
          <p14:tracePt t="88022" x="5332413" y="2444750"/>
          <p14:tracePt t="88049" x="5332413" y="2433638"/>
          <p14:tracePt t="88084" x="5332413" y="2424113"/>
          <p14:tracePt t="88100" x="5332413" y="2413000"/>
          <p14:tracePt t="88118" x="5332413" y="2403475"/>
          <p14:tracePt t="88137" x="5332413" y="2393950"/>
          <p14:tracePt t="88347" x="5332413" y="2403475"/>
          <p14:tracePt t="88433" x="5332413" y="2413000"/>
          <p14:tracePt t="88465" x="5332413" y="2424113"/>
          <p14:tracePt t="88507" x="5332413" y="2433638"/>
          <p14:tracePt t="88535" x="5322888" y="2433638"/>
          <p14:tracePt t="88546" x="5311775" y="2433638"/>
          <p14:tracePt t="88558" x="5311775" y="2444750"/>
          <p14:tracePt t="88567" x="5302250" y="2444750"/>
          <p14:tracePt t="88581" x="5291138" y="2444750"/>
          <p14:tracePt t="88596" x="5270500" y="2444750"/>
          <p14:tracePt t="88613" x="5251450" y="2444750"/>
          <p14:tracePt t="88630" x="5230813" y="2444750"/>
          <p14:tracePt t="88647" x="5194300" y="2444750"/>
          <p14:tracePt t="88663" x="5173663" y="2433638"/>
          <p14:tracePt t="88680" x="5133975" y="2433638"/>
          <p14:tracePt t="88696" x="5102225" y="2433638"/>
          <p14:tracePt t="88713" x="5062538" y="2433638"/>
          <p14:tracePt t="88730" x="5030788" y="2433638"/>
          <p14:tracePt t="88746" x="5026025" y="2433638"/>
          <p14:tracePt t="88763" x="5005388" y="2433638"/>
          <p14:tracePt t="88780" x="4995863" y="2433638"/>
          <p14:tracePt t="88796" x="4975225" y="2433638"/>
          <p14:tracePt t="88813" x="4965700" y="2433638"/>
          <p14:tracePt t="88830" x="4945063" y="2433638"/>
          <p14:tracePt t="88847" x="4933950" y="2433638"/>
          <p14:tracePt t="88863" x="4913313" y="2433638"/>
          <p14:tracePt t="88880" x="4894263" y="2433638"/>
          <p14:tracePt t="88896" x="4873625" y="2444750"/>
          <p14:tracePt t="88914" x="4848225" y="2454275"/>
          <p14:tracePt t="88931" x="4806950" y="2474913"/>
          <p14:tracePt t="88946" x="4765675" y="2490788"/>
          <p14:tracePt t="88963" x="4724400" y="2500313"/>
          <p14:tracePt t="88980" x="4705350" y="2500313"/>
          <p14:tracePt t="88996" x="4664075" y="2509838"/>
          <p14:tracePt t="89013" x="4648200" y="2520950"/>
          <p14:tracePt t="89031" x="4627563" y="2530475"/>
          <p14:tracePt t="89047" x="4608513" y="2541588"/>
          <p14:tracePt t="89063" x="4587875" y="2551113"/>
          <p14:tracePt t="89080" x="4576763" y="2551113"/>
          <p14:tracePt t="89096" x="4567238" y="2551113"/>
          <p14:tracePt t="89114" x="4556125" y="2551113"/>
          <p14:tracePt t="89130" x="4546600" y="2562225"/>
          <p14:tracePt t="89134" x="4537075" y="2571750"/>
          <p14:tracePt t="89147" x="4525963" y="2571750"/>
          <p14:tracePt t="89179" x="4495800" y="2581275"/>
          <p14:tracePt t="89184" x="4484688" y="2581275"/>
          <p14:tracePt t="89197" x="4479925" y="2592388"/>
          <p14:tracePt t="89213" x="4449763" y="2601913"/>
          <p14:tracePt t="89230" x="4429125" y="2633663"/>
          <p14:tracePt t="89247" x="4378325" y="2689225"/>
          <p14:tracePt t="89263" x="4337050" y="2751138"/>
          <p14:tracePt t="89280" x="4306888" y="2781300"/>
          <p14:tracePt t="89296" x="4270375" y="2822575"/>
          <p14:tracePt t="89314" x="4251325" y="2832100"/>
          <p14:tracePt t="89331" x="4219575" y="2847975"/>
          <p14:tracePt t="89347" x="4210050" y="2857500"/>
          <p14:tracePt t="89363" x="4198938" y="2857500"/>
          <p14:tracePt t="89380" x="4179888" y="2857500"/>
          <p14:tracePt t="89406" x="4179888" y="2847975"/>
          <p14:tracePt t="89421" x="4168775" y="2847975"/>
          <p14:tracePt t="89451" x="4168775" y="2857500"/>
          <p14:tracePt t="89464" x="4168775" y="2867025"/>
          <p14:tracePt t="89480" x="4159250" y="2878138"/>
          <p14:tracePt t="89497" x="4159250" y="2887663"/>
          <p14:tracePt t="89516" x="4159250" y="2898775"/>
          <p14:tracePt t="89531" x="4148138" y="2898775"/>
          <p14:tracePt t="89547" x="4148138" y="2908300"/>
          <p14:tracePt t="89563" x="4138613" y="2919413"/>
          <p14:tracePt t="89580" x="4127500" y="2919413"/>
          <p14:tracePt t="89598" x="4117975" y="2928938"/>
          <p14:tracePt t="89614" x="4117975" y="2938463"/>
          <p14:tracePt t="89631" x="4113213" y="2938463"/>
          <p14:tracePt t="89676" x="4102100" y="2938463"/>
          <p14:tracePt t="89726" x="4092575" y="2938463"/>
          <p14:tracePt t="89755" x="4081463" y="2938463"/>
          <p14:tracePt t="89765" x="4081463" y="2928938"/>
          <p14:tracePt t="89785" x="4071938" y="2928938"/>
          <p14:tracePt t="89798" x="4071938" y="2919413"/>
          <p14:tracePt t="89814" x="4062413" y="2919413"/>
          <p14:tracePt t="89831" x="4051300" y="2908300"/>
          <p14:tracePt t="89847" x="4041775" y="2908300"/>
          <p14:tracePt t="89866" x="4030663" y="2898775"/>
          <p14:tracePt t="89880" x="4021138" y="2898775"/>
          <p14:tracePt t="89897" x="4010025" y="2898775"/>
          <p14:tracePt t="89914" x="3990975" y="2887663"/>
          <p14:tracePt t="89931" x="3979863" y="2878138"/>
          <p14:tracePt t="89946" x="3959225" y="2867025"/>
          <p14:tracePt t="89963" x="3949700" y="2867025"/>
          <p14:tracePt t="89980" x="3933825" y="2857500"/>
          <p14:tracePt t="89996" x="3924300" y="2847975"/>
          <p14:tracePt t="90013" x="3913188" y="2847975"/>
          <p14:tracePt t="90030" x="3894138" y="2841625"/>
          <p14:tracePt t="90047" x="3883025" y="2832100"/>
          <p14:tracePt t="90063" x="3862388" y="2832100"/>
          <p14:tracePt t="90080" x="3852863" y="2822575"/>
          <p14:tracePt t="90096" x="3841750" y="2811463"/>
          <p14:tracePt t="90114" x="3832225" y="2811463"/>
          <p14:tracePt t="90145" x="3822700" y="2811463"/>
          <p14:tracePt t="90185" x="3811588" y="2811463"/>
          <p14:tracePt t="90266" x="3802063" y="2811463"/>
          <p14:tracePt t="90349" x="3790950" y="2811463"/>
          <p14:tracePt t="90394" x="3781425" y="2811463"/>
          <p14:tracePt t="90432" x="3770313" y="2811463"/>
          <p14:tracePt t="90513" x="3760788" y="2811463"/>
          <p14:tracePt t="90540" x="3751263" y="2811463"/>
          <p14:tracePt t="90562" x="3744913" y="2811463"/>
          <p14:tracePt t="90579" x="3735388" y="2811463"/>
          <p14:tracePt t="90585" x="3735388" y="2801938"/>
          <p14:tracePt t="90596" x="3724275" y="2801938"/>
          <p14:tracePt t="90613" x="3714750" y="2801938"/>
          <p14:tracePt t="90630" x="3705225" y="2790825"/>
          <p14:tracePt t="90649" x="3694113" y="2790825"/>
          <p14:tracePt t="90666" x="3684588" y="2790825"/>
          <p14:tracePt t="90700" x="3673475" y="2790825"/>
          <p14:tracePt t="90717" x="3673475" y="2781300"/>
          <p14:tracePt t="90745" x="3663950" y="2781300"/>
          <p14:tracePt t="90796" x="3652838" y="2781300"/>
          <p14:tracePt t="90844" x="3643313" y="2781300"/>
          <p14:tracePt t="90877" x="3643313" y="2770188"/>
          <p14:tracePt t="91023" x="3643313" y="2760663"/>
          <p14:tracePt t="91083" x="3643313" y="2751138"/>
          <p14:tracePt t="91127" x="3643313" y="2740025"/>
          <p14:tracePt t="91150" x="3643313" y="2730500"/>
          <p14:tracePt t="91181" x="3643313" y="2719388"/>
          <p14:tracePt t="91199" x="3652838" y="2719388"/>
          <p14:tracePt t="91204" x="3652838" y="2709863"/>
          <p14:tracePt t="91214" x="3663950" y="2709863"/>
          <p14:tracePt t="91233" x="3673475" y="2709863"/>
          <p14:tracePt t="91251" x="3684588" y="2698750"/>
          <p14:tracePt t="91266" x="3694113" y="2698750"/>
          <p14:tracePt t="91282" x="3705225" y="2698750"/>
          <p14:tracePt t="91298" x="3714750" y="2698750"/>
          <p14:tracePt t="91315" x="3724275" y="2698750"/>
          <p14:tracePt t="91331" x="3724275" y="2689225"/>
          <p14:tracePt t="91363" x="3735388" y="2689225"/>
          <p14:tracePt t="91448" x="3744913" y="2689225"/>
          <p14:tracePt t="91567" x="3744913" y="2679700"/>
          <p14:tracePt t="91785" x="3735388" y="2679700"/>
          <p14:tracePt t="91805" x="3724275" y="2679700"/>
          <p14:tracePt t="91834" x="3714750" y="2679700"/>
          <p14:tracePt t="91846" x="3705225" y="2679700"/>
          <p14:tracePt t="91881" x="3694113" y="2679700"/>
          <p14:tracePt t="91997" x="3705225" y="2679700"/>
          <p14:tracePt t="92013" x="3724275" y="2679700"/>
          <p14:tracePt t="92028" x="3735388" y="2679700"/>
          <p14:tracePt t="92035" x="3744913" y="2679700"/>
          <p14:tracePt t="92046" x="3751263" y="2679700"/>
          <p14:tracePt t="92063" x="3760788" y="2679700"/>
          <p14:tracePt t="92081" x="3770313" y="2679700"/>
          <p14:tracePt t="92096" x="3781425" y="2679700"/>
          <p14:tracePt t="92114" x="3811588" y="2679700"/>
          <p14:tracePt t="92130" x="3832225" y="2679700"/>
          <p14:tracePt t="92147" x="3852863" y="2679700"/>
          <p14:tracePt t="92163" x="3873500" y="2679700"/>
          <p14:tracePt t="92180" x="3903663" y="2679700"/>
          <p14:tracePt t="92196" x="3933825" y="2679700"/>
          <p14:tracePt t="92213" x="3938588" y="2668588"/>
          <p14:tracePt t="92230" x="3959225" y="2668588"/>
          <p14:tracePt t="92247" x="4000500" y="2663825"/>
          <p14:tracePt t="92263" x="4021138" y="2652713"/>
          <p14:tracePt t="92280" x="4051300" y="2643188"/>
          <p14:tracePt t="92296" x="4081463" y="2633663"/>
          <p14:tracePt t="92314" x="4092575" y="2633663"/>
          <p14:tracePt t="92331" x="4117975" y="2622550"/>
          <p14:tracePt t="92347" x="4138613" y="2622550"/>
          <p14:tracePt t="92363" x="4148138" y="2613025"/>
          <p14:tracePt t="92381" x="4159250" y="2613025"/>
          <p14:tracePt t="92396" x="4168775" y="2613025"/>
          <p14:tracePt t="92413" x="4179888" y="2613025"/>
          <p14:tracePt t="92430" x="4198938" y="2613025"/>
          <p14:tracePt t="92447" x="4210050" y="2613025"/>
          <p14:tracePt t="92463" x="4219575" y="2613025"/>
          <p14:tracePt t="92483" x="4230688" y="2613025"/>
          <p14:tracePt t="92511" x="4240213" y="2613025"/>
          <p14:tracePt t="92649" x="4251325" y="2613025"/>
          <p14:tracePt t="92785" x="4260850" y="2613025"/>
          <p14:tracePt t="92862" x="4270375" y="2622550"/>
          <p14:tracePt t="92938" x="4270375" y="2633663"/>
          <p14:tracePt t="92983" x="4270375" y="2643188"/>
          <p14:tracePt t="93039" x="4270375" y="2652713"/>
          <p14:tracePt t="93086" x="4270375" y="2663825"/>
          <p14:tracePt t="93094" x="4260850" y="2663825"/>
          <p14:tracePt t="93111" x="4251325" y="2663825"/>
          <p14:tracePt t="93129" x="4240213" y="2663825"/>
          <p14:tracePt t="93149" x="4230688" y="2663825"/>
          <p14:tracePt t="93167" x="4219575" y="2663825"/>
          <p14:tracePt t="93195" x="4210050" y="2663825"/>
          <p14:tracePt t="93203" x="4198938" y="2663825"/>
          <p14:tracePt t="93219" x="4189413" y="2663825"/>
          <p14:tracePt t="93233" x="4179888" y="2663825"/>
          <p14:tracePt t="93247" x="4168775" y="2663825"/>
          <p14:tracePt t="93263" x="4148138" y="2663825"/>
          <p14:tracePt t="93280" x="4117975" y="2663825"/>
          <p14:tracePt t="93296" x="4071938" y="2663825"/>
          <p14:tracePt t="93314" x="4041775" y="2663825"/>
          <p14:tracePt t="93331" x="4021138" y="2663825"/>
          <p14:tracePt t="93346" x="4000500" y="2652713"/>
          <p14:tracePt t="93363" x="3979863" y="2652713"/>
          <p14:tracePt t="93380" x="3949700" y="2643188"/>
          <p14:tracePt t="93397" x="3933825" y="2643188"/>
          <p14:tracePt t="93413" x="3913188" y="2643188"/>
          <p14:tracePt t="93431" x="3903663" y="2643188"/>
          <p14:tracePt t="93447" x="3883025" y="2643188"/>
          <p14:tracePt t="93463" x="3873500" y="2643188"/>
          <p14:tracePt t="93480" x="3862388" y="2643188"/>
          <p14:tracePt t="93659" x="3852863" y="2643188"/>
          <p14:tracePt t="93698" x="3841750" y="2643188"/>
          <p14:tracePt t="93715" x="3832225" y="2643188"/>
          <p14:tracePt t="93724" x="3822700" y="2643188"/>
          <p14:tracePt t="93733" x="3811588" y="2643188"/>
          <p14:tracePt t="93747" x="3802063" y="2643188"/>
          <p14:tracePt t="93763" x="3790950" y="2643188"/>
          <p14:tracePt t="93780" x="3770313" y="2643188"/>
          <p14:tracePt t="93796" x="3760788" y="2643188"/>
          <p14:tracePt t="93814" x="3751263" y="2643188"/>
          <p14:tracePt t="93831" x="3744913" y="2643188"/>
          <p14:tracePt t="93849" x="3735388" y="2643188"/>
          <p14:tracePt t="93863" x="3724275" y="2643188"/>
          <p14:tracePt t="93880" x="3714750" y="2643188"/>
          <p14:tracePt t="94141" x="3724275" y="2643188"/>
          <p14:tracePt t="94152" x="3724275" y="2652713"/>
          <p14:tracePt t="94181" x="3735388" y="2652713"/>
          <p14:tracePt t="94216" x="3744913" y="2652713"/>
          <p14:tracePt t="94233" x="3751263" y="2652713"/>
          <p14:tracePt t="94257" x="3760788" y="2652713"/>
          <p14:tracePt t="94269" x="3770313" y="2652713"/>
          <p14:tracePt t="94283" x="3781425" y="2652713"/>
          <p14:tracePt t="94302" x="3790950" y="2652713"/>
          <p14:tracePt t="94316" x="3802063" y="2652713"/>
          <p14:tracePt t="94333" x="3811588" y="2652713"/>
          <p14:tracePt t="94347" x="3822700" y="2652713"/>
          <p14:tracePt t="94363" x="3832225" y="2652713"/>
          <p14:tracePt t="94381" x="3841750" y="2652713"/>
          <p14:tracePt t="94396" x="3862388" y="2652713"/>
          <p14:tracePt t="94413" x="3883025" y="2663825"/>
          <p14:tracePt t="94430" x="3894138" y="2663825"/>
          <p14:tracePt t="94447" x="3913188" y="2663825"/>
          <p14:tracePt t="94463" x="3933825" y="2663825"/>
          <p14:tracePt t="94480" x="3949700" y="2663825"/>
          <p14:tracePt t="94496" x="3970338" y="2663825"/>
          <p14:tracePt t="94514" x="4000500" y="2663825"/>
          <p14:tracePt t="94531" x="4030663" y="2663825"/>
          <p14:tracePt t="94546" x="4081463" y="2663825"/>
          <p14:tracePt t="94563" x="4113213" y="2663825"/>
          <p14:tracePt t="94580" x="4127500" y="2663825"/>
          <p14:tracePt t="94596" x="4148138" y="2663825"/>
          <p14:tracePt t="94613" x="4179888" y="2663825"/>
          <p14:tracePt t="94630" x="4198938" y="2652713"/>
          <p14:tracePt t="94647" x="4219575" y="2652713"/>
          <p14:tracePt t="94663" x="4240213" y="2652713"/>
          <p14:tracePt t="94680" x="4270375" y="2652713"/>
          <p14:tracePt t="94696" x="4291013" y="2652713"/>
          <p14:tracePt t="94714" x="4295775" y="2652713"/>
          <p14:tracePt t="94730" x="4316413" y="2652713"/>
          <p14:tracePt t="94746" x="4327525" y="2643188"/>
          <p14:tracePt t="94763" x="4337050" y="2643188"/>
          <p14:tracePt t="94780" x="4348163" y="2643188"/>
          <p14:tracePt t="94796" x="4357688" y="2643188"/>
          <p14:tracePt t="94813" x="4367213" y="2643188"/>
          <p14:tracePt t="94831" x="4378325" y="2643188"/>
          <p14:tracePt t="94862" x="4387850" y="2643188"/>
          <p14:tracePt t="94886" x="4398963" y="2643188"/>
          <p14:tracePt t="94906" x="4408488" y="2643188"/>
          <p14:tracePt t="94925" x="4419600" y="2643188"/>
          <p14:tracePt t="94937" x="4429125" y="2643188"/>
          <p14:tracePt t="94958" x="4438650" y="2643188"/>
          <p14:tracePt t="94978" x="4449763" y="2643188"/>
          <p14:tracePt t="94991" x="4459288" y="2643188"/>
          <p14:tracePt t="94999" x="4470400" y="2643188"/>
          <p14:tracePt t="95015" x="4479925" y="2643188"/>
          <p14:tracePt t="95031" x="4484688" y="2643188"/>
          <p14:tracePt t="95047" x="4495800" y="2643188"/>
          <p14:tracePt t="95063" x="4505325" y="2643188"/>
          <p14:tracePt t="95080" x="4516438" y="2643188"/>
          <p14:tracePt t="95096" x="4525963" y="2643188"/>
          <p14:tracePt t="95114" x="4546600" y="2643188"/>
          <p14:tracePt t="95130" x="4567238" y="2643188"/>
          <p14:tracePt t="95146" x="4576763" y="2643188"/>
          <p14:tracePt t="95163" x="4587875" y="2643188"/>
          <p14:tracePt t="95181" x="4608513" y="2643188"/>
          <p14:tracePt t="95196" x="4618038" y="2643188"/>
          <p14:tracePt t="95213" x="4638675" y="2643188"/>
          <p14:tracePt t="95231" x="4648200" y="2643188"/>
          <p14:tracePt t="95247" x="4664075" y="2643188"/>
          <p14:tracePt t="95263" x="4673600" y="2643188"/>
          <p14:tracePt t="95280" x="4684713" y="2643188"/>
          <p14:tracePt t="95296" x="4694238" y="2643188"/>
          <p14:tracePt t="95314" x="4705350" y="2643188"/>
          <p14:tracePt t="95330" x="4714875" y="2643188"/>
          <p14:tracePt t="95347" x="4724400" y="2643188"/>
          <p14:tracePt t="95363" x="4735513" y="2643188"/>
          <p14:tracePt t="95381" x="4745038" y="2643188"/>
          <p14:tracePt t="95407" x="4756150" y="2643188"/>
          <p14:tracePt t="95413" x="4756150" y="2652713"/>
          <p14:tracePt t="95447" x="4765675" y="2652713"/>
          <p14:tracePt t="95466" x="4776788" y="2652713"/>
          <p14:tracePt t="95493" x="4786313" y="2652713"/>
          <p14:tracePt t="95508" x="4795838" y="2652713"/>
          <p14:tracePt t="95530" x="4806950" y="2652713"/>
          <p14:tracePt t="95549" x="4816475" y="2652713"/>
          <p14:tracePt t="95573" x="4827588" y="2652713"/>
          <p14:tracePt t="95602" x="4837113" y="2652713"/>
          <p14:tracePt t="95627" x="4837113" y="2643188"/>
          <p14:tracePt t="95643" x="4848225" y="2643188"/>
          <p14:tracePt t="95661" x="4848225" y="2633663"/>
          <p14:tracePt t="95682" x="4852988" y="2633663"/>
          <p14:tracePt t="95722" x="4852988" y="2622550"/>
          <p14:tracePt t="95873" x="4862513" y="2622550"/>
          <p14:tracePt t="95913" x="4862513" y="2633663"/>
          <p14:tracePt t="95932" x="4873625" y="2633663"/>
          <p14:tracePt t="95940" x="4873625" y="2643188"/>
          <p14:tracePt t="95966" x="4873625" y="2652713"/>
          <p14:tracePt t="95981" x="4883150" y="2652713"/>
          <p14:tracePt t="95996" x="4883150" y="2663825"/>
          <p14:tracePt t="96014" x="4894263" y="2663825"/>
          <p14:tracePt t="96051" x="4903788" y="2663825"/>
          <p14:tracePt t="96063" x="4903788" y="2668588"/>
          <p14:tracePt t="96117" x="4903788" y="2679700"/>
          <p14:tracePt t="96130" x="4913313" y="2679700"/>
          <p14:tracePt t="96293" x="4924425" y="2679700"/>
          <p14:tracePt t="96354" x="4933950" y="2679700"/>
          <p14:tracePt t="96380" x="4945063" y="2679700"/>
          <p14:tracePt t="96385" x="4945063" y="2668588"/>
          <p14:tracePt t="96413" x="4954588" y="2668588"/>
          <p14:tracePt t="96431" x="4954588" y="2663825"/>
          <p14:tracePt t="96447" x="4965700" y="2663825"/>
          <p14:tracePt t="96463" x="4975225" y="2663825"/>
          <p14:tracePt t="96480" x="4984750" y="2663825"/>
          <p14:tracePt t="96496" x="4995863" y="2663825"/>
          <p14:tracePt t="96514" x="5005388" y="2652713"/>
          <p14:tracePt t="96530" x="5016500" y="2652713"/>
          <p14:tracePt t="96547" x="5026025" y="2643188"/>
          <p14:tracePt t="96563" x="5030788" y="2633663"/>
          <p14:tracePt t="96580" x="5041900" y="2633663"/>
          <p14:tracePt t="96596" x="5051425" y="2622550"/>
          <p14:tracePt t="96613" x="5062538" y="2613025"/>
          <p14:tracePt t="96630" x="5081588" y="2601913"/>
          <p14:tracePt t="96647" x="5102225" y="2592388"/>
          <p14:tracePt t="96663" x="5113338" y="2581275"/>
          <p14:tracePt t="96680" x="5133975" y="2571750"/>
          <p14:tracePt t="96696" x="5153025" y="2551113"/>
          <p14:tracePt t="96714" x="5173663" y="2530475"/>
          <p14:tracePt t="96731" x="5205413" y="2520950"/>
          <p14:tracePt t="96746" x="5230813" y="2500313"/>
          <p14:tracePt t="96763" x="5251450" y="2500313"/>
          <p14:tracePt t="96780" x="5270500" y="2500313"/>
          <p14:tracePt t="96796" x="5281613" y="2500313"/>
          <p14:tracePt t="96813" x="5302250" y="2500313"/>
          <p14:tracePt t="96830" x="5311775" y="2500313"/>
          <p14:tracePt t="96847" x="5322888" y="2500313"/>
          <p14:tracePt t="96863" x="5332413" y="2500313"/>
          <p14:tracePt t="96881" x="5341938" y="2500313"/>
          <p14:tracePt t="96908" x="5353050" y="2500313"/>
          <p14:tracePt t="96917" x="5362575" y="2500313"/>
          <p14:tracePt t="96951" x="5373688" y="2500313"/>
          <p14:tracePt t="96981" x="5383213" y="2500313"/>
          <p14:tracePt t="96997" x="5394325" y="2509838"/>
          <p14:tracePt t="97016" x="5399088" y="2509838"/>
          <p14:tracePt t="97032" x="5408613" y="2509838"/>
          <p14:tracePt t="97057" x="5419725" y="2509838"/>
          <p14:tracePt t="97082" x="5429250" y="2509838"/>
          <p14:tracePt t="97101" x="5438775" y="2509838"/>
          <p14:tracePt t="97116" x="5449888" y="2520950"/>
          <p14:tracePt t="97133" x="5459413" y="2520950"/>
          <p14:tracePt t="97147" x="5470525" y="2520950"/>
          <p14:tracePt t="97166" x="5480050" y="2520950"/>
          <p14:tracePt t="97219" x="5491163" y="2520950"/>
          <p14:tracePt t="97243" x="5491163" y="2530475"/>
          <p14:tracePt t="97260" x="5500688" y="2541588"/>
          <p14:tracePt t="97282" x="5500688" y="2551113"/>
          <p14:tracePt t="97296" x="5510213" y="2551113"/>
          <p14:tracePt t="97314" x="5521325" y="2551113"/>
          <p14:tracePt t="97320" x="5521325" y="2562225"/>
          <p14:tracePt t="97347" x="5530850" y="2562225"/>
          <p14:tracePt t="97364" x="5530850" y="2571750"/>
          <p14:tracePt t="97381" x="5541963" y="2571750"/>
          <p14:tracePt t="97427" x="5551488" y="2581275"/>
          <p14:tracePt t="97497" x="5551488" y="2592388"/>
          <p14:tracePt t="97547" x="5562600" y="2592388"/>
          <p14:tracePt t="97656" x="5572125" y="2592388"/>
          <p14:tracePt t="97681" x="5572125" y="2581275"/>
          <p14:tracePt t="97713" x="5572125" y="2571750"/>
          <p14:tracePt t="97771" x="5576888" y="2571750"/>
          <p14:tracePt t="97862" x="5588000" y="2571750"/>
          <p14:tracePt t="97882" x="5588000" y="2581275"/>
          <p14:tracePt t="97952" x="5597525" y="2592388"/>
          <p14:tracePt t="97978" x="5597525" y="2601913"/>
          <p14:tracePt t="97999" x="5597525" y="2613025"/>
          <p14:tracePt t="98025" x="5597525" y="2622550"/>
          <p14:tracePt t="98044" x="5608638" y="2622550"/>
          <p14:tracePt t="98049" x="5608638" y="2633663"/>
          <p14:tracePt t="98081" x="5608638" y="2643188"/>
          <p14:tracePt t="98112" x="5608638" y="2652713"/>
          <p14:tracePt t="98147" x="5608638" y="2663825"/>
          <p14:tracePt t="98177" x="5608638" y="2668588"/>
          <p14:tracePt t="98197" x="5608638" y="2679700"/>
          <p14:tracePt t="98215" x="5608638" y="2689225"/>
          <p14:tracePt t="98237" x="5608638" y="2698750"/>
          <p14:tracePt t="98264" x="5608638" y="2709863"/>
          <p14:tracePt t="98433" x="5608638" y="2719388"/>
          <p14:tracePt t="98564" x="5608638" y="2709863"/>
          <p14:tracePt t="98597" x="5608638" y="2698750"/>
          <p14:tracePt t="98611" x="5608638" y="2689225"/>
          <p14:tracePt t="98629" x="5608638" y="2679700"/>
          <p14:tracePt t="98648" x="5608638" y="2668588"/>
          <p14:tracePt t="98654" x="5608638" y="2663825"/>
          <p14:tracePt t="98667" x="5608638" y="2652713"/>
          <p14:tracePt t="98697" x="5608638" y="2643188"/>
          <p14:tracePt t="98714" x="5608638" y="2633663"/>
          <p14:tracePt t="98730" x="5608638" y="2613025"/>
          <p14:tracePt t="98746" x="5608638" y="2592388"/>
          <p14:tracePt t="98763" x="5608638" y="2581275"/>
          <p14:tracePt t="98780" x="5597525" y="2571750"/>
          <p14:tracePt t="98797" x="5597525" y="2562225"/>
          <p14:tracePt t="98813" x="5588000" y="2562225"/>
          <p14:tracePt t="98830" x="5588000" y="2551113"/>
          <p14:tracePt t="98932" x="5588000" y="2562225"/>
          <p14:tracePt t="98962" x="5588000" y="2571750"/>
          <p14:tracePt t="98987" x="5588000" y="2581275"/>
          <p14:tracePt t="99007" x="5576888" y="2581275"/>
          <p14:tracePt t="99048" x="5576888" y="2592388"/>
          <p14:tracePt t="99064" x="5572125" y="2592388"/>
          <p14:tracePt t="99208" x="5576888" y="2592388"/>
          <p14:tracePt t="99236" x="5588000" y="2592388"/>
          <p14:tracePt t="99269" x="5588000" y="2581275"/>
          <p14:tracePt t="99296" x="5588000" y="2571750"/>
          <p14:tracePt t="99313" x="5597525" y="2571750"/>
          <p14:tracePt t="99331" x="5597525" y="2562225"/>
          <p14:tracePt t="99398" x="5608638" y="2562225"/>
          <p14:tracePt t="99448" x="5618163" y="2562225"/>
          <p14:tracePt t="99491" x="5627688" y="2562225"/>
          <p14:tracePt t="99516" x="5627688" y="2571750"/>
          <p14:tracePt t="99532" x="5627688" y="2581275"/>
          <p14:tracePt t="99551" x="5627688" y="2592388"/>
          <p14:tracePt t="99557" x="5638800" y="2592388"/>
          <p14:tracePt t="99568" x="5638800" y="2601913"/>
          <p14:tracePt t="99580" x="5638800" y="2613025"/>
          <p14:tracePt t="99597" x="5638800" y="2622550"/>
          <p14:tracePt t="99613" x="5648325" y="2633663"/>
          <p14:tracePt t="99630" x="5648325" y="2643188"/>
          <p14:tracePt t="99647" x="5648325" y="2652713"/>
          <p14:tracePt t="99663" x="5648325" y="2668588"/>
          <p14:tracePt t="99680" x="5648325" y="2679700"/>
          <p14:tracePt t="99696" x="5648325" y="2698750"/>
          <p14:tracePt t="99714" x="5648325" y="2709863"/>
          <p14:tracePt t="99731" x="5648325" y="2719388"/>
          <p14:tracePt t="99746" x="5648325" y="2740025"/>
          <p14:tracePt t="99763" x="5648325" y="2751138"/>
          <p14:tracePt t="99782" x="5648325" y="2760663"/>
          <p14:tracePt t="99999" x="5648325" y="2770188"/>
          <p14:tracePt t="100027" x="5648325" y="2781300"/>
          <p14:tracePt t="100033" x="5648325" y="2790825"/>
          <p14:tracePt t="100050" x="5638800" y="2801938"/>
          <p14:tracePt t="100065" x="5627688" y="2811463"/>
          <p14:tracePt t="100081" x="5627688" y="2822575"/>
          <p14:tracePt t="100097" x="5618163" y="2822575"/>
          <p14:tracePt t="100114" x="5597525" y="2832100"/>
          <p14:tracePt t="100130" x="5576888" y="2832100"/>
          <p14:tracePt t="100147" x="5562600" y="2832100"/>
          <p14:tracePt t="100163" x="5551488" y="2832100"/>
          <p14:tracePt t="100180" x="5530850" y="2832100"/>
          <p14:tracePt t="100196" x="5510213" y="2832100"/>
          <p14:tracePt t="100213" x="5500688" y="2822575"/>
          <p14:tracePt t="100230" x="5470525" y="2822575"/>
          <p14:tracePt t="100247" x="5449888" y="2822575"/>
          <p14:tracePt t="100263" x="5438775" y="2811463"/>
          <p14:tracePt t="100280" x="5429250" y="2811463"/>
          <p14:tracePt t="100296" x="5419725" y="2811463"/>
          <p14:tracePt t="100314" x="5408613" y="2811463"/>
          <p14:tracePt t="100331" x="5399088" y="2801938"/>
          <p14:tracePt t="100346" x="5383213" y="2801938"/>
          <p14:tracePt t="100363" x="5353050" y="2790825"/>
          <p14:tracePt t="100380" x="5341938" y="2790825"/>
          <p14:tracePt t="100396" x="5322888" y="2790825"/>
          <p14:tracePt t="100413" x="5311775" y="2790825"/>
          <p14:tracePt t="100430" x="5302250" y="2790825"/>
          <p14:tracePt t="100447" x="5291138" y="2790825"/>
          <p14:tracePt t="100463" x="5281613" y="2790825"/>
          <p14:tracePt t="100509" x="5270500" y="2790825"/>
          <p14:tracePt t="100779" x="5281613" y="2781300"/>
          <p14:tracePt t="100831" x="5291138" y="2781300"/>
          <p14:tracePt t="100868" x="5302250" y="2781300"/>
          <p14:tracePt t="101019" x="5311775" y="2781300"/>
          <p14:tracePt t="101063" x="5311775" y="2790825"/>
          <p14:tracePt t="101107" x="5311775" y="2801938"/>
          <p14:tracePt t="101124" x="5302250" y="2801938"/>
          <p14:tracePt t="101146" x="5291138" y="2811463"/>
          <p14:tracePt t="101165" x="5281613" y="2811463"/>
          <p14:tracePt t="101180" x="5270500" y="2811463"/>
          <p14:tracePt t="101197" x="5260975" y="2811463"/>
          <p14:tracePt t="101213" x="5251450" y="2811463"/>
          <p14:tracePt t="101230" x="5240338" y="2822575"/>
          <p14:tracePt t="101247" x="5230813" y="2822575"/>
          <p14:tracePt t="101263" x="5210175" y="2822575"/>
          <p14:tracePt t="101280" x="5205413" y="2822575"/>
          <p14:tracePt t="101296" x="5184775" y="2822575"/>
          <p14:tracePt t="101314" x="5164138" y="2822575"/>
          <p14:tracePt t="101331" x="5153025" y="2822575"/>
          <p14:tracePt t="101347" x="5143500" y="2822575"/>
          <p14:tracePt t="101366" x="5143500" y="2832100"/>
          <p14:tracePt t="101388" x="5133975" y="2832100"/>
          <p14:tracePt t="101417" x="5133975" y="2841625"/>
          <p14:tracePt t="101438" x="5122863" y="2841625"/>
          <p14:tracePt t="101464" x="5113338" y="2841625"/>
          <p14:tracePt t="101494" x="5102225" y="2841625"/>
          <p14:tracePt t="101514" x="5092700" y="2841625"/>
          <p14:tracePt t="101545" x="5081588" y="2841625"/>
          <p14:tracePt t="101551" x="5081588" y="2847975"/>
          <p14:tracePt t="101579" x="5072063" y="2847975"/>
          <p14:tracePt t="101611" x="5072063" y="2857500"/>
          <p14:tracePt t="101618" x="5062538" y="2857500"/>
          <p14:tracePt t="101663" x="5062538" y="2867025"/>
          <p14:tracePt t="101672" x="5051425" y="2867025"/>
          <p14:tracePt t="101705" x="5051425" y="2878138"/>
          <p14:tracePt t="101718" x="5041900" y="2878138"/>
          <p14:tracePt t="101753" x="5041900" y="2887663"/>
          <p14:tracePt t="101769" x="5030788" y="2887663"/>
          <p14:tracePt t="101798" x="5030788" y="2898775"/>
          <p14:tracePt t="101816" x="5026025" y="2898775"/>
          <p14:tracePt t="101849" x="5016500" y="2898775"/>
          <p14:tracePt t="101897" x="5005388" y="2898775"/>
          <p14:tracePt t="101930" x="4995863" y="2898775"/>
          <p14:tracePt t="101951" x="4984750" y="2898775"/>
          <p14:tracePt t="101973" x="4975225" y="2898775"/>
          <p14:tracePt t="101987" x="4965700" y="2898775"/>
          <p14:tracePt t="101999" x="4954588" y="2898775"/>
          <p14:tracePt t="102017" x="4933950" y="2898775"/>
          <p14:tracePt t="102031" x="4924425" y="2898775"/>
          <p14:tracePt t="102047" x="4903788" y="2898775"/>
          <p14:tracePt t="102063" x="4883150" y="2898775"/>
          <p14:tracePt t="102080" x="4862513" y="2898775"/>
          <p14:tracePt t="102096" x="4848225" y="2898775"/>
          <p14:tracePt t="102114" x="4816475" y="2898775"/>
          <p14:tracePt t="102131" x="4795838" y="2887663"/>
          <p14:tracePt t="102147" x="4765675" y="2887663"/>
          <p14:tracePt t="102163" x="4735513" y="2878138"/>
          <p14:tracePt t="102181" x="4705350" y="2867025"/>
          <p14:tracePt t="102196" x="4664075" y="2867025"/>
          <p14:tracePt t="102213" x="4648200" y="2857500"/>
          <p14:tracePt t="102230" x="4638675" y="2857500"/>
          <p14:tracePt t="102247" x="4618038" y="2847975"/>
          <p14:tracePt t="102263" x="4587875" y="2841625"/>
          <p14:tracePt t="102280" x="4567238" y="2832100"/>
          <p14:tracePt t="102297" x="4525963" y="2811463"/>
          <p14:tracePt t="102314" x="4495800" y="2801938"/>
          <p14:tracePt t="102331" x="4459288" y="2790825"/>
          <p14:tracePt t="102347" x="4438650" y="2781300"/>
          <p14:tracePt t="102363" x="4429125" y="2770188"/>
          <p14:tracePt t="102380" x="4408488" y="2760663"/>
          <p14:tracePt t="102396" x="4387850" y="2751138"/>
          <p14:tracePt t="102413" x="4357688" y="2740025"/>
          <p14:tracePt t="102430" x="4348163" y="2730500"/>
          <p14:tracePt t="102447" x="4327525" y="2719388"/>
          <p14:tracePt t="102463" x="4316413" y="2709863"/>
          <p14:tracePt t="102480" x="4306888" y="2709863"/>
          <p14:tracePt t="102496" x="4295775" y="2698750"/>
          <p14:tracePt t="102514" x="4291013" y="2698750"/>
          <p14:tracePt t="102530" x="4281488" y="2689225"/>
          <p14:tracePt t="102707" x="4291013" y="2689225"/>
          <p14:tracePt t="102730" x="4295775" y="2689225"/>
          <p14:tracePt t="102745" x="4306888" y="2689225"/>
          <p14:tracePt t="102764" x="4316413" y="2689225"/>
          <p14:tracePt t="102779" x="4327525" y="2689225"/>
          <p14:tracePt t="102797" x="4337050" y="2689225"/>
          <p14:tracePt t="102813" x="4337050" y="2698750"/>
          <p14:tracePt t="102830" x="4348163" y="2698750"/>
          <p14:tracePt t="102848" x="4357688" y="2698750"/>
          <p14:tracePt t="102864" x="4357688" y="2709863"/>
          <p14:tracePt t="102882" x="4367213" y="2709863"/>
          <p14:tracePt t="102929" x="4378325" y="2709863"/>
          <p14:tracePt t="102947" x="4378325" y="2719388"/>
          <p14:tracePt t="102964" x="4387850" y="2719388"/>
          <p14:tracePt t="102981" x="4398963" y="2719388"/>
          <p14:tracePt t="103031" x="4408488" y="2719388"/>
          <p14:tracePt t="103081" x="4419600" y="2719388"/>
          <p14:tracePt t="103115" x="4419600" y="2730500"/>
          <p14:tracePt t="103121" x="4429125" y="2730500"/>
          <p14:tracePt t="103149" x="4438650" y="2730500"/>
          <p14:tracePt t="103165" x="4449763" y="2730500"/>
          <p14:tracePt t="103188" x="4459288" y="2730500"/>
          <p14:tracePt t="103213" x="4470400" y="2730500"/>
          <p14:tracePt t="103232" x="4479925" y="2730500"/>
          <p14:tracePt t="103247" x="4479925" y="2740025"/>
          <p14:tracePt t="103263" x="4484688" y="2740025"/>
          <p14:tracePt t="103280" x="4495800" y="2740025"/>
          <p14:tracePt t="103296" x="4525963" y="2751138"/>
          <p14:tracePt t="103314" x="4537075" y="2751138"/>
          <p14:tracePt t="103331" x="4567238" y="2760663"/>
          <p14:tracePt t="103347" x="4587875" y="2770188"/>
          <p14:tracePt t="103363" x="4608513" y="2770188"/>
          <p14:tracePt t="103380" x="4618038" y="2781300"/>
          <p14:tracePt t="103396" x="4638675" y="2781300"/>
          <p14:tracePt t="103413" x="4648200" y="2781300"/>
          <p14:tracePt t="103433" x="4659313" y="2790825"/>
          <p14:tracePt t="103448" x="4664075" y="2790825"/>
          <p14:tracePt t="103465" x="4673600" y="2790825"/>
          <p14:tracePt t="103485" x="4684713" y="2790825"/>
          <p14:tracePt t="103514" x="4694238" y="2790825"/>
          <p14:tracePt t="103547" x="4705350" y="2790825"/>
          <p14:tracePt t="103588" x="4714875" y="2790825"/>
          <p14:tracePt t="103687" x="4724400" y="2790825"/>
          <p14:tracePt t="103699" x="4724400" y="2781300"/>
          <p14:tracePt t="103730" x="4735513" y="2781300"/>
          <p14:tracePt t="103746" x="4735513" y="2770188"/>
          <p14:tracePt t="103765" x="4745038" y="2770188"/>
          <p14:tracePt t="103780" x="4756150" y="2770188"/>
          <p14:tracePt t="103786" x="4756150" y="2760663"/>
          <p14:tracePt t="103813" x="4765675" y="2760663"/>
          <p14:tracePt t="103831" x="4776788" y="2760663"/>
          <p14:tracePt t="103864" x="4786313" y="2760663"/>
          <p14:tracePt t="103900" x="4795838" y="2760663"/>
          <p14:tracePt t="103932" x="4806950" y="2760663"/>
          <p14:tracePt t="103952" x="4816475" y="2760663"/>
          <p14:tracePt t="103982" x="4827588" y="2760663"/>
          <p14:tracePt t="104106" x="4837113" y="2760663"/>
          <p14:tracePt t="104168" x="4848225" y="2760663"/>
          <p14:tracePt t="104207" x="4852988" y="2760663"/>
          <p14:tracePt t="104260" x="4862513" y="2760663"/>
          <p14:tracePt t="104293" x="4873625" y="2760663"/>
          <p14:tracePt t="104338" x="4883150" y="2760663"/>
          <p14:tracePt t="104381" x="4894263" y="2760663"/>
          <p14:tracePt t="104401" x="4903788" y="2760663"/>
          <p14:tracePt t="104432" x="4913313" y="2760663"/>
          <p14:tracePt t="104468" x="4924425" y="2760663"/>
          <p14:tracePt t="104521" x="4933950" y="2760663"/>
          <p14:tracePt t="104679" x="4945063" y="2760663"/>
          <p14:tracePt t="104690" x="4945063" y="2751138"/>
          <p14:tracePt t="104878" x="4945063" y="2740025"/>
          <p14:tracePt t="104884" x="4933950" y="2740025"/>
          <p14:tracePt t="104896" x="4924425" y="2740025"/>
          <p14:tracePt t="104914" x="4913313" y="2740025"/>
          <p14:tracePt t="104931" x="4894263" y="2740025"/>
          <p14:tracePt t="104946" x="4862513" y="2730500"/>
          <p14:tracePt t="104963" x="4837113" y="2730500"/>
          <p14:tracePt t="104981" x="4795838" y="2730500"/>
          <p14:tracePt t="104996" x="4756150" y="2730500"/>
          <p14:tracePt t="105013" x="4724400" y="2730500"/>
          <p14:tracePt t="105030" x="4684713" y="2730500"/>
          <p14:tracePt t="105047" x="4664075" y="2730500"/>
          <p14:tracePt t="105063" x="4627563" y="2730500"/>
          <p14:tracePt t="105080" x="4597400" y="2719388"/>
          <p14:tracePt t="105096" x="4546600" y="2709863"/>
          <p14:tracePt t="105114" x="4516438" y="2709863"/>
          <p14:tracePt t="105131" x="4479925" y="2709863"/>
          <p14:tracePt t="105146" x="4449763" y="2709863"/>
          <p14:tracePt t="105163" x="4429125" y="2709863"/>
          <p14:tracePt t="105180" x="4408488" y="2709863"/>
          <p14:tracePt t="105196" x="4387850" y="2709863"/>
          <p14:tracePt t="105213" x="4357688" y="2698750"/>
          <p14:tracePt t="105230" x="4337050" y="2698750"/>
          <p14:tracePt t="105247" x="4316413" y="2698750"/>
          <p14:tracePt t="105263" x="4295775" y="2698750"/>
          <p14:tracePt t="105280" x="4291013" y="2689225"/>
          <p14:tracePt t="105284" x="4270375" y="2679700"/>
          <p14:tracePt t="105296" x="4260850" y="2679700"/>
          <p14:tracePt t="105314" x="4260850" y="2668588"/>
          <p14:tracePt t="105331" x="4251325" y="2668588"/>
          <p14:tracePt t="105347" x="4251325" y="2663825"/>
          <p14:tracePt t="105363" x="4240213" y="2663825"/>
          <p14:tracePt t="105380" x="4219575" y="2663825"/>
          <p14:tracePt t="105396" x="4210050" y="2663825"/>
          <p14:tracePt t="105417" x="4198938" y="2668588"/>
          <p14:tracePt t="105433" x="4198938" y="2679700"/>
          <p14:tracePt t="105447" x="4189413" y="2679700"/>
          <p14:tracePt t="105463" x="4189413" y="2689225"/>
          <p14:tracePt t="105480" x="4179888" y="2689225"/>
          <p14:tracePt t="105497" x="4179888" y="2698750"/>
          <p14:tracePt t="105514" x="4168775" y="2698750"/>
          <p14:tracePt t="105551" x="4168775" y="2709863"/>
          <p14:tracePt t="105566" x="4179888" y="2709863"/>
          <p14:tracePt t="105582" x="4189413" y="2709863"/>
          <p14:tracePt t="105590" x="4198938" y="2709863"/>
          <p14:tracePt t="105598" x="4198938" y="2719388"/>
          <p14:tracePt t="105613" x="4210050" y="2719388"/>
          <p14:tracePt t="105630" x="4219575" y="2719388"/>
          <p14:tracePt t="105647" x="4240213" y="2730500"/>
          <p14:tracePt t="105663" x="4270375" y="2730500"/>
          <p14:tracePt t="105680" x="4291013" y="2730500"/>
          <p14:tracePt t="105696" x="4316413" y="2730500"/>
          <p14:tracePt t="105714" x="4357688" y="2740025"/>
          <p14:tracePt t="105730" x="4378325" y="2740025"/>
          <p14:tracePt t="105747" x="4419600" y="2751138"/>
          <p14:tracePt t="105763" x="4459288" y="2751138"/>
          <p14:tracePt t="105780" x="4505325" y="2760663"/>
          <p14:tracePt t="105796" x="4567238" y="2770188"/>
          <p14:tracePt t="105813" x="4608513" y="2770188"/>
          <p14:tracePt t="105830" x="4648200" y="2781300"/>
          <p14:tracePt t="105847" x="4705350" y="2781300"/>
          <p14:tracePt t="105863" x="4756150" y="2781300"/>
          <p14:tracePt t="105880" x="4786313" y="2781300"/>
          <p14:tracePt t="105896" x="4816475" y="2781300"/>
          <p14:tracePt t="105914" x="4848225" y="2781300"/>
          <p14:tracePt t="105930" x="4873625" y="2781300"/>
          <p14:tracePt t="105947" x="4894263" y="2770188"/>
          <p14:tracePt t="105963" x="4924425" y="2751138"/>
          <p14:tracePt t="105981" x="4945063" y="2730500"/>
          <p14:tracePt t="105997" x="4975225" y="2698750"/>
          <p14:tracePt t="106013" x="4995863" y="2679700"/>
          <p14:tracePt t="106030" x="5016500" y="2668588"/>
          <p14:tracePt t="106047" x="5026025" y="2663825"/>
          <p14:tracePt t="106063" x="5030788" y="2652713"/>
          <p14:tracePt t="106080" x="5030788" y="2643188"/>
          <p14:tracePt t="106096" x="5051425" y="2633663"/>
          <p14:tracePt t="106114" x="5062538" y="2613025"/>
          <p14:tracePt t="106131" x="5072063" y="2601913"/>
          <p14:tracePt t="106164" x="5081588" y="2601913"/>
          <p14:tracePt t="106225" x="5092700" y="2601913"/>
          <p14:tracePt t="106261" x="5102225" y="2601913"/>
          <p14:tracePt t="106282" x="5102225" y="2592388"/>
          <p14:tracePt t="106293" x="5113338" y="2592388"/>
          <p14:tracePt t="106301" x="5113338" y="2581275"/>
          <p14:tracePt t="106315" x="5122863" y="2581275"/>
          <p14:tracePt t="106331" x="5133975" y="2581275"/>
          <p14:tracePt t="106347" x="5143500" y="2581275"/>
          <p14:tracePt t="106363" x="5153025" y="2581275"/>
          <p14:tracePt t="106380" x="5164138" y="2581275"/>
          <p14:tracePt t="106396" x="5173663" y="2581275"/>
          <p14:tracePt t="106413" x="5184775" y="2581275"/>
          <p14:tracePt t="106430" x="5194300" y="2581275"/>
          <p14:tracePt t="106447" x="5210175" y="2581275"/>
          <p14:tracePt t="106463" x="5219700" y="2592388"/>
          <p14:tracePt t="106480" x="5230813" y="2613025"/>
          <p14:tracePt t="106497" x="5240338" y="2622550"/>
          <p14:tracePt t="106514" x="5260975" y="2633663"/>
          <p14:tracePt t="106531" x="5270500" y="2643188"/>
          <p14:tracePt t="106546" x="5281613" y="2652713"/>
          <p14:tracePt t="106563" x="5291138" y="2663825"/>
          <p14:tracePt t="106580" x="5311775" y="2663825"/>
          <p14:tracePt t="106596" x="5322888" y="2668588"/>
          <p14:tracePt t="106613" x="5341938" y="2668588"/>
          <p14:tracePt t="106630" x="5353050" y="2668588"/>
          <p14:tracePt t="106647" x="5373688" y="2679700"/>
          <p14:tracePt t="106663" x="5383213" y="2679700"/>
          <p14:tracePt t="106680" x="5399088" y="2689225"/>
          <p14:tracePt t="106696" x="5419725" y="2698750"/>
          <p14:tracePt t="106714" x="5438775" y="2709863"/>
          <p14:tracePt t="106730" x="5459413" y="2719388"/>
          <p14:tracePt t="106747" x="5470525" y="2730500"/>
          <p14:tracePt t="106763" x="5500688" y="2740025"/>
          <p14:tracePt t="106780" x="5530850" y="2751138"/>
          <p14:tracePt t="106797" x="5572125" y="2760663"/>
          <p14:tracePt t="106813" x="5597525" y="2770188"/>
          <p14:tracePt t="106830" x="5648325" y="2781300"/>
          <p14:tracePt t="106847" x="5689600" y="2801938"/>
          <p14:tracePt t="106863" x="5699125" y="2801938"/>
          <p14:tracePt t="106880" x="5710238" y="2801938"/>
          <p14:tracePt t="106896" x="5710238" y="2811463"/>
          <p14:tracePt t="106914" x="5689600" y="2811463"/>
          <p14:tracePt t="106931" x="5680075" y="2811463"/>
          <p14:tracePt t="106946" x="5668963" y="2811463"/>
          <p14:tracePt t="106979" x="5668963" y="2822575"/>
          <p14:tracePt t="107006" x="5668963" y="2832100"/>
          <p14:tracePt t="107028" x="5668963" y="2841625"/>
          <p14:tracePt t="107061" x="5680075" y="2847975"/>
          <p14:tracePt t="107084" x="5680075" y="2857500"/>
          <p14:tracePt t="107096" x="5689600" y="2857500"/>
          <p14:tracePt t="107112" x="5689600" y="2867025"/>
          <p14:tracePt t="107131" x="5699125" y="2867025"/>
          <p14:tracePt t="107149" x="5699125" y="2878138"/>
          <p14:tracePt t="107227" x="5689600" y="2878138"/>
          <p14:tracePt t="107245" x="5689600" y="2867025"/>
          <p14:tracePt t="107250" x="5680075" y="2867025"/>
          <p14:tracePt t="107471" x="5668963" y="2867025"/>
          <p14:tracePt t="107485" x="5668963" y="2857500"/>
          <p14:tracePt t="107498" x="5659438" y="2857500"/>
          <p14:tracePt t="107506" x="5659438" y="2847975"/>
          <p14:tracePt t="107514" x="5648325" y="2841625"/>
          <p14:tracePt t="107531" x="5627688" y="2811463"/>
          <p14:tracePt t="107548" x="5627688" y="2801938"/>
          <p14:tracePt t="107563" x="5608638" y="2770188"/>
          <p14:tracePt t="107581" x="5588000" y="2751138"/>
          <p14:tracePt t="107596" x="5576888" y="2740025"/>
          <p14:tracePt t="107613" x="5572125" y="2730500"/>
          <p14:tracePt t="107740" x="5572125" y="2719388"/>
          <p14:tracePt t="107797" x="5572125" y="2709863"/>
          <p14:tracePt t="107834" x="5562600" y="2709863"/>
          <p14:tracePt t="108009" x="5562600" y="2698750"/>
          <p14:tracePt t="108061" x="5572125" y="2698750"/>
          <p14:tracePt t="108075" x="5576888" y="2698750"/>
          <p14:tracePt t="108087" x="5588000" y="2698750"/>
          <p14:tracePt t="108107" x="5597525" y="2709863"/>
          <p14:tracePt t="108121" x="5597525" y="2719388"/>
          <p14:tracePt t="108147" x="5608638" y="2730500"/>
          <p14:tracePt t="108163" x="5618163" y="2740025"/>
          <p14:tracePt t="108180" x="5618163" y="2751138"/>
          <p14:tracePt t="108196" x="5627688" y="2770188"/>
          <p14:tracePt t="108213" x="5627688" y="2781300"/>
          <p14:tracePt t="108230" x="5627688" y="2790825"/>
          <p14:tracePt t="108247" x="5627688" y="2811463"/>
          <p14:tracePt t="108263" x="5638800" y="2822575"/>
          <p14:tracePt t="108280" x="5638800" y="2841625"/>
          <p14:tracePt t="108296" x="5638800" y="2847975"/>
          <p14:tracePt t="108314" x="5638800" y="2857500"/>
          <p14:tracePt t="108330" x="5638800" y="2867025"/>
          <p14:tracePt t="108409" x="5627688" y="2867025"/>
          <p14:tracePt t="108441" x="5618163" y="2867025"/>
          <p14:tracePt t="108683" x="5608638" y="2867025"/>
          <p14:tracePt t="108716" x="5597525" y="2867025"/>
          <p14:tracePt t="108748" x="5588000" y="2867025"/>
          <p14:tracePt t="108777" x="5576888" y="2867025"/>
          <p14:tracePt t="108795" x="5572125" y="2867025"/>
          <p14:tracePt t="108815" x="5572125" y="2857500"/>
          <p14:tracePt t="108830" x="5562600" y="2857500"/>
          <p14:tracePt t="108847" x="5551488" y="2841625"/>
          <p14:tracePt t="108863" x="5530850" y="2822575"/>
          <p14:tracePt t="108880" x="5521325" y="2801938"/>
          <p14:tracePt t="108896" x="5521325" y="2781300"/>
          <p14:tracePt t="108913" x="5521325" y="2760663"/>
          <p14:tracePt t="108930" x="5521325" y="2730500"/>
          <p14:tracePt t="108947" x="5521325" y="2689225"/>
          <p14:tracePt t="108963" x="5521325" y="2663825"/>
          <p14:tracePt t="108980" x="5521325" y="2633663"/>
          <p14:tracePt t="108996" x="5521325" y="2613025"/>
          <p14:tracePt t="109013" x="5521325" y="2592388"/>
          <p14:tracePt t="109030" x="5530850" y="2581275"/>
          <p14:tracePt t="109052" x="5541963" y="2581275"/>
          <p14:tracePt t="109074" x="5541963" y="2592388"/>
          <p14:tracePt t="109087" x="5541963" y="2601913"/>
          <p14:tracePt t="109100" x="5551488" y="2601913"/>
          <p14:tracePt t="109114" x="5551488" y="2613025"/>
          <p14:tracePt t="109131" x="5551488" y="2622550"/>
          <p14:tracePt t="109146" x="5562600" y="2633663"/>
          <p14:tracePt t="109163" x="5562600" y="2652713"/>
          <p14:tracePt t="109180" x="5572125" y="2663825"/>
          <p14:tracePt t="109196" x="5572125" y="2668588"/>
          <p14:tracePt t="109213" x="5576888" y="2668588"/>
          <p14:tracePt t="109230" x="5576888" y="2679700"/>
          <p14:tracePt t="109247" x="5588000" y="2689225"/>
          <p14:tracePt t="109267" x="5588000" y="2698750"/>
          <p14:tracePt t="109287" x="5588000" y="2709863"/>
          <p14:tracePt t="109297" x="5597525" y="2709863"/>
          <p14:tracePt t="109338" x="5597525" y="2719388"/>
          <p14:tracePt t="109385" x="5597525" y="2730500"/>
          <p14:tracePt t="109394" x="5608638" y="2730500"/>
          <p14:tracePt t="109400" x="5608638" y="2740025"/>
          <p14:tracePt t="109417" x="5608638" y="2751138"/>
          <p14:tracePt t="109433" x="5618163" y="2760663"/>
          <p14:tracePt t="109447" x="5618163" y="2770188"/>
          <p14:tracePt t="109465" x="5627688" y="2770188"/>
          <p14:tracePt t="109481" x="5627688" y="2781300"/>
          <p14:tracePt t="109514" x="5627688" y="2790825"/>
          <p14:tracePt t="109613" x="5627688" y="2801938"/>
          <p14:tracePt t="109716" x="5638800" y="2801938"/>
          <p14:tracePt t="109738" x="5638800" y="2811463"/>
          <p14:tracePt t="110085" x="5638800" y="2801938"/>
          <p14:tracePt t="110115" x="5638800" y="2790825"/>
          <p14:tracePt t="110146" x="5638800" y="2781300"/>
          <p14:tracePt t="110163" x="5627688" y="2781300"/>
          <p14:tracePt t="110168" x="5627688" y="2770188"/>
          <p14:tracePt t="110204" x="5627688" y="2760663"/>
          <p14:tracePt t="110275" x="5638800" y="2760663"/>
          <p14:tracePt t="110298" x="5648325" y="2760663"/>
          <p14:tracePt t="110321" x="5659438" y="2760663"/>
          <p14:tracePt t="110330" x="5659438" y="2770188"/>
          <p14:tracePt t="110347" x="5668963" y="2770188"/>
          <p14:tracePt t="110363" x="5668963" y="2781300"/>
          <p14:tracePt t="110380" x="5680075" y="2790825"/>
          <p14:tracePt t="110396" x="5689600" y="2801938"/>
          <p14:tracePt t="110413" x="5689600" y="2811463"/>
          <p14:tracePt t="110430" x="5699125" y="2811463"/>
          <p14:tracePt t="110447" x="5710238" y="2822575"/>
          <p14:tracePt t="110463" x="5719763" y="2832100"/>
          <p14:tracePt t="110480" x="5719763" y="2841625"/>
          <p14:tracePt t="110496" x="5730875" y="2847975"/>
          <p14:tracePt t="110514" x="5740400" y="2847975"/>
          <p14:tracePt t="110530" x="5751513" y="2857500"/>
          <p14:tracePt t="110552" x="5761038" y="2867025"/>
          <p14:tracePt t="110563" x="5761038" y="2878138"/>
          <p14:tracePt t="110581" x="5765800" y="2878138"/>
          <p14:tracePt t="110596" x="5765800" y="2887663"/>
          <p14:tracePt t="110613" x="5765800" y="2898775"/>
          <p14:tracePt t="110630" x="5765800" y="2908300"/>
          <p14:tracePt t="110647" x="5776913" y="2919413"/>
          <p14:tracePt t="110663" x="5776913" y="2938463"/>
          <p14:tracePt t="110680" x="5776913" y="2949575"/>
          <p14:tracePt t="110697" x="5776913" y="2959100"/>
          <p14:tracePt t="110720" x="5776913" y="2970213"/>
          <p14:tracePt t="110819" x="5776913" y="2979738"/>
          <p14:tracePt t="110838" x="5765800" y="2979738"/>
          <p14:tracePt t="110854" x="5765800" y="2990850"/>
          <p14:tracePt t="110875" x="5765800" y="3000375"/>
          <p14:tracePt t="110898" x="5765800" y="3009900"/>
          <p14:tracePt t="110931" x="5765800" y="3021013"/>
          <p14:tracePt t="110979" x="5765800" y="3030538"/>
          <p14:tracePt t="110986" x="5761038" y="3030538"/>
          <p14:tracePt t="111081" x="5751513" y="3030538"/>
          <p14:tracePt t="111179" x="5740400" y="3030538"/>
          <p14:tracePt t="111198" x="5740400" y="3021013"/>
          <p14:tracePt t="111245" x="5740400" y="3009900"/>
          <p14:tracePt t="111347" x="5740400" y="3000375"/>
          <p14:tracePt t="111353" x="5730875" y="3000375"/>
          <p14:tracePt t="111415" x="5719763" y="3000375"/>
          <p14:tracePt t="111432" x="5719763" y="2990850"/>
          <p14:tracePt t="111453" x="5710238" y="2990850"/>
          <p14:tracePt t="111463" x="5710238" y="2979738"/>
          <p14:tracePt t="111481" x="5699125" y="2979738"/>
          <p14:tracePt t="111497" x="5699125" y="2970213"/>
          <p14:tracePt t="111514" x="5689600" y="2970213"/>
          <p14:tracePt t="111531" x="5680075" y="2970213"/>
          <p14:tracePt t="111546" x="5668963" y="2959100"/>
          <p14:tracePt t="111563" x="5659438" y="2959100"/>
          <p14:tracePt t="111583" x="5659438" y="2949575"/>
          <p14:tracePt t="111613" x="5648325" y="2949575"/>
          <p14:tracePt t="111678" x="5648325" y="2959100"/>
          <p14:tracePt t="111702" x="5648325" y="2970213"/>
          <p14:tracePt t="111731" x="5648325" y="2979738"/>
          <p14:tracePt t="111744" x="5648325" y="2990850"/>
          <p14:tracePt t="111751" x="5648325" y="3000375"/>
          <p14:tracePt t="111763" x="5648325" y="3009900"/>
          <p14:tracePt t="111780" x="5648325" y="3021013"/>
          <p14:tracePt t="111796" x="5638800" y="3030538"/>
          <p14:tracePt t="111813" x="5627688" y="3036888"/>
          <p14:tracePt t="111830" x="5618163" y="3055938"/>
          <p14:tracePt t="111849" x="5608638" y="3055938"/>
          <p14:tracePt t="111863" x="5608638" y="3067050"/>
          <p14:tracePt t="111885" x="5597525" y="3067050"/>
          <p14:tracePt t="112046" x="5608638" y="3067050"/>
          <p14:tracePt t="112053" x="5608638" y="3076575"/>
          <p14:tracePt t="112167" x="5597525" y="3076575"/>
          <p14:tracePt t="112183" x="5588000" y="3076575"/>
          <p14:tracePt t="112198" x="5572125" y="3076575"/>
          <p14:tracePt t="112214" x="5562600" y="3076575"/>
          <p14:tracePt t="112230" x="5551488" y="3076575"/>
          <p14:tracePt t="112247" x="5541963" y="3076575"/>
          <p14:tracePt t="112263" x="5530850" y="3067050"/>
          <p14:tracePt t="112281" x="5521325" y="3067050"/>
          <p14:tracePt t="112297" x="5510213" y="3055938"/>
          <p14:tracePt t="112314" x="5491163" y="3046413"/>
          <p14:tracePt t="112330" x="5480050" y="3046413"/>
          <p14:tracePt t="112347" x="5470525" y="3046413"/>
          <p14:tracePt t="112365" x="5470525" y="3036888"/>
          <p14:tracePt t="112386" x="5459413" y="3036888"/>
          <p14:tracePt t="112413" x="5459413" y="3030538"/>
          <p14:tracePt t="112431" x="5459413" y="3021013"/>
          <p14:tracePt t="112447" x="5459413" y="3009900"/>
          <p14:tracePt t="112463" x="5459413" y="3000375"/>
          <p14:tracePt t="112481" x="5459413" y="2990850"/>
          <p14:tracePt t="112498" x="5459413" y="2979738"/>
          <p14:tracePt t="112514" x="5459413" y="2970213"/>
          <p14:tracePt t="112531" x="5459413" y="2959100"/>
          <p14:tracePt t="112547" x="5470525" y="2959100"/>
          <p14:tracePt t="112563" x="5470525" y="2949575"/>
          <p14:tracePt t="112580" x="5480050" y="2928938"/>
          <p14:tracePt t="112597" x="5491163" y="2928938"/>
          <p14:tracePt t="112613" x="5491163" y="2919413"/>
          <p14:tracePt t="112631" x="5500688" y="2919413"/>
          <p14:tracePt t="112705" x="5491163" y="2919413"/>
          <p14:tracePt t="112715" x="5480050" y="2919413"/>
          <p14:tracePt t="112731" x="5470525" y="2919413"/>
          <p14:tracePt t="112747" x="5449888" y="2919413"/>
          <p14:tracePt t="112763" x="5438775" y="2919413"/>
          <p14:tracePt t="112781" x="5419725" y="2908300"/>
          <p14:tracePt t="112796" x="5373688" y="2908300"/>
          <p14:tracePt t="112814" x="5341938" y="2898775"/>
          <p14:tracePt t="112831" x="5302250" y="2898775"/>
          <p14:tracePt t="112847" x="5270500" y="2898775"/>
          <p14:tracePt t="112863" x="5251450" y="2898775"/>
          <p14:tracePt t="112881" x="5230813" y="2898775"/>
          <p14:tracePt t="112898" x="5194300" y="2887663"/>
          <p14:tracePt t="112914" x="5164138" y="2887663"/>
          <p14:tracePt t="112930" x="5153025" y="2887663"/>
          <p14:tracePt t="112947" x="5143500" y="2887663"/>
          <p14:tracePt t="113016" x="5143500" y="2898775"/>
          <p14:tracePt t="113024" x="5153025" y="2898775"/>
          <p14:tracePt t="113037" x="5164138" y="2908300"/>
          <p14:tracePt t="113057" x="5173663" y="2919413"/>
          <p14:tracePt t="113063" x="5184775" y="2919413"/>
          <p14:tracePt t="113081" x="5184775" y="2928938"/>
          <p14:tracePt t="113096" x="5205413" y="2938463"/>
          <p14:tracePt t="113114" x="5210175" y="2938463"/>
          <p14:tracePt t="113130" x="5210175" y="2949575"/>
          <p14:tracePt t="113245" x="5205413" y="2949575"/>
          <p14:tracePt t="113345" x="5205413" y="2959100"/>
          <p14:tracePt t="113364" x="5210175" y="2959100"/>
          <p14:tracePt t="113381" x="5210175" y="2970213"/>
          <p14:tracePt t="113396" x="5219700" y="2970213"/>
          <p14:tracePt t="113413" x="5230813" y="2970213"/>
          <p14:tracePt t="113432" x="5240338" y="2970213"/>
          <p14:tracePt t="113448" x="5251450" y="2979738"/>
          <p14:tracePt t="113464" x="5281613" y="2979738"/>
          <p14:tracePt t="113481" x="5291138" y="2979738"/>
          <p14:tracePt t="113497" x="5322888" y="2979738"/>
          <p14:tracePt t="113515" x="5341938" y="2979738"/>
          <p14:tracePt t="113531" x="5362575" y="2979738"/>
          <p14:tracePt t="113547" x="5383213" y="2979738"/>
          <p14:tracePt t="113563" x="5399088" y="2979738"/>
          <p14:tracePt t="113581" x="5419725" y="2979738"/>
          <p14:tracePt t="113596" x="5429250" y="2990850"/>
          <p14:tracePt t="113613" x="5449888" y="2990850"/>
          <p14:tracePt t="113630" x="5459413" y="2990850"/>
          <p14:tracePt t="113647" x="5470525" y="3000375"/>
          <p14:tracePt t="113663" x="5480050" y="3000375"/>
          <p14:tracePt t="113680" x="5491163" y="3000375"/>
          <p14:tracePt t="113698" x="5500688" y="3000375"/>
          <p14:tracePt t="113716" x="5510213" y="3000375"/>
          <p14:tracePt t="113748" x="5521325" y="3000375"/>
          <p14:tracePt t="113781" x="5521325" y="2990850"/>
          <p14:tracePt t="113788" x="5530850" y="2990850"/>
          <p14:tracePt t="113822" x="5530850" y="2979738"/>
          <p14:tracePt t="113856" x="5541963" y="2979738"/>
          <p14:tracePt t="113881" x="5541963" y="2970213"/>
          <p14:tracePt t="113913" x="5551488" y="2970213"/>
          <p14:tracePt t="113945" x="5551488" y="2959100"/>
          <p14:tracePt t="114283" x="5551488" y="2970213"/>
          <p14:tracePt t="114332" x="5551488" y="2979738"/>
          <p14:tracePt t="114373" x="5551488" y="2990850"/>
          <p14:tracePt t="114597" x="5541963" y="2990850"/>
          <p14:tracePt t="114757" x="5530850" y="2990850"/>
          <p14:tracePt t="115035" x="5530850" y="3000375"/>
          <p14:tracePt t="115090" x="5530850" y="3009900"/>
          <p14:tracePt t="115164" x="5530850" y="3021013"/>
          <p14:tracePt t="115183" x="5541963" y="3021013"/>
          <p14:tracePt t="115198" x="5541963" y="3030538"/>
          <p14:tracePt t="115263" x="5541963" y="3036888"/>
          <p14:tracePt t="115366" x="5541963" y="3046413"/>
          <p14:tracePt t="115399" x="5530850" y="3046413"/>
          <p14:tracePt t="115424" x="5521325" y="3046413"/>
          <p14:tracePt t="115443" x="5510213" y="3046413"/>
          <p14:tracePt t="115463" x="5500688" y="3046413"/>
          <p14:tracePt t="115470" x="5491163" y="3046413"/>
          <p14:tracePt t="115497" x="5491163" y="3055938"/>
          <p14:tracePt t="115514" x="5480050" y="3055938"/>
          <p14:tracePt t="115530" x="5470525" y="3055938"/>
          <p14:tracePt t="115546" x="5449888" y="3055938"/>
          <p14:tracePt t="115564" x="5438775" y="3055938"/>
          <p14:tracePt t="115580" x="5419725" y="3055938"/>
          <p14:tracePt t="115596" x="5399088" y="3055938"/>
          <p14:tracePt t="115613" x="5383213" y="3055938"/>
          <p14:tracePt t="115630" x="5362575" y="3055938"/>
          <p14:tracePt t="115647" x="5332413" y="3076575"/>
          <p14:tracePt t="115663" x="5302250" y="3087688"/>
          <p14:tracePt t="115680" x="5291138" y="3087688"/>
          <p14:tracePt t="115696" x="5270500" y="3097213"/>
          <p14:tracePt t="115795" x="5260975" y="3097213"/>
          <p14:tracePt t="115817" x="5251450" y="3097213"/>
          <p14:tracePt t="115831" x="5240338" y="3097213"/>
          <p14:tracePt t="115849" x="5230813" y="3097213"/>
          <p14:tracePt t="115865" x="5219700" y="3087688"/>
          <p14:tracePt t="115881" x="5210175" y="3087688"/>
          <p14:tracePt t="115897" x="5205413" y="3076575"/>
          <p14:tracePt t="115914" x="5194300" y="3076575"/>
          <p14:tracePt t="116021" x="5205413" y="3076575"/>
          <p14:tracePt t="116039" x="5210175" y="3076575"/>
          <p14:tracePt t="116064" x="5219700" y="3076575"/>
          <p14:tracePt t="116080" x="5240338" y="3076575"/>
          <p14:tracePt t="116096" x="5270500" y="3076575"/>
          <p14:tracePt t="116114" x="5291138" y="3076575"/>
          <p14:tracePt t="116130" x="5322888" y="3076575"/>
          <p14:tracePt t="116147" x="5332413" y="3076575"/>
          <p14:tracePt t="116163" x="5362575" y="3076575"/>
          <p14:tracePt t="116180" x="5373688" y="3076575"/>
          <p14:tracePt t="116196" x="5383213" y="3076575"/>
          <p14:tracePt t="116213" x="5394325" y="3076575"/>
          <p14:tracePt t="116230" x="5399088" y="3076575"/>
          <p14:tracePt t="116247" x="5408613" y="3076575"/>
          <p14:tracePt t="116280" x="5419725" y="3076575"/>
          <p14:tracePt t="116298" x="5419725" y="3087688"/>
          <p14:tracePt t="116324" x="5429250" y="3087688"/>
          <p14:tracePt t="116347" x="5438775" y="3087688"/>
          <p14:tracePt t="116390" x="5449888" y="3087688"/>
          <p14:tracePt t="116406" x="5449888" y="3097213"/>
          <p14:tracePt t="116419" x="5459413" y="3097213"/>
          <p14:tracePt t="116458" x="5470525" y="3097213"/>
          <p14:tracePt t="116516" x="5480050" y="3097213"/>
          <p14:tracePt t="116557" x="5480050" y="3108325"/>
          <p14:tracePt t="116596" x="5480050" y="3117850"/>
          <p14:tracePt t="116623" x="5491163" y="3117850"/>
          <p14:tracePt t="116647" x="5491163" y="3127375"/>
          <p14:tracePt t="116700" x="5491163" y="3138488"/>
          <p14:tracePt t="116777" x="5480050" y="3127375"/>
          <p14:tracePt t="116793" x="5480050" y="3117850"/>
          <p14:tracePt t="116798" x="5480050" y="3108325"/>
          <p14:tracePt t="116814" x="5480050" y="3097213"/>
          <p14:tracePt t="116830" x="5470525" y="3076575"/>
          <p14:tracePt t="116847" x="5459413" y="3067050"/>
          <p14:tracePt t="116863" x="5459413" y="3055938"/>
          <p14:tracePt t="116880" x="5459413" y="3046413"/>
          <p14:tracePt t="116978" x="5459413" y="3055938"/>
          <p14:tracePt t="116996" x="5459413" y="3067050"/>
          <p14:tracePt t="117030" x="5459413" y="3076575"/>
          <p14:tracePt t="117049" x="5459413" y="3087688"/>
          <p14:tracePt t="117084" x="5459413" y="3097213"/>
          <p14:tracePt t="117121" x="5459413" y="3108325"/>
          <p14:tracePt t="117152" x="5459413" y="3117850"/>
          <p14:tracePt t="117224" x="5459413" y="3127375"/>
          <p14:tracePt t="117281" x="5459413" y="3138488"/>
          <p14:tracePt t="117310" x="5459413" y="3148013"/>
          <p14:tracePt t="117323" x="5459413" y="3159125"/>
          <p14:tracePt t="117347" x="5459413" y="3168650"/>
          <p14:tracePt t="117364" x="5459413" y="3179763"/>
          <p14:tracePt t="117381" x="5459413" y="3189288"/>
          <p14:tracePt t="117396" x="5459413" y="3198813"/>
          <p14:tracePt t="117521" x="5449888" y="3198813"/>
          <p14:tracePt t="117631" x="5449888" y="3189288"/>
          <p14:tracePt t="117647" x="5438775" y="3189288"/>
          <p14:tracePt t="117881" x="5429250" y="3189288"/>
          <p14:tracePt t="117896" x="5429250" y="3179763"/>
          <p14:tracePt t="117913" x="5419725" y="3179763"/>
          <p14:tracePt t="117932" x="5419725" y="3168650"/>
          <p14:tracePt t="117949" x="5408613" y="3168650"/>
          <p14:tracePt t="117994" x="5399088" y="3168650"/>
          <p14:tracePt t="118004" x="5399088" y="3159125"/>
          <p14:tracePt t="118112" x="5399088" y="3148013"/>
          <p14:tracePt t="118151" x="5394325" y="3148013"/>
          <p14:tracePt t="118165" x="5394325" y="3138488"/>
          <p14:tracePt t="118198" x="5394325" y="3127375"/>
          <p14:tracePt t="118271" x="5394325" y="3117850"/>
          <p14:tracePt t="118296" x="5394325" y="3108325"/>
          <p14:tracePt t="118313" x="5394325" y="3097213"/>
          <p14:tracePt t="118319" x="5394325" y="3087688"/>
          <p14:tracePt t="118335" x="5394325" y="3076575"/>
          <p14:tracePt t="118357" x="5394325" y="3067050"/>
          <p14:tracePt t="118380" x="5394325" y="3055938"/>
          <p14:tracePt t="118397" x="5394325" y="3046413"/>
          <p14:tracePt t="118414" x="5394325" y="3036888"/>
          <p14:tracePt t="118432" x="5394325" y="3030538"/>
          <p14:tracePt t="118465" x="5394325" y="3021013"/>
          <p14:tracePt t="118489" x="5394325" y="3009900"/>
          <p14:tracePt t="118514" x="5394325" y="3000375"/>
          <p14:tracePt t="118531" x="5383213" y="3000375"/>
          <p14:tracePt t="118546" x="5383213" y="2990850"/>
          <p14:tracePt t="118568" x="5383213" y="2979738"/>
          <p14:tracePt t="118582" x="5373688" y="2979738"/>
          <p14:tracePt t="118695" x="5383213" y="2979738"/>
          <p14:tracePt t="118757" x="5394325" y="2979738"/>
          <p14:tracePt t="118935" x="5399088" y="2979738"/>
          <p14:tracePt t="119127" x="5399088" y="2970213"/>
          <p14:tracePt t="119135" x="5408613" y="2970213"/>
          <p14:tracePt t="119235" x="5419725" y="2970213"/>
          <p14:tracePt t="119405" x="5429250" y="2970213"/>
          <p14:tracePt t="119736" x="5419725" y="2970213"/>
          <p14:tracePt t="119767" x="5408613" y="2970213"/>
          <p14:tracePt t="119790" x="5399088" y="2970213"/>
          <p14:tracePt t="119880" x="5394325" y="2970213"/>
          <p14:tracePt t="119936" x="5394325" y="2979738"/>
          <p14:tracePt t="119957" x="5383213" y="2979738"/>
          <p14:tracePt t="119994" x="5373688" y="2990850"/>
          <p14:tracePt t="120016" x="5362575" y="2990850"/>
          <p14:tracePt t="120033" x="5353050" y="3000375"/>
          <p14:tracePt t="120048" x="5341938" y="3000375"/>
          <p14:tracePt t="120064" x="5332413" y="3000375"/>
          <p14:tracePt t="120081" x="5322888" y="3000375"/>
          <p14:tracePt t="120097" x="5311775" y="3000375"/>
          <p14:tracePt t="120114" x="5291138" y="3000375"/>
          <p14:tracePt t="120131" x="5281613" y="3000375"/>
          <p14:tracePt t="120147" x="5270500" y="3000375"/>
          <p14:tracePt t="120163" x="5260975" y="3000375"/>
          <p14:tracePt t="120180" x="5251450" y="3009900"/>
          <p14:tracePt t="120196" x="5240338" y="3009900"/>
          <p14:tracePt t="120213" x="5230813" y="3021013"/>
          <p14:tracePt t="120233" x="5219700" y="3021013"/>
          <p14:tracePt t="120249" x="5210175" y="3021013"/>
          <p14:tracePt t="120264" x="5205413" y="3021013"/>
          <p14:tracePt t="120280" x="5194300" y="3021013"/>
          <p14:tracePt t="120296" x="5184775" y="3021013"/>
          <p14:tracePt t="120314" x="5164138" y="3009900"/>
          <p14:tracePt t="120331" x="5133975" y="3000375"/>
          <p14:tracePt t="120346" x="5122863" y="3000375"/>
          <p14:tracePt t="120364" x="5113338" y="3000375"/>
          <p14:tracePt t="120380" x="5072063" y="3000375"/>
          <p14:tracePt t="120397" x="5041900" y="3000375"/>
          <p14:tracePt t="120414" x="4975225" y="3021013"/>
          <p14:tracePt t="120431" x="4848225" y="3067050"/>
          <p14:tracePt t="120447" x="4724400" y="3108325"/>
          <p14:tracePt t="120463" x="4567238" y="3159125"/>
          <p14:tracePt t="120480" x="4419600" y="3198813"/>
          <p14:tracePt t="120496" x="4327525" y="3224213"/>
          <p14:tracePt t="120513" x="4260850" y="3255963"/>
          <p14:tracePt t="120531" x="4198938" y="3265488"/>
          <p14:tracePt t="120547" x="4117975" y="3276600"/>
          <p14:tracePt t="120563" x="4062413" y="3276600"/>
          <p14:tracePt t="120580" x="4000500" y="3265488"/>
          <p14:tracePt t="120596" x="3970338" y="3244850"/>
          <p14:tracePt t="120613" x="3933825" y="3214688"/>
          <p14:tracePt t="120630" x="3894138" y="3198813"/>
          <p14:tracePt t="120647" x="3852863" y="3179763"/>
          <p14:tracePt t="120663" x="3822700" y="3168650"/>
          <p14:tracePt t="120680" x="3781425" y="3148013"/>
          <p14:tracePt t="120697" x="3744913" y="3127375"/>
          <p14:tracePt t="120713" x="3714750" y="3117850"/>
          <p14:tracePt t="120731" x="3684588" y="3108325"/>
          <p14:tracePt t="120746" x="3633788" y="3097213"/>
          <p14:tracePt t="120763" x="3592513" y="3097213"/>
          <p14:tracePt t="120780" x="3536950" y="3097213"/>
          <p14:tracePt t="120797" x="3454400" y="3097213"/>
          <p14:tracePt t="120813" x="3403600" y="3097213"/>
          <p14:tracePt t="120830" x="3327400" y="3117850"/>
          <p14:tracePt t="120847" x="3255963" y="3127375"/>
          <p14:tracePt t="120863" x="3179763" y="3138488"/>
          <p14:tracePt t="120880" x="3117850" y="3148013"/>
          <p14:tracePt t="120897" x="3055938" y="3159125"/>
          <p14:tracePt t="120914" x="3016250" y="3168650"/>
          <p14:tracePt t="120930" x="3000375" y="3168650"/>
          <p14:tracePt t="120946" x="2979738" y="3179763"/>
          <p14:tracePt t="120963" x="2959100" y="3179763"/>
          <p14:tracePt t="120980" x="2949575" y="3179763"/>
          <p14:tracePt t="120996" x="2928938" y="3189288"/>
          <p14:tracePt t="121013" x="2908300" y="3189288"/>
          <p14:tracePt t="121030" x="2898775" y="3189288"/>
          <p14:tracePt t="121047" x="2867025" y="3189288"/>
          <p14:tracePt t="121063" x="2847975" y="3189288"/>
          <p14:tracePt t="121081" x="2832100" y="3179763"/>
          <p14:tracePt t="121097" x="2822575" y="3179763"/>
          <p14:tracePt t="121114" x="2801938" y="3179763"/>
          <p14:tracePt t="121131" x="2770188" y="3179763"/>
          <p14:tracePt t="121147" x="2760663" y="3179763"/>
          <p14:tracePt t="121164" x="2751138" y="3179763"/>
          <p14:tracePt t="121180" x="2730500" y="3179763"/>
          <p14:tracePt t="121197" x="2709863" y="3198813"/>
          <p14:tracePt t="121213" x="2698750" y="3214688"/>
          <p14:tracePt t="121231" x="2679700" y="3255963"/>
          <p14:tracePt t="121247" x="2659063" y="3306763"/>
          <p14:tracePt t="121251" x="2652713" y="3336925"/>
          <p14:tracePt t="121263" x="2643188" y="3348038"/>
          <p14:tracePt t="121280" x="2633663" y="3357563"/>
          <p14:tracePt t="121297" x="2613025" y="3387725"/>
          <p14:tracePt t="121314" x="2581275" y="3413125"/>
          <p14:tracePt t="121331" x="2530475" y="3475038"/>
          <p14:tracePt t="121347" x="2479675" y="3525838"/>
          <p14:tracePt t="121364" x="2444750" y="3546475"/>
          <p14:tracePt t="121381" x="2424113" y="3556000"/>
          <p14:tracePt t="121396" x="2413000" y="3556000"/>
          <p14:tracePt t="121461" x="2373313" y="3546475"/>
          <p14:tracePt t="121480" x="2362200" y="3546475"/>
          <p14:tracePt t="121497" x="2352675" y="3546475"/>
          <p14:tracePt t="121513" x="2352675" y="3536950"/>
          <p14:tracePt t="121531" x="2352675" y="3525838"/>
          <p14:tracePt t="121546" x="2352675" y="3505200"/>
          <p14:tracePt t="121564" x="2373313" y="3484563"/>
          <p14:tracePt t="121581" x="2382838" y="3475038"/>
          <p14:tracePt t="121596" x="2403475" y="3475038"/>
          <p14:tracePt t="121613" x="2424113" y="3475038"/>
          <p14:tracePt t="121630" x="2444750" y="3475038"/>
          <p14:tracePt t="121647" x="2479675" y="3475038"/>
          <p14:tracePt t="121663" x="2520950" y="3475038"/>
          <p14:tracePt t="121680" x="2551113" y="3484563"/>
          <p14:tracePt t="121696" x="2592388" y="3495675"/>
          <p14:tracePt t="121714" x="2633663" y="3505200"/>
          <p14:tracePt t="121731" x="2652713" y="3516313"/>
          <p14:tracePt t="121747" x="2689225" y="3536950"/>
          <p14:tracePt t="121763" x="2709863" y="3546475"/>
          <p14:tracePt t="121780" x="2730500" y="3546475"/>
          <p14:tracePt t="121796" x="2740025" y="3556000"/>
          <p14:tracePt t="121813" x="2760663" y="3556000"/>
          <p14:tracePt t="121830" x="2760663" y="3567113"/>
          <p14:tracePt t="121847" x="2770188" y="3567113"/>
          <p14:tracePt t="122094" x="2781300" y="3567113"/>
          <p14:tracePt t="122241" x="2770188" y="3567113"/>
          <p14:tracePt t="122269" x="2760663" y="3567113"/>
          <p14:tracePt t="122290" x="2760663" y="3576638"/>
          <p14:tracePt t="122334" x="2760663" y="3581400"/>
          <p14:tracePt t="122413" x="2751138" y="3581400"/>
          <p14:tracePt t="122431" x="2751138" y="3592513"/>
          <p14:tracePt t="122528" x="2740025" y="3592513"/>
          <p14:tracePt t="122568" x="2740025" y="3602038"/>
          <p14:tracePt t="122578" x="2730500" y="3602038"/>
          <p14:tracePt t="122596" x="2719388" y="3602038"/>
          <p14:tracePt t="122606" x="2719388" y="3613150"/>
          <p14:tracePt t="122616" x="2709863" y="3613150"/>
          <p14:tracePt t="122632" x="2698750" y="3613150"/>
          <p14:tracePt t="122647" x="2689225" y="3613150"/>
          <p14:tracePt t="122663" x="2668588" y="3622675"/>
          <p14:tracePt t="122680" x="2659063" y="3622675"/>
          <p14:tracePt t="122698" x="2633663" y="3622675"/>
          <p14:tracePt t="122714" x="2592388" y="3622675"/>
          <p14:tracePt t="122731" x="2562225" y="3622675"/>
          <p14:tracePt t="122747" x="2520950" y="3622675"/>
          <p14:tracePt t="122764" x="2490788" y="3622675"/>
          <p14:tracePt t="122781" x="2454275" y="3622675"/>
          <p14:tracePt t="122797" x="2433638" y="3622675"/>
          <p14:tracePt t="122813" x="2393950" y="3622675"/>
          <p14:tracePt t="122830" x="2362200" y="3633788"/>
          <p14:tracePt t="122847" x="2322513" y="3633788"/>
          <p14:tracePt t="122863" x="2301875" y="3633788"/>
          <p14:tracePt t="122880" x="2286000" y="3633788"/>
          <p14:tracePt t="122896" x="2265363" y="3633788"/>
          <p14:tracePt t="122914" x="2255838" y="3633788"/>
          <p14:tracePt t="122931" x="2235200" y="3633788"/>
          <p14:tracePt t="122947" x="2224088" y="3633788"/>
          <p14:tracePt t="122963" x="2205038" y="3633788"/>
          <p14:tracePt t="122980" x="2184400" y="3633788"/>
          <p14:tracePt t="122996" x="2163763" y="3633788"/>
          <p14:tracePt t="123013" x="2152650" y="3633788"/>
          <p14:tracePt t="123030" x="2143125" y="3633788"/>
          <p14:tracePt t="123047" x="2133600" y="3622675"/>
          <p14:tracePt t="123063" x="2122488" y="3622675"/>
          <p14:tracePt t="123083" x="2112963" y="3622675"/>
          <p14:tracePt t="123218" x="2112963" y="3633788"/>
          <p14:tracePt t="123239" x="2122488" y="3633788"/>
          <p14:tracePt t="123247" x="2133600" y="3633788"/>
          <p14:tracePt t="123264" x="2143125" y="3633788"/>
          <p14:tracePt t="123281" x="2152650" y="3633788"/>
          <p14:tracePt t="123297" x="2173288" y="3633788"/>
          <p14:tracePt t="123314" x="2184400" y="3633788"/>
          <p14:tracePt t="123331" x="2193925" y="3622675"/>
          <p14:tracePt t="123347" x="2205038" y="3613150"/>
          <p14:tracePt t="123363" x="2205038" y="3602038"/>
          <p14:tracePt t="123380" x="2214563" y="3592513"/>
          <p14:tracePt t="123399" x="2214563" y="3581400"/>
          <p14:tracePt t="123429" x="2205038" y="3581400"/>
          <p14:tracePt t="123447" x="2205038" y="3576638"/>
          <p14:tracePt t="123463" x="2193925" y="3576638"/>
          <p14:tracePt t="123480" x="2173288" y="3576638"/>
          <p14:tracePt t="123497" x="2152650" y="3576638"/>
          <p14:tracePt t="123514" x="2133600" y="3567113"/>
          <p14:tracePt t="123531" x="2122488" y="3567113"/>
          <p14:tracePt t="123547" x="2101850" y="3556000"/>
          <p14:tracePt t="123565" x="2097088" y="3556000"/>
          <p14:tracePt t="123581" x="2087563" y="3556000"/>
          <p14:tracePt t="123596" x="2076450" y="3556000"/>
          <p14:tracePt t="123615" x="2066925" y="3556000"/>
          <p14:tracePt t="123631" x="2066925" y="3546475"/>
          <p14:tracePt t="123649" x="2055813" y="3546475"/>
          <p14:tracePt t="123707" x="2046288" y="3546475"/>
          <p14:tracePt t="123735" x="2036763" y="3546475"/>
          <p14:tracePt t="123761" x="2025650" y="3546475"/>
          <p14:tracePt t="123779" x="2016125" y="3546475"/>
          <p14:tracePt t="123792" x="2016125" y="3536950"/>
          <p14:tracePt t="123811" x="2005013" y="3536950"/>
          <p14:tracePt t="123830" x="1995488" y="3536950"/>
          <p14:tracePt t="123847" x="1995488" y="3525838"/>
          <p14:tracePt t="123853" x="1984375" y="3525838"/>
          <p14:tracePt t="123882" x="1974850" y="3525838"/>
          <p14:tracePt t="123897" x="1965325" y="3525838"/>
          <p14:tracePt t="123918" x="1954213" y="3525838"/>
          <p14:tracePt t="123957" x="1944688" y="3516313"/>
          <p14:tracePt t="123984" x="1933575" y="3516313"/>
          <p14:tracePt t="124029" x="1924050" y="3516313"/>
          <p14:tracePt t="124062" x="1919288" y="3516313"/>
          <p14:tracePt t="124094" x="1919288" y="3505200"/>
          <p14:tracePt t="124100" x="1908175" y="3505200"/>
          <p14:tracePt t="124115" x="1908175" y="3495675"/>
          <p14:tracePt t="124132" x="1898650" y="3495675"/>
          <p14:tracePt t="124163" x="1887538" y="3484563"/>
          <p14:tracePt t="124181" x="1878013" y="3484563"/>
          <p14:tracePt t="124200" x="1866900" y="3484563"/>
          <p14:tracePt t="124260" x="1857375" y="3484563"/>
          <p14:tracePt t="124360" x="1847850" y="3484563"/>
          <p14:tracePt t="124403" x="1836738" y="3484563"/>
          <p14:tracePt t="124465" x="1827213" y="3484563"/>
          <p14:tracePt t="124483" x="1816100" y="3484563"/>
          <p14:tracePt t="124497" x="1816100" y="3495675"/>
          <p14:tracePt t="124514" x="1816100" y="3505200"/>
          <p14:tracePt t="124530" x="1806575" y="3516313"/>
          <p14:tracePt t="124546" x="1806575" y="3525838"/>
          <p14:tracePt t="124564" x="1795463" y="3525838"/>
          <p14:tracePt t="124583" x="1785938" y="3525838"/>
          <p14:tracePt t="124600" x="1776413" y="3525838"/>
          <p14:tracePt t="124629" x="1765300" y="3525838"/>
          <p14:tracePt t="124646" x="1755775" y="3536950"/>
          <p14:tracePt t="124665" x="1744663" y="3536950"/>
          <p14:tracePt t="124679" x="1744663" y="3546475"/>
          <p14:tracePt t="124685" x="1735138" y="3546475"/>
          <p14:tracePt t="124698" x="1730375" y="3546475"/>
          <p14:tracePt t="124717" x="1719263" y="3546475"/>
          <p14:tracePt t="124732" x="1709738" y="3546475"/>
          <p14:tracePt t="124747" x="1698625" y="3556000"/>
          <p14:tracePt t="124765" x="1689100" y="3556000"/>
          <p14:tracePt t="124780" x="1679575" y="3567113"/>
          <p14:tracePt t="124796" x="1658938" y="3567113"/>
          <p14:tracePt t="124813" x="1647825" y="3567113"/>
          <p14:tracePt t="124830" x="1638300" y="3567113"/>
          <p14:tracePt t="124847" x="1627188" y="3567113"/>
          <p14:tracePt t="124863" x="1617663" y="3567113"/>
          <p14:tracePt t="124880" x="1597025" y="3567113"/>
          <p14:tracePt t="124898" x="1587500" y="3556000"/>
          <p14:tracePt t="124914" x="1576388" y="3556000"/>
          <p14:tracePt t="124930" x="1555750" y="3556000"/>
          <p14:tracePt t="124946" x="1550988" y="3546475"/>
          <p14:tracePt t="124963" x="1541463" y="3546475"/>
          <p14:tracePt t="124980" x="1520825" y="3546475"/>
          <p14:tracePt t="124996" x="1500188" y="3536950"/>
          <p14:tracePt t="125013" x="1490663" y="3525838"/>
          <p14:tracePt t="125030" x="1470025" y="3516313"/>
          <p14:tracePt t="125047" x="1449388" y="3516313"/>
          <p14:tracePt t="125063" x="1449388" y="3495675"/>
          <p14:tracePt t="125080" x="1449388" y="3475038"/>
          <p14:tracePt t="125096" x="1449388" y="3433763"/>
          <p14:tracePt t="125114" x="1449388" y="3403600"/>
          <p14:tracePt t="125131" x="1398588" y="3398838"/>
          <p14:tracePt t="125147" x="1352550" y="3403600"/>
          <p14:tracePt t="125165" x="1322388" y="3413125"/>
          <p14:tracePt t="125168" x="1270000" y="3424238"/>
          <p14:tracePt t="125180" x="1250950" y="3424238"/>
          <p14:tracePt t="125196" x="1219200" y="3424238"/>
          <p14:tracePt t="125213" x="1209675" y="3413125"/>
          <p14:tracePt t="125230" x="1209675" y="3398838"/>
          <p14:tracePt t="125247" x="1219200" y="3367088"/>
          <p14:tracePt t="125263" x="1260475" y="3336925"/>
          <p14:tracePt t="125280" x="1281113" y="3327400"/>
          <p14:tracePt t="125297" x="1311275" y="3306763"/>
          <p14:tracePt t="125314" x="1322388" y="3295650"/>
          <p14:tracePt t="125375" x="1322388" y="3306763"/>
          <p14:tracePt t="125384" x="1322388" y="3327400"/>
          <p14:tracePt t="125397" x="1322388" y="3336925"/>
          <p14:tracePt t="125414" x="1322388" y="3348038"/>
          <p14:tracePt t="125430" x="1322388" y="3378200"/>
          <p14:tracePt t="125447" x="1322388" y="3398838"/>
          <p14:tracePt t="125537" x="1331913" y="3398838"/>
          <p14:tracePt t="125574" x="1341438" y="3398838"/>
          <p14:tracePt t="125637" x="1352550" y="3398838"/>
          <p14:tracePt t="125648" x="1352550" y="3403600"/>
          <p14:tracePt t="125674" x="1352550" y="3413125"/>
          <p14:tracePt t="125696" x="1352550" y="3424238"/>
          <p14:tracePt t="125714" x="1352550" y="3433763"/>
          <p14:tracePt t="125731" x="1352550" y="3444875"/>
          <p14:tracePt t="125747" x="1352550" y="3454400"/>
          <p14:tracePt t="125763" x="1352550" y="3475038"/>
          <p14:tracePt t="125780" x="1352550" y="3484563"/>
          <p14:tracePt t="125796" x="1352550" y="3505200"/>
          <p14:tracePt t="125813" x="1352550" y="3516313"/>
          <p14:tracePt t="125859" x="1362075" y="3516313"/>
          <p14:tracePt t="125912" x="1373188" y="3516313"/>
          <p14:tracePt t="125944" x="1377950" y="3516313"/>
          <p14:tracePt t="125958" x="1377950" y="3505200"/>
          <p14:tracePt t="125976" x="1387475" y="3505200"/>
          <p14:tracePt t="125983" x="1387475" y="3495675"/>
          <p14:tracePt t="125997" x="1398588" y="3495675"/>
          <p14:tracePt t="126019" x="1408113" y="3495675"/>
          <p14:tracePt t="126031" x="1408113" y="3484563"/>
          <p14:tracePt t="126049" x="1419225" y="3484563"/>
          <p14:tracePt t="126064" x="1428750" y="3475038"/>
          <p14:tracePt t="126082" x="1438275" y="3475038"/>
          <p14:tracePt t="126099" x="1449388" y="3465513"/>
          <p14:tracePt t="126116" x="1458913" y="3465513"/>
          <p14:tracePt t="126131" x="1470025" y="3465513"/>
          <p14:tracePt t="126147" x="1479550" y="3465513"/>
          <p14:tracePt t="126163" x="1500188" y="3454400"/>
          <p14:tracePt t="126181" x="1509713" y="3454400"/>
          <p14:tracePt t="126196" x="1520825" y="3454400"/>
          <p14:tracePt t="126213" x="1530350" y="3454400"/>
          <p14:tracePt t="126230" x="1541463" y="3454400"/>
          <p14:tracePt t="126247" x="1550988" y="3454400"/>
          <p14:tracePt t="126263" x="1555750" y="3454400"/>
          <p14:tracePt t="126280" x="1566863" y="3454400"/>
          <p14:tracePt t="126297" x="1576388" y="3454400"/>
          <p14:tracePt t="126314" x="1587500" y="3454400"/>
          <p14:tracePt t="126331" x="1597025" y="3454400"/>
          <p14:tracePt t="126346" x="1608138" y="3454400"/>
          <p14:tracePt t="126364" x="1617663" y="3454400"/>
          <p14:tracePt t="126380" x="1638300" y="3454400"/>
          <p14:tracePt t="126397" x="1647825" y="3454400"/>
          <p14:tracePt t="126414" x="1668463" y="3454400"/>
          <p14:tracePt t="126430" x="1679575" y="3454400"/>
          <p14:tracePt t="126447" x="1698625" y="3454400"/>
          <p14:tracePt t="126463" x="1709738" y="3454400"/>
          <p14:tracePt t="126480" x="1730375" y="3454400"/>
          <p14:tracePt t="126497" x="1744663" y="3454400"/>
          <p14:tracePt t="126514" x="1765300" y="3454400"/>
          <p14:tracePt t="126530" x="1785938" y="3454400"/>
          <p14:tracePt t="126547" x="1795463" y="3454400"/>
          <p14:tracePt t="126563" x="1816100" y="3454400"/>
          <p14:tracePt t="126580" x="1827213" y="3454400"/>
          <p14:tracePt t="126596" x="1857375" y="3454400"/>
          <p14:tracePt t="126613" x="1878013" y="3454400"/>
          <p14:tracePt t="126630" x="1898650" y="3444875"/>
          <p14:tracePt t="126647" x="1919288" y="3444875"/>
          <p14:tracePt t="126663" x="1944688" y="3433763"/>
          <p14:tracePt t="126681" x="1954213" y="3424238"/>
          <p14:tracePt t="126696" x="1995488" y="3424238"/>
          <p14:tracePt t="126714" x="2025650" y="3413125"/>
          <p14:tracePt t="126731" x="2055813" y="3403600"/>
          <p14:tracePt t="126746" x="2097088" y="3398838"/>
          <p14:tracePt t="126764" x="2112963" y="3398838"/>
          <p14:tracePt t="126780" x="2143125" y="3387725"/>
          <p14:tracePt t="126797" x="2163763" y="3387725"/>
          <p14:tracePt t="126813" x="2184400" y="3387725"/>
          <p14:tracePt t="126830" x="2193925" y="3387725"/>
          <p14:tracePt t="126847" x="2214563" y="3387725"/>
          <p14:tracePt t="126864" x="2235200" y="3387725"/>
          <p14:tracePt t="126881" x="2255838" y="3387725"/>
          <p14:tracePt t="126897" x="2276475" y="3387725"/>
          <p14:tracePt t="126914" x="2290763" y="3387725"/>
          <p14:tracePt t="126931" x="2311400" y="3387725"/>
          <p14:tracePt t="126947" x="2322513" y="3387725"/>
          <p14:tracePt t="126963" x="2332038" y="3398838"/>
          <p14:tracePt t="126980" x="2341563" y="3398838"/>
          <p14:tracePt t="127002" x="2362200" y="3398838"/>
          <p14:tracePt t="127014" x="2373313" y="3398838"/>
          <p14:tracePt t="127035" x="2382838" y="3403600"/>
          <p14:tracePt t="127054" x="2393950" y="3403600"/>
          <p14:tracePt t="127069" x="2403475" y="3403600"/>
          <p14:tracePt t="127086" x="2413000" y="3403600"/>
          <p14:tracePt t="127102" x="2424113" y="3403600"/>
          <p14:tracePt t="127115" x="2433638" y="3413125"/>
          <p14:tracePt t="127133" x="2444750" y="3413125"/>
          <p14:tracePt t="127147" x="2454275" y="3413125"/>
          <p14:tracePt t="127164" x="2465388" y="3413125"/>
          <p14:tracePt t="127180" x="2479675" y="3424238"/>
          <p14:tracePt t="127197" x="2490788" y="3424238"/>
          <p14:tracePt t="127213" x="2509838" y="3424238"/>
          <p14:tracePt t="127230" x="2520950" y="3424238"/>
          <p14:tracePt t="127247" x="2541588" y="3433763"/>
          <p14:tracePt t="127263" x="2551113" y="3433763"/>
          <p14:tracePt t="127280" x="2571750" y="3433763"/>
          <p14:tracePt t="127297" x="2581275" y="3433763"/>
          <p14:tracePt t="127314" x="2601913" y="3433763"/>
          <p14:tracePt t="127331" x="2622550" y="3433763"/>
          <p14:tracePt t="127347" x="2643188" y="3433763"/>
          <p14:tracePt t="127364" x="2652713" y="3433763"/>
          <p14:tracePt t="127380" x="2659063" y="3433763"/>
          <p14:tracePt t="127396" x="2679700" y="3433763"/>
          <p14:tracePt t="127413" x="2698750" y="3433763"/>
          <p14:tracePt t="127432" x="2709863" y="3433763"/>
          <p14:tracePt t="127447" x="2719388" y="3433763"/>
          <p14:tracePt t="127463" x="2730500" y="3433763"/>
          <p14:tracePt t="127480" x="2751138" y="3433763"/>
          <p14:tracePt t="127496" x="2760663" y="3433763"/>
          <p14:tracePt t="127514" x="2770188" y="3433763"/>
          <p14:tracePt t="127531" x="2790825" y="3433763"/>
          <p14:tracePt t="127546" x="2801938" y="3444875"/>
          <p14:tracePt t="127564" x="2811463" y="3444875"/>
          <p14:tracePt t="127581" x="2822575" y="3444875"/>
          <p14:tracePt t="127596" x="2832100" y="3454400"/>
          <p14:tracePt t="127613" x="2836863" y="3454400"/>
          <p14:tracePt t="127631" x="2847975" y="3454400"/>
          <p14:tracePt t="127647" x="2857500" y="3465513"/>
          <p14:tracePt t="127663" x="2867025" y="3475038"/>
          <p14:tracePt t="127680" x="2878138" y="3484563"/>
          <p14:tracePt t="127697" x="2887663" y="3495675"/>
          <p14:tracePt t="127733" x="2898775" y="3495675"/>
          <p14:tracePt t="127766" x="2908300" y="3495675"/>
          <p14:tracePt t="127774" x="2908300" y="3505200"/>
          <p14:tracePt t="127793" x="2919413" y="3505200"/>
          <p14:tracePt t="127821" x="2919413" y="3516313"/>
          <p14:tracePt t="127839" x="2928938" y="3516313"/>
          <p14:tracePt t="127885" x="2938463" y="3516313"/>
          <p14:tracePt t="127923" x="2938463" y="3525838"/>
          <p14:tracePt t="128004" x="2949575" y="3525838"/>
          <p14:tracePt t="128081" x="2949575" y="3536950"/>
          <p14:tracePt t="128245" x="2949575" y="3546475"/>
          <p14:tracePt t="128297" x="2959100" y="3546475"/>
          <p14:tracePt t="128365" x="2970213" y="3546475"/>
          <p14:tracePt t="128432" x="2979738" y="3556000"/>
          <p14:tracePt t="128489" x="2990850" y="3556000"/>
          <p14:tracePt t="128504" x="2990850" y="3567113"/>
          <p14:tracePt t="128536" x="3000375" y="3567113"/>
          <p14:tracePt t="128550" x="3000375" y="3576638"/>
          <p14:tracePt t="128581" x="3000375" y="3581400"/>
          <p14:tracePt t="128598" x="3009900" y="3581400"/>
          <p14:tracePt t="128616" x="3009900" y="3592513"/>
          <p14:tracePt t="128634" x="3009900" y="3602038"/>
          <p14:tracePt t="128663" x="3009900" y="3613150"/>
          <p14:tracePt t="128680" x="3016250" y="3613150"/>
          <p14:tracePt t="128700" x="3016250" y="3622675"/>
          <p14:tracePt t="128730" x="3016250" y="3633788"/>
          <p14:tracePt t="128774" x="3025775" y="3633788"/>
          <p14:tracePt t="128797" x="3036888" y="3622675"/>
          <p14:tracePt t="128803" x="3046413" y="3613150"/>
          <p14:tracePt t="128819" x="3067050" y="3581400"/>
          <p14:tracePt t="128830" x="3076575" y="3567113"/>
          <p14:tracePt t="128847" x="3097213" y="3536950"/>
          <p14:tracePt t="128863" x="3127375" y="3484563"/>
          <p14:tracePt t="128881" x="3168650" y="3433763"/>
          <p14:tracePt t="128897" x="3214688" y="3387725"/>
          <p14:tracePt t="128914" x="3265488" y="3357563"/>
          <p14:tracePt t="128931" x="3336925" y="3327400"/>
          <p14:tracePt t="128947" x="3394075" y="3306763"/>
          <p14:tracePt t="128964" x="3444875" y="3286125"/>
          <p14:tracePt t="128981" x="3516313" y="3276600"/>
          <p14:tracePt t="128997" x="3556000" y="3265488"/>
          <p14:tracePt t="129014" x="3602038" y="3255963"/>
          <p14:tracePt t="129031" x="3673475" y="3255963"/>
          <p14:tracePt t="129047" x="3705225" y="3255963"/>
          <p14:tracePt t="129063" x="3751263" y="3255963"/>
          <p14:tracePt t="129081" x="3802063" y="3255963"/>
          <p14:tracePt t="129097" x="3822700" y="3255963"/>
          <p14:tracePt t="129114" x="3873500" y="3255963"/>
          <p14:tracePt t="129131" x="3894138" y="3265488"/>
          <p14:tracePt t="129147" x="3913188" y="3265488"/>
          <p14:tracePt t="129176" x="3924300" y="3265488"/>
          <p14:tracePt t="129188" x="3933825" y="3265488"/>
          <p14:tracePt t="129198" x="3938588" y="3276600"/>
          <p14:tracePt t="129215" x="3949700" y="3276600"/>
          <p14:tracePt t="129231" x="3959225" y="3286125"/>
          <p14:tracePt t="129247" x="3970338" y="3286125"/>
          <p14:tracePt t="129265" x="3990975" y="3295650"/>
          <p14:tracePt t="129283" x="4010025" y="3306763"/>
          <p14:tracePt t="129298" x="4021138" y="3306763"/>
          <p14:tracePt t="129314" x="4051300" y="3306763"/>
          <p14:tracePt t="129331" x="4092575" y="3306763"/>
          <p14:tracePt t="129346" x="4113213" y="3306763"/>
          <p14:tracePt t="129363" x="4127500" y="3306763"/>
          <p14:tracePt t="129380" x="4159250" y="3306763"/>
          <p14:tracePt t="129396" x="4179888" y="3295650"/>
          <p14:tracePt t="129413" x="4189413" y="3295650"/>
          <p14:tracePt t="129430" x="4210050" y="3295650"/>
          <p14:tracePt t="129447" x="4230688" y="3295650"/>
          <p14:tracePt t="129463" x="4240213" y="3306763"/>
          <p14:tracePt t="129480" x="4251325" y="3316288"/>
          <p14:tracePt t="129498" x="4260850" y="3336925"/>
          <p14:tracePt t="129514" x="4260850" y="3348038"/>
          <p14:tracePt t="129531" x="4260850" y="3357563"/>
          <p14:tracePt t="129549" x="4260850" y="3367088"/>
          <p14:tracePt t="129583" x="4260850" y="3378200"/>
          <p14:tracePt t="129589" x="4260850" y="3387725"/>
          <p14:tracePt t="129601" x="4260850" y="3398838"/>
          <p14:tracePt t="129614" x="4260850" y="3403600"/>
          <p14:tracePt t="129630" x="4260850" y="3413125"/>
          <p14:tracePt t="129647" x="4260850" y="3444875"/>
          <p14:tracePt t="129663" x="4260850" y="3465513"/>
          <p14:tracePt t="129681" x="4260850" y="3484563"/>
          <p14:tracePt t="129698" x="4260850" y="3505200"/>
          <p14:tracePt t="129714" x="4251325" y="3516313"/>
          <p14:tracePt t="129731" x="4240213" y="3536950"/>
          <p14:tracePt t="129746" x="4240213" y="3546475"/>
          <p14:tracePt t="129764" x="4230688" y="3556000"/>
          <p14:tracePt t="129780" x="4219575" y="3576638"/>
          <p14:tracePt t="129797" x="4210050" y="3581400"/>
          <p14:tracePt t="129814" x="4210050" y="3592513"/>
          <p14:tracePt t="129831" x="4198938" y="3592513"/>
          <p14:tracePt t="129848" x="4189413" y="3592513"/>
          <p14:tracePt t="129864" x="4179888" y="3602038"/>
          <p14:tracePt t="129881" x="4159250" y="3602038"/>
          <p14:tracePt t="129898" x="4148138" y="3602038"/>
          <p14:tracePt t="129914" x="4127500" y="3613150"/>
          <p14:tracePt t="129931" x="4117975" y="3613150"/>
          <p14:tracePt t="129947" x="4113213" y="3622675"/>
          <p14:tracePt t="129965" x="4102100" y="3633788"/>
          <p14:tracePt t="129981" x="4081463" y="3643313"/>
          <p14:tracePt t="129997" x="4071938" y="3643313"/>
          <p14:tracePt t="130013" x="4051300" y="3663950"/>
          <p14:tracePt t="130030" x="4041775" y="3673475"/>
          <p14:tracePt t="130047" x="4021138" y="3684588"/>
          <p14:tracePt t="130063" x="4000500" y="3705225"/>
          <p14:tracePt t="130080" x="3979863" y="3714750"/>
          <p14:tracePt t="130098" x="3970338" y="3724275"/>
          <p14:tracePt t="130114" x="3938588" y="3735388"/>
          <p14:tracePt t="130131" x="3924300" y="3735388"/>
          <p14:tracePt t="130146" x="3913188" y="3735388"/>
          <p14:tracePt t="130164" x="3903663" y="3744913"/>
          <p14:tracePt t="130180" x="3894138" y="3744913"/>
          <p14:tracePt t="130196" x="3883025" y="3756025"/>
          <p14:tracePt t="130213" x="3873500" y="3765550"/>
          <p14:tracePt t="130245" x="3862388" y="3765550"/>
          <p14:tracePt t="130251" x="3852863" y="3765550"/>
          <p14:tracePt t="130282" x="3852863" y="3770313"/>
          <p14:tracePt t="130303" x="3852863" y="3781425"/>
          <p14:tracePt t="130318" x="3841750" y="3781425"/>
          <p14:tracePt t="130346" x="3841750" y="3790950"/>
          <p14:tracePt t="130368" x="3841750" y="3802063"/>
          <p14:tracePt t="130389" x="3841750" y="3811588"/>
          <p14:tracePt t="130413" x="3841750" y="3822700"/>
          <p14:tracePt t="130431" x="3841750" y="3832225"/>
          <p14:tracePt t="130447" x="3841750" y="3841750"/>
          <p14:tracePt t="130463" x="3841750" y="3852863"/>
          <p14:tracePt t="130480" x="3841750" y="3862388"/>
          <p14:tracePt t="130498" x="3841750" y="3873500"/>
          <p14:tracePt t="130514" x="3841750" y="3883025"/>
          <p14:tracePt t="130567" x="3832225" y="3873500"/>
          <p14:tracePt t="130580" x="3832225" y="3862388"/>
          <p14:tracePt t="130600" x="3832225" y="3852863"/>
          <p14:tracePt t="130615" x="3832225" y="3841750"/>
          <p14:tracePt t="130633" x="3832225" y="3832225"/>
          <p14:tracePt t="130648" x="3832225" y="3822700"/>
          <p14:tracePt t="130664" x="3832225" y="3811588"/>
          <p14:tracePt t="130680" x="3832225" y="3802063"/>
          <p14:tracePt t="130697" x="3832225" y="3790950"/>
          <p14:tracePt t="130714" x="3832225" y="3781425"/>
          <p14:tracePt t="130730" x="3832225" y="3765550"/>
          <p14:tracePt t="130747" x="3832225" y="3756025"/>
          <p14:tracePt t="130764" x="3832225" y="3744913"/>
          <p14:tracePt t="130781" x="3822700" y="3735388"/>
          <p14:tracePt t="130796" x="3822700" y="3714750"/>
          <p14:tracePt t="130813" x="3822700" y="3705225"/>
          <p14:tracePt t="130830" x="3822700" y="3694113"/>
          <p14:tracePt t="130847" x="3822700" y="3684588"/>
          <p14:tracePt t="130863" x="3822700" y="3673475"/>
          <p14:tracePt t="130880" x="3822700" y="3663950"/>
          <p14:tracePt t="130899" x="3822700" y="3652838"/>
          <p14:tracePt t="130942" x="3822700" y="3643313"/>
          <p14:tracePt t="130966" x="3822700" y="3633788"/>
          <p14:tracePt t="130982" x="3822700" y="3622675"/>
          <p14:tracePt t="130998" x="3822700" y="3613150"/>
          <p14:tracePt t="131016" x="3822700" y="3602038"/>
          <p14:tracePt t="131033" x="3822700" y="3592513"/>
          <p14:tracePt t="131064" x="3822700" y="3581400"/>
          <p14:tracePt t="131081" x="3822700" y="3576638"/>
          <p14:tracePt t="131099" x="3822700" y="3567113"/>
          <p14:tracePt t="131114" x="3832225" y="3567113"/>
          <p14:tracePt t="131131" x="3832225" y="3556000"/>
          <p14:tracePt t="131147" x="3841750" y="3556000"/>
          <p14:tracePt t="131164" x="3841750" y="3546475"/>
          <p14:tracePt t="131180" x="3852863" y="3546475"/>
          <p14:tracePt t="131196" x="3862388" y="3546475"/>
          <p14:tracePt t="131214" x="3873500" y="3536950"/>
          <p14:tracePt t="131230" x="3894138" y="3536950"/>
          <p14:tracePt t="131247" x="3903663" y="3525838"/>
          <p14:tracePt t="131263" x="3913188" y="3525838"/>
          <p14:tracePt t="131280" x="3924300" y="3525838"/>
          <p14:tracePt t="131296" x="3933825" y="3525838"/>
          <p14:tracePt t="131314" x="3938588" y="3525838"/>
          <p14:tracePt t="131331" x="3959225" y="3525838"/>
          <p14:tracePt t="131347" x="3970338" y="3525838"/>
          <p14:tracePt t="131364" x="3990975" y="3536950"/>
          <p14:tracePt t="131381" x="4000500" y="3536950"/>
          <p14:tracePt t="131397" x="4010025" y="3546475"/>
          <p14:tracePt t="131414" x="4021138" y="3556000"/>
          <p14:tracePt t="131431" x="4030663" y="3567113"/>
          <p14:tracePt t="131447" x="4041775" y="3567113"/>
          <p14:tracePt t="131464" x="4041775" y="3576638"/>
          <p14:tracePt t="131480" x="4051300" y="3581400"/>
          <p14:tracePt t="131497" x="4062413" y="3581400"/>
          <p14:tracePt t="131514" x="4062413" y="3592513"/>
          <p14:tracePt t="131531" x="4071938" y="3592513"/>
          <p14:tracePt t="131547" x="4071938" y="3602038"/>
          <p14:tracePt t="131597" x="4071938" y="3613150"/>
          <p14:tracePt t="131670" x="4071938" y="3622675"/>
          <p14:tracePt t="131913" x="4071938" y="3633788"/>
          <p14:tracePt t="131933" x="4071938" y="3643313"/>
          <p14:tracePt t="131939" x="4081463" y="3643313"/>
          <p14:tracePt t="131955" x="4081463" y="3652838"/>
          <p14:tracePt t="131972" x="4081463" y="3663950"/>
          <p14:tracePt t="131984" x="4081463" y="3673475"/>
          <p14:tracePt t="132002" x="4081463" y="3684588"/>
          <p14:tracePt t="132014" x="4081463" y="3694113"/>
          <p14:tracePt t="132031" x="4081463" y="3705225"/>
          <p14:tracePt t="132048" x="4081463" y="3714750"/>
          <p14:tracePt t="132078" x="4081463" y="3724275"/>
          <p14:tracePt t="132085" x="4071938" y="3724275"/>
          <p14:tracePt t="132115" x="4071938" y="3735388"/>
          <p14:tracePt t="132132" x="4062413" y="3735388"/>
          <p14:tracePt t="132146" x="4062413" y="3744913"/>
          <p14:tracePt t="132165" x="4051300" y="3744913"/>
          <p14:tracePt t="132181" x="4051300" y="3756025"/>
          <p14:tracePt t="132205" x="4041775" y="3756025"/>
          <p14:tracePt t="132263" x="4030663" y="3756025"/>
          <p14:tracePt t="132322" x="4021138" y="3756025"/>
          <p14:tracePt t="132347" x="4010025" y="3756025"/>
          <p14:tracePt t="132365" x="4000500" y="3756025"/>
          <p14:tracePt t="132382" x="3990975" y="3756025"/>
          <p14:tracePt t="132402" x="3979863" y="3756025"/>
          <p14:tracePt t="132427" x="3970338" y="3756025"/>
          <p14:tracePt t="132453" x="3959225" y="3756025"/>
          <p14:tracePt t="132484" x="3949700" y="3756025"/>
          <p14:tracePt t="132506" x="3949700" y="3744913"/>
          <p14:tracePt t="132516" x="3938588" y="3744913"/>
          <p14:tracePt t="132564" x="3938588" y="3735388"/>
          <p14:tracePt t="132615" x="3933825" y="3724275"/>
          <p14:tracePt t="132679" x="3933825" y="3714750"/>
          <p14:tracePt t="132694" x="3924300" y="3714750"/>
          <p14:tracePt t="132711" x="3924300" y="3705225"/>
          <p14:tracePt t="132746" x="3924300" y="3694113"/>
          <p14:tracePt t="132822" x="3924300" y="3684588"/>
          <p14:tracePt t="132841" x="3924300" y="3673475"/>
          <p14:tracePt t="132863" x="3924300" y="3663950"/>
          <p14:tracePt t="132881" x="3924300" y="3652838"/>
          <p14:tracePt t="132902" x="3924300" y="3643313"/>
          <p14:tracePt t="132949" x="3924300" y="3633788"/>
          <p14:tracePt t="133009" x="3933825" y="3633788"/>
          <p14:tracePt t="133020" x="3933825" y="3622675"/>
          <p14:tracePt t="133106" x="3938588" y="3622675"/>
          <p14:tracePt t="133150" x="3949700" y="3622675"/>
          <p14:tracePt t="133188" x="3959225" y="3622675"/>
          <p14:tracePt t="133219" x="3970338" y="3622675"/>
          <p14:tracePt t="133247" x="3979863" y="3622675"/>
          <p14:tracePt t="133270" x="3990975" y="3622675"/>
          <p14:tracePt t="133296" x="4000500" y="3622675"/>
          <p14:tracePt t="133312" x="4010025" y="3622675"/>
          <p14:tracePt t="133332" x="4021138" y="3622675"/>
          <p14:tracePt t="133364" x="4030663" y="3622675"/>
          <p14:tracePt t="133390" x="4041775" y="3622675"/>
          <p14:tracePt t="133403" x="4041775" y="3633788"/>
          <p14:tracePt t="133421" x="4051300" y="3633788"/>
          <p14:tracePt t="133458" x="4051300" y="3643313"/>
          <p14:tracePt t="133489" x="4062413" y="3643313"/>
          <p14:tracePt t="133514" x="4062413" y="3652838"/>
          <p14:tracePt t="133534" x="4071938" y="3652838"/>
          <p14:tracePt t="133549" x="4071938" y="3663950"/>
          <p14:tracePt t="133587" x="4071938" y="3673475"/>
          <p14:tracePt t="133633" x="4071938" y="3684588"/>
          <p14:tracePt t="133669" x="4071938" y="3694113"/>
          <p14:tracePt t="133695" x="4081463" y="3694113"/>
          <p14:tracePt t="133703" x="4081463" y="3705225"/>
          <p14:tracePt t="133730" x="4081463" y="3714750"/>
          <p14:tracePt t="133767" x="4092575" y="3724275"/>
          <p14:tracePt t="133808" x="4102100" y="3735388"/>
          <p14:tracePt t="133873" x="4113213" y="3735388"/>
          <p14:tracePt t="133879" x="4113213" y="3744913"/>
          <p14:tracePt t="133931" x="4117975" y="3744913"/>
          <p14:tracePt t="134065" x="4117975" y="3756025"/>
          <p14:tracePt t="134080" x="4127500" y="3756025"/>
          <p14:tracePt t="134141" x="4127500" y="3765550"/>
          <p14:tracePt t="134216" x="4127500" y="3770313"/>
          <p14:tracePt t="134314" x="4138613" y="3770313"/>
          <p14:tracePt t="134394" x="4138613" y="3781425"/>
          <p14:tracePt t="134451" x="4138613" y="3790950"/>
          <p14:tracePt t="134545" x="4127500" y="3790950"/>
          <p14:tracePt t="134599" x="4117975" y="3790950"/>
          <p14:tracePt t="134612" x="4117975" y="3802063"/>
          <p14:tracePt t="134775" x="4117975" y="3811588"/>
          <p14:tracePt t="134897" x="4113213" y="3811588"/>
          <p14:tracePt t="134915" x="4102100" y="3811588"/>
          <p14:tracePt t="134931" x="4092575" y="3811588"/>
          <p14:tracePt t="134947" x="4071938" y="3811588"/>
          <p14:tracePt t="134964" x="4062413" y="3811588"/>
          <p14:tracePt t="134981" x="4030663" y="3811588"/>
          <p14:tracePt t="134997" x="4021138" y="3811588"/>
          <p14:tracePt t="135013" x="4000500" y="3811588"/>
          <p14:tracePt t="135030" x="3990975" y="3811588"/>
          <p14:tracePt t="135047" x="3959225" y="3802063"/>
          <p14:tracePt t="135063" x="3949700" y="3802063"/>
          <p14:tracePt t="135067" x="3924300" y="3802063"/>
          <p14:tracePt t="135080" x="3913188" y="3802063"/>
          <p14:tracePt t="135096" x="3894138" y="3790950"/>
          <p14:tracePt t="135114" x="3873500" y="3790950"/>
          <p14:tracePt t="135131" x="3841750" y="3790950"/>
          <p14:tracePt t="135147" x="3832225" y="3790950"/>
          <p14:tracePt t="135163" x="3811588" y="3790950"/>
          <p14:tracePt t="135180" x="3790950" y="3790950"/>
          <p14:tracePt t="135196" x="3781425" y="3790950"/>
          <p14:tracePt t="135213" x="3770313" y="3781425"/>
          <p14:tracePt t="135230" x="3760788" y="3781425"/>
          <p14:tracePt t="135247" x="3751263" y="3770313"/>
          <p14:tracePt t="135263" x="3735388" y="3770313"/>
          <p14:tracePt t="135280" x="3724275" y="3765550"/>
          <p14:tracePt t="135298" x="3694113" y="3765550"/>
          <p14:tracePt t="135314" x="3673475" y="3756025"/>
          <p14:tracePt t="135330" x="3663950" y="3756025"/>
          <p14:tracePt t="135347" x="3652838" y="3756025"/>
          <p14:tracePt t="135365" x="3643313" y="3756025"/>
          <p14:tracePt t="135381" x="3633788" y="3744913"/>
          <p14:tracePt t="135396" x="3622675" y="3744913"/>
          <p14:tracePt t="135413" x="3602038" y="3735388"/>
          <p14:tracePt t="135430" x="3592513" y="3735388"/>
          <p14:tracePt t="135451" x="3581400" y="3735388"/>
          <p14:tracePt t="135482" x="3571875" y="3735388"/>
          <p14:tracePt t="135497" x="3567113" y="3735388"/>
          <p14:tracePt t="135515" x="3567113" y="3724275"/>
          <p14:tracePt t="135532" x="3556000" y="3724275"/>
          <p14:tracePt t="135551" x="3546475" y="3724275"/>
          <p14:tracePt t="135577" x="3536950" y="3714750"/>
          <p14:tracePt t="135596" x="3525838" y="3714750"/>
          <p14:tracePt t="135613" x="3516313" y="3714750"/>
          <p14:tracePt t="135630" x="3505200" y="3714750"/>
          <p14:tracePt t="135647" x="3495675" y="3714750"/>
          <p14:tracePt t="135663" x="3484563" y="3714750"/>
          <p14:tracePt t="135689" x="3475038" y="3714750"/>
          <p14:tracePt t="135723" x="3475038" y="3705225"/>
          <p14:tracePt t="135803" x="3484563" y="3705225"/>
          <p14:tracePt t="135821" x="3495675" y="3705225"/>
          <p14:tracePt t="135847" x="3505200" y="3705225"/>
          <p14:tracePt t="135864" x="3516313" y="3705225"/>
          <p14:tracePt t="135950" x="3505200" y="3705225"/>
          <p14:tracePt t="135965" x="3495675" y="3705225"/>
          <p14:tracePt t="135981" x="3484563" y="3705225"/>
          <p14:tracePt t="135985" x="3465513" y="3705225"/>
          <p14:tracePt t="135997" x="3454400" y="3705225"/>
          <p14:tracePt t="136013" x="3433763" y="3705225"/>
          <p14:tracePt t="136030" x="3403600" y="3705225"/>
          <p14:tracePt t="136047" x="3382963" y="3705225"/>
          <p14:tracePt t="136063" x="3357563" y="3705225"/>
          <p14:tracePt t="136080" x="3348038" y="3705225"/>
          <p14:tracePt t="136096" x="3336925" y="3714750"/>
          <p14:tracePt t="136114" x="3327400" y="3714750"/>
          <p14:tracePt t="136131" x="3316288" y="3714750"/>
          <p14:tracePt t="136147" x="3306763" y="3714750"/>
          <p14:tracePt t="136164" x="3295650" y="3714750"/>
          <p14:tracePt t="136181" x="3276600" y="3714750"/>
          <p14:tracePt t="136196" x="3255963" y="3714750"/>
          <p14:tracePt t="136213" x="3235325" y="3714750"/>
          <p14:tracePt t="136231" x="3224213" y="3714750"/>
          <p14:tracePt t="136247" x="3214688" y="3724275"/>
          <p14:tracePt t="136264" x="3205163" y="3724275"/>
          <p14:tracePt t="136281" x="3189288" y="3724275"/>
          <p14:tracePt t="136297" x="3168650" y="3724275"/>
          <p14:tracePt t="136314" x="3148013" y="3724275"/>
          <p14:tracePt t="136331" x="3138488" y="3724275"/>
          <p14:tracePt t="136348" x="3127375" y="3724275"/>
          <p14:tracePt t="136597" x="3138488" y="3724275"/>
          <p14:tracePt t="136620" x="3148013" y="3724275"/>
          <p14:tracePt t="136640" x="3159125" y="3724275"/>
          <p14:tracePt t="136653" x="3168650" y="3724275"/>
          <p14:tracePt t="136666" x="3179763" y="3724275"/>
          <p14:tracePt t="136681" x="3189288" y="3724275"/>
          <p14:tracePt t="136697" x="3198813" y="3724275"/>
          <p14:tracePt t="136714" x="3205163" y="3724275"/>
          <p14:tracePt t="136730" x="3235325" y="3724275"/>
          <p14:tracePt t="136747" x="3265488" y="3724275"/>
          <p14:tracePt t="136763" x="3286125" y="3724275"/>
          <p14:tracePt t="136780" x="3306763" y="3735388"/>
          <p14:tracePt t="136797" x="3336925" y="3735388"/>
          <p14:tracePt t="136814" x="3357563" y="3744913"/>
          <p14:tracePt t="136830" x="3378200" y="3744913"/>
          <p14:tracePt t="136847" x="3394075" y="3744913"/>
          <p14:tracePt t="136863" x="3403600" y="3744913"/>
          <p14:tracePt t="136881" x="3424238" y="3744913"/>
          <p14:tracePt t="136898" x="3433763" y="3744913"/>
          <p14:tracePt t="136914" x="3444875" y="3744913"/>
          <p14:tracePt t="136931" x="3454400" y="3744913"/>
          <p14:tracePt t="136959" x="3465513" y="3744913"/>
          <p14:tracePt t="136978" x="3475038" y="3744913"/>
          <p14:tracePt t="136996" x="3484563" y="3744913"/>
          <p14:tracePt t="137019" x="3495675" y="3744913"/>
          <p14:tracePt t="137053" x="3505200" y="3744913"/>
          <p14:tracePt t="137069" x="3516313" y="3744913"/>
          <p14:tracePt t="137090" x="3525838" y="3744913"/>
          <p14:tracePt t="137106" x="3536950" y="3744913"/>
          <p14:tracePt t="137122" x="3546475" y="3744913"/>
          <p14:tracePt t="137134" x="3546475" y="3735388"/>
          <p14:tracePt t="137147" x="3556000" y="3735388"/>
          <p14:tracePt t="137163" x="3567113" y="3735388"/>
          <p14:tracePt t="137180" x="3581400" y="3724275"/>
          <p14:tracePt t="137197" x="3592513" y="3724275"/>
          <p14:tracePt t="137213" x="3602038" y="3724275"/>
          <p14:tracePt t="137230" x="3613150" y="3724275"/>
          <p14:tracePt t="137247" x="3633788" y="3724275"/>
          <p14:tracePt t="137263" x="3643313" y="3724275"/>
          <p14:tracePt t="137280" x="3652838" y="3724275"/>
          <p14:tracePt t="137298" x="3673475" y="3724275"/>
          <p14:tracePt t="137314" x="3684588" y="3724275"/>
          <p14:tracePt t="137331" x="3705225" y="3724275"/>
          <p14:tracePt t="137348" x="3714750" y="3724275"/>
          <p14:tracePt t="137365" x="3724275" y="3724275"/>
          <p14:tracePt t="137397" x="3735388" y="3724275"/>
          <p14:tracePt t="137417" x="3744913" y="3724275"/>
          <p14:tracePt t="137435" x="3744913" y="3735388"/>
          <p14:tracePt t="137449" x="3751263" y="3735388"/>
          <p14:tracePt t="137468" x="3760788" y="3735388"/>
          <p14:tracePt t="137499" x="3760788" y="3744913"/>
          <p14:tracePt t="137515" x="3770313" y="3744913"/>
          <p14:tracePt t="137659" x="3770313" y="3756025"/>
          <p14:tracePt t="137670" x="3781425" y="3756025"/>
          <p14:tracePt t="137753" x="3790950" y="3756025"/>
          <p14:tracePt t="137765" x="3790950" y="3765550"/>
          <p14:tracePt t="137866" x="3790950" y="3770313"/>
          <p14:tracePt t="137914" x="3802063" y="3770313"/>
          <p14:tracePt t="138005" x="3811588" y="3770313"/>
          <p14:tracePt t="138016" x="3811588" y="3781425"/>
          <p14:tracePt t="138080" x="3822700" y="3781425"/>
          <p14:tracePt t="138089" x="3822700" y="3790950"/>
          <p14:tracePt t="138208" x="3822700" y="3781425"/>
          <p14:tracePt t="138249" x="3822700" y="3770313"/>
          <p14:tracePt t="138263" x="3832225" y="3770313"/>
          <p14:tracePt t="138287" x="3832225" y="3765550"/>
          <p14:tracePt t="138362" x="3832225" y="3756025"/>
          <p14:tracePt t="138457" x="3841750" y="3756025"/>
          <p14:tracePt t="138477" x="3841750" y="3744913"/>
          <p14:tracePt t="138523" x="3852863" y="3744913"/>
          <p14:tracePt t="138553" x="3852863" y="3735388"/>
          <p14:tracePt t="138582" x="3852863" y="3724275"/>
          <p14:tracePt t="138606" x="3852863" y="3714750"/>
          <p14:tracePt t="138627" x="3852863" y="3705225"/>
          <p14:tracePt t="138655" x="3852863" y="3694113"/>
          <p14:tracePt t="138700" x="3852863" y="3684588"/>
          <p14:tracePt t="138727" x="3862388" y="3684588"/>
          <p14:tracePt t="138741" x="3862388" y="3673475"/>
          <p14:tracePt t="138953" x="3873500" y="3673475"/>
          <p14:tracePt t="138990" x="3873500" y="3684588"/>
          <p14:tracePt t="139000" x="3873500" y="3694113"/>
          <p14:tracePt t="139014" x="3883025" y="3694113"/>
          <p14:tracePt t="139031" x="3883025" y="3705225"/>
          <p14:tracePt t="139047" x="3883025" y="3714750"/>
          <p14:tracePt t="139063" x="3883025" y="3724275"/>
          <p14:tracePt t="139096" x="3894138" y="3724275"/>
          <p14:tracePt t="139181" x="3894138" y="3714750"/>
          <p14:tracePt t="139200" x="3894138" y="3705225"/>
          <p14:tracePt t="139215" x="3894138" y="3694113"/>
          <p14:tracePt t="139232" x="3894138" y="3684588"/>
          <p14:tracePt t="139250" x="3894138" y="3673475"/>
          <p14:tracePt t="139265" x="3894138" y="3663950"/>
          <p14:tracePt t="139282" x="3894138" y="3652838"/>
          <p14:tracePt t="139311" x="3894138" y="3643313"/>
          <p14:tracePt t="139331" x="3894138" y="3633788"/>
          <p14:tracePt t="139378" x="3894138" y="3622675"/>
          <p14:tracePt t="139549" x="3894138" y="3633788"/>
          <p14:tracePt t="139563" x="3903663" y="3633788"/>
          <p14:tracePt t="139569" x="3903663" y="3643313"/>
          <p14:tracePt t="139580" x="3903663" y="3652838"/>
          <p14:tracePt t="139596" x="3903663" y="3663950"/>
          <p14:tracePt t="139613" x="3903663" y="3684588"/>
          <p14:tracePt t="139630" x="3913188" y="3705225"/>
          <p14:tracePt t="139647" x="3913188" y="3724275"/>
          <p14:tracePt t="139663" x="3913188" y="3744913"/>
          <p14:tracePt t="139680" x="3924300" y="3765550"/>
          <p14:tracePt t="139697" x="3924300" y="3770313"/>
          <p14:tracePt t="139768" x="3924300" y="3765550"/>
          <p14:tracePt t="139781" x="3924300" y="3756025"/>
          <p14:tracePt t="139799" x="3924300" y="3744913"/>
          <p14:tracePt t="139814" x="3913188" y="3735388"/>
          <p14:tracePt t="139830" x="3913188" y="3724275"/>
          <p14:tracePt t="139847" x="3913188" y="3714750"/>
          <p14:tracePt t="139863" x="3903663" y="3705225"/>
          <p14:tracePt t="139897" x="3903663" y="3694113"/>
          <p14:tracePt t="139994" x="3894138" y="3694113"/>
          <p14:tracePt t="140067" x="3894138" y="3684588"/>
          <p14:tracePt t="140090" x="3894138" y="3673475"/>
          <p14:tracePt t="140118" x="3894138" y="3663950"/>
          <p14:tracePt t="140150" x="3894138" y="3652838"/>
          <p14:tracePt t="140245" x="3894138" y="3663950"/>
          <p14:tracePt t="140251" x="3903663" y="3663950"/>
          <p14:tracePt t="140264" x="3903663" y="3673475"/>
          <p14:tracePt t="140281" x="3913188" y="3684588"/>
          <p14:tracePt t="140299" x="3924300" y="3694113"/>
          <p14:tracePt t="140316" x="3933825" y="3705225"/>
          <p14:tracePt t="140330" x="3938588" y="3714750"/>
          <p14:tracePt t="140347" x="3949700" y="3724275"/>
          <p14:tracePt t="140364" x="3979863" y="3735388"/>
          <p14:tracePt t="140380" x="4010025" y="3756025"/>
          <p14:tracePt t="140397" x="4030663" y="3770313"/>
          <p14:tracePt t="140413" x="4041775" y="3770313"/>
          <p14:tracePt t="140430" x="4051300" y="3770313"/>
          <p14:tracePt t="140482" x="4051300" y="3765550"/>
          <p14:tracePt t="140507" x="4041775" y="3765550"/>
          <p14:tracePt t="140550" x="4030663" y="3765550"/>
          <p14:tracePt t="140580" x="4030663" y="3756025"/>
          <p14:tracePt t="140590" x="4021138" y="3756025"/>
          <p14:tracePt t="140622" x="4010025" y="3756025"/>
          <p14:tracePt t="140630" x="4010025" y="3744913"/>
          <p14:tracePt t="140675" x="4010025" y="3735388"/>
          <p14:tracePt t="140694" x="4010025" y="3724275"/>
          <p14:tracePt t="140700" x="4010025" y="3714750"/>
          <p14:tracePt t="140716" x="4010025" y="3705225"/>
          <p14:tracePt t="140731" x="4010025" y="3694113"/>
          <p14:tracePt t="140747" x="4010025" y="3684588"/>
          <p14:tracePt t="140764" x="4021138" y="3673475"/>
          <p14:tracePt t="140792" x="4030663" y="3673475"/>
          <p14:tracePt t="140814" x="4041775" y="3673475"/>
          <p14:tracePt t="140831" x="4041775" y="3684588"/>
          <p14:tracePt t="140847" x="4041775" y="3694113"/>
          <p14:tracePt t="140863" x="4051300" y="3694113"/>
          <p14:tracePt t="140880" x="4062413" y="3705225"/>
          <p14:tracePt t="140896" x="4062413" y="3724275"/>
          <p14:tracePt t="140914" x="4071938" y="3735388"/>
          <p14:tracePt t="140930" x="4071938" y="3744913"/>
          <p14:tracePt t="140947" x="4071938" y="3765550"/>
          <p14:tracePt t="140965" x="4081463" y="3781425"/>
          <p14:tracePt t="140980" x="4081463" y="3790950"/>
          <p14:tracePt t="140997" x="4081463" y="3802063"/>
          <p14:tracePt t="141013" x="4081463" y="3811588"/>
          <p14:tracePt t="141056" x="4081463" y="3802063"/>
          <p14:tracePt t="141081" x="4081463" y="3790950"/>
          <p14:tracePt t="141098" x="4071938" y="3781425"/>
          <p14:tracePt t="141114" x="4062413" y="3765550"/>
          <p14:tracePt t="141131" x="4062413" y="3744913"/>
          <p14:tracePt t="141146" x="4051300" y="3714750"/>
          <p14:tracePt t="141163" x="4041775" y="3694113"/>
          <p14:tracePt t="141180" x="4030663" y="3673475"/>
          <p14:tracePt t="141197" x="4021138" y="3643313"/>
          <p14:tracePt t="141213" x="4021138" y="3622675"/>
          <p14:tracePt t="141230" x="4021138" y="3613150"/>
          <p14:tracePt t="141247" x="4010025" y="3602038"/>
          <p14:tracePt t="141264" x="4010025" y="3592513"/>
          <p14:tracePt t="141281" x="4000500" y="3592513"/>
          <p14:tracePt t="141297" x="4000500" y="3581400"/>
          <p14:tracePt t="141314" x="3990975" y="3581400"/>
          <p14:tracePt t="141347" x="3979863" y="3581400"/>
          <p14:tracePt t="141417" x="3979863" y="3576638"/>
          <p14:tracePt t="141450" x="3970338" y="3567113"/>
          <p14:tracePt t="141468" x="3970338" y="3556000"/>
          <p14:tracePt t="141484" x="3970338" y="3546475"/>
          <p14:tracePt t="141504" x="3970338" y="3536950"/>
          <p14:tracePt t="141530" x="3970338" y="3525838"/>
          <p14:tracePt t="141549" x="3970338" y="3516313"/>
          <p14:tracePt t="141566" x="3970338" y="3505200"/>
          <p14:tracePt t="141583" x="3970338" y="3495675"/>
          <p14:tracePt t="141698" x="3970338" y="3505200"/>
          <p14:tracePt t="141731" x="3970338" y="3516313"/>
          <p14:tracePt t="141761" x="3970338" y="3525838"/>
          <p14:tracePt t="141796" x="3970338" y="3536950"/>
          <p14:tracePt t="141836" x="3970338" y="3546475"/>
          <p14:tracePt t="141844" x="3979863" y="3546475"/>
          <p14:tracePt t="141874" x="3979863" y="3556000"/>
          <p14:tracePt t="141902" x="3979863" y="3567113"/>
          <p14:tracePt t="141918" x="3979863" y="3576638"/>
          <p14:tracePt t="141936" x="3990975" y="3576638"/>
          <p14:tracePt t="141948" x="3990975" y="3581400"/>
          <p14:tracePt t="141964" x="3990975" y="3592513"/>
          <p14:tracePt t="141981" x="3990975" y="3602038"/>
          <p14:tracePt t="141999" x="3990975" y="3613150"/>
          <p14:tracePt t="142016" x="4000500" y="3613150"/>
          <p14:tracePt t="142031" x="4000500" y="3622675"/>
          <p14:tracePt t="142066" x="4000500" y="3633788"/>
          <p14:tracePt t="142112" x="4000500" y="3643313"/>
          <p14:tracePt t="142365" x="4000500" y="3652838"/>
          <p14:tracePt t="142391" x="4010025" y="3663950"/>
          <p14:tracePt t="142411" x="4010025" y="3673475"/>
          <p14:tracePt t="142424" x="4010025" y="3684588"/>
          <p14:tracePt t="142450" x="4010025" y="3694113"/>
          <p14:tracePt t="142543" x="4000500" y="3694113"/>
          <p14:tracePt t="142554" x="4000500" y="3684588"/>
          <p14:tracePt t="142567" x="3990975" y="3673475"/>
          <p14:tracePt t="142583" x="3990975" y="3663950"/>
          <p14:tracePt t="142597" x="3979863" y="3663950"/>
          <p14:tracePt t="142614" x="3979863" y="3652838"/>
          <p14:tracePt t="142631" x="3970338" y="3643313"/>
          <p14:tracePt t="142666" x="3970338" y="3633788"/>
          <p14:tracePt t="142891" x="3970338" y="3622675"/>
          <p14:tracePt t="142988" x="3979863" y="3622675"/>
          <p14:tracePt t="143018" x="3990975" y="3622675"/>
          <p14:tracePt t="143050" x="3990975" y="3633788"/>
          <p14:tracePt t="143063" x="4000500" y="3633788"/>
          <p14:tracePt t="143081" x="4000500" y="3643313"/>
          <p14:tracePt t="143114" x="4000500" y="3652838"/>
          <p14:tracePt t="143148" x="4010025" y="3652838"/>
          <p14:tracePt t="143199" x="4021138" y="3652838"/>
          <p14:tracePt t="143224" x="4030663" y="3652838"/>
          <p14:tracePt t="143244" x="4041775" y="3652838"/>
          <p14:tracePt t="143250" x="4051300" y="3652838"/>
          <p14:tracePt t="143264" x="4062413" y="3643313"/>
          <p14:tracePt t="143280" x="4081463" y="3643313"/>
          <p14:tracePt t="143298" x="4113213" y="3643313"/>
          <p14:tracePt t="143314" x="4127500" y="3633788"/>
          <p14:tracePt t="143330" x="4159250" y="3633788"/>
          <p14:tracePt t="143346" x="4179888" y="3633788"/>
          <p14:tracePt t="143364" x="4198938" y="3633788"/>
          <p14:tracePt t="143380" x="4219575" y="3633788"/>
          <p14:tracePt t="143397" x="4251325" y="3633788"/>
          <p14:tracePt t="143413" x="4270375" y="3633788"/>
          <p14:tracePt t="143430" x="4306888" y="3622675"/>
          <p14:tracePt t="143447" x="4337050" y="3602038"/>
          <p14:tracePt t="143464" x="4398963" y="3581400"/>
          <p14:tracePt t="143481" x="4459288" y="3567113"/>
          <p14:tracePt t="143497" x="4525963" y="3567113"/>
          <p14:tracePt t="143514" x="4597400" y="3567113"/>
          <p14:tracePt t="143531" x="4684713" y="3567113"/>
          <p14:tracePt t="143547" x="4745038" y="3567113"/>
          <p14:tracePt t="143563" x="4837113" y="3567113"/>
          <p14:tracePt t="143580" x="4903788" y="3576638"/>
          <p14:tracePt t="143596" x="4975225" y="3576638"/>
          <p14:tracePt t="143613" x="5005388" y="3576638"/>
          <p14:tracePt t="143630" x="5026025" y="3576638"/>
          <p14:tracePt t="143647" x="5030788" y="3576638"/>
          <p14:tracePt t="143668" x="5041900" y="3567113"/>
          <p14:tracePt t="143680" x="5041900" y="3556000"/>
          <p14:tracePt t="143734" x="5051425" y="3556000"/>
          <p14:tracePt t="143766" x="5062538" y="3556000"/>
          <p14:tracePt t="143781" x="5072063" y="3556000"/>
          <p14:tracePt t="143797" x="5081588" y="3556000"/>
          <p14:tracePt t="143816" x="5092700" y="3567113"/>
          <p14:tracePt t="143830" x="5102225" y="3567113"/>
          <p14:tracePt t="143847" x="5113338" y="3567113"/>
          <p14:tracePt t="143864" x="5122863" y="3576638"/>
          <p14:tracePt t="143880" x="5133975" y="3576638"/>
          <p14:tracePt t="143897" x="5143500" y="3581400"/>
          <p14:tracePt t="143914" x="5153025" y="3581400"/>
          <p14:tracePt t="143931" x="5164138" y="3592513"/>
          <p14:tracePt t="143947" x="5173663" y="3592513"/>
          <p14:tracePt t="143963" x="5194300" y="3602038"/>
          <p14:tracePt t="143980" x="5205413" y="3602038"/>
          <p14:tracePt t="143996" x="5219700" y="3613150"/>
          <p14:tracePt t="144013" x="5230813" y="3613150"/>
          <p14:tracePt t="144030" x="5251450" y="3622675"/>
          <p14:tracePt t="144047" x="5281613" y="3622675"/>
          <p14:tracePt t="144064" x="5291138" y="3622675"/>
          <p14:tracePt t="144081" x="5311775" y="3633788"/>
          <p14:tracePt t="144097" x="5332413" y="3633788"/>
          <p14:tracePt t="144114" x="5353050" y="3643313"/>
          <p14:tracePt t="144130" x="5383213" y="3643313"/>
          <p14:tracePt t="144147" x="5394325" y="3643313"/>
          <p14:tracePt t="144163" x="5408613" y="3643313"/>
          <p14:tracePt t="144180" x="5429250" y="3643313"/>
          <p14:tracePt t="144197" x="5449888" y="3643313"/>
          <p14:tracePt t="144213" x="5480050" y="3643313"/>
          <p14:tracePt t="144231" x="5500688" y="3643313"/>
          <p14:tracePt t="144235" x="5521325" y="3643313"/>
          <p14:tracePt t="144247" x="5530850" y="3643313"/>
          <p14:tracePt t="144263" x="5541963" y="3643313"/>
          <p14:tracePt t="144280" x="5562600" y="3643313"/>
          <p14:tracePt t="144296" x="5597525" y="3643313"/>
          <p14:tracePt t="144314" x="5627688" y="3643313"/>
          <p14:tracePt t="144330" x="5659438" y="3643313"/>
          <p14:tracePt t="144347" x="5668963" y="3643313"/>
          <p14:tracePt t="144434" x="5680075" y="3643313"/>
          <p14:tracePt t="144452" x="5680075" y="3652838"/>
          <p14:tracePt t="144469" x="5689600" y="3652838"/>
          <p14:tracePt t="144481" x="5689600" y="3663950"/>
          <p14:tracePt t="144514" x="5699125" y="3663950"/>
          <p14:tracePt t="144524" x="5699125" y="3673475"/>
          <p14:tracePt t="144586" x="5699125" y="3684588"/>
          <p14:tracePt t="144612" x="5710238" y="3684588"/>
          <p14:tracePt t="144631" x="5719763" y="3684588"/>
          <p14:tracePt t="144666" x="5710238" y="3684588"/>
          <p14:tracePt t="144684" x="5699125" y="3684588"/>
          <p14:tracePt t="144698" x="5689600" y="3684588"/>
          <p14:tracePt t="144740" x="5680075" y="3684588"/>
          <p14:tracePt t="144777" x="5668963" y="3684588"/>
          <p14:tracePt t="144794" x="5659438" y="3684588"/>
          <p14:tracePt t="144819" x="5659438" y="3694113"/>
          <p14:tracePt t="144848" x="5648325" y="3694113"/>
          <p14:tracePt t="144854" x="5648325" y="3705225"/>
          <p14:tracePt t="144866" x="5638800" y="3714750"/>
          <p14:tracePt t="144884" x="5627688" y="3724275"/>
          <p14:tracePt t="144899" x="5618163" y="3724275"/>
          <p14:tracePt t="144914" x="5608638" y="3735388"/>
          <p14:tracePt t="144931" x="5597525" y="3744913"/>
          <p14:tracePt t="144946" x="5572125" y="3765550"/>
          <p14:tracePt t="144965" x="5530850" y="3781425"/>
          <p14:tracePt t="144980" x="5491163" y="3790950"/>
          <p14:tracePt t="144997" x="5459413" y="3802063"/>
          <p14:tracePt t="145013" x="5408613" y="3822700"/>
          <p14:tracePt t="145030" x="5383213" y="3841750"/>
          <p14:tracePt t="145047" x="5332413" y="3852863"/>
          <p14:tracePt t="145063" x="5270500" y="3883025"/>
          <p14:tracePt t="145080" x="5240338" y="3903663"/>
          <p14:tracePt t="145096" x="5184775" y="3933825"/>
          <p14:tracePt t="145114" x="5143500" y="3949700"/>
          <p14:tracePt t="145131" x="5081588" y="3970338"/>
          <p14:tracePt t="145147" x="5051425" y="3990975"/>
          <p14:tracePt t="145164" x="4995863" y="4010025"/>
          <p14:tracePt t="145181" x="4945063" y="4021138"/>
          <p14:tracePt t="145184" x="4862513" y="4021138"/>
          <p14:tracePt t="145197" x="4848225" y="4021138"/>
          <p14:tracePt t="145213" x="4795838" y="4030663"/>
          <p14:tracePt t="145230" x="4735513" y="4030663"/>
          <p14:tracePt t="145247" x="4684713" y="4041775"/>
          <p14:tracePt t="145264" x="4648200" y="4051300"/>
          <p14:tracePt t="145280" x="4618038" y="4051300"/>
          <p14:tracePt t="145298" x="4576763" y="4051300"/>
          <p14:tracePt t="145314" x="4537075" y="4051300"/>
          <p14:tracePt t="145331" x="4516438" y="4041775"/>
          <p14:tracePt t="145347" x="4505325" y="4041775"/>
          <p14:tracePt t="145364" x="4505325" y="4030663"/>
          <p14:tracePt t="145381" x="4495800" y="4030663"/>
          <p14:tracePt t="145397" x="4484688" y="4021138"/>
          <p14:tracePt t="145413" x="4479925" y="4021138"/>
          <p14:tracePt t="145430" x="4479925" y="4010025"/>
          <p14:tracePt t="145447" x="4470400" y="4010025"/>
          <p14:tracePt t="145464" x="4470400" y="4000500"/>
          <p14:tracePt t="145481" x="4459288" y="4000500"/>
          <p14:tracePt t="145498" x="4459288" y="3990975"/>
          <p14:tracePt t="145514" x="4449763" y="3990975"/>
          <p14:tracePt t="145551" x="4429125" y="3970338"/>
          <p14:tracePt t="145568" x="4419600" y="3970338"/>
          <p14:tracePt t="145597" x="4408488" y="3970338"/>
          <p14:tracePt t="145616" x="4408488" y="3959225"/>
          <p14:tracePt t="145644" x="4398963" y="3959225"/>
          <p14:tracePt t="145695" x="4387850" y="3959225"/>
          <p14:tracePt t="145737" x="4378325" y="3959225"/>
          <p14:tracePt t="145752" x="4378325" y="3970338"/>
          <p14:tracePt t="145778" x="4378325" y="3979863"/>
          <p14:tracePt t="145796" x="4378325" y="3990975"/>
          <p14:tracePt t="145815" x="4378325" y="4000500"/>
          <p14:tracePt t="145841" x="4378325" y="4010025"/>
          <p14:tracePt t="145866" x="4367213" y="4021138"/>
          <p14:tracePt t="145911" x="4357688" y="4021138"/>
          <p14:tracePt t="145931" x="4348163" y="4021138"/>
          <p14:tracePt t="145946" x="4337050" y="4021138"/>
          <p14:tracePt t="145953" x="4327525" y="4021138"/>
          <p14:tracePt t="145964" x="4316413" y="4021138"/>
          <p14:tracePt t="145981" x="4306888" y="4021138"/>
          <p14:tracePt t="145997" x="4291013" y="4010025"/>
          <p14:tracePt t="146013" x="4260850" y="4000500"/>
          <p14:tracePt t="146017" x="4230688" y="3990975"/>
          <p14:tracePt t="146031" x="4219575" y="3979863"/>
          <p14:tracePt t="146047" x="4189413" y="3959225"/>
          <p14:tracePt t="146063" x="4148138" y="3944938"/>
          <p14:tracePt t="146080" x="4138613" y="3933825"/>
          <p14:tracePt t="146097" x="4117975" y="3913188"/>
          <p14:tracePt t="146114" x="4113213" y="3903663"/>
          <p14:tracePt t="146130" x="4081463" y="3894138"/>
          <p14:tracePt t="146147" x="4062413" y="3862388"/>
          <p14:tracePt t="146164" x="4041775" y="3841750"/>
          <p14:tracePt t="146180" x="4010025" y="3822700"/>
          <p14:tracePt t="146197" x="3979863" y="3790950"/>
          <p14:tracePt t="146213" x="3970338" y="3781425"/>
          <p14:tracePt t="146230" x="3959225" y="3765550"/>
          <p14:tracePt t="146247" x="3938588" y="3744913"/>
          <p14:tracePt t="146264" x="3924300" y="3724275"/>
          <p14:tracePt t="146280" x="3894138" y="3684588"/>
          <p14:tracePt t="146298" x="3873500" y="3652838"/>
          <p14:tracePt t="146314" x="3852863" y="3633788"/>
          <p14:tracePt t="146330" x="3832225" y="3602038"/>
          <p14:tracePt t="146347" x="3811588" y="3576638"/>
          <p14:tracePt t="146364" x="3790950" y="3546475"/>
          <p14:tracePt t="146380" x="3760788" y="3495675"/>
          <p14:tracePt t="146397" x="3744913" y="3465513"/>
          <p14:tracePt t="146413" x="3735388" y="3444875"/>
          <p14:tracePt t="146430" x="3724275" y="3424238"/>
          <p14:tracePt t="146447" x="3705225" y="3403600"/>
          <p14:tracePt t="146464" x="3694113" y="3398838"/>
          <p14:tracePt t="146481" x="3684588" y="3378200"/>
          <p14:tracePt t="146497" x="3663950" y="3357563"/>
          <p14:tracePt t="146514" x="3643313" y="3348038"/>
          <p14:tracePt t="146530" x="3633788" y="3327400"/>
          <p14:tracePt t="146547" x="3613150" y="3316288"/>
          <p14:tracePt t="146564" x="3581400" y="3286125"/>
          <p14:tracePt t="146580" x="3571875" y="3276600"/>
          <p14:tracePt t="146596" x="3567113" y="3276600"/>
          <p14:tracePt t="146613" x="3567113" y="3286125"/>
          <p14:tracePt t="146630" x="3567113" y="3295650"/>
          <p14:tracePt t="146647" x="3567113" y="3316288"/>
          <p14:tracePt t="146663" x="3567113" y="3327400"/>
          <p14:tracePt t="146680" x="3567113" y="3336925"/>
          <p14:tracePt t="146731" x="3556000" y="3336925"/>
          <p14:tracePt t="146835" x="3556000" y="3348038"/>
          <p14:tracePt t="146895" x="3556000" y="3357563"/>
          <p14:tracePt t="146916" x="3556000" y="3367088"/>
          <p14:tracePt t="146935" x="3556000" y="3378200"/>
          <p14:tracePt t="146941" x="3556000" y="3387725"/>
          <p14:tracePt t="146947" x="3556000" y="3403600"/>
          <p14:tracePt t="146964" x="3546475" y="3413125"/>
          <p14:tracePt t="146980" x="3546475" y="3475038"/>
          <p14:tracePt t="146996" x="3546475" y="3516313"/>
          <p14:tracePt t="147013" x="3546475" y="3546475"/>
          <p14:tracePt t="147030" x="3556000" y="3592513"/>
          <p14:tracePt t="147047" x="3567113" y="3622675"/>
          <p14:tracePt t="147063" x="3567113" y="3652838"/>
          <p14:tracePt t="147080" x="3567113" y="3684588"/>
          <p14:tracePt t="147098" x="3567113" y="3724275"/>
          <p14:tracePt t="147114" x="3567113" y="3781425"/>
          <p14:tracePt t="147131" x="3567113" y="3822700"/>
          <p14:tracePt t="147147" x="3567113" y="3883025"/>
          <p14:tracePt t="147164" x="3567113" y="3924300"/>
          <p14:tracePt t="147180" x="3571875" y="3949700"/>
          <p14:tracePt t="147198" x="3581400" y="3970338"/>
          <p14:tracePt t="147213" x="3592513" y="3979863"/>
          <p14:tracePt t="147231" x="3613150" y="4010025"/>
          <p14:tracePt t="147248" x="3633788" y="4021138"/>
          <p14:tracePt t="147265" x="3652838" y="4030663"/>
          <p14:tracePt t="147268" x="3663950" y="4051300"/>
          <p14:tracePt t="147281" x="3673475" y="4062413"/>
          <p14:tracePt t="147297" x="3684588" y="4071938"/>
          <p14:tracePt t="147314" x="3705225" y="4081463"/>
          <p14:tracePt t="147331" x="3714750" y="4113213"/>
          <p14:tracePt t="147347" x="3724275" y="4133850"/>
          <p14:tracePt t="147363" x="3744913" y="4159250"/>
          <p14:tracePt t="147381" x="3751263" y="4179888"/>
          <p14:tracePt t="147396" x="3760788" y="4210050"/>
          <p14:tracePt t="147413" x="3790950" y="4240213"/>
          <p14:tracePt t="147430" x="3802063" y="4260850"/>
          <p14:tracePt t="147447" x="3811588" y="4291013"/>
          <p14:tracePt t="147464" x="3822700" y="4302125"/>
          <p14:tracePt t="147480" x="3832225" y="4316413"/>
          <p14:tracePt t="147498" x="3832225" y="4327525"/>
          <p14:tracePt t="147514" x="3832225" y="4337050"/>
          <p14:tracePt t="147531" x="3832225" y="4348163"/>
          <p14:tracePt t="147547" x="3841750" y="4357688"/>
          <p14:tracePt t="147564" x="3841750" y="4367213"/>
          <p14:tracePt t="147598" x="3841750" y="4378325"/>
          <p14:tracePt t="147625" x="3841750" y="4387850"/>
          <p14:tracePt t="147637" x="3841750" y="4398963"/>
          <p14:tracePt t="147650" x="3852863" y="4398963"/>
          <p14:tracePt t="147663" x="3852863" y="4408488"/>
          <p14:tracePt t="147682" x="3852863" y="4419600"/>
          <p14:tracePt t="147699" x="3852863" y="4429125"/>
          <p14:tracePt t="147714" x="3852863" y="4438650"/>
          <p14:tracePt t="147731" x="3852863" y="4449763"/>
          <p14:tracePt t="147747" x="3852863" y="4459288"/>
          <p14:tracePt t="147764" x="3852863" y="4470400"/>
          <p14:tracePt t="147780" x="3852863" y="4479925"/>
          <p14:tracePt t="147796" x="3852863" y="4491038"/>
          <p14:tracePt t="147813" x="3852863" y="4500563"/>
          <p14:tracePt t="147830" x="3862388" y="4500563"/>
          <p14:tracePt t="147847" x="3873500" y="4505325"/>
          <p14:tracePt t="147863" x="3873500" y="4516438"/>
          <p14:tracePt t="147880" x="3883025" y="4516438"/>
          <p14:tracePt t="147930" x="3894138" y="4516438"/>
          <p14:tracePt t="147966" x="3903663" y="4516438"/>
          <p14:tracePt t="148081" x="3913188" y="4516438"/>
          <p14:tracePt t="148101" x="3913188" y="4505325"/>
          <p14:tracePt t="148140" x="3913188" y="4500563"/>
          <p14:tracePt t="148164" x="3903663" y="4500563"/>
          <p14:tracePt t="148180" x="3894138" y="4500563"/>
          <p14:tracePt t="148186" x="3894138" y="4491038"/>
          <p14:tracePt t="148197" x="3883025" y="4491038"/>
          <p14:tracePt t="148213" x="3873500" y="4491038"/>
          <p14:tracePt t="148230" x="3862388" y="4479925"/>
          <p14:tracePt t="148247" x="3841750" y="4479925"/>
          <p14:tracePt t="148264" x="3832225" y="4470400"/>
          <p14:tracePt t="148281" x="3811588" y="4470400"/>
          <p14:tracePt t="148298" x="3802063" y="4470400"/>
          <p14:tracePt t="148314" x="3790950" y="4470400"/>
          <p14:tracePt t="148331" x="3781425" y="4470400"/>
          <p14:tracePt t="148347" x="3770313" y="4470400"/>
          <p14:tracePt t="148363" x="3760788" y="4479925"/>
          <p14:tracePt t="148380" x="3751263" y="4491038"/>
          <p14:tracePt t="148437" x="3744913" y="4491038"/>
          <p14:tracePt t="148485" x="3735388" y="4491038"/>
          <p14:tracePt t="148504" x="3724275" y="4491038"/>
          <p14:tracePt t="148523" x="3714750" y="4491038"/>
          <p14:tracePt t="148531" x="3705225" y="4491038"/>
          <p14:tracePt t="148547" x="3694113" y="4491038"/>
          <p14:tracePt t="148565" x="3684588" y="4491038"/>
          <p14:tracePt t="148580" x="3652838" y="4491038"/>
          <p14:tracePt t="148597" x="3643313" y="4491038"/>
          <p14:tracePt t="148613" x="3633788" y="4491038"/>
          <p14:tracePt t="148630" x="3622675" y="4491038"/>
          <p14:tracePt t="148647" x="3613150" y="4491038"/>
          <p14:tracePt t="148664" x="3602038" y="4491038"/>
          <p14:tracePt t="148680" x="3592513" y="4491038"/>
          <p14:tracePt t="148708" x="3581400" y="4491038"/>
          <p14:tracePt t="148813" x="3592513" y="4491038"/>
          <p14:tracePt t="148829" x="3602038" y="4491038"/>
          <p14:tracePt t="148840" x="3613150" y="4491038"/>
          <p14:tracePt t="148848" x="3622675" y="4491038"/>
          <p14:tracePt t="148864" x="3633788" y="4491038"/>
          <p14:tracePt t="148880" x="3652838" y="4491038"/>
          <p14:tracePt t="148898" x="3673475" y="4491038"/>
          <p14:tracePt t="148914" x="3694113" y="4479925"/>
          <p14:tracePt t="148931" x="3724275" y="4470400"/>
          <p14:tracePt t="148947" x="3744913" y="4459288"/>
          <p14:tracePt t="148964" x="3760788" y="4459288"/>
          <p14:tracePt t="148980" x="3790950" y="4438650"/>
          <p14:tracePt t="148997" x="3822700" y="4429125"/>
          <p14:tracePt t="149013" x="3841750" y="4408488"/>
          <p14:tracePt t="149030" x="3883025" y="4387850"/>
          <p14:tracePt t="149047" x="3913188" y="4367213"/>
          <p14:tracePt t="149064" x="3949700" y="4337050"/>
          <p14:tracePt t="149080" x="3990975" y="4327525"/>
          <p14:tracePt t="149097" x="4010025" y="4316413"/>
          <p14:tracePt t="149114" x="4030663" y="4311650"/>
          <p14:tracePt t="149131" x="4062413" y="4302125"/>
          <p14:tracePt t="149147" x="4092575" y="4291013"/>
          <p14:tracePt t="149164" x="4113213" y="4291013"/>
          <p14:tracePt t="149180" x="4138613" y="4281488"/>
          <p14:tracePt t="149197" x="4159250" y="4281488"/>
          <p14:tracePt t="149201" x="4189413" y="4281488"/>
          <p14:tracePt t="149229" x="4210050" y="4281488"/>
          <p14:tracePt t="149234" x="4219575" y="4281488"/>
          <p14:tracePt t="149247" x="4230688" y="4281488"/>
          <p14:tracePt t="149264" x="4240213" y="4281488"/>
          <p14:tracePt t="149280" x="4260850" y="4281488"/>
          <p14:tracePt t="149298" x="4281488" y="4281488"/>
          <p14:tracePt t="149314" x="4291013" y="4281488"/>
          <p14:tracePt t="149331" x="4306888" y="4281488"/>
          <p14:tracePt t="149346" x="4327525" y="4281488"/>
          <p14:tracePt t="149364" x="4348163" y="4281488"/>
          <p14:tracePt t="149381" x="4357688" y="4270375"/>
          <p14:tracePt t="149397" x="4367213" y="4270375"/>
          <p14:tracePt t="149413" x="4378325" y="4270375"/>
          <p14:tracePt t="149430" x="4387850" y="4270375"/>
          <p14:tracePt t="149447" x="4398963" y="4270375"/>
          <p14:tracePt t="149463" x="4408488" y="4270375"/>
          <p14:tracePt t="149498" x="4419600" y="4270375"/>
          <p14:tracePt t="149530" x="4429125" y="4270375"/>
          <p14:tracePt t="149563" x="4429125" y="4281488"/>
          <p14:tracePt t="149675" x="4438650" y="4281488"/>
          <p14:tracePt t="149700" x="4438650" y="4291013"/>
          <p14:tracePt t="149719" x="4449763" y="4291013"/>
          <p14:tracePt t="149809" x="4459288" y="4291013"/>
          <p14:tracePt t="149861" x="4459288" y="4302125"/>
          <p14:tracePt t="149901" x="4459288" y="4311650"/>
          <p14:tracePt t="149935" x="4459288" y="4316413"/>
          <p14:tracePt t="150006" x="4470400" y="4316413"/>
          <p14:tracePt t="150019" x="4479925" y="4316413"/>
          <p14:tracePt t="150034" x="4484688" y="4316413"/>
          <p14:tracePt t="150047" x="4495800" y="4316413"/>
          <p14:tracePt t="150064" x="4516438" y="4316413"/>
          <p14:tracePt t="150081" x="4537075" y="4316413"/>
          <p14:tracePt t="150098" x="4556125" y="4316413"/>
          <p14:tracePt t="150114" x="4587875" y="4316413"/>
          <p14:tracePt t="150131" x="4608513" y="4316413"/>
          <p14:tracePt t="150147" x="4648200" y="4311650"/>
          <p14:tracePt t="150164" x="4664075" y="4311650"/>
          <p14:tracePt t="150180" x="4705350" y="4302125"/>
          <p14:tracePt t="150197" x="4756150" y="4302125"/>
          <p14:tracePt t="150213" x="4786313" y="4302125"/>
          <p14:tracePt t="150231" x="4837113" y="4302125"/>
          <p14:tracePt t="150247" x="4873625" y="4302125"/>
          <p14:tracePt t="150264" x="4913313" y="4302125"/>
          <p14:tracePt t="150280" x="4945063" y="4311650"/>
          <p14:tracePt t="150297" x="4975225" y="4316413"/>
          <p14:tracePt t="150314" x="4995863" y="4316413"/>
          <p14:tracePt t="150330" x="5005388" y="4316413"/>
          <p14:tracePt t="150381" x="5005388" y="4311650"/>
          <p14:tracePt t="150400" x="5005388" y="4302125"/>
          <p14:tracePt t="150414" x="4995863" y="4302125"/>
          <p14:tracePt t="150430" x="4995863" y="4291013"/>
          <p14:tracePt t="150466" x="4995863" y="4281488"/>
          <p14:tracePt t="150491" x="5005388" y="4281488"/>
          <p14:tracePt t="150514" x="5016500" y="4281488"/>
          <p14:tracePt t="150531" x="5026025" y="4281488"/>
          <p14:tracePt t="150549" x="5030788" y="4281488"/>
          <p14:tracePt t="150564" x="5041900" y="4281488"/>
          <p14:tracePt t="150581" x="5051425" y="4281488"/>
          <p14:tracePt t="150597" x="5062538" y="4281488"/>
          <p14:tracePt t="150613" x="5072063" y="4281488"/>
          <p14:tracePt t="150630" x="5072063" y="4291013"/>
          <p14:tracePt t="150680" x="5081588" y="4302125"/>
          <p14:tracePt t="150702" x="5092700" y="4302125"/>
          <p14:tracePt t="150719" x="5102225" y="4302125"/>
          <p14:tracePt t="150738" x="5113338" y="4311650"/>
          <p14:tracePt t="150753" x="5122863" y="4311650"/>
          <p14:tracePt t="150765" x="5133975" y="4311650"/>
          <p14:tracePt t="150784" x="5143500" y="4316413"/>
          <p14:tracePt t="150798" x="5153025" y="4316413"/>
          <p14:tracePt t="150813" x="5164138" y="4316413"/>
          <p14:tracePt t="150831" x="5173663" y="4316413"/>
          <p14:tracePt t="150847" x="5184775" y="4327525"/>
          <p14:tracePt t="150864" x="5194300" y="4327525"/>
          <p14:tracePt t="150881" x="5205413" y="4327525"/>
          <p14:tracePt t="150898" x="5210175" y="4327525"/>
          <p14:tracePt t="150944" x="5219700" y="4327525"/>
          <p14:tracePt t="151011" x="5210175" y="4327525"/>
          <p14:tracePt t="151031" x="5205413" y="4327525"/>
          <p14:tracePt t="151046" x="5194300" y="4327525"/>
          <p14:tracePt t="151064" x="5184775" y="4327525"/>
          <p14:tracePt t="151087" x="5184775" y="4337050"/>
          <p14:tracePt t="151100" x="5184775" y="4348163"/>
          <p14:tracePt t="151168" x="5194300" y="4348163"/>
          <p14:tracePt t="151184" x="5205413" y="4357688"/>
          <p14:tracePt t="151202" x="5210175" y="4357688"/>
          <p14:tracePt t="151216" x="5219700" y="4357688"/>
          <p14:tracePt t="151235" x="5230813" y="4357688"/>
          <p14:tracePt t="151248" x="5240338" y="4367213"/>
          <p14:tracePt t="151264" x="5251450" y="4367213"/>
          <p14:tracePt t="151320" x="5260975" y="4378325"/>
          <p14:tracePt t="151348" x="5270500" y="4378325"/>
          <p14:tracePt t="151380" x="5281613" y="4378325"/>
          <p14:tracePt t="151405" x="5291138" y="4378325"/>
          <p14:tracePt t="151444" x="5302250" y="4378325"/>
          <p14:tracePt t="151479" x="5311775" y="4378325"/>
          <p14:tracePt t="151512" x="5322888" y="4378325"/>
          <p14:tracePt t="151534" x="5332413" y="4378325"/>
          <p14:tracePt t="151563" x="5332413" y="4367213"/>
          <p14:tracePt t="151581" x="5341938" y="4367213"/>
          <p14:tracePt t="151598" x="5341938" y="4357688"/>
          <p14:tracePt t="151663" x="5353050" y="4357688"/>
          <p14:tracePt t="151688" x="5362575" y="4357688"/>
          <p14:tracePt t="151793" x="5373688" y="4357688"/>
          <p14:tracePt t="151819" x="5383213" y="4357688"/>
          <p14:tracePt t="151832" x="5383213" y="4367213"/>
          <p14:tracePt t="151851" x="5394325" y="4367213"/>
          <p14:tracePt t="151869" x="5394325" y="4378325"/>
          <p14:tracePt t="151883" x="5399088" y="4378325"/>
          <p14:tracePt t="151899" x="5408613" y="4378325"/>
          <p14:tracePt t="151918" x="5419725" y="4378325"/>
          <p14:tracePt t="151931" x="5429250" y="4378325"/>
          <p14:tracePt t="151947" x="5438775" y="4378325"/>
          <p14:tracePt t="151964" x="5449888" y="4378325"/>
          <p14:tracePt t="151980" x="5459413" y="4378325"/>
          <p14:tracePt t="151997" x="5470525" y="4378325"/>
          <p14:tracePt t="152068" x="5480050" y="4378325"/>
          <p14:tracePt t="152137" x="5491163" y="4378325"/>
          <p14:tracePt t="152169" x="5500688" y="4378325"/>
          <p14:tracePt t="152191" x="5510213" y="4378325"/>
          <p14:tracePt t="152222" x="5521325" y="4378325"/>
          <p14:tracePt t="152415" x="5510213" y="4378325"/>
          <p14:tracePt t="152452" x="5510213" y="4387850"/>
          <p14:tracePt t="152465" x="5500688" y="4387850"/>
          <p14:tracePt t="152482" x="5491163" y="4398963"/>
          <p14:tracePt t="152498" x="5480050" y="4398963"/>
          <p14:tracePt t="152504" x="5470525" y="4408488"/>
          <p14:tracePt t="152515" x="5449888" y="4419600"/>
          <p14:tracePt t="152546" x="5429250" y="4419600"/>
          <p14:tracePt t="152564" x="5399088" y="4429125"/>
          <p14:tracePt t="152580" x="5373688" y="4429125"/>
          <p14:tracePt t="152597" x="5311775" y="4449763"/>
          <p14:tracePt t="152613" x="5260975" y="4449763"/>
          <p14:tracePt t="152630" x="5210175" y="4449763"/>
          <p14:tracePt t="152647" x="5153025" y="4449763"/>
          <p14:tracePt t="152664" x="5102225" y="4459288"/>
          <p14:tracePt t="152681" x="5072063" y="4459288"/>
          <p14:tracePt t="152697" x="5016500" y="4459288"/>
          <p14:tracePt t="152714" x="4965700" y="4459288"/>
          <p14:tracePt t="152731" x="4873625" y="4459288"/>
          <p14:tracePt t="152747" x="4816475" y="4449763"/>
          <p14:tracePt t="152764" x="4745038" y="4449763"/>
          <p14:tracePt t="152780" x="4694238" y="4438650"/>
          <p14:tracePt t="152797" x="4659313" y="4438650"/>
          <p14:tracePt t="152814" x="4608513" y="4429125"/>
          <p14:tracePt t="152830" x="4516438" y="4419600"/>
          <p14:tracePt t="152847" x="4408488" y="4398963"/>
          <p14:tracePt t="152864" x="4327525" y="4367213"/>
          <p14:tracePt t="152880" x="4251325" y="4337050"/>
          <p14:tracePt t="152898" x="4189413" y="4316413"/>
          <p14:tracePt t="152914" x="4159250" y="4311650"/>
          <p14:tracePt t="152930" x="4102100" y="4291013"/>
          <p14:tracePt t="152947" x="4051300" y="4281488"/>
          <p14:tracePt t="152964" x="4000500" y="4270375"/>
          <p14:tracePt t="152981" x="3938588" y="4251325"/>
          <p14:tracePt t="152997" x="3903663" y="4240213"/>
          <p14:tracePt t="153013" x="3883025" y="4230688"/>
          <p14:tracePt t="153030" x="3873500" y="4230688"/>
          <p14:tracePt t="153047" x="3852863" y="4219575"/>
          <p14:tracePt t="153064" x="3832225" y="4219575"/>
          <p14:tracePt t="153080" x="3811588" y="4210050"/>
          <p14:tracePt t="153096" x="3770313" y="4198938"/>
          <p14:tracePt t="153114" x="3714750" y="4189413"/>
          <p14:tracePt t="153130" x="3652838" y="4179888"/>
          <p14:tracePt t="153147" x="3592513" y="4168775"/>
          <p14:tracePt t="153164" x="3516313" y="4148138"/>
          <p14:tracePt t="153180" x="3465513" y="4133850"/>
          <p14:tracePt t="153197" x="3433763" y="4122738"/>
          <p14:tracePt t="153201" x="3403600" y="4113213"/>
          <p14:tracePt t="153213" x="3394075" y="4102100"/>
          <p14:tracePt t="153230" x="3378200" y="4092575"/>
          <p14:tracePt t="153247" x="3357563" y="4081463"/>
          <p14:tracePt t="153264" x="3327400" y="4062413"/>
          <p14:tracePt t="153280" x="3295650" y="4062413"/>
          <p14:tracePt t="153297" x="3265488" y="4051300"/>
          <p14:tracePt t="153314" x="3235325" y="4051300"/>
          <p14:tracePt t="153330" x="3224213" y="4051300"/>
          <p14:tracePt t="153347" x="3205163" y="4041775"/>
          <p14:tracePt t="153363" x="3189288" y="4030663"/>
          <p14:tracePt t="153381" x="3179763" y="4021138"/>
          <p14:tracePt t="153398" x="3159125" y="4010025"/>
          <p14:tracePt t="153414" x="3148013" y="4010025"/>
          <p14:tracePt t="153478" x="3138488" y="4051300"/>
          <p14:tracePt t="153494" x="3138488" y="4062413"/>
          <p14:tracePt t="153513" x="3138488" y="4071938"/>
          <p14:tracePt t="153531" x="3138488" y="4081463"/>
          <p14:tracePt t="153547" x="3138488" y="4092575"/>
          <p14:tracePt t="153565" x="3138488" y="4102100"/>
          <p14:tracePt t="153580" x="3148013" y="4122738"/>
          <p14:tracePt t="153597" x="3159125" y="4133850"/>
          <p14:tracePt t="153613" x="3179763" y="4138613"/>
          <p14:tracePt t="153630" x="3189288" y="4148138"/>
          <p14:tracePt t="153647" x="3214688" y="4159250"/>
          <p14:tracePt t="153664" x="3235325" y="4159250"/>
          <p14:tracePt t="153680" x="3244850" y="4159250"/>
          <p14:tracePt t="153698" x="3255963" y="4159250"/>
          <p14:tracePt t="153714" x="3265488" y="4159250"/>
          <p14:tracePt t="153731" x="3276600" y="4159250"/>
          <p14:tracePt t="153747" x="3276600" y="4148138"/>
          <p14:tracePt t="153763" x="3295650" y="4148138"/>
          <p14:tracePt t="153780" x="3306763" y="4148138"/>
          <p14:tracePt t="153798" x="3327400" y="4148138"/>
          <p14:tracePt t="153814" x="3357563" y="4168775"/>
          <p14:tracePt t="153831" x="3382963" y="4210050"/>
          <p14:tracePt t="153848" x="3403600" y="4240213"/>
          <p14:tracePt t="153864" x="3424238" y="4281488"/>
          <p14:tracePt t="153880" x="3454400" y="4337050"/>
          <p14:tracePt t="153898" x="3475038" y="4387850"/>
          <p14:tracePt t="153914" x="3505200" y="4449763"/>
          <p14:tracePt t="153930" x="3525838" y="4479925"/>
          <p14:tracePt t="153947" x="3546475" y="4505325"/>
          <p14:tracePt t="153964" x="3567113" y="4537075"/>
          <p14:tracePt t="153981" x="3571875" y="4556125"/>
          <p14:tracePt t="153997" x="3571875" y="4587875"/>
          <p14:tracePt t="154013" x="3581400" y="4608513"/>
          <p14:tracePt t="154030" x="3592513" y="4638675"/>
          <p14:tracePt t="154047" x="3602038" y="4648200"/>
          <p14:tracePt t="154064" x="3622675" y="4659313"/>
          <p14:tracePt t="154080" x="3643313" y="4659313"/>
          <p14:tracePt t="154098" x="3652838" y="4659313"/>
          <p14:tracePt t="154114" x="3652838" y="4668838"/>
          <p14:tracePt t="154131" x="3652838" y="4679950"/>
          <p14:tracePt t="154162" x="3652838" y="4694238"/>
          <p14:tracePt t="154167" x="3652838" y="4705350"/>
          <p14:tracePt t="154181" x="3652838" y="4714875"/>
          <p14:tracePt t="154198" x="3652838" y="4724400"/>
          <p14:tracePt t="154213" x="3652838" y="4745038"/>
          <p14:tracePt t="154230" x="3652838" y="4765675"/>
          <p14:tracePt t="154247" x="3652838" y="4806950"/>
          <p14:tracePt t="154264" x="3652838" y="4827588"/>
          <p14:tracePt t="154281" x="3652838" y="4857750"/>
          <p14:tracePt t="154296" x="3652838" y="4883150"/>
          <p14:tracePt t="154314" x="3652838" y="4913313"/>
          <p14:tracePt t="154331" x="3652838" y="4945063"/>
          <p14:tracePt t="154347" x="3652838" y="4965700"/>
          <p14:tracePt t="154364" x="3652838" y="4984750"/>
          <p14:tracePt t="154380" x="3652838" y="4995863"/>
          <p14:tracePt t="154413" x="3652838" y="5005388"/>
          <p14:tracePt t="154431" x="3652838" y="5016500"/>
          <p14:tracePt t="154448" x="3663950" y="5016500"/>
          <p14:tracePt t="154464" x="3663950" y="5026025"/>
          <p14:tracePt t="154631" x="3652838" y="5026025"/>
          <p14:tracePt t="154650" x="3643313" y="5016500"/>
          <p14:tracePt t="154667" x="3633788" y="5016500"/>
          <p14:tracePt t="154681" x="3622675" y="5016500"/>
          <p14:tracePt t="154696" x="3613150" y="5005388"/>
          <p14:tracePt t="154703" x="3602038" y="5005388"/>
          <p14:tracePt t="154714" x="3592513" y="4995863"/>
          <p14:tracePt t="154731" x="3581400" y="4995863"/>
          <p14:tracePt t="154747" x="3567113" y="4984750"/>
          <p14:tracePt t="154764" x="3536950" y="4965700"/>
          <p14:tracePt t="154781" x="3505200" y="4954588"/>
          <p14:tracePt t="154797" x="3484563" y="4933950"/>
          <p14:tracePt t="154813" x="3465513" y="4924425"/>
          <p14:tracePt t="154830" x="3444875" y="4913313"/>
          <p14:tracePt t="154847" x="3424238" y="4894263"/>
          <p14:tracePt t="154864" x="3403600" y="4894263"/>
          <p14:tracePt t="154880" x="3394075" y="4894263"/>
          <p14:tracePt t="154898" x="3382963" y="4883150"/>
          <p14:tracePt t="154914" x="3378200" y="4873625"/>
          <p14:tracePt t="154935" x="3367088" y="4867275"/>
          <p14:tracePt t="154947" x="3367088" y="4857750"/>
          <p14:tracePt t="154966" x="3367088" y="4848225"/>
          <p14:tracePt t="154980" x="3357563" y="4848225"/>
          <p14:tracePt t="154997" x="3357563" y="4837113"/>
          <p14:tracePt t="155013" x="3348038" y="4827588"/>
          <p14:tracePt t="155030" x="3348038" y="4816475"/>
          <p14:tracePt t="155047" x="3336925" y="4806950"/>
          <p14:tracePt t="155050" x="3327400" y="4806950"/>
          <p14:tracePt t="155066" x="3316288" y="4795838"/>
          <p14:tracePt t="155083" x="3316288" y="4786313"/>
          <p14:tracePt t="155098" x="3306763" y="4786313"/>
          <p14:tracePt t="155120" x="3306763" y="4776788"/>
          <p14:tracePt t="155166" x="3295650" y="4776788"/>
          <p14:tracePt t="155196" x="3295650" y="4765675"/>
          <p14:tracePt t="155268" x="3306763" y="4765675"/>
          <p14:tracePt t="155347" x="3316288" y="4765675"/>
          <p14:tracePt t="155401" x="3316288" y="4756150"/>
          <p14:tracePt t="155471" x="3316288" y="4745038"/>
          <p14:tracePt t="155515" x="3316288" y="4735513"/>
          <p14:tracePt t="155586" x="3306763" y="4735513"/>
          <p14:tracePt t="155613" x="3306763" y="4724400"/>
          <p14:tracePt t="155689" x="3295650" y="4724400"/>
          <p14:tracePt t="155747" x="3286125" y="4724400"/>
          <p14:tracePt t="155785" x="3276600" y="4724400"/>
          <p14:tracePt t="155813" x="3265488" y="4724400"/>
          <p14:tracePt t="155833" x="3255963" y="4724400"/>
          <p14:tracePt t="155880" x="3244850" y="4724400"/>
          <p14:tracePt t="155914" x="3235325" y="4724400"/>
          <p14:tracePt t="155956" x="3224213" y="4724400"/>
          <p14:tracePt t="156039" x="3235325" y="4724400"/>
          <p14:tracePt t="156053" x="3244850" y="4724400"/>
          <p14:tracePt t="156058" x="3255963" y="4724400"/>
          <p14:tracePt t="156064" x="3265488" y="4724400"/>
          <p14:tracePt t="156081" x="3276600" y="4724400"/>
          <p14:tracePt t="156097" x="3295650" y="4724400"/>
          <p14:tracePt t="156114" x="3316288" y="4724400"/>
          <p14:tracePt t="156130" x="3348038" y="4724400"/>
          <p14:tracePt t="156147" x="3367088" y="4714875"/>
          <p14:tracePt t="156164" x="3378200" y="4714875"/>
          <p14:tracePt t="156180" x="3394075" y="4714875"/>
          <p14:tracePt t="156197" x="3403600" y="4714875"/>
          <p14:tracePt t="156214" x="3403600" y="4705350"/>
          <p14:tracePt t="156230" x="3424238" y="4705350"/>
          <p14:tracePt t="156247" x="3433763" y="4705350"/>
          <p14:tracePt t="156266" x="3444875" y="4705350"/>
          <p14:tracePt t="156433" x="3433763" y="4705350"/>
          <p14:tracePt t="156454" x="3424238" y="4705350"/>
          <p14:tracePt t="156481" x="3413125" y="4714875"/>
          <p14:tracePt t="156513" x="3403600" y="4714875"/>
          <p14:tracePt t="156548" x="3394075" y="4714875"/>
          <p14:tracePt t="156587" x="3382963" y="4714875"/>
          <p14:tracePt t="156614" x="3382963" y="4724400"/>
          <p14:tracePt t="157037" x="3382963" y="4714875"/>
          <p14:tracePt t="157121" x="3382963" y="4705350"/>
          <p14:tracePt t="157139" x="3394075" y="4705350"/>
          <p14:tracePt t="157149" x="3394075" y="4694238"/>
          <p14:tracePt t="157180" x="3394075" y="4684713"/>
          <p14:tracePt t="157187" x="3403600" y="4684713"/>
          <p14:tracePt t="157200" x="3403600" y="4679950"/>
          <p14:tracePt t="157215" x="3413125" y="4679950"/>
          <p14:tracePt t="157231" x="3413125" y="4668838"/>
          <p14:tracePt t="157247" x="3424238" y="4659313"/>
          <p14:tracePt t="157266" x="3424238" y="4648200"/>
          <p14:tracePt t="157280" x="3433763" y="4648200"/>
          <p14:tracePt t="157297" x="3433763" y="4638675"/>
          <p14:tracePt t="157314" x="3433763" y="4627563"/>
          <p14:tracePt t="157330" x="3444875" y="4618038"/>
          <p14:tracePt t="157349" x="3444875" y="4608513"/>
          <p14:tracePt t="157381" x="3454400" y="4608513"/>
          <p14:tracePt t="157403" x="3454400" y="4597400"/>
          <p14:tracePt t="157464" x="3465513" y="4597400"/>
          <p14:tracePt t="157555" x="3475038" y="4597400"/>
          <p14:tracePt t="157615" x="3475038" y="4587875"/>
          <p14:tracePt t="157625" x="3484563" y="4587875"/>
          <p14:tracePt t="157696" x="3495675" y="4587875"/>
          <p14:tracePt t="157781" x="3505200" y="4587875"/>
          <p14:tracePt t="157823" x="3505200" y="4597400"/>
          <p14:tracePt t="157875" x="3516313" y="4608513"/>
          <p14:tracePt t="157974" x="3516313" y="4618038"/>
          <p14:tracePt t="158246" x="3516313" y="4627563"/>
          <p14:tracePt t="158605" x="3516313" y="4638675"/>
          <p14:tracePt t="158987" x="3525838" y="4638675"/>
          <p14:tracePt t="159057" x="3536950" y="4638675"/>
          <p14:tracePt t="159102" x="3546475" y="4638675"/>
          <p14:tracePt t="159126" x="3556000" y="4638675"/>
          <p14:tracePt t="159141" x="3567113" y="4638675"/>
          <p14:tracePt t="159151" x="3571875" y="4638675"/>
          <p14:tracePt t="159164" x="3581400" y="4638675"/>
          <p14:tracePt t="159181" x="3592513" y="4638675"/>
          <p14:tracePt t="159197" x="3602038" y="4638675"/>
          <p14:tracePt t="159213" x="3613150" y="4638675"/>
          <p14:tracePt t="159230" x="3622675" y="4638675"/>
          <p14:tracePt t="159247" x="3633788" y="4638675"/>
          <p14:tracePt t="159264" x="3643313" y="4638675"/>
          <p14:tracePt t="159280" x="3652838" y="4638675"/>
          <p14:tracePt t="159298" x="3663950" y="4638675"/>
          <p14:tracePt t="159314" x="3684588" y="4638675"/>
          <p14:tracePt t="159332" x="3694113" y="4638675"/>
          <p14:tracePt t="159377" x="3705225" y="4638675"/>
          <p14:tracePt t="159407" x="3714750" y="4638675"/>
          <p14:tracePt t="159445" x="3724275" y="4638675"/>
          <p14:tracePt t="159507" x="3735388" y="4638675"/>
          <p14:tracePt t="159652" x="3744913" y="4638675"/>
          <p14:tracePt t="159725" x="3744913" y="4627563"/>
          <p14:tracePt t="159853" x="3744913" y="4618038"/>
          <p14:tracePt t="159921" x="3751263" y="4618038"/>
          <p14:tracePt t="159965" x="3760788" y="4618038"/>
          <p14:tracePt t="159981" x="3760788" y="4608513"/>
          <p14:tracePt t="160007" x="3770313" y="4608513"/>
          <p14:tracePt t="160024" x="3781425" y="4608513"/>
          <p14:tracePt t="160045" x="3790950" y="4608513"/>
          <p14:tracePt t="160052" x="3802063" y="4597400"/>
          <p14:tracePt t="160070" x="3811588" y="4597400"/>
          <p14:tracePt t="160084" x="3822700" y="4597400"/>
          <p14:tracePt t="160098" x="3832225" y="4597400"/>
          <p14:tracePt t="160114" x="3841750" y="4587875"/>
          <p14:tracePt t="160131" x="3862388" y="4587875"/>
          <p14:tracePt t="160147" x="3883025" y="4587875"/>
          <p14:tracePt t="160164" x="3903663" y="4587875"/>
          <p14:tracePt t="160180" x="3933825" y="4576763"/>
          <p14:tracePt t="160197" x="3949700" y="4576763"/>
          <p14:tracePt t="160213" x="3990975" y="4576763"/>
          <p14:tracePt t="160230" x="4010025" y="4576763"/>
          <p14:tracePt t="160247" x="4062413" y="4576763"/>
          <p14:tracePt t="160264" x="4092575" y="4576763"/>
          <p14:tracePt t="160280" x="4138613" y="4567238"/>
          <p14:tracePt t="160296" x="4189413" y="4567238"/>
          <p14:tracePt t="160314" x="4219575" y="4567238"/>
          <p14:tracePt t="160331" x="4270375" y="4567238"/>
          <p14:tracePt t="160347" x="4295775" y="4567238"/>
          <p14:tracePt t="160364" x="4337050" y="4567238"/>
          <p14:tracePt t="160380" x="4367213" y="4567238"/>
          <p14:tracePt t="160397" x="4398963" y="4567238"/>
          <p14:tracePt t="160413" x="4438650" y="4576763"/>
          <p14:tracePt t="160430" x="4470400" y="4576763"/>
          <p14:tracePt t="160447" x="4505325" y="4576763"/>
          <p14:tracePt t="160464" x="4537075" y="4576763"/>
          <p14:tracePt t="160481" x="4556125" y="4576763"/>
          <p14:tracePt t="160498" x="4587875" y="4576763"/>
          <p14:tracePt t="160514" x="4597400" y="4576763"/>
          <p14:tracePt t="160531" x="4618038" y="4576763"/>
          <p14:tracePt t="160547" x="4627563" y="4576763"/>
          <p14:tracePt t="160565" x="4648200" y="4576763"/>
          <p14:tracePt t="160581" x="4659313" y="4576763"/>
          <p14:tracePt t="160597" x="4664075" y="4576763"/>
          <p14:tracePt t="160613" x="4673600" y="4576763"/>
          <p14:tracePt t="160632" x="4684713" y="4576763"/>
          <p14:tracePt t="160663" x="4694238" y="4576763"/>
          <p14:tracePt t="160681" x="4705350" y="4576763"/>
          <p14:tracePt t="160696" x="4714875" y="4576763"/>
          <p14:tracePt t="160703" x="4724400" y="4576763"/>
          <p14:tracePt t="160718" x="4735513" y="4576763"/>
          <p14:tracePt t="160747" x="4745038" y="4576763"/>
          <p14:tracePt t="160764" x="4756150" y="4576763"/>
          <p14:tracePt t="160780" x="4765675" y="4576763"/>
          <p14:tracePt t="160797" x="4776788" y="4576763"/>
          <p14:tracePt t="160813" x="4795838" y="4567238"/>
          <p14:tracePt t="160830" x="4806950" y="4567238"/>
          <p14:tracePt t="160847" x="4816475" y="4567238"/>
          <p14:tracePt t="160864" x="4837113" y="4567238"/>
          <p14:tracePt t="160881" x="4848225" y="4567238"/>
          <p14:tracePt t="160898" x="4852988" y="4567238"/>
          <p14:tracePt t="160916" x="4862513" y="4567238"/>
          <p14:tracePt t="160932" x="4873625" y="4567238"/>
          <p14:tracePt t="160964" x="4883150" y="4556125"/>
          <p14:tracePt t="160980" x="4894263" y="4556125"/>
          <p14:tracePt t="160997" x="4903788" y="4556125"/>
          <p14:tracePt t="161013" x="4913313" y="4556125"/>
          <p14:tracePt t="161031" x="4924425" y="4556125"/>
          <p14:tracePt t="161034" x="4933950" y="4556125"/>
          <p14:tracePt t="161047" x="4945063" y="4556125"/>
          <p14:tracePt t="161066" x="4954588" y="4546600"/>
          <p14:tracePt t="161083" x="4965700" y="4546600"/>
          <p14:tracePt t="161099" x="4965700" y="4537075"/>
          <p14:tracePt t="161114" x="4975225" y="4537075"/>
          <p14:tracePt t="161131" x="4984750" y="4525963"/>
          <p14:tracePt t="161160" x="4984750" y="4516438"/>
          <p14:tracePt t="161287" x="4984750" y="4505325"/>
          <p14:tracePt t="161333" x="4984750" y="4500563"/>
          <p14:tracePt t="161392" x="4984750" y="4491038"/>
          <p14:tracePt t="161531" x="4984750" y="4479925"/>
          <p14:tracePt t="161565" x="4984750" y="4470400"/>
          <p14:tracePt t="161582" x="4975225" y="4470400"/>
          <p14:tracePt t="161597" x="4975225" y="4459288"/>
          <p14:tracePt t="161627" x="4975225" y="4449763"/>
          <p14:tracePt t="161688" x="4984750" y="4449763"/>
          <p14:tracePt t="161706" x="4995863" y="4449763"/>
          <p14:tracePt t="161714" x="5005388" y="4449763"/>
          <p14:tracePt t="161731" x="5016500" y="4449763"/>
          <p14:tracePt t="161747" x="5026025" y="4449763"/>
          <p14:tracePt t="161764" x="5041900" y="4449763"/>
          <p14:tracePt t="161780" x="5072063" y="4449763"/>
          <p14:tracePt t="161797" x="5102225" y="4449763"/>
          <p14:tracePt t="161813" x="5133975" y="4459288"/>
          <p14:tracePt t="161830" x="5164138" y="4459288"/>
          <p14:tracePt t="161847" x="5184775" y="4459288"/>
          <p14:tracePt t="161864" x="5194300" y="4459288"/>
          <p14:tracePt t="161880" x="5210175" y="4459288"/>
          <p14:tracePt t="161897" x="5219700" y="4459288"/>
          <p14:tracePt t="161914" x="5230813" y="4459288"/>
          <p14:tracePt t="161931" x="5251450" y="4459288"/>
          <p14:tracePt t="161947" x="5260975" y="4459288"/>
          <p14:tracePt t="161964" x="5270500" y="4459288"/>
          <p14:tracePt t="161980" x="5281613" y="4459288"/>
          <p14:tracePt t="162022" x="5291138" y="4459288"/>
          <p14:tracePt t="162057" x="5291138" y="4470400"/>
          <p14:tracePt t="162068" x="5302250" y="4470400"/>
          <p14:tracePt t="162095" x="5311775" y="4479925"/>
          <p14:tracePt t="162104" x="5322888" y="4479925"/>
          <p14:tracePt t="162134" x="5322888" y="4491038"/>
          <p14:tracePt t="162147" x="5332413" y="4491038"/>
          <p14:tracePt t="162176" x="5332413" y="4500563"/>
          <p14:tracePt t="162196" x="5341938" y="4500563"/>
          <p14:tracePt t="162207" x="5341938" y="4505325"/>
          <p14:tracePt t="162230" x="5341938" y="4516438"/>
          <p14:tracePt t="162254" x="5341938" y="4525963"/>
          <p14:tracePt t="162263" x="5353050" y="4525963"/>
          <p14:tracePt t="162281" x="5353050" y="4537075"/>
          <p14:tracePt t="162311" x="5353050" y="4546600"/>
          <p14:tracePt t="162334" x="5353050" y="4556125"/>
          <p14:tracePt t="162357" x="5362575" y="4556125"/>
          <p14:tracePt t="162382" x="5362575" y="4567238"/>
          <p14:tracePt t="162434" x="5362575" y="4576763"/>
          <p14:tracePt t="162474" x="5373688" y="4576763"/>
          <p14:tracePt t="162517" x="5383213" y="4576763"/>
          <p14:tracePt t="162566" x="5394325" y="4576763"/>
          <p14:tracePt t="162594" x="5399088" y="4576763"/>
          <p14:tracePt t="162608" x="5408613" y="4576763"/>
          <p14:tracePt t="162622" x="5419725" y="4576763"/>
          <p14:tracePt t="162647" x="5429250" y="4576763"/>
          <p14:tracePt t="162664" x="5438775" y="4576763"/>
          <p14:tracePt t="162675" x="5438775" y="4587875"/>
          <p14:tracePt t="162682" x="5449888" y="4587875"/>
          <p14:tracePt t="162698" x="5459413" y="4587875"/>
          <p14:tracePt t="162714" x="5470525" y="4587875"/>
          <p14:tracePt t="162731" x="5491163" y="4587875"/>
          <p14:tracePt t="162747" x="5500688" y="4587875"/>
          <p14:tracePt t="162764" x="5530850" y="4587875"/>
          <p14:tracePt t="162781" x="5551488" y="4587875"/>
          <p14:tracePt t="162797" x="5562600" y="4587875"/>
          <p14:tracePt t="162813" x="5572125" y="4587875"/>
          <p14:tracePt t="162830" x="5576888" y="4587875"/>
          <p14:tracePt t="162847" x="5588000" y="4587875"/>
          <p14:tracePt t="162864" x="5597525" y="4587875"/>
          <p14:tracePt t="162880" x="5618163" y="4587875"/>
          <p14:tracePt t="162898" x="5638800" y="4587875"/>
          <p14:tracePt t="162914" x="5648325" y="4576763"/>
          <p14:tracePt t="162931" x="5659438" y="4576763"/>
          <p14:tracePt t="162947" x="5668963" y="4576763"/>
          <p14:tracePt t="162987" x="5680075" y="4576763"/>
          <p14:tracePt t="163017" x="5689600" y="4576763"/>
          <p14:tracePt t="163028" x="5699125" y="4576763"/>
          <p14:tracePt t="163051" x="5710238" y="4576763"/>
          <p14:tracePt t="163076" x="5719763" y="4576763"/>
          <p14:tracePt t="163099" x="5730875" y="4576763"/>
          <p14:tracePt t="163115" x="5740400" y="4576763"/>
          <p14:tracePt t="163161" x="5751513" y="4576763"/>
          <p14:tracePt t="163191" x="5761038" y="4576763"/>
          <p14:tracePt t="163217" x="5765800" y="4576763"/>
          <p14:tracePt t="163244" x="5776913" y="4576763"/>
          <p14:tracePt t="163443" x="5776913" y="4587875"/>
          <p14:tracePt t="163498" x="5786438" y="4587875"/>
          <p14:tracePt t="163514" x="5786438" y="4597400"/>
          <p14:tracePt t="163548" x="5795963" y="4597400"/>
          <p14:tracePt t="163589" x="5807075" y="4597400"/>
          <p14:tracePt t="163671" x="5795963" y="4597400"/>
          <p14:tracePt t="163687" x="5776913" y="4597400"/>
          <p14:tracePt t="163698" x="5765800" y="4597400"/>
          <p14:tracePt t="163714" x="5740400" y="4597400"/>
          <p14:tracePt t="163731" x="5659438" y="4597400"/>
          <p14:tracePt t="163747" x="5521325" y="4597400"/>
          <p14:tracePt t="163765" x="5394325" y="4597400"/>
          <p14:tracePt t="163781" x="5260975" y="4597400"/>
          <p14:tracePt t="163798" x="5194300" y="4587875"/>
          <p14:tracePt t="163814" x="5102225" y="4576763"/>
          <p14:tracePt t="163830" x="5026025" y="4576763"/>
          <p14:tracePt t="163847" x="4894263" y="4576763"/>
          <p14:tracePt t="163864" x="4816475" y="4576763"/>
          <p14:tracePt t="163880" x="4765675" y="4576763"/>
          <p14:tracePt t="163897" x="4756150" y="4576763"/>
          <p14:tracePt t="163913" x="4745038" y="4576763"/>
          <p14:tracePt t="163931" x="4714875" y="4576763"/>
          <p14:tracePt t="163947" x="4694238" y="4567238"/>
          <p14:tracePt t="163964" x="4659313" y="4556125"/>
          <p14:tracePt t="163981" x="4627563" y="4546600"/>
          <p14:tracePt t="163997" x="4567238" y="4546600"/>
          <p14:tracePt t="164014" x="4516438" y="4546600"/>
          <p14:tracePt t="164030" x="4484688" y="4546600"/>
          <p14:tracePt t="164047" x="4459288" y="4546600"/>
          <p14:tracePt t="164064" x="4438650" y="4537075"/>
          <p14:tracePt t="164081" x="4398963" y="4525963"/>
          <p14:tracePt t="164097" x="4348163" y="4516438"/>
          <p14:tracePt t="164114" x="4291013" y="4516438"/>
          <p14:tracePt t="164131" x="4189413" y="4500563"/>
          <p14:tracePt t="164147" x="4081463" y="4500563"/>
          <p14:tracePt t="164164" x="3979863" y="4505325"/>
          <p14:tracePt t="164181" x="3862388" y="4556125"/>
          <p14:tracePt t="164186" x="3735388" y="4618038"/>
          <p14:tracePt t="164197" x="3643313" y="4668838"/>
          <p14:tracePt t="164213" x="3567113" y="4714875"/>
          <p14:tracePt t="164230" x="3433763" y="4806950"/>
          <p14:tracePt t="164247" x="3348038" y="4867275"/>
          <p14:tracePt t="164264" x="3255963" y="4903788"/>
          <p14:tracePt t="164280" x="3198813" y="4903788"/>
          <p14:tracePt t="164298" x="3179763" y="4894263"/>
          <p14:tracePt t="164314" x="3148013" y="4848225"/>
          <p14:tracePt t="164331" x="3127375" y="4806950"/>
          <p14:tracePt t="164346" x="3117850" y="4765675"/>
          <p14:tracePt t="164364" x="3097213" y="4745038"/>
          <p14:tracePt t="164380" x="3087688" y="4724400"/>
          <p14:tracePt t="164397" x="3076575" y="4724400"/>
          <p14:tracePt t="164413" x="3067050" y="4724400"/>
          <p14:tracePt t="164448" x="3067050" y="4735513"/>
          <p14:tracePt t="164454" x="3067050" y="4745038"/>
          <p14:tracePt t="164550" x="3067050" y="4735513"/>
          <p14:tracePt t="164582" x="3067050" y="4724400"/>
          <p14:tracePt t="164618" x="3055938" y="4714875"/>
          <p14:tracePt t="164623" x="3046413" y="4714875"/>
          <p14:tracePt t="164630" x="3046413" y="4705350"/>
          <p14:tracePt t="164647" x="3036888" y="4705350"/>
          <p14:tracePt t="164664" x="3025775" y="4705350"/>
          <p14:tracePt t="164680" x="3000375" y="4705350"/>
          <p14:tracePt t="164698" x="2979738" y="4705350"/>
          <p14:tracePt t="164714" x="2970213" y="4705350"/>
          <p14:tracePt t="164731" x="2949575" y="4705350"/>
          <p14:tracePt t="164747" x="2938463" y="4705350"/>
          <p14:tracePt t="164809" x="2949575" y="4705350"/>
          <p14:tracePt t="164822" x="2959100" y="4705350"/>
          <p14:tracePt t="164830" x="2970213" y="4714875"/>
          <p14:tracePt t="164847" x="2979738" y="4714875"/>
          <p14:tracePt t="164864" x="3000375" y="4724400"/>
          <p14:tracePt t="164880" x="3016250" y="4735513"/>
          <p14:tracePt t="164897" x="3046413" y="4745038"/>
          <p14:tracePt t="164914" x="3076575" y="4756150"/>
          <p14:tracePt t="164931" x="3138488" y="4776788"/>
          <p14:tracePt t="164947" x="3198813" y="4786313"/>
          <p14:tracePt t="164964" x="3235325" y="4806950"/>
          <p14:tracePt t="164980" x="3295650" y="4827588"/>
          <p14:tracePt t="164997" x="3327400" y="4837113"/>
          <p14:tracePt t="165013" x="3367088" y="4848225"/>
          <p14:tracePt t="165030" x="3394075" y="4848225"/>
          <p14:tracePt t="165047" x="3424238" y="4848225"/>
          <p14:tracePt t="165064" x="3444875" y="4848225"/>
          <p14:tracePt t="165080" x="3465513" y="4848225"/>
          <p14:tracePt t="165098" x="3475038" y="4848225"/>
          <p14:tracePt t="165114" x="3495675" y="4848225"/>
          <p14:tracePt t="165131" x="3505200" y="4837113"/>
          <p14:tracePt t="165157" x="3516313" y="4827588"/>
          <p14:tracePt t="165164" x="3525838" y="4827588"/>
          <p14:tracePt t="165181" x="3536950" y="4827588"/>
          <p14:tracePt t="165197" x="3546475" y="4827588"/>
          <p14:tracePt t="165213" x="3567113" y="4827588"/>
          <p14:tracePt t="165230" x="3581400" y="4827588"/>
          <p14:tracePt t="165247" x="3592513" y="4827588"/>
          <p14:tracePt t="165264" x="3602038" y="4827588"/>
          <p14:tracePt t="165394" x="3592513" y="4816475"/>
          <p14:tracePt t="165429" x="3592513" y="4806950"/>
          <p14:tracePt t="165448" x="3581400" y="4806950"/>
          <p14:tracePt t="165467" x="3571875" y="4795838"/>
          <p14:tracePt t="165487" x="3571875" y="4786313"/>
          <p14:tracePt t="165500" x="3567113" y="4786313"/>
          <p14:tracePt t="165505" x="3567113" y="4776788"/>
          <p14:tracePt t="165524" x="3567113" y="4765675"/>
          <p14:tracePt t="165530" x="3556000" y="4765675"/>
          <p14:tracePt t="165558" x="3556000" y="4756150"/>
          <p14:tracePt t="165582" x="3556000" y="4745038"/>
          <p14:tracePt t="165611" x="3556000" y="4735513"/>
          <p14:tracePt t="165632" x="3556000" y="4724400"/>
          <p14:tracePt t="165667" x="3556000" y="4714875"/>
          <p14:tracePt t="165697" x="3556000" y="4705350"/>
          <p14:tracePt t="165733" x="3567113" y="4705350"/>
          <p14:tracePt t="165766" x="3571875" y="4705350"/>
          <p14:tracePt t="165797" x="3581400" y="4705350"/>
          <p14:tracePt t="165846" x="3592513" y="4705350"/>
          <p14:tracePt t="165865" x="3602038" y="4705350"/>
          <p14:tracePt t="165885" x="3613150" y="4705350"/>
          <p14:tracePt t="165898" x="3622675" y="4705350"/>
          <p14:tracePt t="165919" x="3633788" y="4705350"/>
          <p14:tracePt t="165931" x="3643313" y="4705350"/>
          <p14:tracePt t="165949" x="3652838" y="4705350"/>
          <p14:tracePt t="165965" x="3663950" y="4705350"/>
          <p14:tracePt t="165981" x="3673475" y="4705350"/>
          <p14:tracePt t="165997" x="3694113" y="4705350"/>
          <p14:tracePt t="166000" x="3705225" y="4705350"/>
          <p14:tracePt t="166013" x="3714750" y="4705350"/>
          <p14:tracePt t="166030" x="3724275" y="4705350"/>
          <p14:tracePt t="166047" x="3735388" y="4705350"/>
          <p14:tracePt t="166064" x="3744913" y="4705350"/>
          <p14:tracePt t="166081" x="3751263" y="4705350"/>
          <p14:tracePt t="166097" x="3770313" y="4705350"/>
          <p14:tracePt t="166114" x="3790950" y="4705350"/>
          <p14:tracePt t="166130" x="3802063" y="4705350"/>
          <p14:tracePt t="166147" x="3811588" y="4705350"/>
          <p14:tracePt t="166165" x="3832225" y="4694238"/>
          <p14:tracePt t="166181" x="3841750" y="4694238"/>
          <p14:tracePt t="166198" x="3841750" y="4684713"/>
          <p14:tracePt t="166214" x="3852863" y="4684713"/>
          <p14:tracePt t="166230" x="3862388" y="4684713"/>
          <p14:tracePt t="166247" x="3873500" y="4679950"/>
          <p14:tracePt t="166264" x="3883025" y="4679950"/>
          <p14:tracePt t="166280" x="3894138" y="4668838"/>
          <p14:tracePt t="166298" x="3903663" y="4668838"/>
          <p14:tracePt t="166314" x="3913188" y="4668838"/>
          <p14:tracePt t="166331" x="3924300" y="4659313"/>
          <p14:tracePt t="166347" x="3933825" y="4659313"/>
          <p14:tracePt t="166364" x="3938588" y="4659313"/>
          <p14:tracePt t="166380" x="3949700" y="4659313"/>
          <p14:tracePt t="166397" x="3959225" y="4659313"/>
          <p14:tracePt t="166895" x="3959225" y="4648200"/>
          <p14:tracePt t="166963" x="3959225" y="4638675"/>
          <p14:tracePt t="167129" x="3949700" y="4638675"/>
          <p14:tracePt t="167174" x="3949700" y="4627563"/>
          <p14:tracePt t="167185" x="3938588" y="4627563"/>
          <p14:tracePt t="167411" x="3933825" y="4627563"/>
          <p14:tracePt t="167428" x="3933825" y="4618038"/>
          <p14:tracePt t="167446" x="3924300" y="4618038"/>
          <p14:tracePt t="167465" x="3913188" y="4618038"/>
          <p14:tracePt t="167480" x="3913188" y="4608513"/>
          <p14:tracePt t="167500" x="3903663" y="4608513"/>
          <p14:tracePt t="167626" x="3903663" y="4618038"/>
          <p14:tracePt t="167632" x="3894138" y="4618038"/>
          <p14:tracePt t="167684" x="3894138" y="4627563"/>
          <p14:tracePt t="167989" x="3894138" y="4618038"/>
          <p14:tracePt t="167998" x="3883025" y="4618038"/>
          <p14:tracePt t="168167" x="3873500" y="4608513"/>
          <p14:tracePt t="168227" x="3862388" y="4608513"/>
          <p14:tracePt t="168266" x="3852863" y="4608513"/>
          <p14:tracePt t="168331" x="3841750" y="4608513"/>
          <p14:tracePt t="168475" x="3852863" y="4608513"/>
          <p14:tracePt t="168494" x="3862388" y="4608513"/>
          <p14:tracePt t="168500" x="3873500" y="4608513"/>
          <p14:tracePt t="168515" x="3883025" y="4608513"/>
          <p14:tracePt t="168531" x="3894138" y="4608513"/>
          <p14:tracePt t="168548" x="3903663" y="4608513"/>
          <p14:tracePt t="168564" x="3913188" y="4608513"/>
          <p14:tracePt t="168580" x="3933825" y="4608513"/>
          <p14:tracePt t="168597" x="3949700" y="4608513"/>
          <p14:tracePt t="168614" x="3959225" y="4608513"/>
          <p14:tracePt t="168630" x="3970338" y="4618038"/>
          <p14:tracePt t="168647" x="3979863" y="4618038"/>
          <p14:tracePt t="168665" x="3990975" y="4618038"/>
          <p14:tracePt t="168680" x="3990975" y="4627563"/>
          <p14:tracePt t="168714" x="3990975" y="4638675"/>
          <p14:tracePt t="168752" x="3979863" y="4638675"/>
          <p14:tracePt t="168763" x="3970338" y="4638675"/>
          <p14:tracePt t="168782" x="3959225" y="4638675"/>
          <p14:tracePt t="168802" x="3959225" y="4648200"/>
          <p14:tracePt t="168813" x="3949700" y="4648200"/>
          <p14:tracePt t="168899" x="3949700" y="4659313"/>
          <p14:tracePt t="169081" x="3938588" y="4659313"/>
          <p14:tracePt t="169103" x="3933825" y="4659313"/>
          <p14:tracePt t="169114" x="3933825" y="4648200"/>
          <p14:tracePt t="169122" x="3924300" y="4648200"/>
          <p14:tracePt t="169139" x="3913188" y="4648200"/>
          <p14:tracePt t="169161" x="3903663" y="4648200"/>
          <p14:tracePt t="169453" x="3894138" y="4648200"/>
          <p14:tracePt t="169571" x="3883025" y="4648200"/>
          <p14:tracePt t="169598" x="3873500" y="4648200"/>
          <p14:tracePt t="169631" x="3862388" y="4648200"/>
          <p14:tracePt t="169636" x="3852863" y="4648200"/>
          <p14:tracePt t="169658" x="3841750" y="4648200"/>
          <p14:tracePt t="169680" x="3832225" y="4648200"/>
          <p14:tracePt t="169773" x="3841750" y="4648200"/>
          <p14:tracePt t="169787" x="3852863" y="4648200"/>
          <p14:tracePt t="169808" x="3862388" y="4648200"/>
          <p14:tracePt t="169828" x="3862388" y="4659313"/>
          <p14:tracePt t="169834" x="3873500" y="4659313"/>
          <p14:tracePt t="169918" x="3873500" y="4668838"/>
          <p14:tracePt t="169973" x="3883025" y="4668838"/>
          <p14:tracePt t="170063" x="3894138" y="4668838"/>
          <p14:tracePt t="170096" x="3903663" y="4668838"/>
          <p14:tracePt t="170167" x="3913188" y="4668838"/>
          <p14:tracePt t="170185" x="3913188" y="4659313"/>
          <p14:tracePt t="170198" x="3924300" y="4659313"/>
          <p14:tracePt t="170214" x="3924300" y="4648200"/>
          <p14:tracePt t="170231" x="3933825" y="4648200"/>
          <p14:tracePt t="170247" x="3938588" y="4648200"/>
          <p14:tracePt t="170264" x="3959225" y="4648200"/>
          <p14:tracePt t="170280" x="3979863" y="4638675"/>
          <p14:tracePt t="170298" x="4000500" y="4638675"/>
          <p14:tracePt t="170314" x="4021138" y="4638675"/>
          <p14:tracePt t="170331" x="4051300" y="4638675"/>
          <p14:tracePt t="170347" x="4062413" y="4627563"/>
          <p14:tracePt t="170365" x="4081463" y="4627563"/>
          <p14:tracePt t="170381" x="4102100" y="4627563"/>
          <p14:tracePt t="170398" x="4117975" y="4627563"/>
          <p14:tracePt t="170413" x="4138613" y="4627563"/>
          <p14:tracePt t="170430" x="4159250" y="4627563"/>
          <p14:tracePt t="170448" x="4168775" y="4627563"/>
          <p14:tracePt t="170464" x="4179888" y="4627563"/>
          <p14:tracePt t="170481" x="4189413" y="4627563"/>
          <p14:tracePt t="170562" x="4198938" y="4627563"/>
          <p14:tracePt t="170702" x="4210050" y="4627563"/>
          <p14:tracePt t="170751" x="4219575" y="4627563"/>
          <p14:tracePt t="170907" x="4210050" y="4627563"/>
          <p14:tracePt t="170933" x="4198938" y="4627563"/>
          <p14:tracePt t="170965" x="4189413" y="4638675"/>
          <p14:tracePt t="170984" x="4179888" y="4638675"/>
          <p14:tracePt t="171003" x="4168775" y="4638675"/>
          <p14:tracePt t="171015" x="4168775" y="4648200"/>
          <p14:tracePt t="171031" x="4159250" y="4648200"/>
          <p14:tracePt t="171047" x="4148138" y="4648200"/>
          <p14:tracePt t="171064" x="4127500" y="4648200"/>
          <p14:tracePt t="171080" x="4113213" y="4659313"/>
          <p14:tracePt t="171098" x="4092575" y="4659313"/>
          <p14:tracePt t="171114" x="4062413" y="4659313"/>
          <p14:tracePt t="171131" x="4041775" y="4668838"/>
          <p14:tracePt t="171147" x="4030663" y="4668838"/>
          <p14:tracePt t="171164" x="4021138" y="4679950"/>
          <p14:tracePt t="171180" x="4010025" y="4679950"/>
          <p14:tracePt t="171197" x="4000500" y="4684713"/>
          <p14:tracePt t="171213" x="4000500" y="4694238"/>
          <p14:tracePt t="171232" x="3990975" y="4705350"/>
          <p14:tracePt t="171264" x="3979863" y="4705350"/>
          <p14:tracePt t="171280" x="3970338" y="4705350"/>
          <p14:tracePt t="171298" x="3959225" y="4714875"/>
          <p14:tracePt t="171314" x="3924300" y="4724400"/>
          <p14:tracePt t="171331" x="3903663" y="4724400"/>
          <p14:tracePt t="171347" x="3852863" y="4735513"/>
          <p14:tracePt t="171364" x="3822700" y="4735513"/>
          <p14:tracePt t="171380" x="3781425" y="4735513"/>
          <p14:tracePt t="171397" x="3751263" y="4745038"/>
          <p14:tracePt t="171414" x="3714750" y="4745038"/>
          <p14:tracePt t="171431" x="3673475" y="4756150"/>
          <p14:tracePt t="171447" x="3622675" y="4756150"/>
          <p14:tracePt t="171464" x="3592513" y="4756150"/>
          <p14:tracePt t="171480" x="3567113" y="4756150"/>
          <p14:tracePt t="171498" x="3546475" y="4756150"/>
          <p14:tracePt t="171514" x="3536950" y="4756150"/>
          <p14:tracePt t="171531" x="3516313" y="4756150"/>
          <p14:tracePt t="171547" x="3505200" y="4756150"/>
          <p14:tracePt t="171564" x="3495675" y="4756150"/>
          <p14:tracePt t="171581" x="3484563" y="4756150"/>
          <p14:tracePt t="171600" x="3475038" y="4756150"/>
          <p14:tracePt t="171616" x="3475038" y="4745038"/>
          <p14:tracePt t="171645" x="3475038" y="4735513"/>
          <p14:tracePt t="171665" x="3465513" y="4735513"/>
          <p14:tracePt t="171731" x="3465513" y="4724400"/>
          <p14:tracePt t="171983" x="3454400" y="4724400"/>
          <p14:tracePt t="172005" x="3444875" y="4724400"/>
          <p14:tracePt t="172013" x="3444875" y="4714875"/>
          <p14:tracePt t="172030" x="3433763" y="4714875"/>
          <p14:tracePt t="172047" x="3424238" y="4714875"/>
          <p14:tracePt t="172064" x="3403600" y="4705350"/>
          <p14:tracePt t="172080" x="3382963" y="4705350"/>
          <p14:tracePt t="172097" x="3378200" y="4705350"/>
          <p14:tracePt t="172114" x="3367088" y="4694238"/>
          <p14:tracePt t="172144" x="3367088" y="4684713"/>
          <p14:tracePt t="172221" x="3378200" y="4684713"/>
          <p14:tracePt t="172235" x="3382963" y="4684713"/>
          <p14:tracePt t="172246" x="3403600" y="4684713"/>
          <p14:tracePt t="172276" x="3413125" y="4684713"/>
          <p14:tracePt t="172282" x="3444875" y="4684713"/>
          <p14:tracePt t="172297" x="3465513" y="4684713"/>
          <p14:tracePt t="172314" x="3484563" y="4684713"/>
          <p14:tracePt t="172330" x="3505200" y="4684713"/>
          <p14:tracePt t="172347" x="3525838" y="4684713"/>
          <p14:tracePt t="172364" x="3556000" y="4684713"/>
          <p14:tracePt t="172380" x="3567113" y="4684713"/>
          <p14:tracePt t="172397" x="3581400" y="4684713"/>
          <p14:tracePt t="172413" x="3613150" y="4684713"/>
          <p14:tracePt t="172431" x="3643313" y="4684713"/>
          <p14:tracePt t="172448" x="3673475" y="4684713"/>
          <p14:tracePt t="172464" x="3705225" y="4684713"/>
          <p14:tracePt t="172480" x="3724275" y="4684713"/>
          <p14:tracePt t="172497" x="3744913" y="4684713"/>
          <p14:tracePt t="172513" x="3751263" y="4684713"/>
          <p14:tracePt t="172530" x="3770313" y="4684713"/>
          <p14:tracePt t="172547" x="3781425" y="4684713"/>
          <p14:tracePt t="172564" x="3802063" y="4684713"/>
          <p14:tracePt t="172580" x="3832225" y="4684713"/>
          <p14:tracePt t="172597" x="3841750" y="4694238"/>
          <p14:tracePt t="172613" x="3852863" y="4694238"/>
          <p14:tracePt t="172630" x="3862388" y="4705350"/>
          <p14:tracePt t="172647" x="3873500" y="4705350"/>
          <p14:tracePt t="172667" x="3883025" y="4705350"/>
          <p14:tracePt t="172839" x="3894138" y="4714875"/>
          <p14:tracePt t="172912" x="3903663" y="4714875"/>
          <p14:tracePt t="172966" x="3913188" y="4714875"/>
          <p14:tracePt t="173122" x="3913188" y="4724400"/>
          <p14:tracePt t="173148" x="3913188" y="4735513"/>
          <p14:tracePt t="173163" x="3913188" y="4745038"/>
          <p14:tracePt t="173182" x="3913188" y="4756150"/>
          <p14:tracePt t="173199" x="3924300" y="4765675"/>
          <p14:tracePt t="173215" x="3924300" y="4776788"/>
          <p14:tracePt t="173232" x="3924300" y="4786313"/>
          <p14:tracePt t="173277" x="3924300" y="4795838"/>
          <p14:tracePt t="173283" x="3933825" y="4795838"/>
          <p14:tracePt t="173300" x="3933825" y="4806950"/>
          <p14:tracePt t="173380" x="3938588" y="4806950"/>
          <p14:tracePt t="173419" x="3949700" y="4806950"/>
          <p14:tracePt t="173458" x="3959225" y="4806950"/>
          <p14:tracePt t="173477" x="3970338" y="4806950"/>
          <p14:tracePt t="173498" x="3979863" y="4795838"/>
          <p14:tracePt t="173514" x="3990975" y="4795838"/>
          <p14:tracePt t="173532" x="4000500" y="4795838"/>
          <p14:tracePt t="173547" x="4010025" y="4795838"/>
          <p14:tracePt t="173564" x="4021138" y="4786313"/>
          <p14:tracePt t="173580" x="4030663" y="4786313"/>
          <p14:tracePt t="173597" x="4041775" y="4786313"/>
          <p14:tracePt t="173613" x="4051300" y="4786313"/>
          <p14:tracePt t="173630" x="4062413" y="4786313"/>
          <p14:tracePt t="173647" x="4071938" y="4776788"/>
          <p14:tracePt t="173664" x="4081463" y="4776788"/>
          <p14:tracePt t="173680" x="4092575" y="4765675"/>
          <p14:tracePt t="173697" x="4102100" y="4765675"/>
          <p14:tracePt t="173714" x="4113213" y="4765675"/>
          <p14:tracePt t="173731" x="4117975" y="4765675"/>
          <p14:tracePt t="173747" x="4127500" y="4756150"/>
          <p14:tracePt t="173764" x="4148138" y="4756150"/>
          <p14:tracePt t="173781" x="4159250" y="4756150"/>
          <p14:tracePt t="173797" x="4179888" y="4756150"/>
          <p14:tracePt t="173813" x="4189413" y="4756150"/>
          <p14:tracePt t="173830" x="4210050" y="4756150"/>
          <p14:tracePt t="173847" x="4219575" y="4756150"/>
          <p14:tracePt t="173864" x="4230688" y="4756150"/>
          <p14:tracePt t="173880" x="4240213" y="4756150"/>
          <p14:tracePt t="173897" x="4251325" y="4756150"/>
          <p14:tracePt t="173916" x="4260850" y="4756150"/>
          <p14:tracePt t="173932" x="4260850" y="4765675"/>
          <p14:tracePt t="173947" x="4270375" y="4765675"/>
          <p14:tracePt t="174200" x="4270375" y="4776788"/>
          <p14:tracePt t="174533" x="4260850" y="4776788"/>
          <p14:tracePt t="174561" x="4251325" y="4776788"/>
          <p14:tracePt t="174578" x="4240213" y="4776788"/>
          <p14:tracePt t="174585" x="4230688" y="4776788"/>
          <p14:tracePt t="174600" x="4219575" y="4776788"/>
          <p14:tracePt t="174615" x="4210050" y="4776788"/>
          <p14:tracePt t="174632" x="4198938" y="4776788"/>
          <p14:tracePt t="174647" x="4189413" y="4765675"/>
          <p14:tracePt t="174664" x="4179888" y="4765675"/>
          <p14:tracePt t="174680" x="4168775" y="4765675"/>
          <p14:tracePt t="174697" x="4159250" y="4765675"/>
          <p14:tracePt t="174714" x="4138613" y="4765675"/>
          <p14:tracePt t="174731" x="4117975" y="4756150"/>
          <p14:tracePt t="174747" x="4081463" y="4745038"/>
          <p14:tracePt t="174764" x="4041775" y="4735513"/>
          <p14:tracePt t="174780" x="4000500" y="4735513"/>
          <p14:tracePt t="174797" x="3979863" y="4724400"/>
          <p14:tracePt t="174813" x="3959225" y="4724400"/>
          <p14:tracePt t="174830" x="3949700" y="4724400"/>
          <p14:tracePt t="174850" x="3938588" y="4724400"/>
          <p14:tracePt t="174866" x="3933825" y="4724400"/>
          <p14:tracePt t="174881" x="3924300" y="4724400"/>
          <p14:tracePt t="174898" x="3913188" y="4724400"/>
          <p14:tracePt t="174913" x="3903663" y="4724400"/>
          <p14:tracePt t="174949" x="3894138" y="4724400"/>
          <p14:tracePt t="174968" x="3894138" y="4714875"/>
          <p14:tracePt t="175018" x="3883025" y="4714875"/>
          <p14:tracePt t="175079" x="3883025" y="4705350"/>
          <p14:tracePt t="175167" x="3894138" y="4705350"/>
          <p14:tracePt t="175181" x="3903663" y="4705350"/>
          <p14:tracePt t="175199" x="3924300" y="4705350"/>
          <p14:tracePt t="175214" x="3933825" y="4705350"/>
          <p14:tracePt t="175231" x="3938588" y="4705350"/>
          <p14:tracePt t="175247" x="3970338" y="4705350"/>
          <p14:tracePt t="175264" x="3990975" y="4705350"/>
          <p14:tracePt t="175280" x="4021138" y="4705350"/>
          <p14:tracePt t="175298" x="4041775" y="4705350"/>
          <p14:tracePt t="175314" x="4071938" y="4705350"/>
          <p14:tracePt t="175331" x="4102100" y="4705350"/>
          <p14:tracePt t="175347" x="4117975" y="4705350"/>
          <p14:tracePt t="175364" x="4127500" y="4705350"/>
          <p14:tracePt t="175380" x="4148138" y="4705350"/>
          <p14:tracePt t="175397" x="4168775" y="4705350"/>
          <p14:tracePt t="175413" x="4179888" y="4705350"/>
          <p14:tracePt t="175431" x="4198938" y="4705350"/>
          <p14:tracePt t="175447" x="4210050" y="4705350"/>
          <p14:tracePt t="175464" x="4219575" y="4694238"/>
          <p14:tracePt t="175480" x="4230688" y="4694238"/>
          <p14:tracePt t="175498" x="4251325" y="4694238"/>
          <p14:tracePt t="175514" x="4260850" y="4684713"/>
          <p14:tracePt t="175531" x="4270375" y="4684713"/>
          <p14:tracePt t="175547" x="4281488" y="4684713"/>
          <p14:tracePt t="175565" x="4291013" y="4684713"/>
          <p14:tracePt t="175581" x="4295775" y="4684713"/>
          <p14:tracePt t="175598" x="4306888" y="4684713"/>
          <p14:tracePt t="175614" x="4316413" y="4684713"/>
          <p14:tracePt t="175631" x="4327525" y="4684713"/>
          <p14:tracePt t="175647" x="4337050" y="4684713"/>
          <p14:tracePt t="175665" x="4348163" y="4684713"/>
          <p14:tracePt t="175688" x="4357688" y="4684713"/>
          <p14:tracePt t="175711" x="4367213" y="4684713"/>
          <p14:tracePt t="175731" x="4378325" y="4684713"/>
          <p14:tracePt t="175816" x="4387850" y="4684713"/>
          <p14:tracePt t="175862" x="4398963" y="4684713"/>
          <p14:tracePt t="175941" x="4398963" y="4694238"/>
          <p14:tracePt t="175963" x="4408488" y="4694238"/>
          <p14:tracePt t="176018" x="4419600" y="4694238"/>
          <p14:tracePt t="176049" x="4429125" y="4705350"/>
          <p14:tracePt t="176066" x="4438650" y="4705350"/>
          <p14:tracePt t="176091" x="4449763" y="4705350"/>
          <p14:tracePt t="176110" x="4459288" y="4705350"/>
          <p14:tracePt t="176124" x="4470400" y="4714875"/>
          <p14:tracePt t="176139" x="4479925" y="4714875"/>
          <p14:tracePt t="176147" x="4484688" y="4724400"/>
          <p14:tracePt t="176165" x="4495800" y="4735513"/>
          <p14:tracePt t="176180" x="4516438" y="4745038"/>
          <p14:tracePt t="176197" x="4546600" y="4765675"/>
          <p14:tracePt t="176213" x="4556125" y="4776788"/>
          <p14:tracePt t="176231" x="4576763" y="4786313"/>
          <p14:tracePt t="176247" x="4597400" y="4795838"/>
          <p14:tracePt t="176264" x="4608513" y="4806950"/>
          <p14:tracePt t="176280" x="4627563" y="4806950"/>
          <p14:tracePt t="176298" x="4648200" y="4806950"/>
          <p14:tracePt t="176314" x="4659313" y="4795838"/>
          <p14:tracePt t="176331" x="4673600" y="4786313"/>
          <p14:tracePt t="176347" x="4684713" y="4786313"/>
          <p14:tracePt t="176365" x="4705350" y="4776788"/>
          <p14:tracePt t="176381" x="4714875" y="4776788"/>
          <p14:tracePt t="176397" x="4724400" y="4776788"/>
          <p14:tracePt t="176414" x="4745038" y="4776788"/>
          <p14:tracePt t="176431" x="4756150" y="4776788"/>
          <p14:tracePt t="176447" x="4765675" y="4776788"/>
          <p14:tracePt t="176464" x="4776788" y="4776788"/>
          <p14:tracePt t="176497" x="4786313" y="4776788"/>
          <p14:tracePt t="176514" x="4795838" y="4776788"/>
          <p14:tracePt t="176532" x="4806950" y="4776788"/>
          <p14:tracePt t="176547" x="4816475" y="4776788"/>
          <p14:tracePt t="176566" x="4816475" y="4786313"/>
          <p14:tracePt t="176581" x="4827588" y="4786313"/>
          <p14:tracePt t="176597" x="4827588" y="4795838"/>
          <p14:tracePt t="176613" x="4827588" y="4806950"/>
          <p14:tracePt t="176772" x="4837113" y="4806950"/>
          <p14:tracePt t="176798" x="4848225" y="4806950"/>
          <p14:tracePt t="176821" x="4852988" y="4806950"/>
          <p14:tracePt t="176840" x="4862513" y="4806950"/>
          <p14:tracePt t="176863" x="4873625" y="4806950"/>
          <p14:tracePt t="176873" x="4883150" y="4806950"/>
          <p14:tracePt t="176881" x="4894263" y="4806950"/>
          <p14:tracePt t="176898" x="4903788" y="4806950"/>
          <p14:tracePt t="176915" x="4913313" y="4806950"/>
          <p14:tracePt t="176933" x="4924425" y="4806950"/>
          <p14:tracePt t="176947" x="4933950" y="4806950"/>
          <p14:tracePt t="177053" x="4933950" y="4795838"/>
          <p14:tracePt t="177064" x="4924425" y="4795838"/>
          <p14:tracePt t="177075" x="4924425" y="4786313"/>
          <p14:tracePt t="177085" x="4913313" y="4786313"/>
          <p14:tracePt t="177098" x="4913313" y="4776788"/>
          <p14:tracePt t="177114" x="4903788" y="4776788"/>
          <p14:tracePt t="177130" x="4894263" y="4756150"/>
          <p14:tracePt t="177147" x="4883150" y="4745038"/>
          <p14:tracePt t="177165" x="4873625" y="4724400"/>
          <p14:tracePt t="177181" x="4852988" y="4694238"/>
          <p14:tracePt t="177197" x="4837113" y="4659313"/>
          <p14:tracePt t="177213" x="4827588" y="4627563"/>
          <p14:tracePt t="177231" x="4806950" y="4576763"/>
          <p14:tracePt t="177247" x="4806950" y="4537075"/>
          <p14:tracePt t="177264" x="4806950" y="4470400"/>
          <p14:tracePt t="177281" x="4873625" y="4357688"/>
          <p14:tracePt t="177298" x="4995863" y="4240213"/>
          <p14:tracePt t="177314" x="5164138" y="4051300"/>
          <p14:tracePt t="177331" x="5270500" y="3933825"/>
          <p14:tracePt t="177347" x="5362575" y="3770313"/>
          <p14:tracePt t="177365" x="5399088" y="3652838"/>
          <p14:tracePt t="177380" x="5438775" y="3465513"/>
          <p14:tracePt t="177398" x="5438775" y="3327400"/>
          <p14:tracePt t="177413" x="5394325" y="3189288"/>
          <p14:tracePt t="177431" x="5291138" y="3097213"/>
          <p14:tracePt t="177447" x="5153025" y="2979738"/>
          <p14:tracePt t="177464" x="5041900" y="2878138"/>
          <p14:tracePt t="177480" x="4894263" y="2740025"/>
          <p14:tracePt t="177498" x="4827588" y="2663825"/>
          <p14:tracePt t="177513" x="4684713" y="2479675"/>
          <p14:tracePt t="177531" x="4567238" y="2301875"/>
          <p14:tracePt t="177547" x="4495800" y="2143125"/>
          <p14:tracePt t="177564" x="4459288" y="1965325"/>
          <p14:tracePt t="177580" x="4419600" y="1765300"/>
          <p14:tracePt t="177597" x="4398963" y="1550988"/>
          <p14:tracePt t="177613" x="4387850" y="1239838"/>
          <p14:tracePt t="177631" x="4378325" y="954088"/>
          <p14:tracePt t="177647" x="4367213" y="714375"/>
          <p14:tracePt t="177664" x="4367213" y="377825"/>
          <p14:tracePt t="177680" x="4367213" y="117475"/>
        </p14:tracePtLst>
      </p14:laserTraceLst>
    </p:ext>
  </p:extLst>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5">
            <a:alphaModFix/>
          </a:blip>
          <a:stretch>
            <a:fillRect/>
          </a:stretch>
        </a:blipFill>
        <a:effectLst/>
      </p:bgPr>
    </p:bg>
    <p:spTree>
      <p:nvGrpSpPr>
        <p:cNvPr id="1" name="Shape 624">
          <a:extLst>
            <a:ext uri="{FF2B5EF4-FFF2-40B4-BE49-F238E27FC236}">
              <a16:creationId xmlns:a16="http://schemas.microsoft.com/office/drawing/2014/main" id="{890F321F-D8D2-78D7-017A-7C6ADC680571}"/>
            </a:ext>
          </a:extLst>
        </p:cNvPr>
        <p:cNvGrpSpPr/>
        <p:nvPr/>
      </p:nvGrpSpPr>
      <p:grpSpPr>
        <a:xfrm>
          <a:off x="0" y="0"/>
          <a:ext cx="0" cy="0"/>
          <a:chOff x="0" y="0"/>
          <a:chExt cx="0" cy="0"/>
        </a:xfrm>
      </p:grpSpPr>
      <p:sp>
        <p:nvSpPr>
          <p:cNvPr id="625" name="Google Shape;625;p28">
            <a:extLst>
              <a:ext uri="{FF2B5EF4-FFF2-40B4-BE49-F238E27FC236}">
                <a16:creationId xmlns:a16="http://schemas.microsoft.com/office/drawing/2014/main" id="{F13ED409-3A72-BE2E-F0B5-9E2758EC36C2}"/>
              </a:ext>
            </a:extLst>
          </p:cNvPr>
          <p:cNvSpPr txBox="1"/>
          <p:nvPr/>
        </p:nvSpPr>
        <p:spPr>
          <a:xfrm>
            <a:off x="710250" y="457200"/>
            <a:ext cx="7723500" cy="40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500" dirty="0">
                <a:solidFill>
                  <a:srgbClr val="FFFFFF"/>
                </a:solidFill>
                <a:latin typeface="Sue Ellen Francisco"/>
                <a:ea typeface="Sue Ellen Francisco"/>
                <a:cs typeface="Sue Ellen Francisco"/>
                <a:sym typeface="Sue Ellen Francisco"/>
              </a:rPr>
              <a:t>DEFINING MULTIPLICATION OPPERATIONS FOR </a:t>
            </a:r>
            <a:r>
              <a:rPr lang="en-US" sz="2500" b="1" dirty="0">
                <a:solidFill>
                  <a:srgbClr val="D5A6BD"/>
                </a:solidFill>
                <a:latin typeface="Sue Ellen Francisco"/>
                <a:ea typeface="Sue Ellen Francisco"/>
                <a:cs typeface="Sue Ellen Francisco"/>
                <a:sym typeface="Sue Ellen Francisco"/>
              </a:rPr>
              <a:t>REAL NUMBERS </a:t>
            </a:r>
            <a:r>
              <a:rPr lang="en-US" sz="2500" dirty="0">
                <a:solidFill>
                  <a:srgbClr val="FFFFFF"/>
                </a:solidFill>
                <a:latin typeface="Sue Ellen Francisco"/>
                <a:sym typeface="Sue Ellen Francisco"/>
              </a:rPr>
              <a:t>Cont.</a:t>
            </a:r>
            <a:endParaRPr lang="en-US" sz="2500" dirty="0">
              <a:solidFill>
                <a:srgbClr val="FFFFFF"/>
              </a:solidFill>
              <a:latin typeface="Sue Ellen Francisco"/>
              <a:ea typeface="Sue Ellen Francisco"/>
              <a:cs typeface="Sue Ellen Francisco"/>
              <a:sym typeface="Sue Ellen Francisco"/>
            </a:endParaRPr>
          </a:p>
        </p:txBody>
      </p:sp>
      <mc:AlternateContent xmlns:mc="http://schemas.openxmlformats.org/markup-compatibility/2006" xmlns:a14="http://schemas.microsoft.com/office/drawing/2010/main">
        <mc:Choice Requires="a14">
          <p:sp>
            <p:nvSpPr>
              <p:cNvPr id="626" name="Google Shape;626;p28">
                <a:extLst>
                  <a:ext uri="{FF2B5EF4-FFF2-40B4-BE49-F238E27FC236}">
                    <a16:creationId xmlns:a16="http://schemas.microsoft.com/office/drawing/2014/main" id="{01DCA078-A0D0-8D5D-CA41-AF1050368ED1}"/>
                  </a:ext>
                </a:extLst>
              </p:cNvPr>
              <p:cNvSpPr txBox="1"/>
              <p:nvPr/>
            </p:nvSpPr>
            <p:spPr>
              <a:xfrm>
                <a:off x="624300" y="1013025"/>
                <a:ext cx="7895400" cy="4020888"/>
              </a:xfrm>
              <a:prstGeom prst="rect">
                <a:avLst/>
              </a:prstGeom>
              <a:noFill/>
              <a:ln>
                <a:noFill/>
              </a:ln>
            </p:spPr>
            <p:txBody>
              <a:bodyPr spcFirstLastPara="1" wrap="square" lIns="91425" tIns="91425" rIns="91425" bIns="91425" anchor="t" anchorCtr="0">
                <a:noAutofit/>
              </a:bodyPr>
              <a:lstStyle/>
              <a:p>
                <a:pPr>
                  <a:lnSpc>
                    <a:spcPct val="115000"/>
                  </a:lnSpc>
                </a:pPr>
                <a:r>
                  <a:rPr lang="en-US" dirty="0">
                    <a:solidFill>
                      <a:srgbClr val="FFFFFF"/>
                    </a:solidFill>
                    <a:latin typeface="Sue Ellen Francisco"/>
                    <a:ea typeface="Sue Ellen Francisco"/>
                    <a:cs typeface="Sue Ellen Francisco"/>
                    <a:sym typeface="Barlow Semi Condensed Light"/>
                  </a:rPr>
                  <a:t>III. </a:t>
                </a:r>
                <a:r>
                  <a:rPr lang="en-US" dirty="0">
                    <a:solidFill>
                      <a:srgbClr val="FFFFFF"/>
                    </a:solidFill>
                    <a:latin typeface="Barlow Semi Condensed Light"/>
                    <a:ea typeface="Barlow Semi Condensed Light"/>
                    <a:cs typeface="Barlow Semi Condensed Light"/>
                    <a:sym typeface="Barlow Semi Condensed Light"/>
                  </a:rPr>
                  <a:t>If </a:t>
                </a:r>
                <a14:m>
                  <m:oMath xmlns:m="http://schemas.openxmlformats.org/officeDocument/2006/math">
                    <m:sSub>
                      <m:sSubPr>
                        <m:ctrlPr>
                          <a:rPr lang="ar-AE" i="1">
                            <a:solidFill>
                              <a:srgbClr val="FFFFFF"/>
                            </a:solidFill>
                            <a:latin typeface="Cambria Math" panose="02040503050406030204" pitchFamily="18" charset="0"/>
                            <a:cs typeface="Barlow Semi Condensed Light"/>
                            <a:sym typeface="Barlow Semi Condensed Light"/>
                          </a:rPr>
                        </m:ctrlPr>
                      </m:sSubPr>
                      <m:e>
                        <m:r>
                          <a:rPr lang="ar-AE" i="1">
                            <a:solidFill>
                              <a:schemeClr val="accent2"/>
                            </a:solidFill>
                            <a:latin typeface="Cambria Math" panose="02040503050406030204" pitchFamily="18" charset="0"/>
                            <a:cs typeface="Barlow Semi Condensed Light"/>
                            <a:sym typeface="Barlow Semi Condensed Light"/>
                          </a:rPr>
                          <m:t>𝐴</m:t>
                        </m:r>
                      </m:e>
                      <m:sub>
                        <m:r>
                          <a:rPr lang="ar-AE" i="1">
                            <a:solidFill>
                              <a:srgbClr val="D5A6BD"/>
                            </a:solidFill>
                            <a:latin typeface="Cambria Math" panose="02040503050406030204" pitchFamily="18" charset="0"/>
                            <a:ea typeface="Cambria Math" panose="02040503050406030204" pitchFamily="18" charset="0"/>
                            <a:cs typeface="Barlow Semi Condensed Light"/>
                            <a:sym typeface="Barlow Semi Condensed Light"/>
                          </a:rPr>
                          <m:t>ℝ</m:t>
                        </m:r>
                      </m:sub>
                    </m:sSub>
                  </m:oMath>
                </a14:m>
                <a:r>
                  <a:rPr lang="en-US" dirty="0">
                    <a:solidFill>
                      <a:srgbClr val="FFFFFF"/>
                    </a:solidFill>
                    <a:latin typeface="Barlow Semi Condensed Light"/>
                    <a:ea typeface="Barlow Semi Condensed Light"/>
                    <a:cs typeface="Barlow Semi Condensed Light"/>
                    <a:sym typeface="Barlow Semi Condensed Light"/>
                  </a:rPr>
                  <a:t> is negative and </a:t>
                </a:r>
                <a14:m>
                  <m:oMath xmlns:m="http://schemas.openxmlformats.org/officeDocument/2006/math">
                    <m:sSub>
                      <m:sSubPr>
                        <m:ctrlPr>
                          <a:rPr lang="ar-AE" i="1">
                            <a:solidFill>
                              <a:srgbClr val="FFFFFF"/>
                            </a:solidFill>
                            <a:latin typeface="Cambria Math" panose="02040503050406030204" pitchFamily="18" charset="0"/>
                            <a:cs typeface="Barlow Semi Condensed Light"/>
                            <a:sym typeface="Barlow Semi Condensed Light"/>
                          </a:rPr>
                        </m:ctrlPr>
                      </m:sSubPr>
                      <m:e>
                        <m:r>
                          <a:rPr lang="ar-AE" i="1">
                            <a:solidFill>
                              <a:schemeClr val="accent5"/>
                            </a:solidFill>
                            <a:latin typeface="Cambria Math" panose="02040503050406030204" pitchFamily="18" charset="0"/>
                            <a:cs typeface="Barlow Semi Condensed Light"/>
                            <a:sym typeface="Barlow Semi Condensed Light"/>
                          </a:rPr>
                          <m:t>𝐵</m:t>
                        </m:r>
                      </m:e>
                      <m:sub>
                        <m:r>
                          <a:rPr lang="ar-AE" i="1">
                            <a:solidFill>
                              <a:srgbClr val="D5A6BD"/>
                            </a:solidFill>
                            <a:latin typeface="Cambria Math" panose="02040503050406030204" pitchFamily="18" charset="0"/>
                            <a:ea typeface="Cambria Math" panose="02040503050406030204" pitchFamily="18" charset="0"/>
                            <a:cs typeface="Barlow Semi Condensed Light"/>
                            <a:sym typeface="Barlow Semi Condensed Light"/>
                          </a:rPr>
                          <m:t>ℝ</m:t>
                        </m:r>
                      </m:sub>
                    </m:sSub>
                  </m:oMath>
                </a14:m>
                <a:r>
                  <a:rPr lang="en-US" dirty="0">
                    <a:solidFill>
                      <a:srgbClr val="FFFFFF"/>
                    </a:solidFill>
                    <a:latin typeface="Barlow Semi Condensed Light"/>
                    <a:ea typeface="Barlow Semi Condensed Light"/>
                    <a:cs typeface="Barlow Semi Condensed Light"/>
                    <a:sym typeface="Barlow Semi Condensed Light"/>
                  </a:rPr>
                  <a:t> is non-negative:</a:t>
                </a:r>
              </a:p>
              <a:p>
                <a:pPr>
                  <a:lnSpc>
                    <a:spcPct val="115000"/>
                  </a:lnSpc>
                </a:pPr>
                <a14:m>
                  <m:oMathPara xmlns:m="http://schemas.openxmlformats.org/officeDocument/2006/math">
                    <m:oMathParaPr>
                      <m:jc m:val="centerGroup"/>
                    </m:oMathParaPr>
                    <m:oMath xmlns:m="http://schemas.openxmlformats.org/officeDocument/2006/math">
                      <m:sSub>
                        <m:sSubPr>
                          <m:ctrlPr>
                            <a:rPr lang="ar-AE" i="1">
                              <a:solidFill>
                                <a:srgbClr val="FFFFFF"/>
                              </a:solidFill>
                              <a:latin typeface="Cambria Math" panose="02040503050406030204" pitchFamily="18" charset="0"/>
                              <a:cs typeface="Barlow Semi Condensed Light"/>
                              <a:sym typeface="Barlow Semi Condensed Light"/>
                            </a:rPr>
                          </m:ctrlPr>
                        </m:sSubPr>
                        <m:e>
                          <m:r>
                            <a:rPr lang="ar-AE" i="1">
                              <a:solidFill>
                                <a:schemeClr val="accent2"/>
                              </a:solidFill>
                              <a:latin typeface="Cambria Math" panose="02040503050406030204" pitchFamily="18" charset="0"/>
                              <a:cs typeface="Barlow Semi Condensed Light"/>
                              <a:sym typeface="Barlow Semi Condensed Light"/>
                            </a:rPr>
                            <m:t>𝐴</m:t>
                          </m:r>
                        </m:e>
                        <m:sub>
                          <m:r>
                            <a:rPr lang="ar-AE" i="1">
                              <a:solidFill>
                                <a:srgbClr val="D5A6BD"/>
                              </a:solidFill>
                              <a:latin typeface="Cambria Math" panose="02040503050406030204" pitchFamily="18" charset="0"/>
                              <a:ea typeface="Cambria Math" panose="02040503050406030204" pitchFamily="18" charset="0"/>
                              <a:cs typeface="Barlow Semi Condensed Light"/>
                              <a:sym typeface="Barlow Semi Condensed Light"/>
                            </a:rPr>
                            <m:t>ℝ</m:t>
                          </m:r>
                        </m:sub>
                      </m:sSub>
                      <m:sSub>
                        <m:sSubPr>
                          <m:ctrlPr>
                            <a:rPr lang="ar-AE" i="1">
                              <a:solidFill>
                                <a:srgbClr val="FFFFFF"/>
                              </a:solidFill>
                              <a:latin typeface="Cambria Math" panose="02040503050406030204" pitchFamily="18" charset="0"/>
                              <a:cs typeface="Barlow Semi Condensed Light"/>
                              <a:sym typeface="Barlow Semi Condensed Light"/>
                            </a:rPr>
                          </m:ctrlPr>
                        </m:sSubPr>
                        <m:e>
                          <m:r>
                            <a:rPr lang="ar-AE" i="1">
                              <a:solidFill>
                                <a:schemeClr val="accent5"/>
                              </a:solidFill>
                              <a:latin typeface="Cambria Math" panose="02040503050406030204" pitchFamily="18" charset="0"/>
                              <a:cs typeface="Barlow Semi Condensed Light"/>
                              <a:sym typeface="Barlow Semi Condensed Light"/>
                            </a:rPr>
                            <m:t>𝐵</m:t>
                          </m:r>
                        </m:e>
                        <m:sub>
                          <m:r>
                            <a:rPr lang="ar-AE" i="1">
                              <a:solidFill>
                                <a:srgbClr val="D5A6BD"/>
                              </a:solidFill>
                              <a:latin typeface="Cambria Math" panose="02040503050406030204" pitchFamily="18" charset="0"/>
                              <a:ea typeface="Cambria Math" panose="02040503050406030204" pitchFamily="18" charset="0"/>
                              <a:cs typeface="Barlow Semi Condensed Light"/>
                              <a:sym typeface="Barlow Semi Condensed Light"/>
                            </a:rPr>
                            <m:t>ℝ</m:t>
                          </m:r>
                        </m:sub>
                      </m:sSub>
                      <m:r>
                        <a:rPr lang="ar-AE" i="1">
                          <a:solidFill>
                            <a:srgbClr val="FFFFFF"/>
                          </a:solidFill>
                          <a:latin typeface="Cambria Math" panose="02040503050406030204" pitchFamily="18" charset="0"/>
                          <a:cs typeface="Barlow Semi Condensed Light"/>
                          <a:sym typeface="Barlow Semi Condensed Light"/>
                        </a:rPr>
                        <m:t>=</m:t>
                      </m:r>
                      <m:d>
                        <m:dPr>
                          <m:begChr m:val="{"/>
                          <m:endChr m:val="|"/>
                          <m:ctrlPr>
                            <a:rPr lang="ar-AE" i="1">
                              <a:solidFill>
                                <a:srgbClr val="FFFFFF"/>
                              </a:solidFill>
                              <a:latin typeface="Cambria Math" panose="02040503050406030204" pitchFamily="18" charset="0"/>
                              <a:cs typeface="Barlow Semi Condensed Light"/>
                              <a:sym typeface="Barlow Semi Condensed Light"/>
                            </a:rPr>
                          </m:ctrlPr>
                        </m:dPr>
                        <m:e>
                          <m:r>
                            <a:rPr lang="ar-AE" i="1">
                              <a:solidFill>
                                <a:schemeClr val="accent2"/>
                              </a:solidFill>
                              <a:latin typeface="Cambria Math" panose="02040503050406030204" pitchFamily="18" charset="0"/>
                              <a:cs typeface="Barlow Semi Condensed Light"/>
                              <a:sym typeface="Barlow Semi Condensed Light"/>
                            </a:rPr>
                            <m:t>𝑎</m:t>
                          </m:r>
                          <m:r>
                            <a:rPr lang="ar-AE" i="1">
                              <a:solidFill>
                                <a:schemeClr val="accent5"/>
                              </a:solidFill>
                              <a:latin typeface="Cambria Math" panose="02040503050406030204" pitchFamily="18" charset="0"/>
                              <a:cs typeface="Barlow Semi Condensed Light"/>
                              <a:sym typeface="Barlow Semi Condensed Light"/>
                            </a:rPr>
                            <m:t>𝑏</m:t>
                          </m:r>
                          <m:r>
                            <a:rPr lang="ar-AE" i="1">
                              <a:solidFill>
                                <a:schemeClr val="accent5"/>
                              </a:solidFill>
                              <a:latin typeface="Cambria Math" panose="02040503050406030204" pitchFamily="18" charset="0"/>
                              <a:cs typeface="Barlow Semi Condensed Light"/>
                              <a:sym typeface="Barlow Semi Condensed Light"/>
                            </a:rPr>
                            <m:t> </m:t>
                          </m:r>
                        </m:e>
                      </m:d>
                      <m:r>
                        <a:rPr lang="ar-AE" i="1">
                          <a:solidFill>
                            <a:srgbClr val="FFFFFF"/>
                          </a:solidFill>
                          <a:latin typeface="Cambria Math" panose="02040503050406030204" pitchFamily="18" charset="0"/>
                          <a:cs typeface="Barlow Semi Condensed Light"/>
                          <a:sym typeface="Barlow Semi Condensed Light"/>
                        </a:rPr>
                        <m:t> </m:t>
                      </m:r>
                      <m:r>
                        <a:rPr lang="ar-AE" i="1">
                          <a:solidFill>
                            <a:schemeClr val="accent2"/>
                          </a:solidFill>
                          <a:latin typeface="Cambria Math" panose="02040503050406030204" pitchFamily="18" charset="0"/>
                          <a:cs typeface="Barlow Semi Condensed Light"/>
                          <a:sym typeface="Barlow Semi Condensed Light"/>
                        </a:rPr>
                        <m:t>𝑎</m:t>
                      </m:r>
                      <m:r>
                        <a:rPr lang="ar-AE" i="1">
                          <a:solidFill>
                            <a:schemeClr val="bg1"/>
                          </a:solidFill>
                          <a:latin typeface="Cambria Math" panose="02040503050406030204" pitchFamily="18" charset="0"/>
                          <a:cs typeface="Barlow Semi Condensed Light"/>
                          <a:sym typeface="Barlow Semi Condensed Light"/>
                        </a:rPr>
                        <m:t>∈</m:t>
                      </m:r>
                      <m:sSub>
                        <m:sSubPr>
                          <m:ctrlPr>
                            <a:rPr lang="ar-AE" i="1">
                              <a:solidFill>
                                <a:srgbClr val="FFFFFF"/>
                              </a:solidFill>
                              <a:latin typeface="Cambria Math" panose="02040503050406030204" pitchFamily="18" charset="0"/>
                              <a:cs typeface="Barlow Semi Condensed Light"/>
                              <a:sym typeface="Barlow Semi Condensed Light"/>
                            </a:rPr>
                          </m:ctrlPr>
                        </m:sSubPr>
                        <m:e>
                          <m:r>
                            <a:rPr lang="ar-AE" i="1">
                              <a:solidFill>
                                <a:schemeClr val="accent2"/>
                              </a:solidFill>
                              <a:latin typeface="Cambria Math" panose="02040503050406030204" pitchFamily="18" charset="0"/>
                              <a:cs typeface="Barlow Semi Condensed Light"/>
                              <a:sym typeface="Barlow Semi Condensed Light"/>
                            </a:rPr>
                            <m:t>𝐴</m:t>
                          </m:r>
                        </m:e>
                        <m:sub>
                          <m:r>
                            <a:rPr lang="ar-AE" i="1">
                              <a:solidFill>
                                <a:srgbClr val="D5A6BD"/>
                              </a:solidFill>
                              <a:latin typeface="Cambria Math" panose="02040503050406030204" pitchFamily="18" charset="0"/>
                              <a:ea typeface="Cambria Math" panose="02040503050406030204" pitchFamily="18" charset="0"/>
                              <a:cs typeface="Barlow Semi Condensed Light"/>
                              <a:sym typeface="Barlow Semi Condensed Light"/>
                            </a:rPr>
                            <m:t>ℝ</m:t>
                          </m:r>
                        </m:sub>
                      </m:sSub>
                      <m:r>
                        <a:rPr lang="ar-AE" i="1">
                          <a:solidFill>
                            <a:schemeClr val="bg1"/>
                          </a:solidFill>
                          <a:latin typeface="Cambria Math" panose="02040503050406030204" pitchFamily="18" charset="0"/>
                          <a:ea typeface="Cambria Math" panose="02040503050406030204" pitchFamily="18" charset="0"/>
                          <a:cs typeface="Barlow Semi Condensed Light"/>
                          <a:sym typeface="Barlow Semi Condensed Light"/>
                        </a:rPr>
                        <m:t>,</m:t>
                      </m:r>
                      <m:r>
                        <a:rPr lang="ar-AE" i="1">
                          <a:solidFill>
                            <a:schemeClr val="accent5"/>
                          </a:solidFill>
                          <a:latin typeface="Cambria Math" panose="02040503050406030204" pitchFamily="18" charset="0"/>
                          <a:cs typeface="Barlow Semi Condensed Light"/>
                          <a:sym typeface="Barlow Semi Condensed Light"/>
                        </a:rPr>
                        <m:t>𝑏</m:t>
                      </m:r>
                      <m:r>
                        <a:rPr lang="ar-AE" i="1">
                          <a:solidFill>
                            <a:schemeClr val="bg1"/>
                          </a:solidFill>
                          <a:latin typeface="Cambria Math" panose="02040503050406030204" pitchFamily="18" charset="0"/>
                          <a:cs typeface="Barlow Semi Condensed Light"/>
                          <a:sym typeface="Barlow Semi Condensed Light"/>
                        </a:rPr>
                        <m:t>∈</m:t>
                      </m:r>
                      <m:acc>
                        <m:accPr>
                          <m:chr m:val="̅"/>
                          <m:ctrlPr>
                            <a:rPr lang="ar-AE" i="1">
                              <a:solidFill>
                                <a:schemeClr val="bg1"/>
                              </a:solidFill>
                              <a:latin typeface="Cambria Math" panose="02040503050406030204" pitchFamily="18" charset="0"/>
                              <a:cs typeface="Barlow Semi Condensed Light"/>
                              <a:sym typeface="Barlow Semi Condensed Light"/>
                            </a:rPr>
                          </m:ctrlPr>
                        </m:accPr>
                        <m:e>
                          <m:sSub>
                            <m:sSubPr>
                              <m:ctrlPr>
                                <a:rPr lang="ar-AE" i="1">
                                  <a:solidFill>
                                    <a:srgbClr val="FFFFFF"/>
                                  </a:solidFill>
                                  <a:latin typeface="Cambria Math" panose="02040503050406030204" pitchFamily="18" charset="0"/>
                                  <a:cs typeface="Barlow Semi Condensed Light"/>
                                  <a:sym typeface="Barlow Semi Condensed Light"/>
                                </a:rPr>
                              </m:ctrlPr>
                            </m:sSubPr>
                            <m:e>
                              <m:r>
                                <a:rPr lang="ar-AE" i="1">
                                  <a:solidFill>
                                    <a:schemeClr val="accent5"/>
                                  </a:solidFill>
                                  <a:latin typeface="Cambria Math" panose="02040503050406030204" pitchFamily="18" charset="0"/>
                                  <a:cs typeface="Barlow Semi Condensed Light"/>
                                  <a:sym typeface="Barlow Semi Condensed Light"/>
                                </a:rPr>
                                <m:t>𝐵</m:t>
                              </m:r>
                            </m:e>
                            <m:sub>
                              <m:r>
                                <a:rPr lang="ar-AE" i="1">
                                  <a:solidFill>
                                    <a:srgbClr val="D5A6BD"/>
                                  </a:solidFill>
                                  <a:latin typeface="Cambria Math" panose="02040503050406030204" pitchFamily="18" charset="0"/>
                                  <a:ea typeface="Cambria Math" panose="02040503050406030204" pitchFamily="18" charset="0"/>
                                  <a:cs typeface="Barlow Semi Condensed Light"/>
                                  <a:sym typeface="Barlow Semi Condensed Light"/>
                                </a:rPr>
                                <m:t>ℝ</m:t>
                              </m:r>
                            </m:sub>
                          </m:sSub>
                        </m:e>
                      </m:acc>
                      <m:r>
                        <a:rPr lang="ar-AE" i="1">
                          <a:solidFill>
                            <a:schemeClr val="bg1"/>
                          </a:solidFill>
                          <a:latin typeface="Cambria Math" panose="02040503050406030204" pitchFamily="18" charset="0"/>
                          <a:ea typeface="Cambria Math" panose="02040503050406030204" pitchFamily="18" charset="0"/>
                          <a:cs typeface="Barlow Semi Condensed Light"/>
                          <a:sym typeface="Barlow Semi Condensed Light"/>
                        </a:rPr>
                        <m:t>}</m:t>
                      </m:r>
                      <m:r>
                        <a:rPr lang="en-US" i="1">
                          <a:solidFill>
                            <a:schemeClr val="bg1"/>
                          </a:solidFill>
                          <a:latin typeface="Cambria Math" panose="02040503050406030204" pitchFamily="18" charset="0"/>
                          <a:ea typeface="Cambria Math" panose="02040503050406030204" pitchFamily="18" charset="0"/>
                          <a:cs typeface="Barlow Semi Condensed Light"/>
                          <a:sym typeface="Barlow Semi Condensed Light"/>
                        </a:rPr>
                        <m:t>=</m:t>
                      </m:r>
                      <m:d>
                        <m:dPr>
                          <m:begChr m:val="{"/>
                          <m:endChr m:val="|"/>
                          <m:ctrlPr>
                            <a:rPr lang="ar-AE" i="1">
                              <a:solidFill>
                                <a:srgbClr val="FFFFFF"/>
                              </a:solidFill>
                              <a:latin typeface="Cambria Math" panose="02040503050406030204" pitchFamily="18" charset="0"/>
                              <a:cs typeface="Barlow Semi Condensed Light"/>
                              <a:sym typeface="Barlow Semi Condensed Light"/>
                            </a:rPr>
                          </m:ctrlPr>
                        </m:dPr>
                        <m:e>
                          <m:r>
                            <a:rPr lang="ar-AE" i="1">
                              <a:solidFill>
                                <a:schemeClr val="accent2"/>
                              </a:solidFill>
                              <a:latin typeface="Cambria Math" panose="02040503050406030204" pitchFamily="18" charset="0"/>
                              <a:cs typeface="Barlow Semi Condensed Light"/>
                              <a:sym typeface="Barlow Semi Condensed Light"/>
                            </a:rPr>
                            <m:t>𝑎</m:t>
                          </m:r>
                          <m:r>
                            <a:rPr lang="ar-AE" i="1">
                              <a:solidFill>
                                <a:schemeClr val="accent5"/>
                              </a:solidFill>
                              <a:latin typeface="Cambria Math" panose="02040503050406030204" pitchFamily="18" charset="0"/>
                              <a:cs typeface="Barlow Semi Condensed Light"/>
                              <a:sym typeface="Barlow Semi Condensed Light"/>
                            </a:rPr>
                            <m:t>𝑏</m:t>
                          </m:r>
                          <m:r>
                            <a:rPr lang="ar-AE" i="1">
                              <a:solidFill>
                                <a:schemeClr val="accent5"/>
                              </a:solidFill>
                              <a:latin typeface="Cambria Math" panose="02040503050406030204" pitchFamily="18" charset="0"/>
                              <a:cs typeface="Barlow Semi Condensed Light"/>
                              <a:sym typeface="Barlow Semi Condensed Light"/>
                            </a:rPr>
                            <m:t> </m:t>
                          </m:r>
                        </m:e>
                      </m:d>
                      <m:r>
                        <a:rPr lang="ar-AE" i="1">
                          <a:solidFill>
                            <a:srgbClr val="FFFFFF"/>
                          </a:solidFill>
                          <a:latin typeface="Cambria Math" panose="02040503050406030204" pitchFamily="18" charset="0"/>
                          <a:cs typeface="Barlow Semi Condensed Light"/>
                          <a:sym typeface="Barlow Semi Condensed Light"/>
                        </a:rPr>
                        <m:t> </m:t>
                      </m:r>
                      <m:r>
                        <a:rPr lang="ar-AE" i="1">
                          <a:solidFill>
                            <a:schemeClr val="accent2"/>
                          </a:solidFill>
                          <a:latin typeface="Cambria Math" panose="02040503050406030204" pitchFamily="18" charset="0"/>
                          <a:cs typeface="Barlow Semi Condensed Light"/>
                          <a:sym typeface="Barlow Semi Condensed Light"/>
                        </a:rPr>
                        <m:t>𝑎</m:t>
                      </m:r>
                      <m:r>
                        <a:rPr lang="ar-AE" i="1">
                          <a:solidFill>
                            <a:schemeClr val="bg1"/>
                          </a:solidFill>
                          <a:latin typeface="Cambria Math" panose="02040503050406030204" pitchFamily="18" charset="0"/>
                          <a:cs typeface="Barlow Semi Condensed Light"/>
                          <a:sym typeface="Barlow Semi Condensed Light"/>
                        </a:rPr>
                        <m:t>∈</m:t>
                      </m:r>
                      <m:sSub>
                        <m:sSubPr>
                          <m:ctrlPr>
                            <a:rPr lang="ar-AE" i="1">
                              <a:solidFill>
                                <a:srgbClr val="FFFFFF"/>
                              </a:solidFill>
                              <a:latin typeface="Cambria Math" panose="02040503050406030204" pitchFamily="18" charset="0"/>
                              <a:cs typeface="Barlow Semi Condensed Light"/>
                              <a:sym typeface="Barlow Semi Condensed Light"/>
                            </a:rPr>
                          </m:ctrlPr>
                        </m:sSubPr>
                        <m:e>
                          <m:r>
                            <a:rPr lang="ar-AE" i="1">
                              <a:solidFill>
                                <a:schemeClr val="accent2"/>
                              </a:solidFill>
                              <a:latin typeface="Cambria Math" panose="02040503050406030204" pitchFamily="18" charset="0"/>
                              <a:cs typeface="Barlow Semi Condensed Light"/>
                              <a:sym typeface="Barlow Semi Condensed Light"/>
                            </a:rPr>
                            <m:t>𝐴</m:t>
                          </m:r>
                        </m:e>
                        <m:sub>
                          <m:r>
                            <a:rPr lang="ar-AE" i="1">
                              <a:solidFill>
                                <a:srgbClr val="D5A6BD"/>
                              </a:solidFill>
                              <a:latin typeface="Cambria Math" panose="02040503050406030204" pitchFamily="18" charset="0"/>
                              <a:ea typeface="Cambria Math" panose="02040503050406030204" pitchFamily="18" charset="0"/>
                              <a:cs typeface="Barlow Semi Condensed Light"/>
                              <a:sym typeface="Barlow Semi Condensed Light"/>
                            </a:rPr>
                            <m:t>ℝ</m:t>
                          </m:r>
                        </m:sub>
                      </m:sSub>
                      <m:r>
                        <a:rPr lang="ar-AE" i="1">
                          <a:solidFill>
                            <a:schemeClr val="bg1"/>
                          </a:solidFill>
                          <a:latin typeface="Cambria Math" panose="02040503050406030204" pitchFamily="18" charset="0"/>
                          <a:ea typeface="Cambria Math" panose="02040503050406030204" pitchFamily="18" charset="0"/>
                          <a:cs typeface="Barlow Semi Condensed Light"/>
                          <a:sym typeface="Barlow Semi Condensed Light"/>
                        </a:rPr>
                        <m:t>,</m:t>
                      </m:r>
                      <m:r>
                        <a:rPr lang="ar-AE" i="1">
                          <a:solidFill>
                            <a:schemeClr val="accent5"/>
                          </a:solidFill>
                          <a:latin typeface="Cambria Math" panose="02040503050406030204" pitchFamily="18" charset="0"/>
                          <a:cs typeface="Barlow Semi Condensed Light"/>
                          <a:sym typeface="Barlow Semi Condensed Light"/>
                        </a:rPr>
                        <m:t>𝑏</m:t>
                      </m:r>
                      <m:r>
                        <a:rPr lang="ar-AE" i="1">
                          <a:solidFill>
                            <a:schemeClr val="bg1"/>
                          </a:solidFill>
                          <a:latin typeface="Cambria Math" panose="02040503050406030204" pitchFamily="18" charset="0"/>
                          <a:cs typeface="Barlow Semi Condensed Light"/>
                          <a:sym typeface="Barlow Semi Condensed Light"/>
                        </a:rPr>
                        <m:t>∈</m:t>
                      </m:r>
                      <m:sSub>
                        <m:sSubPr>
                          <m:ctrlPr>
                            <a:rPr lang="ar-AE" i="1">
                              <a:solidFill>
                                <a:srgbClr val="FFFFFF"/>
                              </a:solidFill>
                              <a:latin typeface="Cambria Math" panose="02040503050406030204" pitchFamily="18" charset="0"/>
                              <a:cs typeface="Barlow Semi Condensed Light"/>
                              <a:sym typeface="Barlow Semi Condensed Light"/>
                            </a:rPr>
                          </m:ctrlPr>
                        </m:sSubPr>
                        <m:e>
                          <m:r>
                            <a:rPr lang="en-US" i="1">
                              <a:solidFill>
                                <a:srgbClr val="B6D7A8"/>
                              </a:solidFill>
                              <a:latin typeface="Cambria Math" panose="02040503050406030204" pitchFamily="18" charset="0"/>
                              <a:ea typeface="Cambria Math" panose="02040503050406030204" pitchFamily="18" charset="0"/>
                              <a:cs typeface="Barlow Semi Condensed Light"/>
                              <a:sym typeface="Barlow Semi Condensed Light"/>
                            </a:rPr>
                            <m:t>ℚ</m:t>
                          </m:r>
                          <m:r>
                            <a:rPr lang="en-US" i="1">
                              <a:solidFill>
                                <a:schemeClr val="bg1"/>
                              </a:solidFill>
                              <a:latin typeface="Cambria Math" panose="02040503050406030204" pitchFamily="18" charset="0"/>
                              <a:ea typeface="Cambria Math" panose="02040503050406030204" pitchFamily="18" charset="0"/>
                              <a:cs typeface="Barlow Semi Condensed Light"/>
                              <a:sym typeface="Barlow Semi Condensed Light"/>
                            </a:rPr>
                            <m:t>/</m:t>
                          </m:r>
                          <m:r>
                            <a:rPr lang="ar-AE" i="1">
                              <a:solidFill>
                                <a:schemeClr val="accent5"/>
                              </a:solidFill>
                              <a:latin typeface="Cambria Math" panose="02040503050406030204" pitchFamily="18" charset="0"/>
                              <a:cs typeface="Barlow Semi Condensed Light"/>
                              <a:sym typeface="Barlow Semi Condensed Light"/>
                            </a:rPr>
                            <m:t>𝐵</m:t>
                          </m:r>
                        </m:e>
                        <m:sub>
                          <m:r>
                            <a:rPr lang="ar-AE" i="1">
                              <a:solidFill>
                                <a:srgbClr val="D5A6BD"/>
                              </a:solidFill>
                              <a:latin typeface="Cambria Math" panose="02040503050406030204" pitchFamily="18" charset="0"/>
                              <a:ea typeface="Cambria Math" panose="02040503050406030204" pitchFamily="18" charset="0"/>
                              <a:cs typeface="Barlow Semi Condensed Light"/>
                              <a:sym typeface="Barlow Semi Condensed Light"/>
                            </a:rPr>
                            <m:t>ℝ</m:t>
                          </m:r>
                        </m:sub>
                      </m:sSub>
                      <m:r>
                        <a:rPr lang="ar-AE" i="1">
                          <a:solidFill>
                            <a:schemeClr val="bg1"/>
                          </a:solidFill>
                          <a:latin typeface="Cambria Math" panose="02040503050406030204" pitchFamily="18" charset="0"/>
                          <a:ea typeface="Cambria Math" panose="02040503050406030204" pitchFamily="18" charset="0"/>
                          <a:cs typeface="Barlow Semi Condensed Light"/>
                          <a:sym typeface="Barlow Semi Condensed Light"/>
                        </a:rPr>
                        <m:t>}</m:t>
                      </m:r>
                    </m:oMath>
                  </m:oMathPara>
                </a14:m>
                <a:endParaRPr lang="en-US" dirty="0">
                  <a:solidFill>
                    <a:srgbClr val="FFFFFF"/>
                  </a:solidFill>
                  <a:latin typeface="Barlow Semi Condensed Light"/>
                  <a:cs typeface="Barlow Semi Condensed Light"/>
                  <a:sym typeface="Barlow Semi Condensed Light"/>
                </a:endParaRPr>
              </a:p>
              <a:p>
                <a:pPr>
                  <a:lnSpc>
                    <a:spcPct val="115000"/>
                  </a:lnSpc>
                </a:pPr>
                <a:endParaRPr lang="en-US" dirty="0">
                  <a:solidFill>
                    <a:srgbClr val="FFFFFF"/>
                  </a:solidFill>
                  <a:latin typeface="Barlow Semi Condensed Light"/>
                  <a:cs typeface="Barlow Semi Condensed Light"/>
                  <a:sym typeface="Barlow Semi Condensed Light"/>
                </a:endParaRPr>
              </a:p>
              <a:p>
                <a:pPr>
                  <a:lnSpc>
                    <a:spcPct val="115000"/>
                  </a:lnSpc>
                </a:pPr>
                <a:r>
                  <a:rPr lang="en-US" dirty="0">
                    <a:solidFill>
                      <a:schemeClr val="bg1"/>
                    </a:solidFill>
                    <a:latin typeface="Barlow Semi Condensed Light"/>
                    <a:ea typeface="Cambria Math" panose="02040503050406030204" pitchFamily="18" charset="0"/>
                    <a:cs typeface="Barlow Semi Condensed Light"/>
                    <a:sym typeface="Barlow Semi Condensed Light"/>
                  </a:rPr>
                  <a:t> 	Basic Idea: Same concept as </a:t>
                </a:r>
                <a:r>
                  <a:rPr lang="en-US" dirty="0">
                    <a:solidFill>
                      <a:srgbClr val="FFFFFF"/>
                    </a:solidFill>
                    <a:latin typeface="Sue Ellen Francisco"/>
                    <a:ea typeface="Sue Ellen Francisco"/>
                    <a:cs typeface="Sue Ellen Francisco"/>
                    <a:sym typeface="Barlow Semi Condensed Light"/>
                  </a:rPr>
                  <a:t>II. </a:t>
                </a:r>
                <a:endParaRPr lang="en-US" dirty="0">
                  <a:solidFill>
                    <a:srgbClr val="FFFFFF"/>
                  </a:solidFill>
                  <a:latin typeface="Barlow Semi Condensed Light"/>
                  <a:ea typeface="Cambria Math" panose="02040503050406030204" pitchFamily="18" charset="0"/>
                  <a:cs typeface="Barlow Semi Condensed Light"/>
                  <a:sym typeface="Barlow Semi Condensed Light"/>
                </a:endParaRPr>
              </a:p>
              <a:p>
                <a:pPr>
                  <a:lnSpc>
                    <a:spcPct val="115000"/>
                  </a:lnSpc>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ea typeface="Cambria Math" panose="02040503050406030204" pitchFamily="18" charset="0"/>
                          <a:cs typeface="Barlow Semi Condensed Light"/>
                          <a:sym typeface="Barlow Semi Condensed Light"/>
                        </a:rPr>
                        <m:t>(−∞,</m:t>
                      </m:r>
                      <m:sSub>
                        <m:sSubPr>
                          <m:ctrlPr>
                            <a:rPr lang="ar-AE" i="1">
                              <a:solidFill>
                                <a:srgbClr val="FFFFFF"/>
                              </a:solidFill>
                              <a:latin typeface="Cambria Math" panose="02040503050406030204" pitchFamily="18" charset="0"/>
                              <a:cs typeface="Barlow Semi Condensed Light"/>
                              <a:sym typeface="Barlow Semi Condensed Light"/>
                            </a:rPr>
                          </m:ctrlPr>
                        </m:sSubPr>
                        <m:e>
                          <m:r>
                            <a:rPr lang="ar-AE" i="1">
                              <a:solidFill>
                                <a:schemeClr val="accent2"/>
                              </a:solidFill>
                              <a:latin typeface="Cambria Math" panose="02040503050406030204" pitchFamily="18" charset="0"/>
                              <a:cs typeface="Barlow Semi Condensed Light"/>
                              <a:sym typeface="Barlow Semi Condensed Light"/>
                            </a:rPr>
                            <m:t>𝐴</m:t>
                          </m:r>
                        </m:e>
                        <m:sub>
                          <m:r>
                            <a:rPr lang="ar-AE" i="1">
                              <a:solidFill>
                                <a:srgbClr val="D5A6BD"/>
                              </a:solidFill>
                              <a:latin typeface="Cambria Math" panose="02040503050406030204" pitchFamily="18" charset="0"/>
                              <a:ea typeface="Cambria Math" panose="02040503050406030204" pitchFamily="18" charset="0"/>
                              <a:cs typeface="Barlow Semi Condensed Light"/>
                              <a:sym typeface="Barlow Semi Condensed Light"/>
                            </a:rPr>
                            <m:t>ℝ</m:t>
                          </m:r>
                        </m:sub>
                      </m:sSub>
                      <m:r>
                        <a:rPr lang="en-US" b="0" i="1" smtClean="0">
                          <a:solidFill>
                            <a:schemeClr val="bg1"/>
                          </a:solidFill>
                          <a:latin typeface="Cambria Math" panose="02040503050406030204" pitchFamily="18" charset="0"/>
                          <a:ea typeface="Cambria Math" panose="02040503050406030204" pitchFamily="18" charset="0"/>
                          <a:cs typeface="Barlow Semi Condensed Light"/>
                          <a:sym typeface="Barlow Semi Condensed Light"/>
                        </a:rPr>
                        <m:t>)∗(−∞,</m:t>
                      </m:r>
                      <m:sSub>
                        <m:sSubPr>
                          <m:ctrlPr>
                            <a:rPr lang="ar-AE" i="1">
                              <a:solidFill>
                                <a:srgbClr val="FFFFFF"/>
                              </a:solidFill>
                              <a:latin typeface="Cambria Math" panose="02040503050406030204" pitchFamily="18" charset="0"/>
                              <a:cs typeface="Barlow Semi Condensed Light"/>
                              <a:sym typeface="Barlow Semi Condensed Light"/>
                            </a:rPr>
                          </m:ctrlPr>
                        </m:sSubPr>
                        <m:e>
                          <m:r>
                            <a:rPr lang="ar-AE" i="1">
                              <a:solidFill>
                                <a:schemeClr val="accent5"/>
                              </a:solidFill>
                              <a:latin typeface="Cambria Math" panose="02040503050406030204" pitchFamily="18" charset="0"/>
                              <a:cs typeface="Barlow Semi Condensed Light"/>
                              <a:sym typeface="Barlow Semi Condensed Light"/>
                            </a:rPr>
                            <m:t>𝐵</m:t>
                          </m:r>
                        </m:e>
                        <m:sub>
                          <m:r>
                            <a:rPr lang="ar-AE" i="1">
                              <a:solidFill>
                                <a:srgbClr val="D5A6BD"/>
                              </a:solidFill>
                              <a:latin typeface="Cambria Math" panose="02040503050406030204" pitchFamily="18" charset="0"/>
                              <a:ea typeface="Cambria Math" panose="02040503050406030204" pitchFamily="18" charset="0"/>
                              <a:cs typeface="Barlow Semi Condensed Light"/>
                              <a:sym typeface="Barlow Semi Condensed Light"/>
                            </a:rPr>
                            <m:t>ℝ</m:t>
                          </m:r>
                        </m:sub>
                      </m:sSub>
                      <m:r>
                        <a:rPr lang="en-US" b="0" i="0" smtClean="0">
                          <a:solidFill>
                            <a:schemeClr val="bg1"/>
                          </a:solidFill>
                          <a:latin typeface="Cambria Math" panose="02040503050406030204" pitchFamily="18" charset="0"/>
                          <a:ea typeface="Cambria Math" panose="02040503050406030204" pitchFamily="18" charset="0"/>
                          <a:cs typeface="Barlow Semi Condensed Light"/>
                          <a:sym typeface="Barlow Semi Condensed Light"/>
                        </a:rPr>
                        <m:t>)=(</m:t>
                      </m:r>
                      <m:r>
                        <a:rPr lang="en-US" b="0" i="1" smtClean="0">
                          <a:solidFill>
                            <a:srgbClr val="FFFFFF"/>
                          </a:solidFill>
                          <a:latin typeface="Cambria Math" panose="02040503050406030204" pitchFamily="18" charset="0"/>
                          <a:cs typeface="Barlow Semi Condensed Light"/>
                          <a:sym typeface="Barlow Semi Condensed Light"/>
                        </a:rPr>
                        <m:t>−</m:t>
                      </m:r>
                      <m:r>
                        <a:rPr lang="en-US" b="0" i="1" smtClean="0">
                          <a:solidFill>
                            <a:srgbClr val="FFFFFF"/>
                          </a:solidFill>
                          <a:latin typeface="Cambria Math" panose="02040503050406030204" pitchFamily="18" charset="0"/>
                          <a:ea typeface="Cambria Math" panose="02040503050406030204" pitchFamily="18" charset="0"/>
                          <a:cs typeface="Barlow Semi Condensed Light"/>
                          <a:sym typeface="Barlow Semi Condensed Light"/>
                        </a:rPr>
                        <m:t>∞</m:t>
                      </m:r>
                      <m:r>
                        <a:rPr lang="en-US" b="0" i="1" smtClean="0">
                          <a:solidFill>
                            <a:schemeClr val="bg1"/>
                          </a:solidFill>
                          <a:latin typeface="Cambria Math" panose="02040503050406030204" pitchFamily="18" charset="0"/>
                          <a:ea typeface="Cambria Math" panose="02040503050406030204" pitchFamily="18" charset="0"/>
                          <a:cs typeface="Barlow Semi Condensed Light"/>
                          <a:sym typeface="Barlow Semi Condensed Light"/>
                        </a:rPr>
                        <m:t>,∞)</m:t>
                      </m:r>
                    </m:oMath>
                  </m:oMathPara>
                </a14:m>
                <a:endParaRPr lang="en-US" dirty="0">
                  <a:solidFill>
                    <a:srgbClr val="FFFFFF"/>
                  </a:solidFill>
                  <a:latin typeface="Barlow Semi Condensed Light"/>
                  <a:cs typeface="Barlow Semi Condensed Light"/>
                  <a:sym typeface="Barlow Semi Condensed Light"/>
                </a:endParaRPr>
              </a:p>
              <a:p>
                <a:pPr>
                  <a:lnSpc>
                    <a:spcPct val="115000"/>
                  </a:lnSpc>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ea typeface="Cambria Math" panose="02040503050406030204" pitchFamily="18" charset="0"/>
                          <a:cs typeface="Barlow Semi Condensed Light"/>
                          <a:sym typeface="Barlow Semi Condensed Light"/>
                        </a:rPr>
                        <m:t>(−∞,</m:t>
                      </m:r>
                      <m:sSub>
                        <m:sSubPr>
                          <m:ctrlPr>
                            <a:rPr lang="ar-AE" i="1">
                              <a:solidFill>
                                <a:srgbClr val="FFFFFF"/>
                              </a:solidFill>
                              <a:latin typeface="Cambria Math" panose="02040503050406030204" pitchFamily="18" charset="0"/>
                              <a:cs typeface="Barlow Semi Condensed Light"/>
                              <a:sym typeface="Barlow Semi Condensed Light"/>
                            </a:rPr>
                          </m:ctrlPr>
                        </m:sSubPr>
                        <m:e>
                          <m:r>
                            <a:rPr lang="ar-AE" i="1">
                              <a:solidFill>
                                <a:schemeClr val="accent2"/>
                              </a:solidFill>
                              <a:latin typeface="Cambria Math" panose="02040503050406030204" pitchFamily="18" charset="0"/>
                              <a:cs typeface="Barlow Semi Condensed Light"/>
                              <a:sym typeface="Barlow Semi Condensed Light"/>
                            </a:rPr>
                            <m:t>𝐴</m:t>
                          </m:r>
                        </m:e>
                        <m:sub>
                          <m:r>
                            <a:rPr lang="ar-AE" i="1">
                              <a:solidFill>
                                <a:srgbClr val="D5A6BD"/>
                              </a:solidFill>
                              <a:latin typeface="Cambria Math" panose="02040503050406030204" pitchFamily="18" charset="0"/>
                              <a:ea typeface="Cambria Math" panose="02040503050406030204" pitchFamily="18" charset="0"/>
                              <a:cs typeface="Barlow Semi Condensed Light"/>
                              <a:sym typeface="Barlow Semi Condensed Light"/>
                            </a:rPr>
                            <m:t>ℝ</m:t>
                          </m:r>
                        </m:sub>
                      </m:sSub>
                      <m:r>
                        <a:rPr lang="en-US" b="0" i="1" smtClean="0">
                          <a:solidFill>
                            <a:schemeClr val="bg1"/>
                          </a:solidFill>
                          <a:latin typeface="Cambria Math" panose="02040503050406030204" pitchFamily="18" charset="0"/>
                          <a:ea typeface="Cambria Math" panose="02040503050406030204" pitchFamily="18" charset="0"/>
                          <a:cs typeface="Barlow Semi Condensed Light"/>
                          <a:sym typeface="Barlow Semi Condensed Light"/>
                        </a:rPr>
                        <m:t>)∗</m:t>
                      </m:r>
                      <m:r>
                        <a:rPr lang="en-US" i="1">
                          <a:solidFill>
                            <a:srgbClr val="B6D7A8"/>
                          </a:solidFill>
                          <a:latin typeface="Cambria Math" panose="02040503050406030204" pitchFamily="18" charset="0"/>
                          <a:ea typeface="Cambria Math" panose="02040503050406030204" pitchFamily="18" charset="0"/>
                          <a:cs typeface="Barlow Semi Condensed Light"/>
                          <a:sym typeface="Barlow Semi Condensed Light"/>
                        </a:rPr>
                        <m:t>ℚ</m:t>
                      </m:r>
                      <m:r>
                        <a:rPr lang="en-US" i="1" smtClean="0">
                          <a:solidFill>
                            <a:schemeClr val="bg1"/>
                          </a:solidFill>
                          <a:latin typeface="Cambria Math" panose="02040503050406030204" pitchFamily="18" charset="0"/>
                          <a:ea typeface="Cambria Math" panose="02040503050406030204" pitchFamily="18" charset="0"/>
                          <a:cs typeface="Barlow Semi Condensed Light"/>
                          <a:sym typeface="Barlow Semi Condensed Light"/>
                        </a:rPr>
                        <m:t>/</m:t>
                      </m:r>
                      <m:r>
                        <a:rPr lang="en-US" b="0" i="1" smtClean="0">
                          <a:solidFill>
                            <a:schemeClr val="bg1"/>
                          </a:solidFill>
                          <a:latin typeface="Cambria Math" panose="02040503050406030204" pitchFamily="18" charset="0"/>
                          <a:ea typeface="Cambria Math" panose="02040503050406030204" pitchFamily="18" charset="0"/>
                          <a:cs typeface="Barlow Semi Condensed Light"/>
                          <a:sym typeface="Barlow Semi Condensed Light"/>
                        </a:rPr>
                        <m:t>(−∞,</m:t>
                      </m:r>
                      <m:sSub>
                        <m:sSubPr>
                          <m:ctrlPr>
                            <a:rPr lang="ar-AE" i="1">
                              <a:solidFill>
                                <a:srgbClr val="FFFFFF"/>
                              </a:solidFill>
                              <a:latin typeface="Cambria Math" panose="02040503050406030204" pitchFamily="18" charset="0"/>
                              <a:cs typeface="Barlow Semi Condensed Light"/>
                              <a:sym typeface="Barlow Semi Condensed Light"/>
                            </a:rPr>
                          </m:ctrlPr>
                        </m:sSubPr>
                        <m:e>
                          <m:r>
                            <a:rPr lang="ar-AE" i="1">
                              <a:solidFill>
                                <a:schemeClr val="accent5"/>
                              </a:solidFill>
                              <a:latin typeface="Cambria Math" panose="02040503050406030204" pitchFamily="18" charset="0"/>
                              <a:cs typeface="Barlow Semi Condensed Light"/>
                              <a:sym typeface="Barlow Semi Condensed Light"/>
                            </a:rPr>
                            <m:t>𝐵</m:t>
                          </m:r>
                        </m:e>
                        <m:sub>
                          <m:r>
                            <a:rPr lang="ar-AE" i="1">
                              <a:solidFill>
                                <a:srgbClr val="D5A6BD"/>
                              </a:solidFill>
                              <a:latin typeface="Cambria Math" panose="02040503050406030204" pitchFamily="18" charset="0"/>
                              <a:ea typeface="Cambria Math" panose="02040503050406030204" pitchFamily="18" charset="0"/>
                              <a:cs typeface="Barlow Semi Condensed Light"/>
                              <a:sym typeface="Barlow Semi Condensed Light"/>
                            </a:rPr>
                            <m:t>ℝ</m:t>
                          </m:r>
                        </m:sub>
                      </m:sSub>
                      <m:r>
                        <a:rPr lang="en-US" b="0" i="0" smtClean="0">
                          <a:solidFill>
                            <a:schemeClr val="bg1"/>
                          </a:solidFill>
                          <a:latin typeface="Cambria Math" panose="02040503050406030204" pitchFamily="18" charset="0"/>
                          <a:ea typeface="Cambria Math" panose="02040503050406030204" pitchFamily="18" charset="0"/>
                          <a:cs typeface="Barlow Semi Condensed Light"/>
                          <a:sym typeface="Barlow Semi Condensed Light"/>
                        </a:rPr>
                        <m:t>)=</m:t>
                      </m:r>
                      <m:r>
                        <a:rPr lang="en-US" i="1">
                          <a:solidFill>
                            <a:schemeClr val="bg1"/>
                          </a:solidFill>
                          <a:latin typeface="Cambria Math" panose="02040503050406030204" pitchFamily="18" charset="0"/>
                          <a:ea typeface="Cambria Math" panose="02040503050406030204" pitchFamily="18" charset="0"/>
                          <a:cs typeface="Barlow Semi Condensed Light"/>
                          <a:sym typeface="Barlow Semi Condensed Light"/>
                        </a:rPr>
                        <m:t>(−∞,</m:t>
                      </m:r>
                      <m:sSub>
                        <m:sSubPr>
                          <m:ctrlPr>
                            <a:rPr lang="ar-AE" i="1">
                              <a:solidFill>
                                <a:srgbClr val="FFFFFF"/>
                              </a:solidFill>
                              <a:latin typeface="Cambria Math" panose="02040503050406030204" pitchFamily="18" charset="0"/>
                              <a:cs typeface="Barlow Semi Condensed Light"/>
                              <a:sym typeface="Barlow Semi Condensed Light"/>
                            </a:rPr>
                          </m:ctrlPr>
                        </m:sSubPr>
                        <m:e>
                          <m:r>
                            <a:rPr lang="ar-AE" i="1">
                              <a:solidFill>
                                <a:schemeClr val="accent2"/>
                              </a:solidFill>
                              <a:latin typeface="Cambria Math" panose="02040503050406030204" pitchFamily="18" charset="0"/>
                              <a:cs typeface="Barlow Semi Condensed Light"/>
                              <a:sym typeface="Barlow Semi Condensed Light"/>
                            </a:rPr>
                            <m:t>𝐴</m:t>
                          </m:r>
                        </m:e>
                        <m:sub>
                          <m:r>
                            <a:rPr lang="ar-AE" i="1">
                              <a:solidFill>
                                <a:srgbClr val="D5A6BD"/>
                              </a:solidFill>
                              <a:latin typeface="Cambria Math" panose="02040503050406030204" pitchFamily="18" charset="0"/>
                              <a:ea typeface="Cambria Math" panose="02040503050406030204" pitchFamily="18" charset="0"/>
                              <a:cs typeface="Barlow Semi Condensed Light"/>
                              <a:sym typeface="Barlow Semi Condensed Light"/>
                            </a:rPr>
                            <m:t>ℝ</m:t>
                          </m:r>
                        </m:sub>
                      </m:sSub>
                      <m:sSub>
                        <m:sSubPr>
                          <m:ctrlPr>
                            <a:rPr lang="ar-AE" i="1">
                              <a:solidFill>
                                <a:srgbClr val="FFFFFF"/>
                              </a:solidFill>
                              <a:latin typeface="Cambria Math" panose="02040503050406030204" pitchFamily="18" charset="0"/>
                              <a:cs typeface="Barlow Semi Condensed Light"/>
                              <a:sym typeface="Barlow Semi Condensed Light"/>
                            </a:rPr>
                          </m:ctrlPr>
                        </m:sSubPr>
                        <m:e>
                          <m:r>
                            <a:rPr lang="ar-AE" i="1">
                              <a:solidFill>
                                <a:schemeClr val="accent5"/>
                              </a:solidFill>
                              <a:latin typeface="Cambria Math" panose="02040503050406030204" pitchFamily="18" charset="0"/>
                              <a:cs typeface="Barlow Semi Condensed Light"/>
                              <a:sym typeface="Barlow Semi Condensed Light"/>
                            </a:rPr>
                            <m:t>𝐵</m:t>
                          </m:r>
                        </m:e>
                        <m:sub>
                          <m:r>
                            <a:rPr lang="ar-AE" i="1">
                              <a:solidFill>
                                <a:srgbClr val="D5A6BD"/>
                              </a:solidFill>
                              <a:latin typeface="Cambria Math" panose="02040503050406030204" pitchFamily="18" charset="0"/>
                              <a:ea typeface="Cambria Math" panose="02040503050406030204" pitchFamily="18" charset="0"/>
                              <a:cs typeface="Barlow Semi Condensed Light"/>
                              <a:sym typeface="Barlow Semi Condensed Light"/>
                            </a:rPr>
                            <m:t>ℝ</m:t>
                          </m:r>
                        </m:sub>
                      </m:sSub>
                      <m:r>
                        <a:rPr lang="en-US" i="1">
                          <a:solidFill>
                            <a:schemeClr val="bg1"/>
                          </a:solidFill>
                          <a:latin typeface="Cambria Math" panose="02040503050406030204" pitchFamily="18" charset="0"/>
                          <a:ea typeface="Cambria Math" panose="02040503050406030204" pitchFamily="18" charset="0"/>
                          <a:cs typeface="Barlow Semi Condensed Light"/>
                          <a:sym typeface="Barlow Semi Condensed Light"/>
                        </a:rPr>
                        <m:t>)</m:t>
                      </m:r>
                    </m:oMath>
                  </m:oMathPara>
                </a14:m>
                <a:endParaRPr lang="en-US" dirty="0">
                  <a:solidFill>
                    <a:srgbClr val="FFFFFF"/>
                  </a:solidFill>
                  <a:latin typeface="Barlow Semi Condensed Light"/>
                  <a:cs typeface="Barlow Semi Condensed Light"/>
                  <a:sym typeface="Barlow Semi Condensed Light"/>
                </a:endParaRPr>
              </a:p>
              <a:p>
                <a:pPr>
                  <a:lnSpc>
                    <a:spcPct val="115000"/>
                  </a:lnSpc>
                </a:pPr>
                <a:endParaRPr lang="ar-AE" dirty="0">
                  <a:solidFill>
                    <a:srgbClr val="FFFFFF"/>
                  </a:solidFill>
                  <a:latin typeface="Barlow Semi Condensed Light"/>
                  <a:cs typeface="Barlow Semi Condensed Light"/>
                  <a:sym typeface="Barlow Semi Condensed Light"/>
                </a:endParaRPr>
              </a:p>
              <a:p>
                <a:pPr lvl="0">
                  <a:lnSpc>
                    <a:spcPct val="115000"/>
                  </a:lnSpc>
                </a:pPr>
                <a:endParaRPr lang="en-US" dirty="0">
                  <a:solidFill>
                    <a:srgbClr val="FFFFFF"/>
                  </a:solidFill>
                  <a:latin typeface="Barlow Semi Condensed Light"/>
                  <a:ea typeface="Barlow Semi Condensed Light"/>
                  <a:cs typeface="Barlow Semi Condensed Light"/>
                  <a:sym typeface="Barlow Semi Condensed Light"/>
                </a:endParaRPr>
              </a:p>
              <a:p>
                <a:pPr lvl="0">
                  <a:lnSpc>
                    <a:spcPct val="115000"/>
                  </a:lnSpc>
                </a:pPr>
                <a:r>
                  <a:rPr lang="en-US" dirty="0">
                    <a:solidFill>
                      <a:srgbClr val="FFFFFF"/>
                    </a:solidFill>
                    <a:latin typeface="Sue Ellen Francisco"/>
                    <a:ea typeface="Sue Ellen Francisco"/>
                    <a:cs typeface="Sue Ellen Francisco"/>
                    <a:sym typeface="Barlow Semi Condensed Light"/>
                  </a:rPr>
                  <a:t>IV. </a:t>
                </a:r>
                <a:r>
                  <a:rPr lang="en-US" dirty="0">
                    <a:solidFill>
                      <a:srgbClr val="FFFFFF"/>
                    </a:solidFill>
                    <a:latin typeface="Barlow Semi Condensed Light"/>
                    <a:ea typeface="Barlow Semi Condensed Light"/>
                    <a:cs typeface="Barlow Semi Condensed Light"/>
                    <a:sym typeface="Barlow Semi Condensed Light"/>
                  </a:rPr>
                  <a:t>If both </a:t>
                </a:r>
                <a14:m>
                  <m:oMath xmlns:m="http://schemas.openxmlformats.org/officeDocument/2006/math">
                    <m:sSub>
                      <m:sSubPr>
                        <m:ctrlPr>
                          <a:rPr lang="ar-AE" i="1">
                            <a:solidFill>
                              <a:srgbClr val="FFFFFF"/>
                            </a:solidFill>
                            <a:latin typeface="Cambria Math" panose="02040503050406030204" pitchFamily="18" charset="0"/>
                            <a:cs typeface="Barlow Semi Condensed Light"/>
                            <a:sym typeface="Barlow Semi Condensed Light"/>
                          </a:rPr>
                        </m:ctrlPr>
                      </m:sSubPr>
                      <m:e>
                        <m:r>
                          <a:rPr lang="ar-AE" i="1">
                            <a:solidFill>
                              <a:schemeClr val="accent2"/>
                            </a:solidFill>
                            <a:latin typeface="Cambria Math" panose="02040503050406030204" pitchFamily="18" charset="0"/>
                            <a:cs typeface="Barlow Semi Condensed Light"/>
                            <a:sym typeface="Barlow Semi Condensed Light"/>
                          </a:rPr>
                          <m:t>𝐴</m:t>
                        </m:r>
                      </m:e>
                      <m:sub>
                        <m:r>
                          <a:rPr lang="ar-AE" i="1">
                            <a:solidFill>
                              <a:srgbClr val="D5A6BD"/>
                            </a:solidFill>
                            <a:latin typeface="Cambria Math" panose="02040503050406030204" pitchFamily="18" charset="0"/>
                            <a:ea typeface="Cambria Math" panose="02040503050406030204" pitchFamily="18" charset="0"/>
                            <a:cs typeface="Barlow Semi Condensed Light"/>
                            <a:sym typeface="Barlow Semi Condensed Light"/>
                          </a:rPr>
                          <m:t>ℝ</m:t>
                        </m:r>
                      </m:sub>
                    </m:sSub>
                  </m:oMath>
                </a14:m>
                <a:r>
                  <a:rPr lang="en-US" dirty="0">
                    <a:solidFill>
                      <a:srgbClr val="FFFFFF"/>
                    </a:solidFill>
                    <a:latin typeface="Barlow Semi Condensed Light"/>
                    <a:ea typeface="Barlow Semi Condensed Light"/>
                    <a:cs typeface="Barlow Semi Condensed Light"/>
                    <a:sym typeface="Barlow Semi Condensed Light"/>
                  </a:rPr>
                  <a:t> and </a:t>
                </a:r>
                <a14:m>
                  <m:oMath xmlns:m="http://schemas.openxmlformats.org/officeDocument/2006/math">
                    <m:sSub>
                      <m:sSubPr>
                        <m:ctrlPr>
                          <a:rPr lang="ar-AE" i="1">
                            <a:solidFill>
                              <a:srgbClr val="FFFFFF"/>
                            </a:solidFill>
                            <a:latin typeface="Cambria Math" panose="02040503050406030204" pitchFamily="18" charset="0"/>
                            <a:cs typeface="Barlow Semi Condensed Light"/>
                            <a:sym typeface="Barlow Semi Condensed Light"/>
                          </a:rPr>
                        </m:ctrlPr>
                      </m:sSubPr>
                      <m:e>
                        <m:r>
                          <a:rPr lang="ar-AE" i="1">
                            <a:solidFill>
                              <a:schemeClr val="accent5"/>
                            </a:solidFill>
                            <a:latin typeface="Cambria Math" panose="02040503050406030204" pitchFamily="18" charset="0"/>
                            <a:cs typeface="Barlow Semi Condensed Light"/>
                            <a:sym typeface="Barlow Semi Condensed Light"/>
                          </a:rPr>
                          <m:t>𝐵</m:t>
                        </m:r>
                      </m:e>
                      <m:sub>
                        <m:r>
                          <a:rPr lang="ar-AE" i="1">
                            <a:solidFill>
                              <a:srgbClr val="D5A6BD"/>
                            </a:solidFill>
                            <a:latin typeface="Cambria Math" panose="02040503050406030204" pitchFamily="18" charset="0"/>
                            <a:ea typeface="Cambria Math" panose="02040503050406030204" pitchFamily="18" charset="0"/>
                            <a:cs typeface="Barlow Semi Condensed Light"/>
                            <a:sym typeface="Barlow Semi Condensed Light"/>
                          </a:rPr>
                          <m:t>ℝ</m:t>
                        </m:r>
                      </m:sub>
                    </m:sSub>
                  </m:oMath>
                </a14:m>
                <a:r>
                  <a:rPr lang="en-US" dirty="0">
                    <a:solidFill>
                      <a:srgbClr val="FFFFFF"/>
                    </a:solidFill>
                    <a:latin typeface="Barlow Semi Condensed Light"/>
                    <a:ea typeface="Barlow Semi Condensed Light"/>
                    <a:cs typeface="Barlow Semi Condensed Light"/>
                    <a:sym typeface="Barlow Semi Condensed Light"/>
                  </a:rPr>
                  <a:t> are non-negative:</a:t>
                </a:r>
              </a:p>
              <a:p>
                <a:pPr>
                  <a:lnSpc>
                    <a:spcPct val="115000"/>
                  </a:lnSpc>
                </a:pPr>
                <a14:m>
                  <m:oMathPara xmlns:m="http://schemas.openxmlformats.org/officeDocument/2006/math">
                    <m:oMathParaPr>
                      <m:jc m:val="centerGroup"/>
                    </m:oMathParaPr>
                    <m:oMath xmlns:m="http://schemas.openxmlformats.org/officeDocument/2006/math">
                      <m:sSub>
                        <m:sSubPr>
                          <m:ctrlPr>
                            <a:rPr lang="ar-AE" i="1">
                              <a:solidFill>
                                <a:srgbClr val="FFFFFF"/>
                              </a:solidFill>
                              <a:latin typeface="Cambria Math" panose="02040503050406030204" pitchFamily="18" charset="0"/>
                              <a:cs typeface="Barlow Semi Condensed Light"/>
                              <a:sym typeface="Barlow Semi Condensed Light"/>
                            </a:rPr>
                          </m:ctrlPr>
                        </m:sSubPr>
                        <m:e>
                          <m:r>
                            <a:rPr lang="ar-AE" i="1">
                              <a:solidFill>
                                <a:schemeClr val="accent2"/>
                              </a:solidFill>
                              <a:latin typeface="Cambria Math" panose="02040503050406030204" pitchFamily="18" charset="0"/>
                              <a:cs typeface="Barlow Semi Condensed Light"/>
                              <a:sym typeface="Barlow Semi Condensed Light"/>
                            </a:rPr>
                            <m:t>𝐴</m:t>
                          </m:r>
                        </m:e>
                        <m:sub>
                          <m:r>
                            <a:rPr lang="ar-AE" i="1">
                              <a:solidFill>
                                <a:srgbClr val="D5A6BD"/>
                              </a:solidFill>
                              <a:latin typeface="Cambria Math" panose="02040503050406030204" pitchFamily="18" charset="0"/>
                              <a:ea typeface="Cambria Math" panose="02040503050406030204" pitchFamily="18" charset="0"/>
                              <a:cs typeface="Barlow Semi Condensed Light"/>
                              <a:sym typeface="Barlow Semi Condensed Light"/>
                            </a:rPr>
                            <m:t>ℝ</m:t>
                          </m:r>
                        </m:sub>
                      </m:sSub>
                      <m:sSub>
                        <m:sSubPr>
                          <m:ctrlPr>
                            <a:rPr lang="ar-AE" i="1">
                              <a:solidFill>
                                <a:srgbClr val="FFFFFF"/>
                              </a:solidFill>
                              <a:latin typeface="Cambria Math" panose="02040503050406030204" pitchFamily="18" charset="0"/>
                              <a:cs typeface="Barlow Semi Condensed Light"/>
                              <a:sym typeface="Barlow Semi Condensed Light"/>
                            </a:rPr>
                          </m:ctrlPr>
                        </m:sSubPr>
                        <m:e>
                          <m:r>
                            <a:rPr lang="ar-AE" i="1">
                              <a:solidFill>
                                <a:schemeClr val="accent5"/>
                              </a:solidFill>
                              <a:latin typeface="Cambria Math" panose="02040503050406030204" pitchFamily="18" charset="0"/>
                              <a:cs typeface="Barlow Semi Condensed Light"/>
                              <a:sym typeface="Barlow Semi Condensed Light"/>
                            </a:rPr>
                            <m:t>𝐵</m:t>
                          </m:r>
                        </m:e>
                        <m:sub>
                          <m:r>
                            <a:rPr lang="ar-AE" i="1">
                              <a:solidFill>
                                <a:srgbClr val="D5A6BD"/>
                              </a:solidFill>
                              <a:latin typeface="Cambria Math" panose="02040503050406030204" pitchFamily="18" charset="0"/>
                              <a:ea typeface="Cambria Math" panose="02040503050406030204" pitchFamily="18" charset="0"/>
                              <a:cs typeface="Barlow Semi Condensed Light"/>
                              <a:sym typeface="Barlow Semi Condensed Light"/>
                            </a:rPr>
                            <m:t>ℝ</m:t>
                          </m:r>
                        </m:sub>
                      </m:sSub>
                      <m:r>
                        <a:rPr lang="ar-AE" i="1">
                          <a:solidFill>
                            <a:srgbClr val="FFFFFF"/>
                          </a:solidFill>
                          <a:latin typeface="Cambria Math" panose="02040503050406030204" pitchFamily="18" charset="0"/>
                          <a:cs typeface="Barlow Semi Condensed Light"/>
                          <a:sym typeface="Barlow Semi Condensed Light"/>
                        </a:rPr>
                        <m:t>=</m:t>
                      </m:r>
                      <m:r>
                        <a:rPr lang="en-US" i="1">
                          <a:solidFill>
                            <a:srgbClr val="FFFFFF"/>
                          </a:solidFill>
                          <a:latin typeface="Cambria Math" panose="02040503050406030204" pitchFamily="18" charset="0"/>
                          <a:cs typeface="Barlow Semi Condensed Light"/>
                          <a:sym typeface="Barlow Semi Condensed Light"/>
                        </a:rPr>
                        <m:t>𝑓</m:t>
                      </m:r>
                      <m:r>
                        <a:rPr lang="en-US" i="1">
                          <a:solidFill>
                            <a:srgbClr val="FFFFFF"/>
                          </a:solidFill>
                          <a:latin typeface="Cambria Math" panose="02040503050406030204" pitchFamily="18" charset="0"/>
                          <a:cs typeface="Barlow Semi Condensed Light"/>
                          <a:sym typeface="Barlow Semi Condensed Light"/>
                        </a:rPr>
                        <m:t>:(</m:t>
                      </m:r>
                      <m:acc>
                        <m:accPr>
                          <m:chr m:val="̅"/>
                          <m:ctrlPr>
                            <a:rPr lang="en-US" i="1" smtClean="0">
                              <a:solidFill>
                                <a:srgbClr val="FFFFFF"/>
                              </a:solidFill>
                              <a:latin typeface="Cambria Math" panose="02040503050406030204" pitchFamily="18" charset="0"/>
                              <a:cs typeface="Barlow Semi Condensed Light"/>
                              <a:sym typeface="Barlow Semi Condensed Light"/>
                            </a:rPr>
                          </m:ctrlPr>
                        </m:accPr>
                        <m:e>
                          <m:d>
                            <m:dPr>
                              <m:begChr m:val="{"/>
                              <m:endChr m:val="|"/>
                              <m:ctrlPr>
                                <a:rPr lang="ar-AE" i="1">
                                  <a:solidFill>
                                    <a:srgbClr val="FFFFFF"/>
                                  </a:solidFill>
                                  <a:latin typeface="Cambria Math" panose="02040503050406030204" pitchFamily="18" charset="0"/>
                                  <a:cs typeface="Barlow Semi Condensed Light"/>
                                  <a:sym typeface="Barlow Semi Condensed Light"/>
                                </a:rPr>
                              </m:ctrlPr>
                            </m:dPr>
                            <m:e>
                              <m:r>
                                <a:rPr lang="ar-AE" i="1">
                                  <a:solidFill>
                                    <a:schemeClr val="accent2"/>
                                  </a:solidFill>
                                  <a:latin typeface="Cambria Math" panose="02040503050406030204" pitchFamily="18" charset="0"/>
                                  <a:cs typeface="Barlow Semi Condensed Light"/>
                                  <a:sym typeface="Barlow Semi Condensed Light"/>
                                </a:rPr>
                                <m:t>𝑎</m:t>
                              </m:r>
                              <m:r>
                                <a:rPr lang="ar-AE" i="1">
                                  <a:solidFill>
                                    <a:schemeClr val="accent5"/>
                                  </a:solidFill>
                                  <a:latin typeface="Cambria Math" panose="02040503050406030204" pitchFamily="18" charset="0"/>
                                  <a:cs typeface="Barlow Semi Condensed Light"/>
                                  <a:sym typeface="Barlow Semi Condensed Light"/>
                                </a:rPr>
                                <m:t>𝑏</m:t>
                              </m:r>
                              <m:r>
                                <a:rPr lang="ar-AE" i="1">
                                  <a:solidFill>
                                    <a:schemeClr val="accent5"/>
                                  </a:solidFill>
                                  <a:latin typeface="Cambria Math" panose="02040503050406030204" pitchFamily="18" charset="0"/>
                                  <a:cs typeface="Barlow Semi Condensed Light"/>
                                  <a:sym typeface="Barlow Semi Condensed Light"/>
                                </a:rPr>
                                <m:t> </m:t>
                              </m:r>
                            </m:e>
                          </m:d>
                          <m:r>
                            <a:rPr lang="ar-AE" i="1">
                              <a:solidFill>
                                <a:srgbClr val="FFFFFF"/>
                              </a:solidFill>
                              <a:latin typeface="Cambria Math" panose="02040503050406030204" pitchFamily="18" charset="0"/>
                              <a:cs typeface="Barlow Semi Condensed Light"/>
                              <a:sym typeface="Barlow Semi Condensed Light"/>
                            </a:rPr>
                            <m:t> </m:t>
                          </m:r>
                          <m:r>
                            <a:rPr lang="ar-AE" i="1">
                              <a:solidFill>
                                <a:schemeClr val="accent2"/>
                              </a:solidFill>
                              <a:latin typeface="Cambria Math" panose="02040503050406030204" pitchFamily="18" charset="0"/>
                              <a:cs typeface="Barlow Semi Condensed Light"/>
                              <a:sym typeface="Barlow Semi Condensed Light"/>
                            </a:rPr>
                            <m:t>𝑎</m:t>
                          </m:r>
                          <m:r>
                            <a:rPr lang="ar-AE" i="1">
                              <a:solidFill>
                                <a:schemeClr val="bg1"/>
                              </a:solidFill>
                              <a:latin typeface="Cambria Math" panose="02040503050406030204" pitchFamily="18" charset="0"/>
                              <a:cs typeface="Barlow Semi Condensed Light"/>
                              <a:sym typeface="Barlow Semi Condensed Light"/>
                            </a:rPr>
                            <m:t>∈</m:t>
                          </m:r>
                          <m:acc>
                            <m:accPr>
                              <m:chr m:val="̅"/>
                              <m:ctrlPr>
                                <a:rPr lang="ar-AE" i="1">
                                  <a:solidFill>
                                    <a:schemeClr val="bg1"/>
                                  </a:solidFill>
                                  <a:latin typeface="Cambria Math" panose="02040503050406030204" pitchFamily="18" charset="0"/>
                                  <a:cs typeface="Barlow Semi Condensed Light"/>
                                  <a:sym typeface="Barlow Semi Condensed Light"/>
                                </a:rPr>
                              </m:ctrlPr>
                            </m:accPr>
                            <m:e>
                              <m:sSub>
                                <m:sSubPr>
                                  <m:ctrlPr>
                                    <a:rPr lang="ar-AE" i="1">
                                      <a:solidFill>
                                        <a:srgbClr val="FFFFFF"/>
                                      </a:solidFill>
                                      <a:latin typeface="Cambria Math" panose="02040503050406030204" pitchFamily="18" charset="0"/>
                                      <a:cs typeface="Barlow Semi Condensed Light"/>
                                      <a:sym typeface="Barlow Semi Condensed Light"/>
                                    </a:rPr>
                                  </m:ctrlPr>
                                </m:sSubPr>
                                <m:e>
                                  <m:r>
                                    <a:rPr lang="ar-AE" i="1">
                                      <a:solidFill>
                                        <a:schemeClr val="accent2"/>
                                      </a:solidFill>
                                      <a:latin typeface="Cambria Math" panose="02040503050406030204" pitchFamily="18" charset="0"/>
                                      <a:cs typeface="Barlow Semi Condensed Light"/>
                                      <a:sym typeface="Barlow Semi Condensed Light"/>
                                    </a:rPr>
                                    <m:t>𝐴</m:t>
                                  </m:r>
                                </m:e>
                                <m:sub>
                                  <m:r>
                                    <a:rPr lang="ar-AE" i="1">
                                      <a:solidFill>
                                        <a:srgbClr val="D5A6BD"/>
                                      </a:solidFill>
                                      <a:latin typeface="Cambria Math" panose="02040503050406030204" pitchFamily="18" charset="0"/>
                                      <a:ea typeface="Cambria Math" panose="02040503050406030204" pitchFamily="18" charset="0"/>
                                      <a:cs typeface="Barlow Semi Condensed Light"/>
                                      <a:sym typeface="Barlow Semi Condensed Light"/>
                                    </a:rPr>
                                    <m:t>ℝ</m:t>
                                  </m:r>
                                </m:sub>
                              </m:sSub>
                            </m:e>
                          </m:acc>
                          <m:r>
                            <a:rPr lang="ar-AE" i="1">
                              <a:solidFill>
                                <a:schemeClr val="bg1"/>
                              </a:solidFill>
                              <a:latin typeface="Cambria Math" panose="02040503050406030204" pitchFamily="18" charset="0"/>
                              <a:ea typeface="Cambria Math" panose="02040503050406030204" pitchFamily="18" charset="0"/>
                              <a:cs typeface="Barlow Semi Condensed Light"/>
                              <a:sym typeface="Barlow Semi Condensed Light"/>
                            </a:rPr>
                            <m:t>,</m:t>
                          </m:r>
                          <m:r>
                            <a:rPr lang="ar-AE" i="1">
                              <a:solidFill>
                                <a:schemeClr val="accent5"/>
                              </a:solidFill>
                              <a:latin typeface="Cambria Math" panose="02040503050406030204" pitchFamily="18" charset="0"/>
                              <a:cs typeface="Barlow Semi Condensed Light"/>
                              <a:sym typeface="Barlow Semi Condensed Light"/>
                            </a:rPr>
                            <m:t>𝑏</m:t>
                          </m:r>
                          <m:r>
                            <a:rPr lang="ar-AE" i="1">
                              <a:solidFill>
                                <a:schemeClr val="bg1"/>
                              </a:solidFill>
                              <a:latin typeface="Cambria Math" panose="02040503050406030204" pitchFamily="18" charset="0"/>
                              <a:cs typeface="Barlow Semi Condensed Light"/>
                              <a:sym typeface="Barlow Semi Condensed Light"/>
                            </a:rPr>
                            <m:t>∈</m:t>
                          </m:r>
                          <m:acc>
                            <m:accPr>
                              <m:chr m:val="̅"/>
                              <m:ctrlPr>
                                <a:rPr lang="ar-AE" i="1">
                                  <a:solidFill>
                                    <a:schemeClr val="bg1"/>
                                  </a:solidFill>
                                  <a:latin typeface="Cambria Math" panose="02040503050406030204" pitchFamily="18" charset="0"/>
                                  <a:cs typeface="Barlow Semi Condensed Light"/>
                                  <a:sym typeface="Barlow Semi Condensed Light"/>
                                </a:rPr>
                              </m:ctrlPr>
                            </m:accPr>
                            <m:e>
                              <m:sSub>
                                <m:sSubPr>
                                  <m:ctrlPr>
                                    <a:rPr lang="ar-AE" i="1">
                                      <a:solidFill>
                                        <a:srgbClr val="FFFFFF"/>
                                      </a:solidFill>
                                      <a:latin typeface="Cambria Math" panose="02040503050406030204" pitchFamily="18" charset="0"/>
                                      <a:cs typeface="Barlow Semi Condensed Light"/>
                                      <a:sym typeface="Barlow Semi Condensed Light"/>
                                    </a:rPr>
                                  </m:ctrlPr>
                                </m:sSubPr>
                                <m:e>
                                  <m:r>
                                    <a:rPr lang="ar-AE" i="1">
                                      <a:solidFill>
                                        <a:schemeClr val="accent5"/>
                                      </a:solidFill>
                                      <a:latin typeface="Cambria Math" panose="02040503050406030204" pitchFamily="18" charset="0"/>
                                      <a:cs typeface="Barlow Semi Condensed Light"/>
                                      <a:sym typeface="Barlow Semi Condensed Light"/>
                                    </a:rPr>
                                    <m:t>𝐵</m:t>
                                  </m:r>
                                </m:e>
                                <m:sub>
                                  <m:r>
                                    <a:rPr lang="ar-AE" i="1">
                                      <a:solidFill>
                                        <a:srgbClr val="D5A6BD"/>
                                      </a:solidFill>
                                      <a:latin typeface="Cambria Math" panose="02040503050406030204" pitchFamily="18" charset="0"/>
                                      <a:ea typeface="Cambria Math" panose="02040503050406030204" pitchFamily="18" charset="0"/>
                                      <a:cs typeface="Barlow Semi Condensed Light"/>
                                      <a:sym typeface="Barlow Semi Condensed Light"/>
                                    </a:rPr>
                                    <m:t>ℝ</m:t>
                                  </m:r>
                                </m:sub>
                              </m:sSub>
                            </m:e>
                          </m:acc>
                          <m:r>
                            <a:rPr lang="ar-AE" i="1">
                              <a:solidFill>
                                <a:schemeClr val="bg1"/>
                              </a:solidFill>
                              <a:latin typeface="Cambria Math" panose="02040503050406030204" pitchFamily="18" charset="0"/>
                              <a:ea typeface="Cambria Math" panose="02040503050406030204" pitchFamily="18" charset="0"/>
                              <a:cs typeface="Barlow Semi Condensed Light"/>
                              <a:sym typeface="Barlow Semi Condensed Light"/>
                            </a:rPr>
                            <m:t>}</m:t>
                          </m:r>
                        </m:e>
                      </m:acc>
                      <m:r>
                        <a:rPr lang="en-US" i="1">
                          <a:solidFill>
                            <a:schemeClr val="bg1"/>
                          </a:solidFill>
                          <a:latin typeface="Cambria Math" panose="02040503050406030204" pitchFamily="18" charset="0"/>
                          <a:ea typeface="Cambria Math" panose="02040503050406030204" pitchFamily="18" charset="0"/>
                          <a:cs typeface="Barlow Semi Condensed Light"/>
                          <a:sym typeface="Barlow Semi Condensed Light"/>
                        </a:rPr>
                        <m:t>)=</m:t>
                      </m:r>
                      <m:r>
                        <a:rPr lang="en-US" i="1">
                          <a:solidFill>
                            <a:schemeClr val="bg1"/>
                          </a:solidFill>
                          <a:latin typeface="Cambria Math" panose="02040503050406030204" pitchFamily="18" charset="0"/>
                          <a:ea typeface="Cambria Math" panose="02040503050406030204" pitchFamily="18" charset="0"/>
                          <a:cs typeface="Barlow Semi Condensed Light"/>
                          <a:sym typeface="Barlow Semi Condensed Light"/>
                        </a:rPr>
                        <m:t>𝑓</m:t>
                      </m:r>
                      <m:r>
                        <a:rPr lang="en-US" i="1">
                          <a:solidFill>
                            <a:schemeClr val="bg1"/>
                          </a:solidFill>
                          <a:latin typeface="Cambria Math" panose="02040503050406030204" pitchFamily="18" charset="0"/>
                          <a:ea typeface="Cambria Math" panose="02040503050406030204" pitchFamily="18" charset="0"/>
                          <a:cs typeface="Barlow Semi Condensed Light"/>
                          <a:sym typeface="Barlow Semi Condensed Light"/>
                        </a:rPr>
                        <m:t>:(</m:t>
                      </m:r>
                      <m:r>
                        <a:rPr lang="en-US" i="1">
                          <a:solidFill>
                            <a:srgbClr val="B6D7A8"/>
                          </a:solidFill>
                          <a:latin typeface="Cambria Math" panose="02040503050406030204" pitchFamily="18" charset="0"/>
                          <a:ea typeface="Cambria Math" panose="02040503050406030204" pitchFamily="18" charset="0"/>
                          <a:cs typeface="Barlow Semi Condensed Light"/>
                          <a:sym typeface="Barlow Semi Condensed Light"/>
                        </a:rPr>
                        <m:t>ℚ</m:t>
                      </m:r>
                      <m:r>
                        <a:rPr lang="en-US" i="1">
                          <a:solidFill>
                            <a:schemeClr val="bg1"/>
                          </a:solidFill>
                          <a:latin typeface="Cambria Math" panose="02040503050406030204" pitchFamily="18" charset="0"/>
                          <a:ea typeface="Cambria Math" panose="02040503050406030204" pitchFamily="18" charset="0"/>
                          <a:cs typeface="Barlow Semi Condensed Light"/>
                          <a:sym typeface="Barlow Semi Condensed Light"/>
                        </a:rPr>
                        <m:t>/</m:t>
                      </m:r>
                      <m:r>
                        <a:rPr lang="en-US" b="0" i="1" smtClean="0">
                          <a:solidFill>
                            <a:schemeClr val="bg1"/>
                          </a:solidFill>
                          <a:latin typeface="Cambria Math" panose="02040503050406030204" pitchFamily="18" charset="0"/>
                          <a:ea typeface="Cambria Math" panose="02040503050406030204" pitchFamily="18" charset="0"/>
                          <a:cs typeface="Barlow Semi Condensed Light"/>
                          <a:sym typeface="Barlow Semi Condensed Light"/>
                        </a:rPr>
                        <m:t>(</m:t>
                      </m:r>
                      <m:d>
                        <m:dPr>
                          <m:begChr m:val="{"/>
                          <m:endChr m:val="|"/>
                          <m:ctrlPr>
                            <a:rPr lang="ar-AE" i="1">
                              <a:solidFill>
                                <a:srgbClr val="FFFFFF"/>
                              </a:solidFill>
                              <a:latin typeface="Cambria Math" panose="02040503050406030204" pitchFamily="18" charset="0"/>
                              <a:cs typeface="Barlow Semi Condensed Light"/>
                              <a:sym typeface="Barlow Semi Condensed Light"/>
                            </a:rPr>
                          </m:ctrlPr>
                        </m:dPr>
                        <m:e>
                          <m:r>
                            <a:rPr lang="ar-AE" i="1">
                              <a:solidFill>
                                <a:schemeClr val="accent2"/>
                              </a:solidFill>
                              <a:latin typeface="Cambria Math" panose="02040503050406030204" pitchFamily="18" charset="0"/>
                              <a:cs typeface="Barlow Semi Condensed Light"/>
                              <a:sym typeface="Barlow Semi Condensed Light"/>
                            </a:rPr>
                            <m:t>𝑎</m:t>
                          </m:r>
                          <m:r>
                            <a:rPr lang="ar-AE" i="1">
                              <a:solidFill>
                                <a:schemeClr val="accent5"/>
                              </a:solidFill>
                              <a:latin typeface="Cambria Math" panose="02040503050406030204" pitchFamily="18" charset="0"/>
                              <a:cs typeface="Barlow Semi Condensed Light"/>
                              <a:sym typeface="Barlow Semi Condensed Light"/>
                            </a:rPr>
                            <m:t>𝑏</m:t>
                          </m:r>
                          <m:r>
                            <a:rPr lang="ar-AE" i="1">
                              <a:solidFill>
                                <a:schemeClr val="accent5"/>
                              </a:solidFill>
                              <a:latin typeface="Cambria Math" panose="02040503050406030204" pitchFamily="18" charset="0"/>
                              <a:cs typeface="Barlow Semi Condensed Light"/>
                              <a:sym typeface="Barlow Semi Condensed Light"/>
                            </a:rPr>
                            <m:t> </m:t>
                          </m:r>
                        </m:e>
                      </m:d>
                      <m:r>
                        <a:rPr lang="ar-AE" i="1">
                          <a:solidFill>
                            <a:srgbClr val="FFFFFF"/>
                          </a:solidFill>
                          <a:latin typeface="Cambria Math" panose="02040503050406030204" pitchFamily="18" charset="0"/>
                          <a:cs typeface="Barlow Semi Condensed Light"/>
                          <a:sym typeface="Barlow Semi Condensed Light"/>
                        </a:rPr>
                        <m:t> </m:t>
                      </m:r>
                      <m:r>
                        <a:rPr lang="ar-AE" i="1">
                          <a:solidFill>
                            <a:schemeClr val="accent2"/>
                          </a:solidFill>
                          <a:latin typeface="Cambria Math" panose="02040503050406030204" pitchFamily="18" charset="0"/>
                          <a:cs typeface="Barlow Semi Condensed Light"/>
                          <a:sym typeface="Barlow Semi Condensed Light"/>
                        </a:rPr>
                        <m:t>𝑎</m:t>
                      </m:r>
                      <m:r>
                        <a:rPr lang="ar-AE" i="1">
                          <a:solidFill>
                            <a:schemeClr val="bg1"/>
                          </a:solidFill>
                          <a:latin typeface="Cambria Math" panose="02040503050406030204" pitchFamily="18" charset="0"/>
                          <a:cs typeface="Barlow Semi Condensed Light"/>
                          <a:sym typeface="Barlow Semi Condensed Light"/>
                        </a:rPr>
                        <m:t>∈</m:t>
                      </m:r>
                      <m:r>
                        <a:rPr lang="en-US" i="1">
                          <a:solidFill>
                            <a:srgbClr val="B6D7A8"/>
                          </a:solidFill>
                          <a:latin typeface="Cambria Math" panose="02040503050406030204" pitchFamily="18" charset="0"/>
                          <a:ea typeface="Cambria Math" panose="02040503050406030204" pitchFamily="18" charset="0"/>
                          <a:cs typeface="Barlow Semi Condensed Light"/>
                          <a:sym typeface="Barlow Semi Condensed Light"/>
                        </a:rPr>
                        <m:t>ℚ</m:t>
                      </m:r>
                      <m:r>
                        <a:rPr lang="en-US" i="1">
                          <a:solidFill>
                            <a:schemeClr val="bg1"/>
                          </a:solidFill>
                          <a:latin typeface="Cambria Math" panose="02040503050406030204" pitchFamily="18" charset="0"/>
                          <a:ea typeface="Cambria Math" panose="02040503050406030204" pitchFamily="18" charset="0"/>
                          <a:cs typeface="Barlow Semi Condensed Light"/>
                          <a:sym typeface="Barlow Semi Condensed Light"/>
                        </a:rPr>
                        <m:t>/</m:t>
                      </m:r>
                      <m:sSub>
                        <m:sSubPr>
                          <m:ctrlPr>
                            <a:rPr lang="ar-AE" i="1">
                              <a:solidFill>
                                <a:srgbClr val="FFFFFF"/>
                              </a:solidFill>
                              <a:latin typeface="Cambria Math" panose="02040503050406030204" pitchFamily="18" charset="0"/>
                              <a:cs typeface="Barlow Semi Condensed Light"/>
                              <a:sym typeface="Barlow Semi Condensed Light"/>
                            </a:rPr>
                          </m:ctrlPr>
                        </m:sSubPr>
                        <m:e>
                          <m:r>
                            <a:rPr lang="ar-AE" i="1">
                              <a:solidFill>
                                <a:schemeClr val="accent2"/>
                              </a:solidFill>
                              <a:latin typeface="Cambria Math" panose="02040503050406030204" pitchFamily="18" charset="0"/>
                              <a:cs typeface="Barlow Semi Condensed Light"/>
                              <a:sym typeface="Barlow Semi Condensed Light"/>
                            </a:rPr>
                            <m:t>𝐴</m:t>
                          </m:r>
                        </m:e>
                        <m:sub>
                          <m:r>
                            <a:rPr lang="ar-AE" i="1">
                              <a:solidFill>
                                <a:srgbClr val="D5A6BD"/>
                              </a:solidFill>
                              <a:latin typeface="Cambria Math" panose="02040503050406030204" pitchFamily="18" charset="0"/>
                              <a:ea typeface="Cambria Math" panose="02040503050406030204" pitchFamily="18" charset="0"/>
                              <a:cs typeface="Barlow Semi Condensed Light"/>
                              <a:sym typeface="Barlow Semi Condensed Light"/>
                            </a:rPr>
                            <m:t>ℝ</m:t>
                          </m:r>
                        </m:sub>
                      </m:sSub>
                      <m:r>
                        <a:rPr lang="ar-AE" i="1">
                          <a:solidFill>
                            <a:schemeClr val="bg1"/>
                          </a:solidFill>
                          <a:latin typeface="Cambria Math" panose="02040503050406030204" pitchFamily="18" charset="0"/>
                          <a:ea typeface="Cambria Math" panose="02040503050406030204" pitchFamily="18" charset="0"/>
                          <a:cs typeface="Barlow Semi Condensed Light"/>
                          <a:sym typeface="Barlow Semi Condensed Light"/>
                        </a:rPr>
                        <m:t>,</m:t>
                      </m:r>
                      <m:r>
                        <a:rPr lang="ar-AE" i="1">
                          <a:solidFill>
                            <a:schemeClr val="accent5"/>
                          </a:solidFill>
                          <a:latin typeface="Cambria Math" panose="02040503050406030204" pitchFamily="18" charset="0"/>
                          <a:cs typeface="Barlow Semi Condensed Light"/>
                          <a:sym typeface="Barlow Semi Condensed Light"/>
                        </a:rPr>
                        <m:t>𝑏</m:t>
                      </m:r>
                      <m:r>
                        <a:rPr lang="ar-AE" i="1">
                          <a:solidFill>
                            <a:schemeClr val="bg1"/>
                          </a:solidFill>
                          <a:latin typeface="Cambria Math" panose="02040503050406030204" pitchFamily="18" charset="0"/>
                          <a:cs typeface="Barlow Semi Condensed Light"/>
                          <a:sym typeface="Barlow Semi Condensed Light"/>
                        </a:rPr>
                        <m:t>∈</m:t>
                      </m:r>
                      <m:r>
                        <a:rPr lang="en-US" i="1">
                          <a:solidFill>
                            <a:srgbClr val="B6D7A8"/>
                          </a:solidFill>
                          <a:latin typeface="Cambria Math" panose="02040503050406030204" pitchFamily="18" charset="0"/>
                          <a:ea typeface="Cambria Math" panose="02040503050406030204" pitchFamily="18" charset="0"/>
                          <a:cs typeface="Barlow Semi Condensed Light"/>
                          <a:sym typeface="Barlow Semi Condensed Light"/>
                        </a:rPr>
                        <m:t>ℚ</m:t>
                      </m:r>
                      <m:r>
                        <a:rPr lang="en-US" i="1">
                          <a:solidFill>
                            <a:schemeClr val="bg1"/>
                          </a:solidFill>
                          <a:latin typeface="Cambria Math" panose="02040503050406030204" pitchFamily="18" charset="0"/>
                          <a:ea typeface="Cambria Math" panose="02040503050406030204" pitchFamily="18" charset="0"/>
                          <a:cs typeface="Barlow Semi Condensed Light"/>
                          <a:sym typeface="Barlow Semi Condensed Light"/>
                        </a:rPr>
                        <m:t>/</m:t>
                      </m:r>
                      <m:sSub>
                        <m:sSubPr>
                          <m:ctrlPr>
                            <a:rPr lang="ar-AE" i="1">
                              <a:solidFill>
                                <a:srgbClr val="FFFFFF"/>
                              </a:solidFill>
                              <a:latin typeface="Cambria Math" panose="02040503050406030204" pitchFamily="18" charset="0"/>
                              <a:cs typeface="Barlow Semi Condensed Light"/>
                              <a:sym typeface="Barlow Semi Condensed Light"/>
                            </a:rPr>
                          </m:ctrlPr>
                        </m:sSubPr>
                        <m:e>
                          <m:r>
                            <a:rPr lang="ar-AE" i="1">
                              <a:solidFill>
                                <a:schemeClr val="accent5"/>
                              </a:solidFill>
                              <a:latin typeface="Cambria Math" panose="02040503050406030204" pitchFamily="18" charset="0"/>
                              <a:cs typeface="Barlow Semi Condensed Light"/>
                              <a:sym typeface="Barlow Semi Condensed Light"/>
                            </a:rPr>
                            <m:t>𝐵</m:t>
                          </m:r>
                        </m:e>
                        <m:sub>
                          <m:r>
                            <a:rPr lang="ar-AE" i="1">
                              <a:solidFill>
                                <a:srgbClr val="D5A6BD"/>
                              </a:solidFill>
                              <a:latin typeface="Cambria Math" panose="02040503050406030204" pitchFamily="18" charset="0"/>
                              <a:ea typeface="Cambria Math" panose="02040503050406030204" pitchFamily="18" charset="0"/>
                              <a:cs typeface="Barlow Semi Condensed Light"/>
                              <a:sym typeface="Barlow Semi Condensed Light"/>
                            </a:rPr>
                            <m:t>ℝ</m:t>
                          </m:r>
                        </m:sub>
                      </m:sSub>
                      <m:r>
                        <a:rPr lang="ar-AE" i="1">
                          <a:solidFill>
                            <a:schemeClr val="bg1"/>
                          </a:solidFill>
                          <a:latin typeface="Cambria Math" panose="02040503050406030204" pitchFamily="18" charset="0"/>
                          <a:ea typeface="Cambria Math" panose="02040503050406030204" pitchFamily="18" charset="0"/>
                          <a:cs typeface="Barlow Semi Condensed Light"/>
                          <a:sym typeface="Barlow Semi Condensed Light"/>
                        </a:rPr>
                        <m:t>}</m:t>
                      </m:r>
                      <m:r>
                        <a:rPr lang="en-US" i="1">
                          <a:solidFill>
                            <a:schemeClr val="bg1"/>
                          </a:solidFill>
                          <a:latin typeface="Cambria Math" panose="02040503050406030204" pitchFamily="18" charset="0"/>
                          <a:ea typeface="Cambria Math" panose="02040503050406030204" pitchFamily="18" charset="0"/>
                          <a:cs typeface="Barlow Semi Condensed Light"/>
                          <a:sym typeface="Barlow Semi Condensed Light"/>
                        </a:rPr>
                        <m:t>)</m:t>
                      </m:r>
                      <m:r>
                        <a:rPr lang="en-US" b="0" i="1" smtClean="0">
                          <a:solidFill>
                            <a:schemeClr val="bg1"/>
                          </a:solidFill>
                          <a:latin typeface="Cambria Math" panose="02040503050406030204" pitchFamily="18" charset="0"/>
                          <a:ea typeface="Cambria Math" panose="02040503050406030204" pitchFamily="18" charset="0"/>
                          <a:cs typeface="Barlow Semi Condensed Light"/>
                          <a:sym typeface="Barlow Semi Condensed Light"/>
                        </a:rPr>
                        <m:t>)</m:t>
                      </m:r>
                    </m:oMath>
                  </m:oMathPara>
                </a14:m>
                <a:endParaRPr lang="en-US" dirty="0">
                  <a:solidFill>
                    <a:srgbClr val="FFFFFF"/>
                  </a:solidFill>
                  <a:latin typeface="Barlow Semi Condensed Light"/>
                  <a:ea typeface="Barlow Semi Condensed Light"/>
                  <a:cs typeface="Barlow Semi Condensed Light"/>
                  <a:sym typeface="Barlow Semi Condensed Light"/>
                </a:endParaRPr>
              </a:p>
              <a:p>
                <a:pPr>
                  <a:lnSpc>
                    <a:spcPct val="115000"/>
                  </a:lnSpc>
                </a:pPr>
                <a:r>
                  <a:rPr lang="en-US" dirty="0">
                    <a:solidFill>
                      <a:schemeClr val="bg1"/>
                    </a:solidFill>
                    <a:latin typeface="Barlow Semi Condensed Light"/>
                    <a:ea typeface="Cambria Math" panose="02040503050406030204" pitchFamily="18" charset="0"/>
                    <a:cs typeface="Barlow Semi Condensed Light"/>
                    <a:sym typeface="Barlow Semi Condensed Light"/>
                  </a:rPr>
                  <a:t>	Basic Idea:</a:t>
                </a:r>
              </a:p>
              <a:p>
                <a:pPr>
                  <a:lnSpc>
                    <a:spcPct val="115000"/>
                  </a:lnSpc>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ea typeface="Cambria Math" panose="02040503050406030204" pitchFamily="18" charset="0"/>
                          <a:cs typeface="Barlow Semi Condensed Light"/>
                          <a:sym typeface="Barlow Semi Condensed Light"/>
                        </a:rPr>
                        <m:t>(−∞,</m:t>
                      </m:r>
                      <m:sSub>
                        <m:sSubPr>
                          <m:ctrlPr>
                            <a:rPr lang="ar-AE" i="1">
                              <a:solidFill>
                                <a:srgbClr val="FFFFFF"/>
                              </a:solidFill>
                              <a:latin typeface="Cambria Math" panose="02040503050406030204" pitchFamily="18" charset="0"/>
                              <a:cs typeface="Barlow Semi Condensed Light"/>
                              <a:sym typeface="Barlow Semi Condensed Light"/>
                            </a:rPr>
                          </m:ctrlPr>
                        </m:sSubPr>
                        <m:e>
                          <m:r>
                            <a:rPr lang="ar-AE" i="1">
                              <a:solidFill>
                                <a:schemeClr val="accent2"/>
                              </a:solidFill>
                              <a:latin typeface="Cambria Math" panose="02040503050406030204" pitchFamily="18" charset="0"/>
                              <a:cs typeface="Barlow Semi Condensed Light"/>
                              <a:sym typeface="Barlow Semi Condensed Light"/>
                            </a:rPr>
                            <m:t>𝐴</m:t>
                          </m:r>
                        </m:e>
                        <m:sub>
                          <m:r>
                            <a:rPr lang="ar-AE" i="1">
                              <a:solidFill>
                                <a:srgbClr val="D5A6BD"/>
                              </a:solidFill>
                              <a:latin typeface="Cambria Math" panose="02040503050406030204" pitchFamily="18" charset="0"/>
                              <a:ea typeface="Cambria Math" panose="02040503050406030204" pitchFamily="18" charset="0"/>
                              <a:cs typeface="Barlow Semi Condensed Light"/>
                              <a:sym typeface="Barlow Semi Condensed Light"/>
                            </a:rPr>
                            <m:t>ℝ</m:t>
                          </m:r>
                        </m:sub>
                      </m:sSub>
                      <m:r>
                        <a:rPr lang="en-US" b="0" i="1" smtClean="0">
                          <a:solidFill>
                            <a:schemeClr val="bg1"/>
                          </a:solidFill>
                          <a:latin typeface="Cambria Math" panose="02040503050406030204" pitchFamily="18" charset="0"/>
                          <a:ea typeface="Cambria Math" panose="02040503050406030204" pitchFamily="18" charset="0"/>
                          <a:cs typeface="Barlow Semi Condensed Light"/>
                          <a:sym typeface="Barlow Semi Condensed Light"/>
                        </a:rPr>
                        <m:t>)∗(−∞,</m:t>
                      </m:r>
                      <m:sSub>
                        <m:sSubPr>
                          <m:ctrlPr>
                            <a:rPr lang="ar-AE" i="1">
                              <a:solidFill>
                                <a:srgbClr val="FFFFFF"/>
                              </a:solidFill>
                              <a:latin typeface="Cambria Math" panose="02040503050406030204" pitchFamily="18" charset="0"/>
                              <a:cs typeface="Barlow Semi Condensed Light"/>
                              <a:sym typeface="Barlow Semi Condensed Light"/>
                            </a:rPr>
                          </m:ctrlPr>
                        </m:sSubPr>
                        <m:e>
                          <m:r>
                            <a:rPr lang="ar-AE" i="1">
                              <a:solidFill>
                                <a:schemeClr val="accent5"/>
                              </a:solidFill>
                              <a:latin typeface="Cambria Math" panose="02040503050406030204" pitchFamily="18" charset="0"/>
                              <a:cs typeface="Barlow Semi Condensed Light"/>
                              <a:sym typeface="Barlow Semi Condensed Light"/>
                            </a:rPr>
                            <m:t>𝐵</m:t>
                          </m:r>
                        </m:e>
                        <m:sub>
                          <m:r>
                            <a:rPr lang="ar-AE" i="1">
                              <a:solidFill>
                                <a:srgbClr val="D5A6BD"/>
                              </a:solidFill>
                              <a:latin typeface="Cambria Math" panose="02040503050406030204" pitchFamily="18" charset="0"/>
                              <a:ea typeface="Cambria Math" panose="02040503050406030204" pitchFamily="18" charset="0"/>
                              <a:cs typeface="Barlow Semi Condensed Light"/>
                              <a:sym typeface="Barlow Semi Condensed Light"/>
                            </a:rPr>
                            <m:t>ℝ</m:t>
                          </m:r>
                        </m:sub>
                      </m:sSub>
                      <m:r>
                        <a:rPr lang="en-US" b="0" i="0" smtClean="0">
                          <a:solidFill>
                            <a:schemeClr val="bg1"/>
                          </a:solidFill>
                          <a:latin typeface="Cambria Math" panose="02040503050406030204" pitchFamily="18" charset="0"/>
                          <a:ea typeface="Cambria Math" panose="02040503050406030204" pitchFamily="18" charset="0"/>
                          <a:cs typeface="Barlow Semi Condensed Light"/>
                          <a:sym typeface="Barlow Semi Condensed Light"/>
                        </a:rPr>
                        <m:t>)=(</m:t>
                      </m:r>
                      <m:r>
                        <a:rPr lang="en-US" b="0" i="1" smtClean="0">
                          <a:solidFill>
                            <a:srgbClr val="FFFFFF"/>
                          </a:solidFill>
                          <a:latin typeface="Cambria Math" panose="02040503050406030204" pitchFamily="18" charset="0"/>
                          <a:cs typeface="Barlow Semi Condensed Light"/>
                          <a:sym typeface="Barlow Semi Condensed Light"/>
                        </a:rPr>
                        <m:t>−</m:t>
                      </m:r>
                      <m:r>
                        <a:rPr lang="en-US" b="0" i="1" smtClean="0">
                          <a:solidFill>
                            <a:srgbClr val="FFFFFF"/>
                          </a:solidFill>
                          <a:latin typeface="Cambria Math" panose="02040503050406030204" pitchFamily="18" charset="0"/>
                          <a:ea typeface="Cambria Math" panose="02040503050406030204" pitchFamily="18" charset="0"/>
                          <a:cs typeface="Barlow Semi Condensed Light"/>
                          <a:sym typeface="Barlow Semi Condensed Light"/>
                        </a:rPr>
                        <m:t>∞</m:t>
                      </m:r>
                      <m:r>
                        <a:rPr lang="en-US" b="0" i="1" smtClean="0">
                          <a:solidFill>
                            <a:schemeClr val="bg1"/>
                          </a:solidFill>
                          <a:latin typeface="Cambria Math" panose="02040503050406030204" pitchFamily="18" charset="0"/>
                          <a:ea typeface="Cambria Math" panose="02040503050406030204" pitchFamily="18" charset="0"/>
                          <a:cs typeface="Barlow Semi Condensed Light"/>
                          <a:sym typeface="Barlow Semi Condensed Light"/>
                        </a:rPr>
                        <m:t>,∞)</m:t>
                      </m:r>
                    </m:oMath>
                  </m:oMathPara>
                </a14:m>
                <a:endParaRPr lang="en-US" dirty="0">
                  <a:solidFill>
                    <a:srgbClr val="FFFFFF"/>
                  </a:solidFill>
                  <a:latin typeface="Barlow Semi Condensed Light"/>
                  <a:cs typeface="Barlow Semi Condensed Light"/>
                  <a:sym typeface="Barlow Semi Condensed Light"/>
                </a:endParaRPr>
              </a:p>
              <a:p>
                <a:pPr>
                  <a:lnSpc>
                    <a:spcPct val="115000"/>
                  </a:lnSpc>
                </a:pPr>
                <a14:m>
                  <m:oMathPara xmlns:m="http://schemas.openxmlformats.org/officeDocument/2006/math">
                    <m:oMathParaPr>
                      <m:jc m:val="centerGroup"/>
                    </m:oMathParaPr>
                    <m:oMath xmlns:m="http://schemas.openxmlformats.org/officeDocument/2006/math">
                      <m:r>
                        <a:rPr lang="en-US" i="1">
                          <a:solidFill>
                            <a:srgbClr val="B6D7A8"/>
                          </a:solidFill>
                          <a:latin typeface="Cambria Math" panose="02040503050406030204" pitchFamily="18" charset="0"/>
                          <a:ea typeface="Cambria Math" panose="02040503050406030204" pitchFamily="18" charset="0"/>
                          <a:cs typeface="Barlow Semi Condensed Light"/>
                          <a:sym typeface="Barlow Semi Condensed Light"/>
                        </a:rPr>
                        <m:t>ℚ</m:t>
                      </m:r>
                      <m:r>
                        <a:rPr lang="en-US" i="1" smtClean="0">
                          <a:solidFill>
                            <a:schemeClr val="bg1"/>
                          </a:solidFill>
                          <a:latin typeface="Cambria Math" panose="02040503050406030204" pitchFamily="18" charset="0"/>
                          <a:ea typeface="Cambria Math" panose="02040503050406030204" pitchFamily="18" charset="0"/>
                          <a:cs typeface="Barlow Semi Condensed Light"/>
                          <a:sym typeface="Barlow Semi Condensed Light"/>
                        </a:rPr>
                        <m:t>/</m:t>
                      </m:r>
                      <m:r>
                        <a:rPr lang="en-US" b="0" i="1" smtClean="0">
                          <a:solidFill>
                            <a:schemeClr val="bg1"/>
                          </a:solidFill>
                          <a:latin typeface="Cambria Math" panose="02040503050406030204" pitchFamily="18" charset="0"/>
                          <a:ea typeface="Cambria Math" panose="02040503050406030204" pitchFamily="18" charset="0"/>
                          <a:cs typeface="Barlow Semi Condensed Light"/>
                          <a:sym typeface="Barlow Semi Condensed Light"/>
                        </a:rPr>
                        <m:t>(−∞,</m:t>
                      </m:r>
                      <m:sSub>
                        <m:sSubPr>
                          <m:ctrlPr>
                            <a:rPr lang="ar-AE" i="1">
                              <a:solidFill>
                                <a:srgbClr val="FFFFFF"/>
                              </a:solidFill>
                              <a:latin typeface="Cambria Math" panose="02040503050406030204" pitchFamily="18" charset="0"/>
                              <a:cs typeface="Barlow Semi Condensed Light"/>
                              <a:sym typeface="Barlow Semi Condensed Light"/>
                            </a:rPr>
                          </m:ctrlPr>
                        </m:sSubPr>
                        <m:e>
                          <m:r>
                            <a:rPr lang="ar-AE" i="1">
                              <a:solidFill>
                                <a:schemeClr val="accent2"/>
                              </a:solidFill>
                              <a:latin typeface="Cambria Math" panose="02040503050406030204" pitchFamily="18" charset="0"/>
                              <a:cs typeface="Barlow Semi Condensed Light"/>
                              <a:sym typeface="Barlow Semi Condensed Light"/>
                            </a:rPr>
                            <m:t>𝐴</m:t>
                          </m:r>
                        </m:e>
                        <m:sub>
                          <m:r>
                            <a:rPr lang="ar-AE" i="1">
                              <a:solidFill>
                                <a:srgbClr val="D5A6BD"/>
                              </a:solidFill>
                              <a:latin typeface="Cambria Math" panose="02040503050406030204" pitchFamily="18" charset="0"/>
                              <a:ea typeface="Cambria Math" panose="02040503050406030204" pitchFamily="18" charset="0"/>
                              <a:cs typeface="Barlow Semi Condensed Light"/>
                              <a:sym typeface="Barlow Semi Condensed Light"/>
                            </a:rPr>
                            <m:t>ℝ</m:t>
                          </m:r>
                        </m:sub>
                      </m:sSub>
                      <m:r>
                        <a:rPr lang="en-US" b="0" i="1" smtClean="0">
                          <a:solidFill>
                            <a:schemeClr val="bg1"/>
                          </a:solidFill>
                          <a:latin typeface="Cambria Math" panose="02040503050406030204" pitchFamily="18" charset="0"/>
                          <a:ea typeface="Cambria Math" panose="02040503050406030204" pitchFamily="18" charset="0"/>
                          <a:cs typeface="Barlow Semi Condensed Light"/>
                          <a:sym typeface="Barlow Semi Condensed Light"/>
                        </a:rPr>
                        <m:t>)∗</m:t>
                      </m:r>
                      <m:r>
                        <a:rPr lang="en-US" i="1">
                          <a:solidFill>
                            <a:srgbClr val="B6D7A8"/>
                          </a:solidFill>
                          <a:latin typeface="Cambria Math" panose="02040503050406030204" pitchFamily="18" charset="0"/>
                          <a:ea typeface="Cambria Math" panose="02040503050406030204" pitchFamily="18" charset="0"/>
                          <a:cs typeface="Barlow Semi Condensed Light"/>
                          <a:sym typeface="Barlow Semi Condensed Light"/>
                        </a:rPr>
                        <m:t>ℚ</m:t>
                      </m:r>
                      <m:r>
                        <a:rPr lang="en-US" i="1" smtClean="0">
                          <a:solidFill>
                            <a:schemeClr val="bg1"/>
                          </a:solidFill>
                          <a:latin typeface="Cambria Math" panose="02040503050406030204" pitchFamily="18" charset="0"/>
                          <a:ea typeface="Cambria Math" panose="02040503050406030204" pitchFamily="18" charset="0"/>
                          <a:cs typeface="Barlow Semi Condensed Light"/>
                          <a:sym typeface="Barlow Semi Condensed Light"/>
                        </a:rPr>
                        <m:t>/</m:t>
                      </m:r>
                      <m:r>
                        <a:rPr lang="en-US" b="0" i="1" smtClean="0">
                          <a:solidFill>
                            <a:schemeClr val="bg1"/>
                          </a:solidFill>
                          <a:latin typeface="Cambria Math" panose="02040503050406030204" pitchFamily="18" charset="0"/>
                          <a:ea typeface="Cambria Math" panose="02040503050406030204" pitchFamily="18" charset="0"/>
                          <a:cs typeface="Barlow Semi Condensed Light"/>
                          <a:sym typeface="Barlow Semi Condensed Light"/>
                        </a:rPr>
                        <m:t>(−∞,</m:t>
                      </m:r>
                      <m:sSub>
                        <m:sSubPr>
                          <m:ctrlPr>
                            <a:rPr lang="ar-AE" i="1">
                              <a:solidFill>
                                <a:srgbClr val="FFFFFF"/>
                              </a:solidFill>
                              <a:latin typeface="Cambria Math" panose="02040503050406030204" pitchFamily="18" charset="0"/>
                              <a:cs typeface="Barlow Semi Condensed Light"/>
                              <a:sym typeface="Barlow Semi Condensed Light"/>
                            </a:rPr>
                          </m:ctrlPr>
                        </m:sSubPr>
                        <m:e>
                          <m:r>
                            <a:rPr lang="ar-AE" i="1">
                              <a:solidFill>
                                <a:schemeClr val="accent5"/>
                              </a:solidFill>
                              <a:latin typeface="Cambria Math" panose="02040503050406030204" pitchFamily="18" charset="0"/>
                              <a:cs typeface="Barlow Semi Condensed Light"/>
                              <a:sym typeface="Barlow Semi Condensed Light"/>
                            </a:rPr>
                            <m:t>𝐵</m:t>
                          </m:r>
                        </m:e>
                        <m:sub>
                          <m:r>
                            <a:rPr lang="ar-AE" i="1">
                              <a:solidFill>
                                <a:srgbClr val="D5A6BD"/>
                              </a:solidFill>
                              <a:latin typeface="Cambria Math" panose="02040503050406030204" pitchFamily="18" charset="0"/>
                              <a:ea typeface="Cambria Math" panose="02040503050406030204" pitchFamily="18" charset="0"/>
                              <a:cs typeface="Barlow Semi Condensed Light"/>
                              <a:sym typeface="Barlow Semi Condensed Light"/>
                            </a:rPr>
                            <m:t>ℝ</m:t>
                          </m:r>
                        </m:sub>
                      </m:sSub>
                      <m:r>
                        <a:rPr lang="en-US" b="0" i="0" smtClean="0">
                          <a:solidFill>
                            <a:schemeClr val="bg1"/>
                          </a:solidFill>
                          <a:latin typeface="Cambria Math" panose="02040503050406030204" pitchFamily="18" charset="0"/>
                          <a:ea typeface="Cambria Math" panose="02040503050406030204" pitchFamily="18" charset="0"/>
                          <a:cs typeface="Barlow Semi Condensed Light"/>
                          <a:sym typeface="Barlow Semi Condensed Light"/>
                        </a:rPr>
                        <m:t>)=</m:t>
                      </m:r>
                      <m:r>
                        <a:rPr lang="en-US" i="1" smtClean="0">
                          <a:solidFill>
                            <a:schemeClr val="bg1"/>
                          </a:solidFill>
                          <a:latin typeface="Cambria Math" panose="02040503050406030204" pitchFamily="18" charset="0"/>
                          <a:ea typeface="Cambria Math" panose="02040503050406030204" pitchFamily="18" charset="0"/>
                          <a:cs typeface="Barlow Semi Condensed Light"/>
                          <a:sym typeface="Barlow Semi Condensed Light"/>
                        </a:rPr>
                        <m:t> </m:t>
                      </m:r>
                      <m:r>
                        <a:rPr lang="en-US" b="0" i="1" smtClean="0">
                          <a:solidFill>
                            <a:schemeClr val="bg1"/>
                          </a:solidFill>
                          <a:latin typeface="Cambria Math" panose="02040503050406030204" pitchFamily="18" charset="0"/>
                          <a:ea typeface="Cambria Math" panose="02040503050406030204" pitchFamily="18" charset="0"/>
                          <a:cs typeface="Barlow Semi Condensed Light"/>
                          <a:sym typeface="Barlow Semi Condensed Light"/>
                        </a:rPr>
                        <m:t>[</m:t>
                      </m:r>
                      <m:sSub>
                        <m:sSubPr>
                          <m:ctrlPr>
                            <a:rPr lang="ar-AE" i="1">
                              <a:solidFill>
                                <a:srgbClr val="FFFFFF"/>
                              </a:solidFill>
                              <a:latin typeface="Cambria Math" panose="02040503050406030204" pitchFamily="18" charset="0"/>
                              <a:cs typeface="Barlow Semi Condensed Light"/>
                              <a:sym typeface="Barlow Semi Condensed Light"/>
                            </a:rPr>
                          </m:ctrlPr>
                        </m:sSubPr>
                        <m:e>
                          <m:r>
                            <a:rPr lang="ar-AE" i="1">
                              <a:solidFill>
                                <a:schemeClr val="accent2"/>
                              </a:solidFill>
                              <a:latin typeface="Cambria Math" panose="02040503050406030204" pitchFamily="18" charset="0"/>
                              <a:cs typeface="Barlow Semi Condensed Light"/>
                              <a:sym typeface="Barlow Semi Condensed Light"/>
                            </a:rPr>
                            <m:t>𝐴</m:t>
                          </m:r>
                        </m:e>
                        <m:sub>
                          <m:r>
                            <a:rPr lang="ar-AE" i="1">
                              <a:solidFill>
                                <a:srgbClr val="D5A6BD"/>
                              </a:solidFill>
                              <a:latin typeface="Cambria Math" panose="02040503050406030204" pitchFamily="18" charset="0"/>
                              <a:ea typeface="Cambria Math" panose="02040503050406030204" pitchFamily="18" charset="0"/>
                              <a:cs typeface="Barlow Semi Condensed Light"/>
                              <a:sym typeface="Barlow Semi Condensed Light"/>
                            </a:rPr>
                            <m:t>ℝ</m:t>
                          </m:r>
                        </m:sub>
                      </m:sSub>
                      <m:sSub>
                        <m:sSubPr>
                          <m:ctrlPr>
                            <a:rPr lang="ar-AE" i="1">
                              <a:solidFill>
                                <a:srgbClr val="FFFFFF"/>
                              </a:solidFill>
                              <a:latin typeface="Cambria Math" panose="02040503050406030204" pitchFamily="18" charset="0"/>
                              <a:cs typeface="Barlow Semi Condensed Light"/>
                              <a:sym typeface="Barlow Semi Condensed Light"/>
                            </a:rPr>
                          </m:ctrlPr>
                        </m:sSubPr>
                        <m:e>
                          <m:r>
                            <a:rPr lang="ar-AE" i="1">
                              <a:solidFill>
                                <a:schemeClr val="accent5"/>
                              </a:solidFill>
                              <a:latin typeface="Cambria Math" panose="02040503050406030204" pitchFamily="18" charset="0"/>
                              <a:cs typeface="Barlow Semi Condensed Light"/>
                              <a:sym typeface="Barlow Semi Condensed Light"/>
                            </a:rPr>
                            <m:t>𝐵</m:t>
                          </m:r>
                        </m:e>
                        <m:sub>
                          <m:r>
                            <a:rPr lang="ar-AE" i="1">
                              <a:solidFill>
                                <a:srgbClr val="D5A6BD"/>
                              </a:solidFill>
                              <a:latin typeface="Cambria Math" panose="02040503050406030204" pitchFamily="18" charset="0"/>
                              <a:ea typeface="Cambria Math" panose="02040503050406030204" pitchFamily="18" charset="0"/>
                              <a:cs typeface="Barlow Semi Condensed Light"/>
                              <a:sym typeface="Barlow Semi Condensed Light"/>
                            </a:rPr>
                            <m:t>ℝ</m:t>
                          </m:r>
                        </m:sub>
                      </m:sSub>
                      <m:r>
                        <a:rPr lang="en-US" b="0" i="1" smtClean="0">
                          <a:solidFill>
                            <a:schemeClr val="bg1"/>
                          </a:solidFill>
                          <a:latin typeface="Cambria Math" panose="02040503050406030204" pitchFamily="18" charset="0"/>
                          <a:ea typeface="Cambria Math" panose="02040503050406030204" pitchFamily="18" charset="0"/>
                          <a:cs typeface="Barlow Semi Condensed Light"/>
                          <a:sym typeface="Barlow Semi Condensed Light"/>
                        </a:rPr>
                        <m:t>,∞)</m:t>
                      </m:r>
                    </m:oMath>
                  </m:oMathPara>
                </a14:m>
                <a:endParaRPr lang="en-US" dirty="0">
                  <a:solidFill>
                    <a:srgbClr val="FFFFFF"/>
                  </a:solidFill>
                  <a:latin typeface="Barlow Semi Condensed Light"/>
                  <a:cs typeface="Barlow Semi Condensed Light"/>
                  <a:sym typeface="Barlow Semi Condensed Light"/>
                </a:endParaRPr>
              </a:p>
              <a:p>
                <a:pPr>
                  <a:lnSpc>
                    <a:spcPct val="115000"/>
                  </a:lnSpc>
                </a:pPr>
                <a14:m>
                  <m:oMathPara xmlns:m="http://schemas.openxmlformats.org/officeDocument/2006/math">
                    <m:oMathParaPr>
                      <m:jc m:val="centerGroup"/>
                    </m:oMathParaPr>
                    <m:oMath xmlns:m="http://schemas.openxmlformats.org/officeDocument/2006/math">
                      <m:r>
                        <a:rPr lang="en-US" i="1">
                          <a:solidFill>
                            <a:srgbClr val="B6D7A8"/>
                          </a:solidFill>
                          <a:latin typeface="Cambria Math" panose="02040503050406030204" pitchFamily="18" charset="0"/>
                          <a:ea typeface="Cambria Math" panose="02040503050406030204" pitchFamily="18" charset="0"/>
                          <a:cs typeface="Barlow Semi Condensed Light"/>
                          <a:sym typeface="Barlow Semi Condensed Light"/>
                        </a:rPr>
                        <m:t>ℚ</m:t>
                      </m:r>
                      <m:r>
                        <a:rPr lang="en-US" i="1">
                          <a:solidFill>
                            <a:schemeClr val="bg1"/>
                          </a:solidFill>
                          <a:latin typeface="Cambria Math" panose="02040503050406030204" pitchFamily="18" charset="0"/>
                          <a:ea typeface="Cambria Math" panose="02040503050406030204" pitchFamily="18" charset="0"/>
                          <a:cs typeface="Barlow Semi Condensed Light"/>
                          <a:sym typeface="Barlow Semi Condensed Light"/>
                        </a:rPr>
                        <m:t>/</m:t>
                      </m:r>
                      <m:r>
                        <a:rPr lang="en-US" b="0" i="1" smtClean="0">
                          <a:solidFill>
                            <a:schemeClr val="bg1"/>
                          </a:solidFill>
                          <a:latin typeface="Cambria Math" panose="02040503050406030204" pitchFamily="18" charset="0"/>
                          <a:ea typeface="Cambria Math" panose="02040503050406030204" pitchFamily="18" charset="0"/>
                          <a:cs typeface="Barlow Semi Condensed Light"/>
                          <a:sym typeface="Barlow Semi Condensed Light"/>
                        </a:rPr>
                        <m:t>(</m:t>
                      </m:r>
                      <m:r>
                        <a:rPr lang="en-US" i="1">
                          <a:solidFill>
                            <a:srgbClr val="B6D7A8"/>
                          </a:solidFill>
                          <a:latin typeface="Cambria Math" panose="02040503050406030204" pitchFamily="18" charset="0"/>
                          <a:ea typeface="Cambria Math" panose="02040503050406030204" pitchFamily="18" charset="0"/>
                          <a:cs typeface="Barlow Semi Condensed Light"/>
                          <a:sym typeface="Barlow Semi Condensed Light"/>
                        </a:rPr>
                        <m:t>ℚ</m:t>
                      </m:r>
                      <m:r>
                        <a:rPr lang="en-US" i="1" smtClean="0">
                          <a:solidFill>
                            <a:schemeClr val="bg1"/>
                          </a:solidFill>
                          <a:latin typeface="Cambria Math" panose="02040503050406030204" pitchFamily="18" charset="0"/>
                          <a:ea typeface="Cambria Math" panose="02040503050406030204" pitchFamily="18" charset="0"/>
                          <a:cs typeface="Barlow Semi Condensed Light"/>
                          <a:sym typeface="Barlow Semi Condensed Light"/>
                        </a:rPr>
                        <m:t>/(−∞</m:t>
                      </m:r>
                      <m:r>
                        <a:rPr lang="en-US" i="1">
                          <a:solidFill>
                            <a:schemeClr val="bg1"/>
                          </a:solidFill>
                          <a:latin typeface="Cambria Math" panose="02040503050406030204" pitchFamily="18" charset="0"/>
                          <a:ea typeface="Cambria Math" panose="02040503050406030204" pitchFamily="18" charset="0"/>
                          <a:cs typeface="Barlow Semi Condensed Light"/>
                          <a:sym typeface="Barlow Semi Condensed Light"/>
                        </a:rPr>
                        <m:t>,</m:t>
                      </m:r>
                      <m:sSub>
                        <m:sSubPr>
                          <m:ctrlPr>
                            <a:rPr lang="ar-AE" i="1">
                              <a:solidFill>
                                <a:srgbClr val="FFFFFF"/>
                              </a:solidFill>
                              <a:latin typeface="Cambria Math" panose="02040503050406030204" pitchFamily="18" charset="0"/>
                              <a:cs typeface="Barlow Semi Condensed Light"/>
                              <a:sym typeface="Barlow Semi Condensed Light"/>
                            </a:rPr>
                          </m:ctrlPr>
                        </m:sSubPr>
                        <m:e>
                          <m:r>
                            <a:rPr lang="ar-AE" i="1">
                              <a:solidFill>
                                <a:schemeClr val="accent2"/>
                              </a:solidFill>
                              <a:latin typeface="Cambria Math" panose="02040503050406030204" pitchFamily="18" charset="0"/>
                              <a:cs typeface="Barlow Semi Condensed Light"/>
                              <a:sym typeface="Barlow Semi Condensed Light"/>
                            </a:rPr>
                            <m:t>𝐴</m:t>
                          </m:r>
                        </m:e>
                        <m:sub>
                          <m:r>
                            <a:rPr lang="ar-AE" i="1">
                              <a:solidFill>
                                <a:srgbClr val="D5A6BD"/>
                              </a:solidFill>
                              <a:latin typeface="Cambria Math" panose="02040503050406030204" pitchFamily="18" charset="0"/>
                              <a:ea typeface="Cambria Math" panose="02040503050406030204" pitchFamily="18" charset="0"/>
                              <a:cs typeface="Barlow Semi Condensed Light"/>
                              <a:sym typeface="Barlow Semi Condensed Light"/>
                            </a:rPr>
                            <m:t>ℝ</m:t>
                          </m:r>
                        </m:sub>
                      </m:sSub>
                      <m:r>
                        <a:rPr lang="en-US" i="1">
                          <a:solidFill>
                            <a:schemeClr val="bg1"/>
                          </a:solidFill>
                          <a:latin typeface="Cambria Math" panose="02040503050406030204" pitchFamily="18" charset="0"/>
                          <a:ea typeface="Cambria Math" panose="02040503050406030204" pitchFamily="18" charset="0"/>
                          <a:cs typeface="Barlow Semi Condensed Light"/>
                          <a:sym typeface="Barlow Semi Condensed Light"/>
                        </a:rPr>
                        <m:t>)∗</m:t>
                      </m:r>
                      <m:r>
                        <a:rPr lang="en-US" i="1">
                          <a:solidFill>
                            <a:srgbClr val="B6D7A8"/>
                          </a:solidFill>
                          <a:latin typeface="Cambria Math" panose="02040503050406030204" pitchFamily="18" charset="0"/>
                          <a:ea typeface="Cambria Math" panose="02040503050406030204" pitchFamily="18" charset="0"/>
                          <a:cs typeface="Barlow Semi Condensed Light"/>
                          <a:sym typeface="Barlow Semi Condensed Light"/>
                        </a:rPr>
                        <m:t>ℚ</m:t>
                      </m:r>
                      <m:r>
                        <a:rPr lang="en-US" i="1" smtClean="0">
                          <a:solidFill>
                            <a:schemeClr val="bg1"/>
                          </a:solidFill>
                          <a:latin typeface="Cambria Math" panose="02040503050406030204" pitchFamily="18" charset="0"/>
                          <a:ea typeface="Cambria Math" panose="02040503050406030204" pitchFamily="18" charset="0"/>
                          <a:cs typeface="Barlow Semi Condensed Light"/>
                          <a:sym typeface="Barlow Semi Condensed Light"/>
                        </a:rPr>
                        <m:t>/(−</m:t>
                      </m:r>
                      <m:r>
                        <a:rPr lang="en-US" i="1">
                          <a:solidFill>
                            <a:schemeClr val="bg1"/>
                          </a:solidFill>
                          <a:latin typeface="Cambria Math" panose="02040503050406030204" pitchFamily="18" charset="0"/>
                          <a:ea typeface="Cambria Math" panose="02040503050406030204" pitchFamily="18" charset="0"/>
                          <a:cs typeface="Barlow Semi Condensed Light"/>
                          <a:sym typeface="Barlow Semi Condensed Light"/>
                        </a:rPr>
                        <m:t>∞,</m:t>
                      </m:r>
                      <m:sSub>
                        <m:sSubPr>
                          <m:ctrlPr>
                            <a:rPr lang="ar-AE" i="1">
                              <a:solidFill>
                                <a:srgbClr val="FFFFFF"/>
                              </a:solidFill>
                              <a:latin typeface="Cambria Math" panose="02040503050406030204" pitchFamily="18" charset="0"/>
                              <a:cs typeface="Barlow Semi Condensed Light"/>
                              <a:sym typeface="Barlow Semi Condensed Light"/>
                            </a:rPr>
                          </m:ctrlPr>
                        </m:sSubPr>
                        <m:e>
                          <m:r>
                            <a:rPr lang="ar-AE" i="1">
                              <a:solidFill>
                                <a:schemeClr val="accent5"/>
                              </a:solidFill>
                              <a:latin typeface="Cambria Math" panose="02040503050406030204" pitchFamily="18" charset="0"/>
                              <a:cs typeface="Barlow Semi Condensed Light"/>
                              <a:sym typeface="Barlow Semi Condensed Light"/>
                            </a:rPr>
                            <m:t>𝐵</m:t>
                          </m:r>
                        </m:e>
                        <m:sub>
                          <m:r>
                            <a:rPr lang="ar-AE" i="1">
                              <a:solidFill>
                                <a:srgbClr val="D5A6BD"/>
                              </a:solidFill>
                              <a:latin typeface="Cambria Math" panose="02040503050406030204" pitchFamily="18" charset="0"/>
                              <a:ea typeface="Cambria Math" panose="02040503050406030204" pitchFamily="18" charset="0"/>
                              <a:cs typeface="Barlow Semi Condensed Light"/>
                              <a:sym typeface="Barlow Semi Condensed Light"/>
                            </a:rPr>
                            <m:t>ℝ</m:t>
                          </m:r>
                        </m:sub>
                      </m:sSub>
                      <m:r>
                        <a:rPr lang="en-US">
                          <a:solidFill>
                            <a:schemeClr val="bg1"/>
                          </a:solidFill>
                          <a:latin typeface="Cambria Math" panose="02040503050406030204" pitchFamily="18" charset="0"/>
                          <a:ea typeface="Cambria Math" panose="02040503050406030204" pitchFamily="18" charset="0"/>
                          <a:cs typeface="Barlow Semi Condensed Light"/>
                          <a:sym typeface="Barlow Semi Condensed Light"/>
                        </a:rPr>
                        <m:t>)</m:t>
                      </m:r>
                      <m:r>
                        <a:rPr lang="en-US" b="0" i="1" smtClean="0">
                          <a:solidFill>
                            <a:schemeClr val="bg1"/>
                          </a:solidFill>
                          <a:latin typeface="Cambria Math" panose="02040503050406030204" pitchFamily="18" charset="0"/>
                          <a:ea typeface="Cambria Math" panose="02040503050406030204" pitchFamily="18" charset="0"/>
                          <a:cs typeface="Barlow Semi Condensed Light"/>
                          <a:sym typeface="Barlow Semi Condensed Light"/>
                        </a:rPr>
                        <m:t>)</m:t>
                      </m:r>
                      <m:r>
                        <a:rPr lang="en-US" b="0" i="1" dirty="0" smtClean="0">
                          <a:solidFill>
                            <a:srgbClr val="FFFFFF"/>
                          </a:solidFill>
                          <a:latin typeface="Cambria Math" panose="02040503050406030204" pitchFamily="18" charset="0"/>
                          <a:cs typeface="Barlow Semi Condensed Light"/>
                          <a:sym typeface="Barlow Semi Condensed Light"/>
                        </a:rPr>
                        <m:t>=</m:t>
                      </m:r>
                      <m:r>
                        <a:rPr lang="en-US" i="1">
                          <a:solidFill>
                            <a:schemeClr val="bg1"/>
                          </a:solidFill>
                          <a:latin typeface="Cambria Math" panose="02040503050406030204" pitchFamily="18" charset="0"/>
                          <a:ea typeface="Cambria Math" panose="02040503050406030204" pitchFamily="18" charset="0"/>
                          <a:cs typeface="Barlow Semi Condensed Light"/>
                          <a:sym typeface="Barlow Semi Condensed Light"/>
                        </a:rPr>
                        <m:t>(−∞,</m:t>
                      </m:r>
                      <m:sSub>
                        <m:sSubPr>
                          <m:ctrlPr>
                            <a:rPr lang="ar-AE" i="1">
                              <a:solidFill>
                                <a:srgbClr val="FFFFFF"/>
                              </a:solidFill>
                              <a:latin typeface="Cambria Math" panose="02040503050406030204" pitchFamily="18" charset="0"/>
                              <a:cs typeface="Barlow Semi Condensed Light"/>
                              <a:sym typeface="Barlow Semi Condensed Light"/>
                            </a:rPr>
                          </m:ctrlPr>
                        </m:sSubPr>
                        <m:e>
                          <m:r>
                            <a:rPr lang="ar-AE" i="1">
                              <a:solidFill>
                                <a:schemeClr val="accent2"/>
                              </a:solidFill>
                              <a:latin typeface="Cambria Math" panose="02040503050406030204" pitchFamily="18" charset="0"/>
                              <a:cs typeface="Barlow Semi Condensed Light"/>
                              <a:sym typeface="Barlow Semi Condensed Light"/>
                            </a:rPr>
                            <m:t>𝐴</m:t>
                          </m:r>
                        </m:e>
                        <m:sub>
                          <m:r>
                            <a:rPr lang="ar-AE" i="1">
                              <a:solidFill>
                                <a:srgbClr val="D5A6BD"/>
                              </a:solidFill>
                              <a:latin typeface="Cambria Math" panose="02040503050406030204" pitchFamily="18" charset="0"/>
                              <a:ea typeface="Cambria Math" panose="02040503050406030204" pitchFamily="18" charset="0"/>
                              <a:cs typeface="Barlow Semi Condensed Light"/>
                              <a:sym typeface="Barlow Semi Condensed Light"/>
                            </a:rPr>
                            <m:t>ℝ</m:t>
                          </m:r>
                        </m:sub>
                      </m:sSub>
                      <m:sSub>
                        <m:sSubPr>
                          <m:ctrlPr>
                            <a:rPr lang="ar-AE" i="1">
                              <a:solidFill>
                                <a:srgbClr val="FFFFFF"/>
                              </a:solidFill>
                              <a:latin typeface="Cambria Math" panose="02040503050406030204" pitchFamily="18" charset="0"/>
                              <a:cs typeface="Barlow Semi Condensed Light"/>
                              <a:sym typeface="Barlow Semi Condensed Light"/>
                            </a:rPr>
                          </m:ctrlPr>
                        </m:sSubPr>
                        <m:e>
                          <m:r>
                            <a:rPr lang="ar-AE" i="1">
                              <a:solidFill>
                                <a:schemeClr val="accent5"/>
                              </a:solidFill>
                              <a:latin typeface="Cambria Math" panose="02040503050406030204" pitchFamily="18" charset="0"/>
                              <a:cs typeface="Barlow Semi Condensed Light"/>
                              <a:sym typeface="Barlow Semi Condensed Light"/>
                            </a:rPr>
                            <m:t>𝐵</m:t>
                          </m:r>
                        </m:e>
                        <m:sub>
                          <m:r>
                            <a:rPr lang="ar-AE" i="1">
                              <a:solidFill>
                                <a:srgbClr val="D5A6BD"/>
                              </a:solidFill>
                              <a:latin typeface="Cambria Math" panose="02040503050406030204" pitchFamily="18" charset="0"/>
                              <a:ea typeface="Cambria Math" panose="02040503050406030204" pitchFamily="18" charset="0"/>
                              <a:cs typeface="Barlow Semi Condensed Light"/>
                              <a:sym typeface="Barlow Semi Condensed Light"/>
                            </a:rPr>
                            <m:t>ℝ</m:t>
                          </m:r>
                        </m:sub>
                      </m:sSub>
                      <m:r>
                        <a:rPr lang="en-US" b="0" i="1" smtClean="0">
                          <a:solidFill>
                            <a:schemeClr val="bg1"/>
                          </a:solidFill>
                          <a:latin typeface="Cambria Math" panose="02040503050406030204" pitchFamily="18" charset="0"/>
                          <a:ea typeface="Cambria Math" panose="02040503050406030204" pitchFamily="18" charset="0"/>
                          <a:cs typeface="Barlow Semi Condensed Light"/>
                          <a:sym typeface="Barlow Semi Condensed Light"/>
                        </a:rPr>
                        <m:t>]</m:t>
                      </m:r>
                    </m:oMath>
                  </m:oMathPara>
                </a14:m>
                <a:endParaRPr lang="en-US" dirty="0">
                  <a:solidFill>
                    <a:srgbClr val="FFFFFF"/>
                  </a:solidFill>
                  <a:latin typeface="Barlow Semi Condensed Light"/>
                  <a:cs typeface="Barlow Semi Condensed Light"/>
                  <a:sym typeface="Barlow Semi Condensed Light"/>
                </a:endParaRPr>
              </a:p>
              <a:p>
                <a:pPr>
                  <a:lnSpc>
                    <a:spcPct val="115000"/>
                  </a:lnSpc>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ea typeface="Cambria Math" panose="02040503050406030204" pitchFamily="18" charset="0"/>
                          <a:cs typeface="Barlow Semi Condensed Light"/>
                          <a:sym typeface="Barlow Semi Condensed Light"/>
                        </a:rPr>
                        <m:t>𝑓</m:t>
                      </m:r>
                      <m:r>
                        <a:rPr lang="en-US" b="0" i="1" smtClean="0">
                          <a:solidFill>
                            <a:schemeClr val="bg1"/>
                          </a:solidFill>
                          <a:latin typeface="Cambria Math" panose="02040503050406030204" pitchFamily="18" charset="0"/>
                          <a:ea typeface="Cambria Math" panose="02040503050406030204" pitchFamily="18" charset="0"/>
                          <a:cs typeface="Barlow Semi Condensed Light"/>
                          <a:sym typeface="Barlow Semi Condensed Light"/>
                        </a:rPr>
                        <m:t>:(</m:t>
                      </m:r>
                      <m:r>
                        <a:rPr lang="en-US" i="1" smtClean="0">
                          <a:solidFill>
                            <a:srgbClr val="B6D7A8"/>
                          </a:solidFill>
                          <a:latin typeface="Cambria Math" panose="02040503050406030204" pitchFamily="18" charset="0"/>
                          <a:ea typeface="Cambria Math" panose="02040503050406030204" pitchFamily="18" charset="0"/>
                          <a:cs typeface="Barlow Semi Condensed Light"/>
                          <a:sym typeface="Barlow Semi Condensed Light"/>
                        </a:rPr>
                        <m:t>ℚ</m:t>
                      </m:r>
                      <m:r>
                        <a:rPr lang="en-US" i="1">
                          <a:solidFill>
                            <a:schemeClr val="bg1"/>
                          </a:solidFill>
                          <a:latin typeface="Cambria Math" panose="02040503050406030204" pitchFamily="18" charset="0"/>
                          <a:ea typeface="Cambria Math" panose="02040503050406030204" pitchFamily="18" charset="0"/>
                          <a:cs typeface="Barlow Semi Condensed Light"/>
                          <a:sym typeface="Barlow Semi Condensed Light"/>
                        </a:rPr>
                        <m:t>/</m:t>
                      </m:r>
                      <m:r>
                        <a:rPr lang="en-US" b="0" i="1" smtClean="0">
                          <a:solidFill>
                            <a:schemeClr val="bg1"/>
                          </a:solidFill>
                          <a:latin typeface="Cambria Math" panose="02040503050406030204" pitchFamily="18" charset="0"/>
                          <a:ea typeface="Cambria Math" panose="02040503050406030204" pitchFamily="18" charset="0"/>
                          <a:cs typeface="Barlow Semi Condensed Light"/>
                          <a:sym typeface="Barlow Semi Condensed Light"/>
                        </a:rPr>
                        <m:t>(</m:t>
                      </m:r>
                      <m:r>
                        <a:rPr lang="en-US" i="1">
                          <a:solidFill>
                            <a:srgbClr val="B6D7A8"/>
                          </a:solidFill>
                          <a:latin typeface="Cambria Math" panose="02040503050406030204" pitchFamily="18" charset="0"/>
                          <a:ea typeface="Cambria Math" panose="02040503050406030204" pitchFamily="18" charset="0"/>
                          <a:cs typeface="Barlow Semi Condensed Light"/>
                          <a:sym typeface="Barlow Semi Condensed Light"/>
                        </a:rPr>
                        <m:t>ℚ</m:t>
                      </m:r>
                      <m:r>
                        <a:rPr lang="en-US" i="1" smtClean="0">
                          <a:solidFill>
                            <a:schemeClr val="bg1"/>
                          </a:solidFill>
                          <a:latin typeface="Cambria Math" panose="02040503050406030204" pitchFamily="18" charset="0"/>
                          <a:ea typeface="Cambria Math" panose="02040503050406030204" pitchFamily="18" charset="0"/>
                          <a:cs typeface="Barlow Semi Condensed Light"/>
                          <a:sym typeface="Barlow Semi Condensed Light"/>
                        </a:rPr>
                        <m:t>/(−∞</m:t>
                      </m:r>
                      <m:r>
                        <a:rPr lang="en-US" i="1">
                          <a:solidFill>
                            <a:schemeClr val="bg1"/>
                          </a:solidFill>
                          <a:latin typeface="Cambria Math" panose="02040503050406030204" pitchFamily="18" charset="0"/>
                          <a:ea typeface="Cambria Math" panose="02040503050406030204" pitchFamily="18" charset="0"/>
                          <a:cs typeface="Barlow Semi Condensed Light"/>
                          <a:sym typeface="Barlow Semi Condensed Light"/>
                        </a:rPr>
                        <m:t>,</m:t>
                      </m:r>
                      <m:sSub>
                        <m:sSubPr>
                          <m:ctrlPr>
                            <a:rPr lang="ar-AE" i="1">
                              <a:solidFill>
                                <a:srgbClr val="FFFFFF"/>
                              </a:solidFill>
                              <a:latin typeface="Cambria Math" panose="02040503050406030204" pitchFamily="18" charset="0"/>
                              <a:cs typeface="Barlow Semi Condensed Light"/>
                              <a:sym typeface="Barlow Semi Condensed Light"/>
                            </a:rPr>
                          </m:ctrlPr>
                        </m:sSubPr>
                        <m:e>
                          <m:r>
                            <a:rPr lang="ar-AE" i="1">
                              <a:solidFill>
                                <a:schemeClr val="accent2"/>
                              </a:solidFill>
                              <a:latin typeface="Cambria Math" panose="02040503050406030204" pitchFamily="18" charset="0"/>
                              <a:cs typeface="Barlow Semi Condensed Light"/>
                              <a:sym typeface="Barlow Semi Condensed Light"/>
                            </a:rPr>
                            <m:t>𝐴</m:t>
                          </m:r>
                        </m:e>
                        <m:sub>
                          <m:r>
                            <a:rPr lang="ar-AE" i="1">
                              <a:solidFill>
                                <a:srgbClr val="D5A6BD"/>
                              </a:solidFill>
                              <a:latin typeface="Cambria Math" panose="02040503050406030204" pitchFamily="18" charset="0"/>
                              <a:ea typeface="Cambria Math" panose="02040503050406030204" pitchFamily="18" charset="0"/>
                              <a:cs typeface="Barlow Semi Condensed Light"/>
                              <a:sym typeface="Barlow Semi Condensed Light"/>
                            </a:rPr>
                            <m:t>ℝ</m:t>
                          </m:r>
                        </m:sub>
                      </m:sSub>
                      <m:r>
                        <a:rPr lang="en-US" i="1">
                          <a:solidFill>
                            <a:schemeClr val="bg1"/>
                          </a:solidFill>
                          <a:latin typeface="Cambria Math" panose="02040503050406030204" pitchFamily="18" charset="0"/>
                          <a:ea typeface="Cambria Math" panose="02040503050406030204" pitchFamily="18" charset="0"/>
                          <a:cs typeface="Barlow Semi Condensed Light"/>
                          <a:sym typeface="Barlow Semi Condensed Light"/>
                        </a:rPr>
                        <m:t>)∗</m:t>
                      </m:r>
                      <m:r>
                        <a:rPr lang="en-US" i="1">
                          <a:solidFill>
                            <a:srgbClr val="B6D7A8"/>
                          </a:solidFill>
                          <a:latin typeface="Cambria Math" panose="02040503050406030204" pitchFamily="18" charset="0"/>
                          <a:ea typeface="Cambria Math" panose="02040503050406030204" pitchFamily="18" charset="0"/>
                          <a:cs typeface="Barlow Semi Condensed Light"/>
                          <a:sym typeface="Barlow Semi Condensed Light"/>
                        </a:rPr>
                        <m:t>ℚ</m:t>
                      </m:r>
                      <m:r>
                        <a:rPr lang="en-US" i="1" smtClean="0">
                          <a:solidFill>
                            <a:schemeClr val="bg1"/>
                          </a:solidFill>
                          <a:latin typeface="Cambria Math" panose="02040503050406030204" pitchFamily="18" charset="0"/>
                          <a:ea typeface="Cambria Math" panose="02040503050406030204" pitchFamily="18" charset="0"/>
                          <a:cs typeface="Barlow Semi Condensed Light"/>
                          <a:sym typeface="Barlow Semi Condensed Light"/>
                        </a:rPr>
                        <m:t>/(−</m:t>
                      </m:r>
                      <m:r>
                        <a:rPr lang="en-US" i="1">
                          <a:solidFill>
                            <a:schemeClr val="bg1"/>
                          </a:solidFill>
                          <a:latin typeface="Cambria Math" panose="02040503050406030204" pitchFamily="18" charset="0"/>
                          <a:ea typeface="Cambria Math" panose="02040503050406030204" pitchFamily="18" charset="0"/>
                          <a:cs typeface="Barlow Semi Condensed Light"/>
                          <a:sym typeface="Barlow Semi Condensed Light"/>
                        </a:rPr>
                        <m:t>∞,</m:t>
                      </m:r>
                      <m:sSub>
                        <m:sSubPr>
                          <m:ctrlPr>
                            <a:rPr lang="ar-AE" i="1">
                              <a:solidFill>
                                <a:srgbClr val="FFFFFF"/>
                              </a:solidFill>
                              <a:latin typeface="Cambria Math" panose="02040503050406030204" pitchFamily="18" charset="0"/>
                              <a:cs typeface="Barlow Semi Condensed Light"/>
                              <a:sym typeface="Barlow Semi Condensed Light"/>
                            </a:rPr>
                          </m:ctrlPr>
                        </m:sSubPr>
                        <m:e>
                          <m:r>
                            <a:rPr lang="ar-AE" i="1">
                              <a:solidFill>
                                <a:schemeClr val="accent5"/>
                              </a:solidFill>
                              <a:latin typeface="Cambria Math" panose="02040503050406030204" pitchFamily="18" charset="0"/>
                              <a:cs typeface="Barlow Semi Condensed Light"/>
                              <a:sym typeface="Barlow Semi Condensed Light"/>
                            </a:rPr>
                            <m:t>𝐵</m:t>
                          </m:r>
                        </m:e>
                        <m:sub>
                          <m:r>
                            <a:rPr lang="ar-AE" i="1">
                              <a:solidFill>
                                <a:srgbClr val="D5A6BD"/>
                              </a:solidFill>
                              <a:latin typeface="Cambria Math" panose="02040503050406030204" pitchFamily="18" charset="0"/>
                              <a:ea typeface="Cambria Math" panose="02040503050406030204" pitchFamily="18" charset="0"/>
                              <a:cs typeface="Barlow Semi Condensed Light"/>
                              <a:sym typeface="Barlow Semi Condensed Light"/>
                            </a:rPr>
                            <m:t>ℝ</m:t>
                          </m:r>
                        </m:sub>
                      </m:sSub>
                      <m:r>
                        <a:rPr lang="en-US">
                          <a:solidFill>
                            <a:schemeClr val="bg1"/>
                          </a:solidFill>
                          <a:latin typeface="Cambria Math" panose="02040503050406030204" pitchFamily="18" charset="0"/>
                          <a:ea typeface="Cambria Math" panose="02040503050406030204" pitchFamily="18" charset="0"/>
                          <a:cs typeface="Barlow Semi Condensed Light"/>
                          <a:sym typeface="Barlow Semi Condensed Light"/>
                        </a:rPr>
                        <m:t>)</m:t>
                      </m:r>
                      <m:r>
                        <a:rPr lang="en-US" b="0" i="1" smtClean="0">
                          <a:solidFill>
                            <a:schemeClr val="bg1"/>
                          </a:solidFill>
                          <a:latin typeface="Cambria Math" panose="02040503050406030204" pitchFamily="18" charset="0"/>
                          <a:ea typeface="Cambria Math" panose="02040503050406030204" pitchFamily="18" charset="0"/>
                          <a:cs typeface="Barlow Semi Condensed Light"/>
                          <a:sym typeface="Barlow Semi Condensed Light"/>
                        </a:rPr>
                        <m:t>)</m:t>
                      </m:r>
                      <m:r>
                        <a:rPr lang="en-US" b="0" i="1" dirty="0" smtClean="0">
                          <a:solidFill>
                            <a:srgbClr val="FFFFFF"/>
                          </a:solidFill>
                          <a:latin typeface="Cambria Math" panose="02040503050406030204" pitchFamily="18" charset="0"/>
                          <a:cs typeface="Barlow Semi Condensed Light"/>
                          <a:sym typeface="Barlow Semi Condensed Light"/>
                        </a:rPr>
                        <m:t>=</m:t>
                      </m:r>
                      <m:r>
                        <a:rPr lang="en-US" i="1">
                          <a:solidFill>
                            <a:schemeClr val="bg1"/>
                          </a:solidFill>
                          <a:latin typeface="Cambria Math" panose="02040503050406030204" pitchFamily="18" charset="0"/>
                          <a:ea typeface="Cambria Math" panose="02040503050406030204" pitchFamily="18" charset="0"/>
                          <a:cs typeface="Barlow Semi Condensed Light"/>
                          <a:sym typeface="Barlow Semi Condensed Light"/>
                        </a:rPr>
                        <m:t>(−∞,</m:t>
                      </m:r>
                      <m:sSub>
                        <m:sSubPr>
                          <m:ctrlPr>
                            <a:rPr lang="ar-AE" i="1">
                              <a:solidFill>
                                <a:srgbClr val="FFFFFF"/>
                              </a:solidFill>
                              <a:latin typeface="Cambria Math" panose="02040503050406030204" pitchFamily="18" charset="0"/>
                              <a:cs typeface="Barlow Semi Condensed Light"/>
                              <a:sym typeface="Barlow Semi Condensed Light"/>
                            </a:rPr>
                          </m:ctrlPr>
                        </m:sSubPr>
                        <m:e>
                          <m:r>
                            <a:rPr lang="ar-AE" i="1">
                              <a:solidFill>
                                <a:schemeClr val="accent2"/>
                              </a:solidFill>
                              <a:latin typeface="Cambria Math" panose="02040503050406030204" pitchFamily="18" charset="0"/>
                              <a:cs typeface="Barlow Semi Condensed Light"/>
                              <a:sym typeface="Barlow Semi Condensed Light"/>
                            </a:rPr>
                            <m:t>𝐴</m:t>
                          </m:r>
                        </m:e>
                        <m:sub>
                          <m:r>
                            <a:rPr lang="ar-AE" i="1">
                              <a:solidFill>
                                <a:srgbClr val="D5A6BD"/>
                              </a:solidFill>
                              <a:latin typeface="Cambria Math" panose="02040503050406030204" pitchFamily="18" charset="0"/>
                              <a:ea typeface="Cambria Math" panose="02040503050406030204" pitchFamily="18" charset="0"/>
                              <a:cs typeface="Barlow Semi Condensed Light"/>
                              <a:sym typeface="Barlow Semi Condensed Light"/>
                            </a:rPr>
                            <m:t>ℝ</m:t>
                          </m:r>
                        </m:sub>
                      </m:sSub>
                      <m:sSub>
                        <m:sSubPr>
                          <m:ctrlPr>
                            <a:rPr lang="ar-AE" i="1">
                              <a:solidFill>
                                <a:srgbClr val="FFFFFF"/>
                              </a:solidFill>
                              <a:latin typeface="Cambria Math" panose="02040503050406030204" pitchFamily="18" charset="0"/>
                              <a:cs typeface="Barlow Semi Condensed Light"/>
                              <a:sym typeface="Barlow Semi Condensed Light"/>
                            </a:rPr>
                          </m:ctrlPr>
                        </m:sSubPr>
                        <m:e>
                          <m:r>
                            <a:rPr lang="ar-AE" i="1">
                              <a:solidFill>
                                <a:schemeClr val="accent5"/>
                              </a:solidFill>
                              <a:latin typeface="Cambria Math" panose="02040503050406030204" pitchFamily="18" charset="0"/>
                              <a:cs typeface="Barlow Semi Condensed Light"/>
                              <a:sym typeface="Barlow Semi Condensed Light"/>
                            </a:rPr>
                            <m:t>𝐵</m:t>
                          </m:r>
                        </m:e>
                        <m:sub>
                          <m:r>
                            <a:rPr lang="ar-AE" i="1">
                              <a:solidFill>
                                <a:srgbClr val="D5A6BD"/>
                              </a:solidFill>
                              <a:latin typeface="Cambria Math" panose="02040503050406030204" pitchFamily="18" charset="0"/>
                              <a:ea typeface="Cambria Math" panose="02040503050406030204" pitchFamily="18" charset="0"/>
                              <a:cs typeface="Barlow Semi Condensed Light"/>
                              <a:sym typeface="Barlow Semi Condensed Light"/>
                            </a:rPr>
                            <m:t>ℝ</m:t>
                          </m:r>
                        </m:sub>
                      </m:sSub>
                      <m:r>
                        <a:rPr lang="en-US" b="0" i="1" smtClean="0">
                          <a:solidFill>
                            <a:schemeClr val="bg1"/>
                          </a:solidFill>
                          <a:latin typeface="Cambria Math" panose="02040503050406030204" pitchFamily="18" charset="0"/>
                          <a:ea typeface="Cambria Math" panose="02040503050406030204" pitchFamily="18" charset="0"/>
                          <a:cs typeface="Barlow Semi Condensed Light"/>
                          <a:sym typeface="Barlow Semi Condensed Light"/>
                        </a:rPr>
                        <m:t>)</m:t>
                      </m:r>
                    </m:oMath>
                  </m:oMathPara>
                </a14:m>
                <a:endParaRPr lang="en-US" dirty="0">
                  <a:solidFill>
                    <a:srgbClr val="FFFFFF"/>
                  </a:solidFill>
                  <a:latin typeface="Barlow Semi Condensed Light"/>
                  <a:cs typeface="Barlow Semi Condensed Light"/>
                  <a:sym typeface="Barlow Semi Condensed Light"/>
                </a:endParaRPr>
              </a:p>
              <a:p>
                <a:pPr>
                  <a:lnSpc>
                    <a:spcPct val="115000"/>
                  </a:lnSpc>
                </a:pPr>
                <a:endParaRPr lang="en-US" dirty="0">
                  <a:solidFill>
                    <a:srgbClr val="FFFFFF"/>
                  </a:solidFill>
                  <a:latin typeface="Barlow Semi Condensed Light"/>
                  <a:cs typeface="Barlow Semi Condensed Light"/>
                  <a:sym typeface="Barlow Semi Condensed Light"/>
                </a:endParaRPr>
              </a:p>
              <a:p>
                <a:pPr>
                  <a:lnSpc>
                    <a:spcPct val="115000"/>
                  </a:lnSpc>
                </a:pPr>
                <a:endParaRPr lang="ar-AE" dirty="0">
                  <a:solidFill>
                    <a:srgbClr val="FFFFFF"/>
                  </a:solidFill>
                  <a:latin typeface="Barlow Semi Condensed Light"/>
                  <a:ea typeface="Barlow Semi Condensed Light"/>
                  <a:cs typeface="Barlow Semi Condensed Light"/>
                  <a:sym typeface="Barlow Semi Condensed Light"/>
                </a:endParaRPr>
              </a:p>
              <a:p>
                <a:pPr lvl="0">
                  <a:lnSpc>
                    <a:spcPct val="115000"/>
                  </a:lnSpc>
                </a:pPr>
                <a:endParaRPr lang="ar-AE" dirty="0">
                  <a:solidFill>
                    <a:srgbClr val="FFFFFF"/>
                  </a:solidFill>
                  <a:latin typeface="Barlow Semi Condensed Light"/>
                  <a:ea typeface="Barlow Semi Condensed Light"/>
                  <a:cs typeface="Barlow Semi Condensed Light"/>
                  <a:sym typeface="Barlow Semi Condensed Light"/>
                </a:endParaRPr>
              </a:p>
              <a:p>
                <a:pPr lvl="0">
                  <a:lnSpc>
                    <a:spcPct val="115000"/>
                  </a:lnSpc>
                </a:pPr>
                <a:endParaRPr lang="ar-AE" dirty="0">
                  <a:solidFill>
                    <a:srgbClr val="FFFFFF"/>
                  </a:solidFill>
                  <a:latin typeface="Barlow Semi Condensed Light"/>
                  <a:ea typeface="Barlow Semi Condensed Light"/>
                  <a:cs typeface="Barlow Semi Condensed Light"/>
                  <a:sym typeface="Barlow Semi Condensed Light"/>
                </a:endParaRPr>
              </a:p>
              <a:p>
                <a:pPr marL="0" lvl="0" indent="0" algn="l" rtl="0">
                  <a:lnSpc>
                    <a:spcPct val="115000"/>
                  </a:lnSpc>
                  <a:spcBef>
                    <a:spcPts val="1600"/>
                  </a:spcBef>
                  <a:spcAft>
                    <a:spcPts val="1600"/>
                  </a:spcAft>
                  <a:buNone/>
                </a:pPr>
                <a:endParaRPr dirty="0">
                  <a:solidFill>
                    <a:srgbClr val="FFFFFF"/>
                  </a:solidFill>
                  <a:latin typeface="Barlow Semi Condensed Light"/>
                  <a:ea typeface="Barlow Semi Condensed Light"/>
                  <a:cs typeface="Barlow Semi Condensed Light"/>
                  <a:sym typeface="Barlow Semi Condensed Light"/>
                </a:endParaRPr>
              </a:p>
            </p:txBody>
          </p:sp>
        </mc:Choice>
        <mc:Fallback xmlns="">
          <p:sp>
            <p:nvSpPr>
              <p:cNvPr id="626" name="Google Shape;626;p28">
                <a:extLst>
                  <a:ext uri="{FF2B5EF4-FFF2-40B4-BE49-F238E27FC236}">
                    <a16:creationId xmlns:a16="http://schemas.microsoft.com/office/drawing/2014/main" id="{01DCA078-A0D0-8D5D-CA41-AF1050368ED1}"/>
                  </a:ext>
                </a:extLst>
              </p:cNvPr>
              <p:cNvSpPr txBox="1">
                <a:spLocks noRot="1" noChangeAspect="1" noMove="1" noResize="1" noEditPoints="1" noAdjustHandles="1" noChangeArrowheads="1" noChangeShapeType="1" noTextEdit="1"/>
              </p:cNvSpPr>
              <p:nvPr/>
            </p:nvSpPr>
            <p:spPr>
              <a:xfrm>
                <a:off x="624300" y="1013025"/>
                <a:ext cx="7895400" cy="4020888"/>
              </a:xfrm>
              <a:prstGeom prst="rect">
                <a:avLst/>
              </a:prstGeom>
              <a:blipFill>
                <a:blip r:embed="rId6"/>
                <a:stretch>
                  <a:fillRect l="-160" b="-21069"/>
                </a:stretch>
              </a:blipFill>
              <a:ln>
                <a:noFill/>
              </a:ln>
            </p:spPr>
            <p:txBody>
              <a:bodyPr/>
              <a:lstStyle/>
              <a:p>
                <a:r>
                  <a:rPr lang="en-US">
                    <a:noFill/>
                  </a:rPr>
                  <a:t> </a:t>
                </a:r>
              </a:p>
            </p:txBody>
          </p:sp>
        </mc:Fallback>
      </mc:AlternateContent>
      <p:pic>
        <p:nvPicPr>
          <p:cNvPr id="9" name="Audio 8">
            <a:extLst>
              <a:ext uri="{FF2B5EF4-FFF2-40B4-BE49-F238E27FC236}">
                <a16:creationId xmlns:a16="http://schemas.microsoft.com/office/drawing/2014/main" id="{AFFDA21C-AB9E-E1DA-5C6B-67476765DCB5}"/>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178800" y="4178300"/>
            <a:ext cx="812800" cy="812800"/>
          </a:xfrm>
          <a:prstGeom prst="rect">
            <a:avLst/>
          </a:prstGeom>
        </p:spPr>
      </p:pic>
    </p:spTree>
    <p:extLst>
      <p:ext uri="{BB962C8B-B14F-4D97-AF65-F5344CB8AC3E}">
        <p14:creationId xmlns:p14="http://schemas.microsoft.com/office/powerpoint/2010/main" val="3523564401"/>
      </p:ext>
    </p:extLst>
  </p:cSld>
  <p:clrMapOvr>
    <a:masterClrMapping/>
  </p:clrMapOvr>
  <mc:AlternateContent xmlns:mc="http://schemas.openxmlformats.org/markup-compatibility/2006" xmlns:p14="http://schemas.microsoft.com/office/powerpoint/2010/main">
    <mc:Choice Requires="p14">
      <p:transition spd="slow" p14:dur="2000" advTm="124452"/>
    </mc:Choice>
    <mc:Fallback xmlns="">
      <p:transition spd="slow" advTm="12445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extLst>
    <p:ext uri="{3A86A75C-4F4B-4683-9AE1-C65F6400EC91}">
      <p14:laserTraceLst xmlns:p14="http://schemas.microsoft.com/office/powerpoint/2010/main">
        <p14:tracePtLst>
          <p14:tracePt t="2290" x="3205163" y="5102225"/>
          <p14:tracePt t="2298" x="3179763" y="5062538"/>
          <p14:tracePt t="2316" x="3148013" y="5016500"/>
          <p14:tracePt t="2332" x="3016250" y="4795838"/>
          <p14:tracePt t="2349" x="2928938" y="4618038"/>
          <p14:tracePt t="2365" x="2790825" y="4378325"/>
          <p14:tracePt t="2382" x="2652713" y="4092575"/>
          <p14:tracePt t="2399" x="2551113" y="3841750"/>
          <p14:tracePt t="2415" x="2465388" y="3576638"/>
          <p14:tracePt t="2431" x="2341563" y="3179763"/>
          <p14:tracePt t="2449" x="2265363" y="2898775"/>
          <p14:tracePt t="2465" x="2152650" y="2530475"/>
          <p14:tracePt t="2482" x="2066925" y="2265363"/>
          <p14:tracePt t="2499" x="1919288" y="1919288"/>
          <p14:tracePt t="2515" x="1816100" y="1668463"/>
          <p14:tracePt t="2532" x="1698625" y="1362075"/>
          <p14:tracePt t="2548" x="1627188" y="1163638"/>
          <p14:tracePt t="2565" x="1541463" y="923925"/>
          <p14:tracePt t="2581" x="1479550" y="755650"/>
          <p14:tracePt t="2599" x="1408113" y="555625"/>
          <p14:tracePt t="2615" x="1362075" y="428625"/>
          <p14:tracePt t="2632" x="1322388" y="295275"/>
          <p14:tracePt t="2648" x="1301750" y="219075"/>
          <p14:tracePt t="2665" x="1290638" y="179388"/>
          <p14:tracePt t="2682" x="1290638" y="168275"/>
          <p14:tracePt t="2698" x="1281113" y="158750"/>
          <p14:tracePt t="2715" x="1270000" y="147638"/>
          <p14:tracePt t="2732" x="1260475" y="117475"/>
          <p14:tracePt t="2748" x="1260475" y="71438"/>
          <p14:tracePt t="2765" x="1260475" y="9525"/>
          <p14:tracePt t="3102" x="1933575" y="127000"/>
          <p14:tracePt t="3115" x="1898650" y="209550"/>
          <p14:tracePt t="3132" x="1816100" y="387350"/>
          <p14:tracePt t="3148" x="1647825" y="723900"/>
          <p14:tracePt t="3165" x="1530350" y="944563"/>
          <p14:tracePt t="3182" x="1387475" y="1163638"/>
          <p14:tracePt t="3199" x="1311275" y="1290638"/>
          <p14:tracePt t="3215" x="1219200" y="1419225"/>
          <p14:tracePt t="3231" x="1143000" y="1530350"/>
          <p14:tracePt t="3251" x="1101725" y="1562100"/>
          <p14:tracePt t="3266" x="1092200" y="1550988"/>
          <p14:tracePt t="3282" x="1092200" y="1490663"/>
          <p14:tracePt t="3299" x="1092200" y="1408113"/>
          <p14:tracePt t="3316" x="1092200" y="1373188"/>
          <p14:tracePt t="3332" x="1092200" y="1352550"/>
          <p14:tracePt t="3349" x="1062038" y="1352550"/>
          <p14:tracePt t="3365" x="1041400" y="1362075"/>
          <p14:tracePt t="3382" x="1020763" y="1373188"/>
          <p14:tracePt t="3399" x="1009650" y="1373188"/>
          <p14:tracePt t="3415" x="1004888" y="1362075"/>
          <p14:tracePt t="3432" x="984250" y="1322388"/>
          <p14:tracePt t="3449" x="974725" y="1260475"/>
          <p14:tracePt t="3466" x="965200" y="1219200"/>
          <p14:tracePt t="3481" x="965200" y="1152525"/>
          <p14:tracePt t="3498" x="965200" y="1112838"/>
          <p14:tracePt t="3516" x="965200" y="1081088"/>
          <p14:tracePt t="3532" x="965200" y="1050925"/>
          <p14:tracePt t="3548" x="984250" y="1030288"/>
          <p14:tracePt t="3565" x="1009650" y="1009650"/>
          <p14:tracePt t="3584" x="1041400" y="995363"/>
          <p14:tracePt t="3599" x="1092200" y="954088"/>
          <p14:tracePt t="3615" x="1122363" y="923925"/>
          <p14:tracePt t="3632" x="1152525" y="912813"/>
          <p14:tracePt t="3651" x="1173163" y="912813"/>
          <p14:tracePt t="3666" x="1198563" y="933450"/>
          <p14:tracePt t="3682" x="1230313" y="974725"/>
          <p14:tracePt t="3698" x="1250950" y="984250"/>
          <p14:tracePt t="3718" x="1281113" y="995363"/>
          <p14:tracePt t="3732" x="1301750" y="1004888"/>
          <p14:tracePt t="3748" x="1322388" y="1009650"/>
          <p14:tracePt t="3765" x="1331913" y="1041400"/>
          <p14:tracePt t="3782" x="1352550" y="1092200"/>
          <p14:tracePt t="3799" x="1373188" y="1122363"/>
          <p14:tracePt t="3815" x="1387475" y="1143000"/>
          <p14:tracePt t="3831" x="1408113" y="1163638"/>
          <p14:tracePt t="3849" x="1438275" y="1184275"/>
          <p14:tracePt t="3866" x="1458913" y="1193800"/>
          <p14:tracePt t="3882" x="1479550" y="1219200"/>
          <p14:tracePt t="3899" x="1509713" y="1239838"/>
          <p14:tracePt t="3916" x="1530350" y="1250950"/>
          <p14:tracePt t="3932" x="1555750" y="1250950"/>
          <p14:tracePt t="3949" x="1587500" y="1250950"/>
          <p14:tracePt t="3965" x="1627188" y="1281113"/>
          <p14:tracePt t="3983" x="1647825" y="1322388"/>
          <p14:tracePt t="3999" x="1679575" y="1377950"/>
          <p14:tracePt t="4015" x="1698625" y="1449388"/>
          <p14:tracePt t="4031" x="1730375" y="1566863"/>
          <p14:tracePt t="4048" x="1744663" y="1689100"/>
          <p14:tracePt t="4065" x="1776413" y="1887538"/>
          <p14:tracePt t="4082" x="1795463" y="2108200"/>
          <p14:tracePt t="4099" x="1816100" y="2286000"/>
          <p14:tracePt t="4116" x="1866900" y="2500313"/>
          <p14:tracePt t="4132" x="1919288" y="2652713"/>
          <p14:tracePt t="4148" x="2005013" y="2841625"/>
          <p14:tracePt t="4165" x="2066925" y="2990850"/>
          <p14:tracePt t="4181" x="2122488" y="3138488"/>
          <p14:tracePt t="4199" x="2224088" y="3357563"/>
          <p14:tracePt t="4215" x="2332038" y="3581400"/>
          <p14:tracePt t="4231" x="2465388" y="3781425"/>
          <p14:tracePt t="4248" x="2562225" y="3903663"/>
          <p14:tracePt t="4265" x="2652713" y="4010025"/>
          <p14:tracePt t="4281" x="2760663" y="4122738"/>
          <p14:tracePt t="4298" x="2847975" y="4198938"/>
          <p14:tracePt t="4316" x="2898775" y="4230688"/>
          <p14:tracePt t="4332" x="2938463" y="4230688"/>
          <p14:tracePt t="4349" x="2979738" y="4230688"/>
          <p14:tracePt t="4365" x="3009900" y="4210050"/>
          <p14:tracePt t="4384" x="3046413" y="4179888"/>
          <p14:tracePt t="4398" x="3087688" y="4133850"/>
          <p14:tracePt t="4415" x="3108325" y="4081463"/>
          <p14:tracePt t="4432" x="3138488" y="3959225"/>
          <p14:tracePt t="4449" x="3159125" y="3802063"/>
          <p14:tracePt t="4466" x="3179763" y="3673475"/>
          <p14:tracePt t="4481" x="3189288" y="3495675"/>
          <p14:tracePt t="4498" x="3189288" y="3357563"/>
          <p14:tracePt t="4516" x="3189288" y="3214688"/>
          <p14:tracePt t="4533" x="3168650" y="3046413"/>
          <p14:tracePt t="4548" x="3117850" y="2887663"/>
          <p14:tracePt t="4565" x="3076575" y="2781300"/>
          <p14:tracePt t="4582" x="3046413" y="2698750"/>
          <p14:tracePt t="4599" x="3009900" y="2643188"/>
          <p14:tracePt t="4615" x="2970213" y="2601913"/>
          <p14:tracePt t="4632" x="2928938" y="2562225"/>
          <p14:tracePt t="4648" x="2867025" y="2509838"/>
          <p14:tracePt t="4665" x="2801938" y="2413000"/>
          <p14:tracePt t="4682" x="2760663" y="2332038"/>
          <p14:tracePt t="4698" x="2740025" y="2265363"/>
          <p14:tracePt t="4718" x="2730500" y="2205038"/>
          <p14:tracePt t="4732" x="2709863" y="2133600"/>
          <p14:tracePt t="4748" x="2689225" y="2087563"/>
          <p14:tracePt t="4765" x="2679700" y="2025650"/>
          <p14:tracePt t="4781" x="2668588" y="1984375"/>
          <p14:tracePt t="4799" x="2659063" y="1944688"/>
          <p14:tracePt t="4815" x="2652713" y="1908175"/>
          <p14:tracePt t="4831" x="2622550" y="1878013"/>
          <p14:tracePt t="4851" x="2571750" y="1827213"/>
          <p14:tracePt t="4866" x="2520950" y="1785938"/>
          <p14:tracePt t="4882" x="2490788" y="1739900"/>
          <p14:tracePt t="4899" x="2444750" y="1679575"/>
          <p14:tracePt t="4915" x="2393950" y="1638300"/>
          <p14:tracePt t="4932" x="2341563" y="1608138"/>
          <p14:tracePt t="4949" x="2290763" y="1587500"/>
          <p14:tracePt t="4965" x="2244725" y="1550988"/>
          <p14:tracePt t="4982" x="2205038" y="1500188"/>
          <p14:tracePt t="4999" x="2122488" y="1419225"/>
          <p14:tracePt t="5016" x="2076450" y="1362075"/>
          <p14:tracePt t="5032" x="2016125" y="1290638"/>
          <p14:tracePt t="5051" x="1984375" y="1239838"/>
          <p14:tracePt t="5066" x="1944688" y="1184275"/>
          <p14:tracePt t="5081" x="1933575" y="1133475"/>
          <p14:tracePt t="5098" x="1933575" y="1050925"/>
          <p14:tracePt t="5116" x="1933575" y="995363"/>
          <p14:tracePt t="5132" x="1954213" y="903288"/>
          <p14:tracePt t="5149" x="1984375" y="852488"/>
          <p14:tracePt t="5165" x="2025650" y="785813"/>
          <p14:tracePt t="5182" x="2066925" y="714375"/>
          <p14:tracePt t="5199" x="2101850" y="652463"/>
          <p14:tracePt t="5203" x="2152650" y="566738"/>
          <p14:tracePt t="5215" x="2173288" y="546100"/>
          <p14:tracePt t="5232" x="2193925" y="495300"/>
          <p14:tracePt t="5248" x="2244725" y="428625"/>
          <p14:tracePt t="5265" x="2286000" y="366713"/>
          <p14:tracePt t="5282" x="2332038" y="285750"/>
          <p14:tracePt t="5299" x="2382838" y="239713"/>
          <p14:tracePt t="5315" x="2444750" y="147638"/>
          <p14:tracePt t="5332" x="2479675" y="61913"/>
          <p14:tracePt t="5349" x="2509838" y="20638"/>
          <p14:tracePt t="5511" x="2551113" y="20638"/>
          <p14:tracePt t="5516" x="2509838" y="179388"/>
          <p14:tracePt t="5540" x="2509838" y="168275"/>
          <p14:tracePt t="5553" x="2509838" y="158750"/>
          <p14:tracePt t="5565" x="2520950" y="158750"/>
          <p14:tracePt t="5587" x="2520950" y="168275"/>
          <p14:tracePt t="5598" x="2520950" y="179388"/>
          <p14:tracePt t="5615" x="2520950" y="198438"/>
          <p14:tracePt t="5631" x="2520950" y="250825"/>
          <p14:tracePt t="5648" x="2520950" y="306388"/>
          <p14:tracePt t="5665" x="2509838" y="357188"/>
          <p14:tracePt t="5682" x="2490788" y="428625"/>
          <p14:tracePt t="5699" x="2470150" y="495300"/>
          <p14:tracePt t="5715" x="2433638" y="608013"/>
          <p14:tracePt t="5732" x="2393950" y="693738"/>
          <p14:tracePt t="5748" x="2362200" y="776288"/>
          <p14:tracePt t="5765" x="2362200" y="815975"/>
          <p14:tracePt t="5782" x="2352675" y="852488"/>
          <p14:tracePt t="5799" x="2352675" y="873125"/>
          <p14:tracePt t="5816" x="2352675" y="903288"/>
          <p14:tracePt t="5832" x="2352675" y="923925"/>
          <p14:tracePt t="5849" x="2352675" y="933450"/>
          <p14:tracePt t="5865" x="2352675" y="954088"/>
          <p14:tracePt t="5881" x="2352675" y="965200"/>
          <p14:tracePt t="5898" x="2352675" y="984250"/>
          <p14:tracePt t="5916" x="2352675" y="1009650"/>
          <p14:tracePt t="5932" x="2352675" y="1041400"/>
          <p14:tracePt t="5949" x="2352675" y="1071563"/>
          <p14:tracePt t="5965" x="2352675" y="1101725"/>
          <p14:tracePt t="5983" x="2352675" y="1133475"/>
          <p14:tracePt t="5998" x="2352675" y="1152525"/>
          <p14:tracePt t="6016" x="2352675" y="1184275"/>
          <p14:tracePt t="6032" x="2352675" y="1219200"/>
          <p14:tracePt t="6049" x="2352675" y="1250950"/>
          <p14:tracePt t="6066" x="2352675" y="1281113"/>
          <p14:tracePt t="6083" x="2352675" y="1290638"/>
          <p14:tracePt t="6111" x="2362200" y="1290638"/>
          <p14:tracePt t="6195" x="2373313" y="1290638"/>
          <p14:tracePt t="6211" x="2373313" y="1281113"/>
          <p14:tracePt t="6223" x="2382838" y="1270000"/>
          <p14:tracePt t="6239" x="2393950" y="1260475"/>
          <p14:tracePt t="6254" x="2393950" y="1250950"/>
          <p14:tracePt t="6265" x="2403475" y="1250950"/>
          <p14:tracePt t="6281" x="2403475" y="1239838"/>
          <p14:tracePt t="6298" x="2413000" y="1239838"/>
          <p14:tracePt t="6316" x="2424113" y="1239838"/>
          <p14:tracePt t="6363" x="2433638" y="1239838"/>
          <p14:tracePt t="6427" x="2433638" y="1250950"/>
          <p14:tracePt t="6455" x="2433638" y="1260475"/>
          <p14:tracePt t="6474" x="2433638" y="1270000"/>
          <p14:tracePt t="6605" x="2444750" y="1270000"/>
          <p14:tracePt t="6659" x="2454275" y="1270000"/>
          <p14:tracePt t="6672" x="2454275" y="1260475"/>
          <p14:tracePt t="6719" x="2465388" y="1260475"/>
          <p14:tracePt t="6737" x="2465388" y="1250950"/>
          <p14:tracePt t="6790" x="2470150" y="1250950"/>
          <p14:tracePt t="6865" x="2479675" y="1250950"/>
          <p14:tracePt t="6986" x="2490788" y="1250950"/>
          <p14:tracePt t="6996" x="2490788" y="1260475"/>
          <p14:tracePt t="7048" x="2490788" y="1270000"/>
          <p14:tracePt t="7078" x="2490788" y="1281113"/>
          <p14:tracePt t="7091" x="2490788" y="1290638"/>
          <p14:tracePt t="7136" x="2490788" y="1301750"/>
          <p14:tracePt t="7156" x="2500313" y="1301750"/>
          <p14:tracePt t="7175" x="2500313" y="1311275"/>
          <p14:tracePt t="7209" x="2509838" y="1311275"/>
          <p14:tracePt t="7223" x="2509838" y="1322388"/>
          <p14:tracePt t="7240" x="2520950" y="1322388"/>
          <p14:tracePt t="7270" x="2530475" y="1322388"/>
          <p14:tracePt t="7289" x="2530475" y="1331913"/>
          <p14:tracePt t="7304" x="2541588" y="1331913"/>
          <p14:tracePt t="7324" x="2551113" y="1331913"/>
          <p14:tracePt t="7340" x="2562225" y="1331913"/>
          <p14:tracePt t="7369" x="2571750" y="1331913"/>
          <p14:tracePt t="7399" x="2581275" y="1331913"/>
          <p14:tracePt t="7423" x="2581275" y="1341438"/>
          <p14:tracePt t="7437" x="2592388" y="1341438"/>
          <p14:tracePt t="7472" x="2601913" y="1341438"/>
          <p14:tracePt t="7507" x="2613025" y="1341438"/>
          <p14:tracePt t="7539" x="2622550" y="1341438"/>
          <p14:tracePt t="7560" x="2633663" y="1341438"/>
          <p14:tracePt t="7597" x="2643188" y="1341438"/>
          <p14:tracePt t="7624" x="2643188" y="1331913"/>
          <p14:tracePt t="7638" x="2652713" y="1331913"/>
          <p14:tracePt t="7670" x="2659063" y="1331913"/>
          <p14:tracePt t="7689" x="2668588" y="1331913"/>
          <p14:tracePt t="7706" x="2679700" y="1331913"/>
          <p14:tracePt t="7723" x="2689225" y="1331913"/>
          <p14:tracePt t="7737" x="2698750" y="1331913"/>
          <p14:tracePt t="7749" x="2709863" y="1331913"/>
          <p14:tracePt t="7765" x="2719388" y="1341438"/>
          <p14:tracePt t="7782" x="2740025" y="1352550"/>
          <p14:tracePt t="7799" x="2751138" y="1373188"/>
          <p14:tracePt t="7816" x="2770188" y="1387475"/>
          <p14:tracePt t="7832" x="2790825" y="1419225"/>
          <p14:tracePt t="7851" x="2822575" y="1449388"/>
          <p14:tracePt t="7865" x="2878138" y="1520825"/>
          <p14:tracePt t="7882" x="2908300" y="1576388"/>
          <p14:tracePt t="7898" x="2938463" y="1627188"/>
          <p14:tracePt t="7916" x="2959100" y="1679575"/>
          <p14:tracePt t="7932" x="3000375" y="1755775"/>
          <p14:tracePt t="7948" x="3036888" y="1827213"/>
          <p14:tracePt t="7965" x="3067050" y="1887538"/>
          <p14:tracePt t="7981" x="3108325" y="1984375"/>
          <p14:tracePt t="7998" x="3127375" y="2055813"/>
          <p14:tracePt t="8015" x="3168650" y="2143125"/>
          <p14:tracePt t="8032" x="3198813" y="2205038"/>
          <p14:tracePt t="8049" x="3235325" y="2286000"/>
          <p14:tracePt t="8065" x="3255963" y="2352675"/>
          <p14:tracePt t="8082" x="3295650" y="2444750"/>
          <p14:tracePt t="8099" x="3327400" y="2551113"/>
          <p14:tracePt t="8115" x="3357563" y="2622550"/>
          <p14:tracePt t="8132" x="3382963" y="2689225"/>
          <p14:tracePt t="8148" x="3433763" y="2781300"/>
          <p14:tracePt t="8165" x="3475038" y="2841625"/>
          <p14:tracePt t="8182" x="3525838" y="2928938"/>
          <p14:tracePt t="8198" x="3581400" y="3000375"/>
          <p14:tracePt t="8215" x="3622675" y="3055938"/>
          <p14:tracePt t="8231" x="3663950" y="3097213"/>
          <p14:tracePt t="8249" x="3705225" y="3148013"/>
          <p14:tracePt t="8265" x="3724275" y="3179763"/>
          <p14:tracePt t="8281" x="3735388" y="3179763"/>
          <p14:tracePt t="8298" x="3735388" y="3189288"/>
          <p14:tracePt t="8343" x="3724275" y="3214688"/>
          <p14:tracePt t="8348" x="3724275" y="3224213"/>
          <p14:tracePt t="8365" x="3714750" y="3235325"/>
          <p14:tracePt t="8382" x="3714750" y="3244850"/>
          <p14:tracePt t="8398" x="3705225" y="3244850"/>
          <p14:tracePt t="8415" x="3684588" y="3244850"/>
          <p14:tracePt t="8432" x="3673475" y="3244850"/>
          <p14:tracePt t="8448" x="3663950" y="3244850"/>
          <p14:tracePt t="8465" x="3663950" y="3255963"/>
          <p14:tracePt t="8481" x="3663950" y="3276600"/>
          <p14:tracePt t="8498" x="3673475" y="3306763"/>
          <p14:tracePt t="8515" x="3694113" y="3336925"/>
          <p14:tracePt t="8532" x="3714750" y="3387725"/>
          <p14:tracePt t="8549" x="3724275" y="3424238"/>
          <p14:tracePt t="8565" x="3735388" y="3465513"/>
          <p14:tracePt t="8582" x="3735388" y="3525838"/>
          <p14:tracePt t="8598" x="3735388" y="3576638"/>
          <p14:tracePt t="8615" x="3724275" y="3613150"/>
          <p14:tracePt t="8632" x="3684588" y="3643313"/>
          <p14:tracePt t="8649" x="3622675" y="3652838"/>
          <p14:tracePt t="8666" x="3581400" y="3652838"/>
          <p14:tracePt t="8683" x="3546475" y="3643313"/>
          <p14:tracePt t="8698" x="3475038" y="3622675"/>
          <p14:tracePt t="8716" x="3424238" y="3592513"/>
          <p14:tracePt t="8732" x="3348038" y="3556000"/>
          <p14:tracePt t="8749" x="3286125" y="3516313"/>
          <p14:tracePt t="8765" x="3214688" y="3454400"/>
          <p14:tracePt t="8784" x="3168650" y="3398838"/>
          <p14:tracePt t="8799" x="3108325" y="3336925"/>
          <p14:tracePt t="8816" x="3076575" y="3286125"/>
          <p14:tracePt t="8832" x="3025775" y="3235325"/>
          <p14:tracePt t="8849" x="3009900" y="3209925"/>
          <p14:tracePt t="8865" x="2979738" y="3179763"/>
          <p14:tracePt t="8881" x="2970213" y="3159125"/>
          <p14:tracePt t="8898" x="2959100" y="3148013"/>
          <p14:tracePt t="8916" x="2949575" y="3148013"/>
          <p14:tracePt t="8932" x="2938463" y="3148013"/>
          <p14:tracePt t="8949" x="2928938" y="3148013"/>
          <p14:tracePt t="8965" x="2919413" y="3148013"/>
          <p14:tracePt t="8983" x="2898775" y="3148013"/>
          <p14:tracePt t="8999" x="2887663" y="3138488"/>
          <p14:tracePt t="9016" x="2878138" y="3127375"/>
          <p14:tracePt t="9031" x="2857500" y="3117850"/>
          <p14:tracePt t="9048" x="2836863" y="3097213"/>
          <p14:tracePt t="9065" x="2832100" y="3087688"/>
          <p14:tracePt t="9082" x="2832100" y="3076575"/>
          <p14:tracePt t="9099" x="2822575" y="3055938"/>
          <p14:tracePt t="9116" x="2811463" y="3046413"/>
          <p14:tracePt t="9133" x="2801938" y="3036888"/>
          <p14:tracePt t="9149" x="2760663" y="3036888"/>
          <p14:tracePt t="9165" x="2719388" y="3036888"/>
          <p14:tracePt t="9182" x="2668588" y="3036888"/>
          <p14:tracePt t="9199" x="2592388" y="3036888"/>
          <p14:tracePt t="9215" x="2530475" y="3036888"/>
          <p14:tracePt t="9219" x="2444750" y="3036888"/>
          <p14:tracePt t="9269" x="2424113" y="3036888"/>
          <p14:tracePt t="9274" x="2214563" y="3087688"/>
          <p14:tracePt t="9283" x="2184400" y="3097213"/>
          <p14:tracePt t="9298" x="2143125" y="3108325"/>
          <p14:tracePt t="9316" x="2066925" y="3108325"/>
          <p14:tracePt t="9332" x="2005013" y="3108325"/>
          <p14:tracePt t="9349" x="1944688" y="3108325"/>
          <p14:tracePt t="9366" x="1887538" y="3108325"/>
          <p14:tracePt t="9385" x="1827213" y="3117850"/>
          <p14:tracePt t="9399" x="1765300" y="3148013"/>
          <p14:tracePt t="9416" x="1735138" y="3159125"/>
          <p14:tracePt t="9432" x="1709738" y="3159125"/>
          <p14:tracePt t="9449" x="1689100" y="3159125"/>
          <p14:tracePt t="9465" x="1689100" y="3138488"/>
          <p14:tracePt t="9482" x="1689100" y="3117850"/>
          <p14:tracePt t="9538" x="1689100" y="3108325"/>
          <p14:tracePt t="9555" x="1689100" y="3097213"/>
          <p14:tracePt t="9569" x="1689100" y="3087688"/>
          <p14:tracePt t="9582" x="1679575" y="3087688"/>
          <p14:tracePt t="9598" x="1679575" y="3076575"/>
          <p14:tracePt t="9615" x="1658938" y="3067050"/>
          <p14:tracePt t="9631" x="1608138" y="3055938"/>
          <p14:tracePt t="9649" x="1541463" y="3030538"/>
          <p14:tracePt t="9666" x="1490663" y="3009900"/>
          <p14:tracePt t="9683" x="1428750" y="3009900"/>
          <p14:tracePt t="9699" x="1377950" y="3009900"/>
          <p14:tracePt t="9716" x="1311275" y="3030538"/>
          <p14:tracePt t="9733" x="1260475" y="3046413"/>
          <p14:tracePt t="9749" x="1189038" y="3087688"/>
          <p14:tracePt t="9765" x="1152525" y="3117850"/>
          <p14:tracePt t="9782" x="1143000" y="3138488"/>
          <p14:tracePt t="9799" x="1133475" y="3168650"/>
          <p14:tracePt t="9816" x="1133475" y="3198813"/>
          <p14:tracePt t="9832" x="1143000" y="3224213"/>
          <p14:tracePt t="9849" x="1143000" y="3255963"/>
          <p14:tracePt t="9866" x="1152525" y="3276600"/>
          <p14:tracePt t="9883" x="1152525" y="3286125"/>
          <p14:tracePt t="9926" x="1143000" y="3286125"/>
          <p14:tracePt t="9946" x="1133475" y="3295650"/>
          <p14:tracePt t="9953" x="1122363" y="3295650"/>
          <p14:tracePt t="9965" x="1112838" y="3295650"/>
          <p14:tracePt t="9982" x="1092200" y="3295650"/>
          <p14:tracePt t="9999" x="1071563" y="3295650"/>
          <p14:tracePt t="10016" x="1050925" y="3295650"/>
          <p14:tracePt t="10032" x="1020763" y="3295650"/>
          <p14:tracePt t="10048" x="1004888" y="3295650"/>
          <p14:tracePt t="10066" x="995363" y="3295650"/>
          <p14:tracePt t="10082" x="984250" y="3295650"/>
          <p14:tracePt t="10098" x="974725" y="3295650"/>
          <p14:tracePt t="10116" x="965200" y="3295650"/>
          <p14:tracePt t="10212" x="965200" y="3286125"/>
          <p14:tracePt t="10225" x="965200" y="3276600"/>
          <p14:tracePt t="10242" x="965200" y="3265488"/>
          <p14:tracePt t="10255" x="954088" y="3265488"/>
          <p14:tracePt t="10274" x="944563" y="3255963"/>
          <p14:tracePt t="10282" x="933450" y="3255963"/>
          <p14:tracePt t="10298" x="923925" y="3255963"/>
          <p14:tracePt t="10315" x="912813" y="3244850"/>
          <p14:tracePt t="10332" x="893763" y="3224213"/>
          <p14:tracePt t="10348" x="873125" y="3214688"/>
          <p14:tracePt t="10365" x="852488" y="3214688"/>
          <p14:tracePt t="10381" x="841375" y="3214688"/>
          <p14:tracePt t="10398" x="831850" y="3214688"/>
          <p14:tracePt t="10415" x="822325" y="3214688"/>
          <p14:tracePt t="10432" x="815975" y="3214688"/>
          <p14:tracePt t="10659" x="806450" y="3214688"/>
          <p14:tracePt t="10770" x="806450" y="3209925"/>
          <p14:tracePt t="10781" x="815975" y="3209925"/>
          <p14:tracePt t="10822" x="822325" y="3209925"/>
          <p14:tracePt t="10841" x="831850" y="3209925"/>
          <p14:tracePt t="10857" x="841375" y="3214688"/>
          <p14:tracePt t="10872" x="852488" y="3214688"/>
          <p14:tracePt t="10881" x="852488" y="3224213"/>
          <p14:tracePt t="10898" x="862013" y="3224213"/>
          <p14:tracePt t="10916" x="882650" y="3235325"/>
          <p14:tracePt t="10932" x="893763" y="3255963"/>
          <p14:tracePt t="10949" x="903288" y="3265488"/>
          <p14:tracePt t="10966" x="923925" y="3286125"/>
          <p14:tracePt t="10983" x="923925" y="3295650"/>
          <p14:tracePt t="10998" x="933450" y="3306763"/>
          <p14:tracePt t="11015" x="944563" y="3316288"/>
          <p14:tracePt t="11032" x="954088" y="3327400"/>
          <p14:tracePt t="11051" x="954088" y="3336925"/>
          <p14:tracePt t="11065" x="965200" y="3348038"/>
          <p14:tracePt t="11082" x="974725" y="3348038"/>
          <p14:tracePt t="11098" x="974725" y="3357563"/>
          <p14:tracePt t="11116" x="984250" y="3357563"/>
          <p14:tracePt t="11139" x="984250" y="3367088"/>
          <p14:tracePt t="11143" x="995363" y="3378200"/>
          <p14:tracePt t="11160" x="995363" y="3387725"/>
          <p14:tracePt t="11172" x="995363" y="3398838"/>
          <p14:tracePt t="11198" x="995363" y="3403600"/>
          <p14:tracePt t="11220" x="995363" y="3413125"/>
          <p14:tracePt t="11232" x="1004888" y="3413125"/>
          <p14:tracePt t="11251" x="1004888" y="3424238"/>
          <p14:tracePt t="11266" x="1009650" y="3433763"/>
          <p14:tracePt t="11286" x="1009650" y="3444875"/>
          <p14:tracePt t="11303" x="1020763" y="3444875"/>
          <p14:tracePt t="11316" x="1020763" y="3454400"/>
          <p14:tracePt t="11332" x="1030288" y="3465513"/>
          <p14:tracePt t="11349" x="1041400" y="3465513"/>
          <p14:tracePt t="11366" x="1050925" y="3475038"/>
          <p14:tracePt t="11385" x="1062038" y="3475038"/>
          <p14:tracePt t="11441" x="1071563" y="3475038"/>
          <p14:tracePt t="11477" x="1081088" y="3475038"/>
          <p14:tracePt t="11492" x="1081088" y="3465513"/>
          <p14:tracePt t="11508" x="1092200" y="3465513"/>
          <p14:tracePt t="11523" x="1101725" y="3454400"/>
          <p14:tracePt t="11539" x="1112838" y="3454400"/>
          <p14:tracePt t="11554" x="1122363" y="3454400"/>
          <p14:tracePt t="11565" x="1133475" y="3454400"/>
          <p14:tracePt t="11582" x="1143000" y="3454400"/>
          <p14:tracePt t="11599" x="1173163" y="3454400"/>
          <p14:tracePt t="11616" x="1198563" y="3454400"/>
          <p14:tracePt t="11632" x="1230313" y="3454400"/>
          <p14:tracePt t="11649" x="1260475" y="3444875"/>
          <p14:tracePt t="11666" x="1290638" y="3444875"/>
          <p14:tracePt t="11682" x="1322388" y="3433763"/>
          <p14:tracePt t="11699" x="1341438" y="3413125"/>
          <p14:tracePt t="11718" x="1362075" y="3387725"/>
          <p14:tracePt t="11732" x="1377950" y="3357563"/>
          <p14:tracePt t="11749" x="1387475" y="3327400"/>
          <p14:tracePt t="11765" x="1398588" y="3295650"/>
          <p14:tracePt t="11783" x="1408113" y="3265488"/>
          <p14:tracePt t="11798" x="1419225" y="3255963"/>
          <p14:tracePt t="11821" x="1428750" y="3255963"/>
          <p14:tracePt t="11844" x="1438275" y="3255963"/>
          <p14:tracePt t="11850" x="1449388" y="3255963"/>
          <p14:tracePt t="11865" x="1458913" y="3244850"/>
          <p14:tracePt t="11882" x="1470025" y="3244850"/>
          <p14:tracePt t="11898" x="1490663" y="3244850"/>
          <p14:tracePt t="11916" x="1509713" y="3244850"/>
          <p14:tracePt t="11932" x="1530350" y="3244850"/>
          <p14:tracePt t="11949" x="1541463" y="3255963"/>
          <p14:tracePt t="11965" x="1555750" y="3276600"/>
          <p14:tracePt t="11981" x="1576388" y="3295650"/>
          <p14:tracePt t="11999" x="1597025" y="3306763"/>
          <p14:tracePt t="12002" x="1627188" y="3306763"/>
          <p14:tracePt t="12015" x="1638300" y="3306763"/>
          <p14:tracePt t="12031" x="1647825" y="3306763"/>
          <p14:tracePt t="12048" x="1679575" y="3306763"/>
          <p14:tracePt t="12066" x="1689100" y="3306763"/>
          <p14:tracePt t="12082" x="1709738" y="3306763"/>
          <p14:tracePt t="12098" x="1719263" y="3306763"/>
          <p14:tracePt t="12115" x="1730375" y="3306763"/>
          <p14:tracePt t="12133" x="1744663" y="3306763"/>
          <p14:tracePt t="12149" x="1755775" y="3306763"/>
          <p14:tracePt t="12165" x="1765300" y="3306763"/>
          <p14:tracePt t="12182" x="1776413" y="3316288"/>
          <p14:tracePt t="12198" x="1785938" y="3327400"/>
          <p14:tracePt t="12215" x="1795463" y="3327400"/>
          <p14:tracePt t="12231" x="1806575" y="3336925"/>
          <p14:tracePt t="12249" x="1816100" y="3336925"/>
          <p14:tracePt t="12266" x="1836738" y="3348038"/>
          <p14:tracePt t="12283" x="1847850" y="3348038"/>
          <p14:tracePt t="12298" x="1857375" y="3348038"/>
          <p14:tracePt t="12316" x="1866900" y="3348038"/>
          <p14:tracePt t="12332" x="1887538" y="3348038"/>
          <p14:tracePt t="12349" x="1898650" y="3348038"/>
          <p14:tracePt t="12365" x="1919288" y="3336925"/>
          <p14:tracePt t="12382" x="1924050" y="3336925"/>
          <p14:tracePt t="12399" x="1944688" y="3336925"/>
          <p14:tracePt t="12416" x="1954213" y="3336925"/>
          <p14:tracePt t="12431" x="1974850" y="3336925"/>
          <p14:tracePt t="12448" x="1984375" y="3336925"/>
          <p14:tracePt t="12466" x="1995488" y="3336925"/>
          <p14:tracePt t="12482" x="2005013" y="3348038"/>
          <p14:tracePt t="12503" x="2016125" y="3348038"/>
          <p14:tracePt t="12522" x="2025650" y="3348038"/>
          <p14:tracePt t="12540" x="2025650" y="3357563"/>
          <p14:tracePt t="12571" x="2036763" y="3357563"/>
          <p14:tracePt t="12582" x="2036763" y="3367088"/>
          <p14:tracePt t="12603" x="2046288" y="3367088"/>
          <p14:tracePt t="12616" x="2055813" y="3367088"/>
          <p14:tracePt t="12633" x="2055813" y="3378200"/>
          <p14:tracePt t="12650" x="2066925" y="3378200"/>
          <p14:tracePt t="12666" x="2076450" y="3378200"/>
          <p14:tracePt t="12682" x="2076450" y="3387725"/>
          <p14:tracePt t="12698" x="2087563" y="3387725"/>
          <p14:tracePt t="12716" x="2097088" y="3387725"/>
          <p14:tracePt t="12733" x="2101850" y="3387725"/>
          <p14:tracePt t="12749" x="2122488" y="3387725"/>
          <p14:tracePt t="12765" x="2143125" y="3387725"/>
          <p14:tracePt t="12785" x="2152650" y="3387725"/>
          <p14:tracePt t="12799" x="2173288" y="3387725"/>
          <p14:tracePt t="12833" x="2173288" y="3398838"/>
          <p14:tracePt t="12843" x="2173288" y="3403600"/>
          <p14:tracePt t="12857" x="2184400" y="3413125"/>
          <p14:tracePt t="12873" x="2184400" y="3424238"/>
          <p14:tracePt t="12882" x="2184400" y="3433763"/>
          <p14:tracePt t="12898" x="2184400" y="3444875"/>
          <p14:tracePt t="12916" x="2193925" y="3444875"/>
          <p14:tracePt t="12932" x="2193925" y="3454400"/>
          <p14:tracePt t="12949" x="2205038" y="3454400"/>
          <p14:tracePt t="12965" x="2214563" y="3465513"/>
          <p14:tracePt t="12983" x="2214563" y="3475038"/>
          <p14:tracePt t="12998" x="2224088" y="3484563"/>
          <p14:tracePt t="13002" x="2235200" y="3495675"/>
          <p14:tracePt t="13015" x="2244725" y="3505200"/>
          <p14:tracePt t="13031" x="2255838" y="3516313"/>
          <p14:tracePt t="13049" x="2265363" y="3525838"/>
          <p14:tracePt t="13065" x="2276475" y="3536950"/>
          <p14:tracePt t="13082" x="2286000" y="3546475"/>
          <p14:tracePt t="13099" x="2290763" y="3546475"/>
          <p14:tracePt t="13116" x="2301875" y="3556000"/>
          <p14:tracePt t="13133" x="2322513" y="3556000"/>
          <p14:tracePt t="13149" x="2332038" y="3556000"/>
          <p14:tracePt t="13166" x="2352675" y="3556000"/>
          <p14:tracePt t="13184" x="2373313" y="3546475"/>
          <p14:tracePt t="13199" x="2382838" y="3546475"/>
          <p14:tracePt t="13216" x="2393950" y="3546475"/>
          <p14:tracePt t="13231" x="2393950" y="3567113"/>
          <p14:tracePt t="13248" x="2413000" y="3567113"/>
          <p14:tracePt t="13265" x="2444750" y="3567113"/>
          <p14:tracePt t="13283" x="2509838" y="3556000"/>
          <p14:tracePt t="13298" x="2581275" y="3556000"/>
          <p14:tracePt t="13316" x="2633663" y="3556000"/>
          <p14:tracePt t="13332" x="2698750" y="3556000"/>
          <p14:tracePt t="13349" x="2760663" y="3567113"/>
          <p14:tracePt t="13365" x="2822575" y="3576638"/>
          <p14:tracePt t="13382" x="2898775" y="3592513"/>
          <p14:tracePt t="13399" x="2970213" y="3613150"/>
          <p14:tracePt t="13415" x="3016250" y="3622675"/>
          <p14:tracePt t="13431" x="3067050" y="3643313"/>
          <p14:tracePt t="13449" x="3087688" y="3652838"/>
          <p14:tracePt t="13465" x="3097213" y="3673475"/>
          <p14:tracePt t="13482" x="3108325" y="3705225"/>
          <p14:tracePt t="13498" x="3108325" y="3714750"/>
          <p14:tracePt t="13516" x="3108325" y="3735388"/>
          <p14:tracePt t="13532" x="3087688" y="3765550"/>
          <p14:tracePt t="13549" x="3076575" y="3790950"/>
          <p14:tracePt t="13565" x="3067050" y="3811588"/>
          <p14:tracePt t="13582" x="3055938" y="3832225"/>
          <p14:tracePt t="13599" x="3046413" y="3862388"/>
          <p14:tracePt t="13616" x="3036888" y="3873500"/>
          <p14:tracePt t="13632" x="3036888" y="3883025"/>
          <p14:tracePt t="13649" x="3025775" y="3883025"/>
          <p14:tracePt t="13665" x="3016250" y="3894138"/>
          <p14:tracePt t="13683" x="3016250" y="3903663"/>
          <p14:tracePt t="13698" x="3009900" y="3913188"/>
          <p14:tracePt t="13716" x="3000375" y="3913188"/>
          <p14:tracePt t="13732" x="2990850" y="3903663"/>
          <p14:tracePt t="13749" x="2979738" y="3894138"/>
          <p14:tracePt t="13765" x="2959100" y="3894138"/>
          <p14:tracePt t="13782" x="2959100" y="3944938"/>
          <p14:tracePt t="13799" x="2959100" y="3979863"/>
          <p14:tracePt t="13816" x="2959100" y="4021138"/>
          <p14:tracePt t="13832" x="2970213" y="4062413"/>
          <p14:tracePt t="13849" x="2970213" y="4071938"/>
          <p14:tracePt t="13866" x="2979738" y="4081463"/>
          <p14:tracePt t="13882" x="2979738" y="4102100"/>
          <p14:tracePt t="13898" x="2979738" y="4113213"/>
          <p14:tracePt t="13915" x="2990850" y="4122738"/>
          <p14:tracePt t="13932" x="2990850" y="4133850"/>
          <p14:tracePt t="13949" x="3000375" y="4138613"/>
          <p14:tracePt t="13965" x="3009900" y="4148138"/>
          <p14:tracePt t="13982" x="3016250" y="4148138"/>
          <p14:tracePt t="14042" x="3025775" y="4148138"/>
          <p14:tracePt t="14128" x="3036888" y="4148138"/>
          <p14:tracePt t="14139" x="3046413" y="4159250"/>
          <p14:tracePt t="14157" x="3055938" y="4168775"/>
          <p14:tracePt t="14172" x="3067050" y="4189413"/>
          <p14:tracePt t="14182" x="3067050" y="4198938"/>
          <p14:tracePt t="14199" x="3076575" y="4198938"/>
          <p14:tracePt t="14215" x="3087688" y="4219575"/>
          <p14:tracePt t="14231" x="3117850" y="4240213"/>
          <p14:tracePt t="14248" x="3127375" y="4251325"/>
          <p14:tracePt t="14265" x="3159125" y="4270375"/>
          <p14:tracePt t="14282" x="3168650" y="4291013"/>
          <p14:tracePt t="14298" x="3179763" y="4302125"/>
          <p14:tracePt t="14316" x="3189288" y="4311650"/>
          <p14:tracePt t="14366" x="3189288" y="4302125"/>
          <p14:tracePt t="14381" x="3189288" y="4291013"/>
          <p14:tracePt t="14395" x="3179763" y="4291013"/>
          <p14:tracePt t="14403" x="3179763" y="4281488"/>
          <p14:tracePt t="14415" x="3179763" y="4270375"/>
          <p14:tracePt t="14432" x="3168650" y="4260850"/>
          <p14:tracePt t="14448" x="3148013" y="4240213"/>
          <p14:tracePt t="14465" x="3127375" y="4210050"/>
          <p14:tracePt t="14482" x="3097213" y="4179888"/>
          <p14:tracePt t="14498" x="3087688" y="4159250"/>
          <p14:tracePt t="14516" x="3067050" y="4133850"/>
          <p14:tracePt t="14532" x="3055938" y="4122738"/>
          <p14:tracePt t="14549" x="3046413" y="4102100"/>
          <p14:tracePt t="14565" x="3036888" y="4092575"/>
          <p14:tracePt t="14583" x="3036888" y="4081463"/>
          <p14:tracePt t="14631" x="3046413" y="4092575"/>
          <p14:tracePt t="14646" x="3055938" y="4092575"/>
          <p14:tracePt t="14662" x="3067050" y="4092575"/>
          <p14:tracePt t="14689" x="3076575" y="4092575"/>
          <p14:tracePt t="14738" x="3076575" y="4081463"/>
          <p14:tracePt t="14762" x="3076575" y="4071938"/>
          <p14:tracePt t="14774" x="3076575" y="4062413"/>
          <p14:tracePt t="14795" x="3076575" y="4051300"/>
          <p14:tracePt t="14815" x="3076575" y="4041775"/>
          <p14:tracePt t="14832" x="3076575" y="4030663"/>
          <p14:tracePt t="14848" x="3067050" y="4021138"/>
          <p14:tracePt t="14865" x="3055938" y="4010025"/>
          <p14:tracePt t="14882" x="3036888" y="3979863"/>
          <p14:tracePt t="14898" x="3016250" y="3959225"/>
          <p14:tracePt t="14916" x="3000375" y="3933825"/>
          <p14:tracePt t="14932" x="2979738" y="3903663"/>
          <p14:tracePt t="14949" x="2970213" y="3894138"/>
          <p14:tracePt t="14965" x="2970213" y="3883025"/>
          <p14:tracePt t="14983" x="2959100" y="3862388"/>
          <p14:tracePt t="14999" x="2949575" y="3852863"/>
          <p14:tracePt t="15016" x="2938463" y="3841750"/>
          <p14:tracePt t="15032" x="2938463" y="3832225"/>
          <p14:tracePt t="15049" x="2928938" y="3822700"/>
          <p14:tracePt t="15097" x="2928938" y="3811588"/>
          <p14:tracePt t="15115" x="2928938" y="3802063"/>
          <p14:tracePt t="15126" x="2928938" y="3790950"/>
          <p14:tracePt t="15149" x="2928938" y="3770313"/>
          <p14:tracePt t="15165" x="2919413" y="3765550"/>
          <p14:tracePt t="15181" x="2919413" y="3756025"/>
          <p14:tracePt t="15199" x="2908300" y="3744913"/>
          <p14:tracePt t="15216" x="2908300" y="3735388"/>
          <p14:tracePt t="15232" x="2898775" y="3724275"/>
          <p14:tracePt t="15248" x="2887663" y="3724275"/>
          <p14:tracePt t="15266" x="2878138" y="3714750"/>
          <p14:tracePt t="15282" x="2867025" y="3705225"/>
          <p14:tracePt t="15299" x="2867025" y="3694113"/>
          <p14:tracePt t="15316" x="2857500" y="3684588"/>
          <p14:tracePt t="15333" x="2847975" y="3673475"/>
          <p14:tracePt t="15349" x="2836863" y="3663950"/>
          <p14:tracePt t="15473" x="2832100" y="3663950"/>
          <p14:tracePt t="15486" x="2832100" y="3652838"/>
          <p14:tracePt t="15503" x="2822575" y="3652838"/>
          <p14:tracePt t="15516" x="2822575" y="3643313"/>
          <p14:tracePt t="15536" x="2811463" y="3633788"/>
          <p14:tracePt t="15553" x="2801938" y="3622675"/>
          <p14:tracePt t="15565" x="2790825" y="3613150"/>
          <p14:tracePt t="15581" x="2781300" y="3602038"/>
          <p14:tracePt t="15599" x="2770188" y="3602038"/>
          <p14:tracePt t="15616" x="2751138" y="3581400"/>
          <p14:tracePt t="15632" x="2740025" y="3576638"/>
          <p14:tracePt t="15648" x="2719388" y="3556000"/>
          <p14:tracePt t="15666" x="2709863" y="3556000"/>
          <p14:tracePt t="15682" x="2698750" y="3546475"/>
          <p14:tracePt t="15699" x="2689225" y="3546475"/>
          <p14:tracePt t="15715" x="2679700" y="3546475"/>
          <p14:tracePt t="15733" x="2668588" y="3546475"/>
          <p14:tracePt t="15754" x="2659063" y="3546475"/>
          <p14:tracePt t="15765" x="2659063" y="3536950"/>
          <p14:tracePt t="15782" x="2652713" y="3536950"/>
          <p14:tracePt t="15798" x="2652713" y="3525838"/>
          <p14:tracePt t="15815" x="2652713" y="3516313"/>
          <p14:tracePt t="15911" x="2652713" y="3525838"/>
          <p14:tracePt t="15960" x="2643188" y="3525838"/>
          <p14:tracePt t="15979" x="2643188" y="3536950"/>
          <p14:tracePt t="15990" x="2633663" y="3536950"/>
          <p14:tracePt t="16021" x="2622550" y="3536950"/>
          <p14:tracePt t="16031" x="2622550" y="3546475"/>
          <p14:tracePt t="16093" x="2622550" y="3556000"/>
          <p14:tracePt t="16127" x="2622550" y="3567113"/>
          <p14:tracePt t="16158" x="2622550" y="3576638"/>
          <p14:tracePt t="16177" x="2622550" y="3581400"/>
          <p14:tracePt t="16205" x="2622550" y="3592513"/>
          <p14:tracePt t="16232" x="2633663" y="3592513"/>
          <p14:tracePt t="16257" x="2633663" y="3602038"/>
          <p14:tracePt t="16324" x="2633663" y="3613150"/>
          <p14:tracePt t="16665" x="2622550" y="3613150"/>
          <p14:tracePt t="16722" x="2622550" y="3602038"/>
          <p14:tracePt t="16813" x="2622550" y="3592513"/>
          <p14:tracePt t="16879" x="2622550" y="3581400"/>
          <p14:tracePt t="16926" x="2622550" y="3576638"/>
          <p14:tracePt t="16968" x="2622550" y="3567113"/>
          <p14:tracePt t="17069" x="2622550" y="3556000"/>
          <p14:tracePt t="17102" x="2622550" y="3546475"/>
          <p14:tracePt t="17138" x="2633663" y="3546475"/>
          <p14:tracePt t="17188" x="2643188" y="3546475"/>
          <p14:tracePt t="17266" x="2643188" y="3536950"/>
          <p14:tracePt t="17285" x="2652713" y="3536950"/>
          <p14:tracePt t="17345" x="2652713" y="3525838"/>
          <p14:tracePt t="17386" x="2652713" y="3516313"/>
          <p14:tracePt t="17393" x="2659063" y="3516313"/>
          <p14:tracePt t="17648" x="2668588" y="3516313"/>
          <p14:tracePt t="17725" x="2679700" y="3516313"/>
          <p14:tracePt t="17740" x="2689225" y="3516313"/>
          <p14:tracePt t="17754" x="2689225" y="3525838"/>
          <p14:tracePt t="17765" x="2698750" y="3525838"/>
          <p14:tracePt t="17786" x="2709863" y="3525838"/>
          <p14:tracePt t="17798" x="2709863" y="3536950"/>
          <p14:tracePt t="17815" x="2719388" y="3536950"/>
          <p14:tracePt t="17832" x="2730500" y="3536950"/>
          <p14:tracePt t="17848" x="2730500" y="3546475"/>
          <p14:tracePt t="17866" x="2740025" y="3546475"/>
          <p14:tracePt t="17889" x="2751138" y="3546475"/>
          <p14:tracePt t="17903" x="2751138" y="3556000"/>
          <p14:tracePt t="17933" x="2760663" y="3556000"/>
          <p14:tracePt t="18382" x="2751138" y="3556000"/>
          <p14:tracePt t="18405" x="2740025" y="3556000"/>
          <p14:tracePt t="18420" x="2730500" y="3556000"/>
          <p14:tracePt t="18436" x="2719388" y="3556000"/>
          <p14:tracePt t="18442" x="2709863" y="3556000"/>
          <p14:tracePt t="18457" x="2698750" y="3556000"/>
          <p14:tracePt t="18473" x="2689225" y="3556000"/>
          <p14:tracePt t="18487" x="2679700" y="3556000"/>
          <p14:tracePt t="18498" x="2668588" y="3556000"/>
          <p14:tracePt t="18516" x="2652713" y="3556000"/>
          <p14:tracePt t="18532" x="2643188" y="3556000"/>
          <p14:tracePt t="18549" x="2633663" y="3556000"/>
          <p14:tracePt t="18565" x="2613025" y="3556000"/>
          <p14:tracePt t="18584" x="2601913" y="3556000"/>
          <p14:tracePt t="18599" x="2592388" y="3556000"/>
          <p14:tracePt t="18616" x="2592388" y="3546475"/>
          <p14:tracePt t="18632" x="2581275" y="3546475"/>
          <p14:tracePt t="18657" x="2581275" y="3536950"/>
          <p14:tracePt t="18729" x="2592388" y="3536950"/>
          <p14:tracePt t="18744" x="2601913" y="3536950"/>
          <p14:tracePt t="18758" x="2613025" y="3536950"/>
          <p14:tracePt t="18765" x="2622550" y="3536950"/>
          <p14:tracePt t="18782" x="2633663" y="3536950"/>
          <p14:tracePt t="18798" x="2652713" y="3536950"/>
          <p14:tracePt t="18816" x="2668588" y="3536950"/>
          <p14:tracePt t="18832" x="2689225" y="3536950"/>
          <p14:tracePt t="18849" x="2698750" y="3536950"/>
          <p14:tracePt t="18865" x="2719388" y="3536950"/>
          <p14:tracePt t="18882" x="2730500" y="3536950"/>
          <p14:tracePt t="18898" x="2740025" y="3536950"/>
          <p14:tracePt t="18915" x="2751138" y="3536950"/>
          <p14:tracePt t="18932" x="2760663" y="3536950"/>
          <p14:tracePt t="18950" x="2770188" y="3536950"/>
          <p14:tracePt t="18965" x="2781300" y="3536950"/>
          <p14:tracePt t="18993" x="2790825" y="3536950"/>
          <p14:tracePt t="19064" x="2781300" y="3536950"/>
          <p14:tracePt t="19082" x="2770188" y="3536950"/>
          <p14:tracePt t="19098" x="2760663" y="3536950"/>
          <p14:tracePt t="19116" x="2740025" y="3536950"/>
          <p14:tracePt t="19132" x="2719388" y="3536950"/>
          <p14:tracePt t="19148" x="2689225" y="3525838"/>
          <p14:tracePt t="19165" x="2668588" y="3516313"/>
          <p14:tracePt t="19185" x="2652713" y="3516313"/>
          <p14:tracePt t="19199" x="2643188" y="3516313"/>
          <p14:tracePt t="19215" x="2633663" y="3516313"/>
          <p14:tracePt t="19231" x="2613025" y="3516313"/>
          <p14:tracePt t="19251" x="2601913" y="3516313"/>
          <p14:tracePt t="19266" x="2581275" y="3505200"/>
          <p14:tracePt t="19283" x="2571750" y="3495675"/>
          <p14:tracePt t="19298" x="2551113" y="3484563"/>
          <p14:tracePt t="19315" x="2530475" y="3475038"/>
          <p14:tracePt t="19332" x="2520950" y="3465513"/>
          <p14:tracePt t="19349" x="2500313" y="3454400"/>
          <p14:tracePt t="19365" x="2479675" y="3444875"/>
          <p14:tracePt t="19383" x="2470150" y="3444875"/>
          <p14:tracePt t="19399" x="2444750" y="3433763"/>
          <p14:tracePt t="19416" x="2403475" y="3424238"/>
          <p14:tracePt t="19431" x="2382838" y="3424238"/>
          <p14:tracePt t="19449" x="2373313" y="3413125"/>
          <p14:tracePt t="19466" x="2352675" y="3403600"/>
          <p14:tracePt t="19483" x="2341563" y="3398838"/>
          <p14:tracePt t="19499" x="2332038" y="3398838"/>
          <p14:tracePt t="19518" x="2311400" y="3398838"/>
          <p14:tracePt t="19533" x="2301875" y="3398838"/>
          <p14:tracePt t="19549" x="2290763" y="3398838"/>
          <p14:tracePt t="19565" x="2286000" y="3398838"/>
          <p14:tracePt t="19581" x="2276475" y="3398838"/>
          <p14:tracePt t="19599" x="2265363" y="3398838"/>
          <p14:tracePt t="19616" x="2255838" y="3398838"/>
          <p14:tracePt t="19632" x="2244725" y="3398838"/>
          <p14:tracePt t="19649" x="2235200" y="3398838"/>
          <p14:tracePt t="19665" x="2214563" y="3398838"/>
          <p14:tracePt t="19683" x="2193925" y="3387725"/>
          <p14:tracePt t="19698" x="2173288" y="3378200"/>
          <p14:tracePt t="19715" x="2163763" y="3378200"/>
          <p14:tracePt t="19732" x="2152650" y="3378200"/>
          <p14:tracePt t="19749" x="2133600" y="3378200"/>
          <p14:tracePt t="19765" x="2122488" y="3378200"/>
          <p14:tracePt t="19783" x="2101850" y="3378200"/>
          <p14:tracePt t="19799" x="2097088" y="3378200"/>
          <p14:tracePt t="19894" x="2101850" y="3378200"/>
          <p14:tracePt t="19929" x="2112963" y="3378200"/>
          <p14:tracePt t="19958" x="2122488" y="3378200"/>
          <p14:tracePt t="19990" x="2133600" y="3378200"/>
          <p14:tracePt t="20021" x="2143125" y="3378200"/>
          <p14:tracePt t="20027" x="2143125" y="3367088"/>
          <p14:tracePt t="20061" x="2152650" y="3367088"/>
          <p14:tracePt t="20097" x="2163763" y="3367088"/>
          <p14:tracePt t="20121" x="2173288" y="3367088"/>
          <p14:tracePt t="20136" x="2184400" y="3367088"/>
          <p14:tracePt t="20155" x="2193925" y="3367088"/>
          <p14:tracePt t="20173" x="2193925" y="3378200"/>
          <p14:tracePt t="20185" x="2193925" y="3387725"/>
          <p14:tracePt t="20198" x="2193925" y="3398838"/>
          <p14:tracePt t="20216" x="2193925" y="3403600"/>
          <p14:tracePt t="20231" x="2193925" y="3413125"/>
          <p14:tracePt t="20256" x="2193925" y="3424238"/>
          <p14:tracePt t="20274" x="2193925" y="3433763"/>
          <p14:tracePt t="20282" x="2184400" y="3433763"/>
          <p14:tracePt t="20298" x="2184400" y="3444875"/>
          <p14:tracePt t="20317" x="2163763" y="3454400"/>
          <p14:tracePt t="20332" x="2133600" y="3465513"/>
          <p14:tracePt t="20349" x="2112963" y="3465513"/>
          <p14:tracePt t="20366" x="2097088" y="3465513"/>
          <p14:tracePt t="20382" x="2087563" y="3465513"/>
          <p14:tracePt t="20399" x="2066925" y="3475038"/>
          <p14:tracePt t="20416" x="2055813" y="3475038"/>
          <p14:tracePt t="20432" x="2036763" y="3484563"/>
          <p14:tracePt t="20449" x="2036763" y="3495675"/>
          <p14:tracePt t="20466" x="2025650" y="3495675"/>
          <p14:tracePt t="20505" x="2036763" y="3495675"/>
          <p14:tracePt t="20520" x="2046288" y="3495675"/>
          <p14:tracePt t="20529" x="2055813" y="3495675"/>
          <p14:tracePt t="20556" x="2066925" y="3495675"/>
          <p14:tracePt t="20565" x="2076450" y="3495675"/>
          <p14:tracePt t="20582" x="2087563" y="3495675"/>
          <p14:tracePt t="20598" x="2097088" y="3495675"/>
          <p14:tracePt t="20615" x="2101850" y="3495675"/>
          <p14:tracePt t="20632" x="2112963" y="3495675"/>
          <p14:tracePt t="20651" x="2112963" y="3484563"/>
          <p14:tracePt t="20708" x="2112963" y="3475038"/>
          <p14:tracePt t="20820" x="2112963" y="3465513"/>
          <p14:tracePt t="20847" x="2122488" y="3465513"/>
          <p14:tracePt t="20875" x="2133600" y="3465513"/>
          <p14:tracePt t="20893" x="2143125" y="3465513"/>
          <p14:tracePt t="20912" x="2163763" y="3465513"/>
          <p14:tracePt t="20920" x="2173288" y="3465513"/>
          <p14:tracePt t="20932" x="2184400" y="3465513"/>
          <p14:tracePt t="20949" x="2205038" y="3465513"/>
          <p14:tracePt t="20965" x="2235200" y="3465513"/>
          <p14:tracePt t="20984" x="2265363" y="3465513"/>
          <p14:tracePt t="20999" x="2301875" y="3465513"/>
          <p14:tracePt t="21016" x="2332038" y="3465513"/>
          <p14:tracePt t="21020" x="2382838" y="3465513"/>
          <p14:tracePt t="21031" x="2393950" y="3465513"/>
          <p14:tracePt t="21049" x="2424113" y="3465513"/>
          <p14:tracePt t="21065" x="2479675" y="3465513"/>
          <p14:tracePt t="21082" x="2520950" y="3454400"/>
          <p14:tracePt t="21098" x="2571750" y="3454400"/>
          <p14:tracePt t="21116" x="2613025" y="3454400"/>
          <p14:tracePt t="21132" x="2652713" y="3454400"/>
          <p14:tracePt t="21149" x="2679700" y="3465513"/>
          <p14:tracePt t="21165" x="2709863" y="3465513"/>
          <p14:tracePt t="21181" x="2751138" y="3454400"/>
          <p14:tracePt t="21199" x="2790825" y="3433763"/>
          <p14:tracePt t="21216" x="2822575" y="3424238"/>
          <p14:tracePt t="21232" x="2857500" y="3403600"/>
          <p14:tracePt t="21249" x="2887663" y="3403600"/>
          <p14:tracePt t="21265" x="2919413" y="3403600"/>
          <p14:tracePt t="21282" x="2938463" y="3403600"/>
          <p14:tracePt t="21298" x="2970213" y="3424238"/>
          <p14:tracePt t="21316" x="2990850" y="3433763"/>
          <p14:tracePt t="21332" x="3009900" y="3454400"/>
          <p14:tracePt t="21349" x="3025775" y="3465513"/>
          <p14:tracePt t="21365" x="3036888" y="3475038"/>
          <p14:tracePt t="21384" x="3046413" y="3495675"/>
          <p14:tracePt t="21399" x="3046413" y="3505200"/>
          <p14:tracePt t="21415" x="3055938" y="3516313"/>
          <p14:tracePt t="21432" x="3067050" y="3525838"/>
          <p14:tracePt t="21449" x="3067050" y="3536950"/>
          <p14:tracePt t="21465" x="3076575" y="3556000"/>
          <p14:tracePt t="21482" x="3087688" y="3567113"/>
          <p14:tracePt t="21498" x="3097213" y="3576638"/>
          <p14:tracePt t="21515" x="3097213" y="3581400"/>
          <p14:tracePt t="21532" x="3108325" y="3592513"/>
          <p14:tracePt t="21549" x="3108325" y="3613150"/>
          <p14:tracePt t="21565" x="3117850" y="3622675"/>
          <p14:tracePt t="21582" x="3127375" y="3643313"/>
          <p14:tracePt t="21599" x="3127375" y="3652838"/>
          <p14:tracePt t="21630" x="3127375" y="3663950"/>
          <p14:tracePt t="21672" x="3127375" y="3673475"/>
          <p14:tracePt t="21742" x="3138488" y="3673475"/>
          <p14:tracePt t="21771" x="3148013" y="3673475"/>
          <p14:tracePt t="21791" x="3159125" y="3673475"/>
          <p14:tracePt t="21823" x="3168650" y="3673475"/>
          <p14:tracePt t="21842" x="3179763" y="3673475"/>
          <p14:tracePt t="21948" x="3168650" y="3663950"/>
          <p14:tracePt t="21956" x="3138488" y="3652838"/>
          <p14:tracePt t="21965" x="3117850" y="3652838"/>
          <p14:tracePt t="21982" x="3097213" y="3652838"/>
          <p14:tracePt t="21998" x="3055938" y="3643313"/>
          <p14:tracePt t="22016" x="3036888" y="3643313"/>
          <p14:tracePt t="22032" x="3016250" y="3633788"/>
          <p14:tracePt t="22048" x="3000375" y="3622675"/>
          <p14:tracePt t="22065" x="2990850" y="3622675"/>
          <p14:tracePt t="22082" x="2970213" y="3622675"/>
          <p14:tracePt t="22098" x="2949575" y="3613150"/>
          <p14:tracePt t="22116" x="2938463" y="3613150"/>
          <p14:tracePt t="22132" x="2928938" y="3613150"/>
          <p14:tracePt t="22148" x="2908300" y="3602038"/>
          <p14:tracePt t="22165" x="2898775" y="3602038"/>
          <p14:tracePt t="22182" x="2878138" y="3592513"/>
          <p14:tracePt t="22199" x="2847975" y="3581400"/>
          <p14:tracePt t="22215" x="2836863" y="3576638"/>
          <p14:tracePt t="22231" x="2811463" y="3567113"/>
          <p14:tracePt t="22249" x="2790825" y="3556000"/>
          <p14:tracePt t="22266" x="2770188" y="3546475"/>
          <p14:tracePt t="22283" x="2760663" y="3546475"/>
          <p14:tracePt t="22298" x="2740025" y="3536950"/>
          <p14:tracePt t="22316" x="2730500" y="3525838"/>
          <p14:tracePt t="22331" x="2719388" y="3525838"/>
          <p14:tracePt t="22471" x="2719388" y="3516313"/>
          <p14:tracePt t="22553" x="2719388" y="3505200"/>
          <p14:tracePt t="22669" x="2730500" y="3505200"/>
          <p14:tracePt t="22707" x="2740025" y="3505200"/>
          <p14:tracePt t="22724" x="2751138" y="3505200"/>
          <p14:tracePt t="22739" x="2760663" y="3505200"/>
          <p14:tracePt t="22755" x="2770188" y="3505200"/>
          <p14:tracePt t="22765" x="2781300" y="3505200"/>
          <p14:tracePt t="22782" x="2790825" y="3516313"/>
          <p14:tracePt t="22798" x="2801938" y="3516313"/>
          <p14:tracePt t="22815" x="2811463" y="3516313"/>
          <p14:tracePt t="22832" x="2832100" y="3516313"/>
          <p14:tracePt t="22849" x="2836863" y="3516313"/>
          <p14:tracePt t="22865" x="2847975" y="3525838"/>
          <p14:tracePt t="22898" x="2857500" y="3525838"/>
          <p14:tracePt t="23093" x="2867025" y="3525838"/>
          <p14:tracePt t="23319" x="2878138" y="3525838"/>
          <p14:tracePt t="23500" x="2878138" y="3536950"/>
          <p14:tracePt t="23509" x="2887663" y="3536950"/>
          <p14:tracePt t="23556" x="2898775" y="3536950"/>
          <p14:tracePt t="23575" x="2898775" y="3546475"/>
          <p14:tracePt t="23590" x="2908300" y="3546475"/>
          <p14:tracePt t="23623" x="2919413" y="3546475"/>
          <p14:tracePt t="23638" x="2919413" y="3556000"/>
          <p14:tracePt t="23672" x="2928938" y="3556000"/>
          <p14:tracePt t="23678" x="2928938" y="3567113"/>
          <p14:tracePt t="23955" x="2928938" y="3556000"/>
          <p14:tracePt t="24153" x="2938463" y="3556000"/>
          <p14:tracePt t="24237" x="2949575" y="3556000"/>
          <p14:tracePt t="24252" x="2949575" y="3567113"/>
          <p14:tracePt t="24329" x="2949575" y="3576638"/>
          <p14:tracePt t="24457" x="2938463" y="3576638"/>
          <p14:tracePt t="24473" x="2928938" y="3576638"/>
          <p14:tracePt t="24490" x="2919413" y="3576638"/>
          <p14:tracePt t="24504" x="2908300" y="3576638"/>
          <p14:tracePt t="24521" x="2908300" y="3567113"/>
          <p14:tracePt t="24532" x="2898775" y="3567113"/>
          <p14:tracePt t="24591" x="2898775" y="3556000"/>
          <p14:tracePt t="24652" x="2908300" y="3556000"/>
          <p14:tracePt t="24672" x="2919413" y="3556000"/>
          <p14:tracePt t="24691" x="2928938" y="3556000"/>
          <p14:tracePt t="24715" x="2938463" y="3556000"/>
          <p14:tracePt t="24732" x="2949575" y="3556000"/>
          <p14:tracePt t="24755" x="2959100" y="3556000"/>
          <p14:tracePt t="24911" x="2949575" y="3556000"/>
          <p14:tracePt t="24933" x="2938463" y="3556000"/>
          <p14:tracePt t="24976" x="2928938" y="3556000"/>
          <p14:tracePt t="25220" x="2938463" y="3556000"/>
          <p14:tracePt t="25623" x="2938463" y="3546475"/>
          <p14:tracePt t="25721" x="2928938" y="3546475"/>
          <p14:tracePt t="25911" x="2938463" y="3546475"/>
          <p14:tracePt t="25923" x="2949575" y="3546475"/>
          <p14:tracePt t="25946" x="2959100" y="3546475"/>
          <p14:tracePt t="25958" x="2970213" y="3546475"/>
          <p14:tracePt t="25975" x="2979738" y="3546475"/>
          <p14:tracePt t="25982" x="3000375" y="3536950"/>
          <p14:tracePt t="25999" x="3009900" y="3536950"/>
          <p14:tracePt t="26015" x="3046413" y="3525838"/>
          <p14:tracePt t="26032" x="3087688" y="3525838"/>
          <p14:tracePt t="26049" x="3127375" y="3525838"/>
          <p14:tracePt t="26065" x="3159125" y="3525838"/>
          <p14:tracePt t="26083" x="3205163" y="3525838"/>
          <p14:tracePt t="26098" x="3265488" y="3495675"/>
          <p14:tracePt t="26116" x="3295650" y="3475038"/>
          <p14:tracePt t="26132" x="3336925" y="3454400"/>
          <p14:tracePt t="26149" x="3357563" y="3433763"/>
          <p14:tracePt t="26165" x="3394075" y="3403600"/>
          <p14:tracePt t="26183" x="3424238" y="3398838"/>
          <p14:tracePt t="26198" x="3454400" y="3378200"/>
          <p14:tracePt t="26216" x="3475038" y="3367088"/>
          <p14:tracePt t="26232" x="3495675" y="3367088"/>
          <p14:tracePt t="26249" x="3505200" y="3367088"/>
          <p14:tracePt t="26265" x="3505200" y="3378200"/>
          <p14:tracePt t="26282" x="3505200" y="3387725"/>
          <p14:tracePt t="26298" x="3505200" y="3403600"/>
          <p14:tracePt t="26315" x="3505200" y="3424238"/>
          <p14:tracePt t="26331" x="3505200" y="3433763"/>
          <p14:tracePt t="26349" x="3505200" y="3454400"/>
          <p14:tracePt t="26365" x="3505200" y="3465513"/>
          <p14:tracePt t="26381" x="3505200" y="3475038"/>
          <p14:tracePt t="26399" x="3505200" y="3484563"/>
          <p14:tracePt t="26416" x="3505200" y="3495675"/>
          <p14:tracePt t="26440" x="3505200" y="3505200"/>
          <p14:tracePt t="26465" x="3495675" y="3505200"/>
          <p14:tracePt t="26708" x="3484563" y="3505200"/>
          <p14:tracePt t="26730" x="3475038" y="3505200"/>
          <p14:tracePt t="26740" x="3465513" y="3505200"/>
          <p14:tracePt t="26753" x="3454400" y="3505200"/>
          <p14:tracePt t="26765" x="3444875" y="3505200"/>
          <p14:tracePt t="26782" x="3433763" y="3505200"/>
          <p14:tracePt t="26798" x="3413125" y="3516313"/>
          <p14:tracePt t="26815" x="3394075" y="3516313"/>
          <p14:tracePt t="26831" x="3378200" y="3516313"/>
          <p14:tracePt t="26849" x="3357563" y="3516313"/>
          <p14:tracePt t="26865" x="3336925" y="3516313"/>
          <p14:tracePt t="26882" x="3327400" y="3516313"/>
          <p14:tracePt t="26898" x="3316288" y="3516313"/>
          <p14:tracePt t="26916" x="3316288" y="3525838"/>
          <p14:tracePt t="27056" x="3327400" y="3525838"/>
          <p14:tracePt t="27213" x="3336925" y="3525838"/>
          <p14:tracePt t="27276" x="3348038" y="3525838"/>
          <p14:tracePt t="27339" x="3357563" y="3525838"/>
          <p14:tracePt t="27425" x="3348038" y="3525838"/>
          <p14:tracePt t="27439" x="3348038" y="3516313"/>
          <p14:tracePt t="27455" x="3336925" y="3516313"/>
          <p14:tracePt t="27474" x="3327400" y="3516313"/>
          <p14:tracePt t="27490" x="3316288" y="3505200"/>
          <p14:tracePt t="27520" x="3306763" y="3505200"/>
          <p14:tracePt t="27540" x="3306763" y="3495675"/>
          <p14:tracePt t="27552" x="3295650" y="3495675"/>
          <p14:tracePt t="27671" x="3306763" y="3495675"/>
          <p14:tracePt t="27698" x="3316288" y="3495675"/>
          <p14:tracePt t="27715" x="3327400" y="3495675"/>
          <p14:tracePt t="27732" x="3336925" y="3495675"/>
          <p14:tracePt t="27749" x="3348038" y="3495675"/>
          <p14:tracePt t="27765" x="3357563" y="3495675"/>
          <p14:tracePt t="27782" x="3367088" y="3495675"/>
          <p14:tracePt t="27798" x="3378200" y="3495675"/>
          <p14:tracePt t="27816" x="3382963" y="3495675"/>
          <p14:tracePt t="27832" x="3394075" y="3495675"/>
          <p14:tracePt t="27851" x="3403600" y="3505200"/>
          <p14:tracePt t="27866" x="3413125" y="3505200"/>
          <p14:tracePt t="27883" x="3424238" y="3516313"/>
          <p14:tracePt t="27899" x="3444875" y="3516313"/>
          <p14:tracePt t="27918" x="3454400" y="3516313"/>
          <p14:tracePt t="28607" x="3465513" y="3525838"/>
          <p14:tracePt t="28638" x="3484563" y="3536950"/>
          <p14:tracePt t="28645" x="3495675" y="3536950"/>
          <p14:tracePt t="28654" x="3505200" y="3546475"/>
          <p14:tracePt t="28666" x="3536950" y="3546475"/>
          <p14:tracePt t="28682" x="3556000" y="3556000"/>
          <p14:tracePt t="28698" x="3613150" y="3576638"/>
          <p14:tracePt t="28716" x="3663950" y="3581400"/>
          <p14:tracePt t="28732" x="3714750" y="3592513"/>
          <p14:tracePt t="28749" x="3744913" y="3602038"/>
          <p14:tracePt t="28765" x="3760788" y="3613150"/>
          <p14:tracePt t="28782" x="3802063" y="3622675"/>
          <p14:tracePt t="28799" x="3852863" y="3633788"/>
          <p14:tracePt t="28816" x="3862388" y="3633788"/>
          <p14:tracePt t="28832" x="3883025" y="3622675"/>
          <p14:tracePt t="28849" x="3894138" y="3613150"/>
          <p14:tracePt t="28865" x="3903663" y="3613150"/>
          <p14:tracePt t="28928" x="3894138" y="3613150"/>
          <p14:tracePt t="28983" x="3883025" y="3613150"/>
          <p14:tracePt t="29123" x="3883025" y="3602038"/>
          <p14:tracePt t="29244" x="3883025" y="3592513"/>
          <p14:tracePt t="29260" x="3894138" y="3592513"/>
          <p14:tracePt t="29272" x="3894138" y="3581400"/>
          <p14:tracePt t="29292" x="3903663" y="3576638"/>
          <p14:tracePt t="29309" x="3903663" y="3567113"/>
          <p14:tracePt t="29329" x="3913188" y="3556000"/>
          <p14:tracePt t="29350" x="3924300" y="3546475"/>
          <p14:tracePt t="29365" x="3933825" y="3546475"/>
          <p14:tracePt t="29382" x="3933825" y="3536950"/>
          <p14:tracePt t="29398" x="3938588" y="3536950"/>
          <p14:tracePt t="29415" x="3949700" y="3525838"/>
          <p14:tracePt t="29431" x="3959225" y="3516313"/>
          <p14:tracePt t="29448" x="3970338" y="3495675"/>
          <p14:tracePt t="29465" x="3990975" y="3475038"/>
          <p14:tracePt t="29482" x="4010025" y="3465513"/>
          <p14:tracePt t="29498" x="4030663" y="3454400"/>
          <p14:tracePt t="29515" x="4041775" y="3454400"/>
          <p14:tracePt t="29532" x="4051300" y="3454400"/>
          <p14:tracePt t="29549" x="4051300" y="3465513"/>
          <p14:tracePt t="29565" x="4051300" y="3475038"/>
          <p14:tracePt t="29583" x="4051300" y="3484563"/>
          <p14:tracePt t="29598" x="4051300" y="3495675"/>
          <p14:tracePt t="29624" x="4062413" y="3495675"/>
          <p14:tracePt t="29631" x="4062413" y="3505200"/>
          <p14:tracePt t="29675" x="4062413" y="3516313"/>
          <p14:tracePt t="29698" x="4062413" y="3525838"/>
          <p14:tracePt t="29720" x="4071938" y="3525838"/>
          <p14:tracePt t="29761" x="4071938" y="3536950"/>
          <p14:tracePt t="29818" x="4071938" y="3546475"/>
          <p14:tracePt t="29906" x="4071938" y="3556000"/>
          <p14:tracePt t="29944" x="4062413" y="3556000"/>
          <p14:tracePt t="29953" x="4062413" y="3567113"/>
          <p14:tracePt t="29970" x="4051300" y="3567113"/>
          <p14:tracePt t="29987" x="4041775" y="3567113"/>
          <p14:tracePt t="29998" x="4041775" y="3576638"/>
          <p14:tracePt t="30015" x="4030663" y="3576638"/>
          <p14:tracePt t="30031" x="4030663" y="3581400"/>
          <p14:tracePt t="30049" x="4021138" y="3592513"/>
          <p14:tracePt t="30065" x="4010025" y="3602038"/>
          <p14:tracePt t="30082" x="3990975" y="3602038"/>
          <p14:tracePt t="30098" x="3979863" y="3613150"/>
          <p14:tracePt t="30115" x="3959225" y="3613150"/>
          <p14:tracePt t="30132" x="3938588" y="3622675"/>
          <p14:tracePt t="30148" x="3924300" y="3633788"/>
          <p14:tracePt t="30165" x="3913188" y="3643313"/>
          <p14:tracePt t="30181" x="3883025" y="3652838"/>
          <p14:tracePt t="30198" x="3841750" y="3663950"/>
          <p14:tracePt t="30215" x="3802063" y="3684588"/>
          <p14:tracePt t="30231" x="3770313" y="3694113"/>
          <p14:tracePt t="30248" x="3724275" y="3724275"/>
          <p14:tracePt t="30265" x="3694113" y="3744913"/>
          <p14:tracePt t="30282" x="3633788" y="3765550"/>
          <p14:tracePt t="30299" x="3592513" y="3781425"/>
          <p14:tracePt t="30316" x="3536950" y="3811588"/>
          <p14:tracePt t="30332" x="3484563" y="3832225"/>
          <p14:tracePt t="30349" x="3454400" y="3841750"/>
          <p14:tracePt t="30365" x="3424238" y="3841750"/>
          <p14:tracePt t="30384" x="3403600" y="3841750"/>
          <p14:tracePt t="30399" x="3378200" y="3832225"/>
          <p14:tracePt t="30415" x="3367088" y="3832225"/>
          <p14:tracePt t="30431" x="3348038" y="3822700"/>
          <p14:tracePt t="30449" x="3327400" y="3822700"/>
          <p14:tracePt t="30465" x="3306763" y="3811588"/>
          <p14:tracePt t="30482" x="3286125" y="3802063"/>
          <p14:tracePt t="30498" x="3265488" y="3781425"/>
          <p14:tracePt t="30516" x="3244850" y="3770313"/>
          <p14:tracePt t="30532" x="3224213" y="3765550"/>
          <p14:tracePt t="30549" x="3198813" y="3756025"/>
          <p14:tracePt t="30565" x="3179763" y="3756025"/>
          <p14:tracePt t="30582" x="3148013" y="3744913"/>
          <p14:tracePt t="30599" x="3117850" y="3735388"/>
          <p14:tracePt t="30616" x="3097213" y="3735388"/>
          <p14:tracePt t="30632" x="3076575" y="3724275"/>
          <p14:tracePt t="30649" x="3067050" y="3714750"/>
          <p14:tracePt t="30665" x="3055938" y="3714750"/>
          <p14:tracePt t="30683" x="3046413" y="3705225"/>
          <p14:tracePt t="30698" x="3036888" y="3705225"/>
          <p14:tracePt t="30716" x="3025775" y="3694113"/>
          <p14:tracePt t="30758" x="3016250" y="3684588"/>
          <p14:tracePt t="30789" x="3016250" y="3673475"/>
          <p14:tracePt t="30827" x="3016250" y="3663950"/>
          <p14:tracePt t="30888" x="3016250" y="3652838"/>
          <p14:tracePt t="30896" x="3025775" y="3652838"/>
          <p14:tracePt t="30935" x="3036888" y="3652838"/>
          <p14:tracePt t="31032" x="3046413" y="3652838"/>
          <p14:tracePt t="31142" x="3055938" y="3652838"/>
          <p14:tracePt t="31170" x="3067050" y="3652838"/>
          <p14:tracePt t="31183" x="3076575" y="3652838"/>
          <p14:tracePt t="31197" x="3087688" y="3652838"/>
          <p14:tracePt t="31207" x="3097213" y="3652838"/>
          <p14:tracePt t="31226" x="3108325" y="3652838"/>
          <p14:tracePt t="31232" x="3117850" y="3652838"/>
          <p14:tracePt t="31249" x="3117850" y="3663950"/>
          <p14:tracePt t="31265" x="3138488" y="3663950"/>
          <p14:tracePt t="31283" x="3148013" y="3663950"/>
          <p14:tracePt t="31353" x="3159125" y="3663950"/>
          <p14:tracePt t="31415" x="3159125" y="3673475"/>
          <p14:tracePt t="31471" x="3148013" y="3673475"/>
          <p14:tracePt t="31490" x="3138488" y="3673475"/>
          <p14:tracePt t="31503" x="3127375" y="3673475"/>
          <p14:tracePt t="31511" x="3117850" y="3673475"/>
          <p14:tracePt t="31516" x="3108325" y="3673475"/>
          <p14:tracePt t="31536" x="3097213" y="3673475"/>
          <p14:tracePt t="31549" x="3067050" y="3663950"/>
          <p14:tracePt t="31565" x="3046413" y="3663950"/>
          <p14:tracePt t="31582" x="3016250" y="3663950"/>
          <p14:tracePt t="31599" x="3009900" y="3663950"/>
          <p14:tracePt t="31615" x="2990850" y="3652838"/>
          <p14:tracePt t="31631" x="2970213" y="3652838"/>
          <p14:tracePt t="31649" x="2959100" y="3652838"/>
          <p14:tracePt t="31665" x="2949575" y="3643313"/>
          <p14:tracePt t="31682" x="2928938" y="3633788"/>
          <p14:tracePt t="31698" x="2919413" y="3622675"/>
          <p14:tracePt t="31715" x="2908300" y="3613150"/>
          <p14:tracePt t="31731" x="2908300" y="3602038"/>
          <p14:tracePt t="31749" x="2898775" y="3592513"/>
          <p14:tracePt t="31765" x="2887663" y="3581400"/>
          <p14:tracePt t="31782" x="2867025" y="3576638"/>
          <p14:tracePt t="31798" x="2857500" y="3567113"/>
          <p14:tracePt t="31815" x="2836863" y="3556000"/>
          <p14:tracePt t="31831" x="2822575" y="3536950"/>
          <p14:tracePt t="31848" x="2790825" y="3525838"/>
          <p14:tracePt t="31865" x="2781300" y="3505200"/>
          <p14:tracePt t="31882" x="2760663" y="3495675"/>
          <p14:tracePt t="31898" x="2740025" y="3484563"/>
          <p14:tracePt t="31916" x="2730500" y="3475038"/>
          <p14:tracePt t="31932" x="2709863" y="3465513"/>
          <p14:tracePt t="31949" x="2679700" y="3444875"/>
          <p14:tracePt t="31965" x="2668588" y="3433763"/>
          <p14:tracePt t="31982" x="2659063" y="3413125"/>
          <p14:tracePt t="31999" x="2652713" y="3403600"/>
          <p14:tracePt t="32015" x="2643188" y="3403600"/>
          <p14:tracePt t="32031" x="2643188" y="3398838"/>
          <p14:tracePt t="32066" x="2633663" y="3378200"/>
          <p14:tracePt t="32093" x="2633663" y="3367088"/>
          <p14:tracePt t="32116" x="2622550" y="3367088"/>
          <p14:tracePt t="32136" x="2622550" y="3357563"/>
          <p14:tracePt t="32154" x="2613025" y="3348038"/>
          <p14:tracePt t="32171" x="2613025" y="3336925"/>
          <p14:tracePt t="32188" x="2601913" y="3327400"/>
          <p14:tracePt t="32194" x="2601913" y="3316288"/>
          <p14:tracePt t="32205" x="2592388" y="3316288"/>
          <p14:tracePt t="32215" x="2592388" y="3306763"/>
          <p14:tracePt t="32232" x="2581275" y="3306763"/>
          <p14:tracePt t="32249" x="2571750" y="3295650"/>
          <p14:tracePt t="32265" x="2571750" y="3286125"/>
          <p14:tracePt t="32282" x="2562225" y="3276600"/>
          <p14:tracePt t="32298" x="2562225" y="3265488"/>
          <p14:tracePt t="32315" x="2562225" y="3255963"/>
          <p14:tracePt t="32332" x="2562225" y="3244850"/>
          <p14:tracePt t="32349" x="2562225" y="3235325"/>
          <p14:tracePt t="32365" x="2562225" y="3224213"/>
          <p14:tracePt t="32382" x="2562225" y="3214688"/>
          <p14:tracePt t="32399" x="2571750" y="3198813"/>
          <p14:tracePt t="32415" x="2581275" y="3179763"/>
          <p14:tracePt t="32431" x="2601913" y="3168650"/>
          <p14:tracePt t="32449" x="2622550" y="3159125"/>
          <p14:tracePt t="32465" x="2633663" y="3148013"/>
          <p14:tracePt t="32483" x="2659063" y="3127375"/>
          <p14:tracePt t="32498" x="2679700" y="3117850"/>
          <p14:tracePt t="32518" x="2709863" y="3097213"/>
          <p14:tracePt t="32532" x="2751138" y="3087688"/>
          <p14:tracePt t="32549" x="2770188" y="3067050"/>
          <p14:tracePt t="32565" x="2801938" y="3055938"/>
          <p14:tracePt t="32582" x="2822575" y="3046413"/>
          <p14:tracePt t="32599" x="2836863" y="3036888"/>
          <p14:tracePt t="32616" x="2857500" y="3030538"/>
          <p14:tracePt t="32632" x="2878138" y="3009900"/>
          <p14:tracePt t="32649" x="2898775" y="2990850"/>
          <p14:tracePt t="32665" x="2928938" y="2970213"/>
          <p14:tracePt t="32683" x="2959100" y="2949575"/>
          <p14:tracePt t="32698" x="2970213" y="2938463"/>
          <p14:tracePt t="32716" x="2979738" y="2938463"/>
          <p14:tracePt t="32732" x="2990850" y="2938463"/>
          <p14:tracePt t="32748" x="3009900" y="2928938"/>
          <p14:tracePt t="32765" x="3016250" y="2928938"/>
          <p14:tracePt t="32782" x="3036888" y="2919413"/>
          <p14:tracePt t="32799" x="3055938" y="2919413"/>
          <p14:tracePt t="32815" x="3067050" y="2919413"/>
          <p14:tracePt t="32831" x="3076575" y="2919413"/>
          <p14:tracePt t="32849" x="3087688" y="2908300"/>
          <p14:tracePt t="32865" x="3097213" y="2908300"/>
          <p14:tracePt t="32882" x="3117850" y="2908300"/>
          <p14:tracePt t="32898" x="3138488" y="2908300"/>
          <p14:tracePt t="32916" x="3148013" y="2908300"/>
          <p14:tracePt t="32932" x="3168650" y="2908300"/>
          <p14:tracePt t="32949" x="3189288" y="2908300"/>
          <p14:tracePt t="32965" x="3205163" y="2908300"/>
          <p14:tracePt t="32982" x="3214688" y="2908300"/>
          <p14:tracePt t="32998" x="3235325" y="2908300"/>
          <p14:tracePt t="33016" x="3265488" y="2919413"/>
          <p14:tracePt t="33032" x="3286125" y="2928938"/>
          <p14:tracePt t="33051" x="3295650" y="2949575"/>
          <p14:tracePt t="33066" x="3327400" y="2970213"/>
          <p14:tracePt t="33069" x="3336925" y="2979738"/>
          <p14:tracePt t="33082" x="3348038" y="2979738"/>
          <p14:tracePt t="33098" x="3357563" y="2990850"/>
          <p14:tracePt t="33115" x="3367088" y="3000375"/>
          <p14:tracePt t="33132" x="3382963" y="3009900"/>
          <p14:tracePt t="33148" x="3394075" y="3021013"/>
          <p14:tracePt t="33165" x="3403600" y="3030538"/>
          <p14:tracePt t="33181" x="3413125" y="3036888"/>
          <p14:tracePt t="33198" x="3424238" y="3046413"/>
          <p14:tracePt t="33215" x="3444875" y="3055938"/>
          <p14:tracePt t="33231" x="3444875" y="3067050"/>
          <p14:tracePt t="33248" x="3454400" y="3076575"/>
          <p14:tracePt t="33265" x="3465513" y="3076575"/>
          <p14:tracePt t="33282" x="3475038" y="3087688"/>
          <p14:tracePt t="33298" x="3475038" y="3097213"/>
          <p14:tracePt t="33315" x="3484563" y="3108325"/>
          <p14:tracePt t="33332" x="3495675" y="3117850"/>
          <p14:tracePt t="33349" x="3495675" y="3127375"/>
          <p14:tracePt t="33365" x="3505200" y="3127375"/>
          <p14:tracePt t="33382" x="3505200" y="3138488"/>
          <p14:tracePt t="33398" x="3516313" y="3148013"/>
          <p14:tracePt t="33415" x="3516313" y="3159125"/>
          <p14:tracePt t="33431" x="3525838" y="3159125"/>
          <p14:tracePt t="33449" x="3525838" y="3168650"/>
          <p14:tracePt t="33465" x="3536950" y="3179763"/>
          <p14:tracePt t="33535" x="3556000" y="3209925"/>
          <p14:tracePt t="33556" x="3567113" y="3214688"/>
          <p14:tracePt t="33582" x="3567113" y="3224213"/>
          <p14:tracePt t="33599" x="3571875" y="3224213"/>
          <p14:tracePt t="33615" x="3571875" y="3235325"/>
          <p14:tracePt t="33632" x="3581400" y="3244850"/>
          <p14:tracePt t="33648" x="3581400" y="3255963"/>
          <p14:tracePt t="33665" x="3581400" y="3265488"/>
          <p14:tracePt t="33682" x="3592513" y="3265488"/>
          <p14:tracePt t="33698" x="3592513" y="3276600"/>
          <p14:tracePt t="33721" x="3592513" y="3286125"/>
          <p14:tracePt t="33766" x="3602038" y="3286125"/>
          <p14:tracePt t="33807" x="3602038" y="3295650"/>
          <p14:tracePt t="33843" x="3602038" y="3306763"/>
          <p14:tracePt t="33866" x="3602038" y="3316288"/>
          <p14:tracePt t="33881" x="3602038" y="3327400"/>
          <p14:tracePt t="33898" x="3602038" y="3336925"/>
          <p14:tracePt t="33916" x="3602038" y="3348038"/>
          <p14:tracePt t="33932" x="3602038" y="3357563"/>
          <p14:tracePt t="33949" x="3602038" y="3378200"/>
          <p14:tracePt t="33965" x="3613150" y="3398838"/>
          <p14:tracePt t="33981" x="3613150" y="3403600"/>
          <p14:tracePt t="33998" x="3613150" y="3433763"/>
          <p14:tracePt t="34015" x="3613150" y="3444875"/>
          <p14:tracePt t="34032" x="3613150" y="3454400"/>
          <p14:tracePt t="34049" x="3613150" y="3475038"/>
          <p14:tracePt t="34065" x="3613150" y="3495675"/>
          <p14:tracePt t="34082" x="3602038" y="3516313"/>
          <p14:tracePt t="34098" x="3592513" y="3525838"/>
          <p14:tracePt t="34116" x="3592513" y="3536950"/>
          <p14:tracePt t="34132" x="3581400" y="3546475"/>
          <p14:tracePt t="34149" x="3571875" y="3546475"/>
          <p14:tracePt t="34152" x="3567113" y="3556000"/>
          <p14:tracePt t="34165" x="3567113" y="3567113"/>
          <p14:tracePt t="34182" x="3556000" y="3567113"/>
          <p14:tracePt t="34198" x="3546475" y="3567113"/>
          <p14:tracePt t="34215" x="3536950" y="3576638"/>
          <p14:tracePt t="34231" x="3525838" y="3576638"/>
          <p14:tracePt t="34249" x="3525838" y="3581400"/>
          <p14:tracePt t="34265" x="3516313" y="3592513"/>
          <p14:tracePt t="34286" x="3516313" y="3602038"/>
          <p14:tracePt t="34305" x="3505200" y="3602038"/>
          <p14:tracePt t="34354" x="3495675" y="3602038"/>
          <p14:tracePt t="34386" x="3484563" y="3602038"/>
          <p14:tracePt t="34401" x="3475038" y="3613150"/>
          <p14:tracePt t="34426" x="3465513" y="3613150"/>
          <p14:tracePt t="34440" x="3454400" y="3613150"/>
          <p14:tracePt t="34458" x="3444875" y="3613150"/>
          <p14:tracePt t="34482" x="3433763" y="3613150"/>
          <p14:tracePt t="34498" x="3413125" y="3622675"/>
          <p14:tracePt t="34516" x="3394075" y="3622675"/>
          <p14:tracePt t="34532" x="3378200" y="3633788"/>
          <p14:tracePt t="34549" x="3367088" y="3643313"/>
          <p14:tracePt t="34565" x="3348038" y="3643313"/>
          <p14:tracePt t="34582" x="3306763" y="3643313"/>
          <p14:tracePt t="34598" x="3255963" y="3643313"/>
          <p14:tracePt t="34615" x="3205163" y="3643313"/>
          <p14:tracePt t="34631" x="3159125" y="3643313"/>
          <p14:tracePt t="34649" x="3117850" y="3633788"/>
          <p14:tracePt t="34665" x="3067050" y="3622675"/>
          <p14:tracePt t="34682" x="3025775" y="3622675"/>
          <p14:tracePt t="34698" x="2979738" y="3613150"/>
          <p14:tracePt t="34715" x="2928938" y="3613150"/>
          <p14:tracePt t="34732" x="2898775" y="3602038"/>
          <p14:tracePt t="34748" x="2857500" y="3592513"/>
          <p14:tracePt t="34765" x="2811463" y="3581400"/>
          <p14:tracePt t="34782" x="2770188" y="3567113"/>
          <p14:tracePt t="34798" x="2730500" y="3546475"/>
          <p14:tracePt t="34815" x="2709863" y="3536950"/>
          <p14:tracePt t="34831" x="2689225" y="3525838"/>
          <p14:tracePt t="34848" x="2679700" y="3516313"/>
          <p14:tracePt t="34865" x="2659063" y="3505200"/>
          <p14:tracePt t="34882" x="2643188" y="3495675"/>
          <p14:tracePt t="34899" x="2622550" y="3484563"/>
          <p14:tracePt t="34916" x="2601913" y="3475038"/>
          <p14:tracePt t="34932" x="2592388" y="3465513"/>
          <p14:tracePt t="34949" x="2571750" y="3454400"/>
          <p14:tracePt t="34965" x="2562225" y="3454400"/>
          <p14:tracePt t="34982" x="2551113" y="3444875"/>
          <p14:tracePt t="34998" x="2541588" y="3433763"/>
          <p14:tracePt t="35015" x="2530475" y="3413125"/>
          <p14:tracePt t="35031" x="2520950" y="3403600"/>
          <p14:tracePt t="35049" x="2520950" y="3398838"/>
          <p14:tracePt t="35065" x="2520950" y="3387725"/>
          <p14:tracePt t="35082" x="2520950" y="3378200"/>
          <p14:tracePt t="35113" x="2520950" y="3367088"/>
          <p14:tracePt t="35147" x="2530475" y="3367088"/>
          <p14:tracePt t="35223" x="2530475" y="3357563"/>
          <p14:tracePt t="35272" x="2520950" y="3357563"/>
          <p14:tracePt t="35278" x="2520950" y="3348038"/>
          <p14:tracePt t="35285" x="2509838" y="3348038"/>
          <p14:tracePt t="35302" x="2509838" y="3336925"/>
          <p14:tracePt t="35316" x="2500313" y="3336925"/>
          <p14:tracePt t="35394" x="2509838" y="3336925"/>
          <p14:tracePt t="35410" x="2520950" y="3336925"/>
          <p14:tracePt t="35424" x="2530475" y="3336925"/>
          <p14:tracePt t="35438" x="2541588" y="3336925"/>
          <p14:tracePt t="35449" x="2551113" y="3336925"/>
          <p14:tracePt t="35465" x="2562225" y="3336925"/>
          <p14:tracePt t="35482" x="2581275" y="3348038"/>
          <p14:tracePt t="35499" x="2601913" y="3357563"/>
          <p14:tracePt t="35517" x="2622550" y="3367088"/>
          <p14:tracePt t="35532" x="2643188" y="3378200"/>
          <p14:tracePt t="35549" x="2659063" y="3387725"/>
          <p14:tracePt t="35565" x="2689225" y="3398838"/>
          <p14:tracePt t="35583" x="2709863" y="3398838"/>
          <p14:tracePt t="35598" x="2751138" y="3403600"/>
          <p14:tracePt t="35615" x="2781300" y="3413125"/>
          <p14:tracePt t="35631" x="2811463" y="3424238"/>
          <p14:tracePt t="35649" x="2832100" y="3424238"/>
          <p14:tracePt t="35665" x="2867025" y="3433763"/>
          <p14:tracePt t="35682" x="2887663" y="3444875"/>
          <p14:tracePt t="35698" x="2919413" y="3454400"/>
          <p14:tracePt t="35716" x="2949575" y="3454400"/>
          <p14:tracePt t="35732" x="2970213" y="3465513"/>
          <p14:tracePt t="35749" x="3000375" y="3475038"/>
          <p14:tracePt t="35765" x="3025775" y="3484563"/>
          <p14:tracePt t="35782" x="3046413" y="3495675"/>
          <p14:tracePt t="35798" x="3067050" y="3495675"/>
          <p14:tracePt t="35816" x="3087688" y="3495675"/>
          <p14:tracePt t="35832" x="3127375" y="3495675"/>
          <p14:tracePt t="35849" x="3148013" y="3495675"/>
          <p14:tracePt t="35866" x="3189288" y="3495675"/>
          <p14:tracePt t="35882" x="3214688" y="3495675"/>
          <p14:tracePt t="35898" x="3244850" y="3495675"/>
          <p14:tracePt t="35916" x="3265488" y="3495675"/>
          <p14:tracePt t="35931" x="3295650" y="3495675"/>
          <p14:tracePt t="35949" x="3316288" y="3495675"/>
          <p14:tracePt t="35965" x="3336925" y="3484563"/>
          <p14:tracePt t="35982" x="3367088" y="3484563"/>
          <p14:tracePt t="35998" x="3394075" y="3475038"/>
          <p14:tracePt t="36015" x="3424238" y="3465513"/>
          <p14:tracePt t="36031" x="3465513" y="3454400"/>
          <p14:tracePt t="36049" x="3495675" y="3433763"/>
          <p14:tracePt t="36065" x="3556000" y="3413125"/>
          <p14:tracePt t="36082" x="3622675" y="3398838"/>
          <p14:tracePt t="36098" x="3684588" y="3398838"/>
          <p14:tracePt t="36116" x="3735388" y="3398838"/>
          <p14:tracePt t="36132" x="3781425" y="3424238"/>
          <p14:tracePt t="36149" x="3832225" y="3454400"/>
          <p14:tracePt t="36165" x="3933825" y="3465513"/>
          <p14:tracePt t="36182" x="4051300" y="3465513"/>
          <p14:tracePt t="36198" x="4219575" y="3433763"/>
          <p14:tracePt t="36215" x="4337050" y="3413125"/>
          <p14:tracePt t="36231" x="4479925" y="3398838"/>
          <p14:tracePt t="36249" x="4576763" y="3398838"/>
          <p14:tracePt t="36265" x="4684713" y="3403600"/>
          <p14:tracePt t="36282" x="4756150" y="3413125"/>
          <p14:tracePt t="36298" x="4852988" y="3454400"/>
          <p14:tracePt t="36316" x="4945063" y="3484563"/>
          <p14:tracePt t="36332" x="4995863" y="3516313"/>
          <p14:tracePt t="36349" x="5041900" y="3546475"/>
          <p14:tracePt t="36365" x="5062538" y="3576638"/>
          <p14:tracePt t="36382" x="5092700" y="3592513"/>
          <p14:tracePt t="36399" x="5133975" y="3613150"/>
          <p14:tracePt t="36416" x="5164138" y="3633788"/>
          <p14:tracePt t="36432" x="5184775" y="3633788"/>
          <p14:tracePt t="36449" x="5194300" y="3633788"/>
          <p14:tracePt t="36503" x="5210175" y="3633788"/>
          <p14:tracePt t="36517" x="5219700" y="3633788"/>
          <p14:tracePt t="36532" x="5230813" y="3633788"/>
          <p14:tracePt t="36549" x="5240338" y="3633788"/>
          <p14:tracePt t="36565" x="5251450" y="3633788"/>
          <p14:tracePt t="36582" x="5251450" y="3643313"/>
          <p14:tracePt t="36598" x="5260975" y="3652838"/>
          <p14:tracePt t="36615" x="5260975" y="3663950"/>
          <p14:tracePt t="36631" x="5260975" y="3694113"/>
          <p14:tracePt t="36649" x="5260975" y="3714750"/>
          <p14:tracePt t="36665" x="5251450" y="3744913"/>
          <p14:tracePt t="36682" x="5210175" y="3781425"/>
          <p14:tracePt t="36698" x="5173663" y="3811588"/>
          <p14:tracePt t="36716" x="5122863" y="3841750"/>
          <p14:tracePt t="36732" x="5072063" y="3883025"/>
          <p14:tracePt t="36749" x="5030788" y="3903663"/>
          <p14:tracePt t="36765" x="5016500" y="3913188"/>
          <p14:tracePt t="36782" x="5005388" y="3924300"/>
          <p14:tracePt t="36798" x="4984750" y="3924300"/>
          <p14:tracePt t="36815" x="4984750" y="3913188"/>
          <p14:tracePt t="36831" x="4984750" y="3894138"/>
          <p14:tracePt t="36849" x="4984750" y="3873500"/>
          <p14:tracePt t="36865" x="4984750" y="3852863"/>
          <p14:tracePt t="36882" x="4984750" y="3832225"/>
          <p14:tracePt t="36898" x="4984750" y="3822700"/>
          <p14:tracePt t="36916" x="4984750" y="3802063"/>
          <p14:tracePt t="36931" x="4984750" y="3781425"/>
          <p14:tracePt t="36949" x="4984750" y="3765550"/>
          <p14:tracePt t="36965" x="4984750" y="3744913"/>
          <p14:tracePt t="36983" x="4984750" y="3724275"/>
          <p14:tracePt t="36999" x="4984750" y="3714750"/>
          <p14:tracePt t="37016" x="4984750" y="3705225"/>
          <p14:tracePt t="37050" x="4984750" y="3694113"/>
          <p14:tracePt t="37066" x="4984750" y="3684588"/>
          <p14:tracePt t="37086" x="4984750" y="3673475"/>
          <p14:tracePt t="37099" x="4995863" y="3673475"/>
          <p14:tracePt t="37133" x="4995863" y="3663950"/>
          <p14:tracePt t="37190" x="4995863" y="3652838"/>
          <p14:tracePt t="37295" x="4984750" y="3652838"/>
          <p14:tracePt t="37390" x="4975225" y="3652838"/>
          <p14:tracePt t="37412" x="4965700" y="3652838"/>
          <p14:tracePt t="37422" x="4965700" y="3663950"/>
          <p14:tracePt t="37439" x="4954588" y="3663950"/>
          <p14:tracePt t="37449" x="4945063" y="3673475"/>
          <p14:tracePt t="37465" x="4933950" y="3673475"/>
          <p14:tracePt t="37482" x="4913313" y="3694113"/>
          <p14:tracePt t="37498" x="4873625" y="3714750"/>
          <p14:tracePt t="37516" x="4852988" y="3735388"/>
          <p14:tracePt t="37531" x="4816475" y="3765550"/>
          <p14:tracePt t="37549" x="4795838" y="3770313"/>
          <p14:tracePt t="37565" x="4776788" y="3790950"/>
          <p14:tracePt t="37582" x="4745038" y="3802063"/>
          <p14:tracePt t="37598" x="4714875" y="3832225"/>
          <p14:tracePt t="37616" x="4673600" y="3852863"/>
          <p14:tracePt t="37631" x="4648200" y="3894138"/>
          <p14:tracePt t="37649" x="4618038" y="3903663"/>
          <p14:tracePt t="37665" x="4608513" y="3903663"/>
          <p14:tracePt t="37682" x="4587875" y="3903663"/>
          <p14:tracePt t="37698" x="4576763" y="3903663"/>
          <p14:tracePt t="37716" x="4567238" y="3894138"/>
          <p14:tracePt t="37731" x="4556125" y="3873500"/>
          <p14:tracePt t="37749" x="4546600" y="3862388"/>
          <p14:tracePt t="37765" x="4537075" y="3852863"/>
          <p14:tracePt t="37783" x="4505325" y="3832225"/>
          <p14:tracePt t="37799" x="4495800" y="3822700"/>
          <p14:tracePt t="37816" x="4484688" y="3811588"/>
          <p14:tracePt t="37832" x="4479925" y="3802063"/>
          <p14:tracePt t="37851" x="4479925" y="3790950"/>
          <p14:tracePt t="37866" x="4479925" y="3781425"/>
          <p14:tracePt t="37883" x="4470400" y="3781425"/>
          <p14:tracePt t="37899" x="4470400" y="3770313"/>
          <p14:tracePt t="37930" x="4470400" y="3765550"/>
          <p14:tracePt t="38074" x="4459288" y="3765550"/>
          <p14:tracePt t="38157" x="4449763" y="3765550"/>
          <p14:tracePt t="38181" x="4438650" y="3765550"/>
          <p14:tracePt t="38198" x="4429125" y="3765550"/>
          <p14:tracePt t="38215" x="4419600" y="3756025"/>
          <p14:tracePt t="38231" x="4398963" y="3744913"/>
          <p14:tracePt t="38249" x="4387850" y="3744913"/>
          <p14:tracePt t="38265" x="4357688" y="3744913"/>
          <p14:tracePt t="38282" x="4337050" y="3756025"/>
          <p14:tracePt t="38298" x="4316413" y="3781425"/>
          <p14:tracePt t="38316" x="4306888" y="3802063"/>
          <p14:tracePt t="38332" x="4291013" y="3822700"/>
          <p14:tracePt t="38349" x="4281488" y="3841750"/>
          <p14:tracePt t="38365" x="4270375" y="3862388"/>
          <p14:tracePt t="38382" x="4260850" y="3883025"/>
          <p14:tracePt t="38398" x="4251325" y="3903663"/>
          <p14:tracePt t="38416" x="4240213" y="3913188"/>
          <p14:tracePt t="38432" x="4230688" y="3913188"/>
          <p14:tracePt t="38476" x="4230688" y="3924300"/>
          <p14:tracePt t="38507" x="4219575" y="3933825"/>
          <p14:tracePt t="38540" x="4210050" y="3933825"/>
          <p14:tracePt t="38567" x="4198938" y="3933825"/>
          <p14:tracePt t="38590" x="4189413" y="3933825"/>
          <p14:tracePt t="38613" x="4179888" y="3933825"/>
          <p14:tracePt t="38656" x="4168775" y="3933825"/>
          <p14:tracePt t="38672" x="4168775" y="3924300"/>
          <p14:tracePt t="38689" x="4159250" y="3913188"/>
          <p14:tracePt t="38709" x="4159250" y="3903663"/>
          <p14:tracePt t="38741" x="4148138" y="3894138"/>
          <p14:tracePt t="38805" x="4138613" y="3894138"/>
          <p14:tracePt t="38825" x="4127500" y="3894138"/>
          <p14:tracePt t="38839" x="4117975" y="3894138"/>
          <p14:tracePt t="38849" x="4117975" y="3883025"/>
          <p14:tracePt t="38865" x="4113213" y="3883025"/>
          <p14:tracePt t="38882" x="4102100" y="3883025"/>
          <p14:tracePt t="38898" x="4081463" y="3883025"/>
          <p14:tracePt t="38916" x="4062413" y="3883025"/>
          <p14:tracePt t="38932" x="4041775" y="3883025"/>
          <p14:tracePt t="38948" x="4030663" y="3883025"/>
          <p14:tracePt t="38965" x="4021138" y="3883025"/>
          <p14:tracePt t="38982" x="4000500" y="3883025"/>
          <p14:tracePt t="38998" x="3979863" y="3883025"/>
          <p14:tracePt t="39015" x="3959225" y="3883025"/>
          <p14:tracePt t="39032" x="3949700" y="3873500"/>
          <p14:tracePt t="39049" x="3938588" y="3862388"/>
          <p14:tracePt t="39065" x="3933825" y="3841750"/>
          <p14:tracePt t="39082" x="3924300" y="3832225"/>
          <p14:tracePt t="39098" x="3913188" y="3822700"/>
          <p14:tracePt t="39116" x="3903663" y="3811588"/>
          <p14:tracePt t="39132" x="3894138" y="3811588"/>
          <p14:tracePt t="39156" x="3883025" y="3811588"/>
          <p14:tracePt t="39172" x="3873500" y="3811588"/>
          <p14:tracePt t="39199" x="3862388" y="3811588"/>
          <p14:tracePt t="39242" x="3852863" y="3811588"/>
          <p14:tracePt t="39428" x="3862388" y="3811588"/>
          <p14:tracePt t="39456" x="3873500" y="3811588"/>
          <p14:tracePt t="39473" x="3883025" y="3811588"/>
          <p14:tracePt t="39490" x="3894138" y="3811588"/>
          <p14:tracePt t="39506" x="3903663" y="3811588"/>
          <p14:tracePt t="39523" x="3913188" y="3822700"/>
          <p14:tracePt t="39538" x="3924300" y="3832225"/>
          <p14:tracePt t="39557" x="3933825" y="3841750"/>
          <p14:tracePt t="39573" x="3938588" y="3852863"/>
          <p14:tracePt t="39589" x="3949700" y="3862388"/>
          <p14:tracePt t="39606" x="3959225" y="3873500"/>
          <p14:tracePt t="39620" x="3970338" y="3883025"/>
          <p14:tracePt t="39632" x="3979863" y="3883025"/>
          <p14:tracePt t="39649" x="3990975" y="3883025"/>
          <p14:tracePt t="39665" x="4021138" y="3894138"/>
          <p14:tracePt t="39682" x="4041775" y="3903663"/>
          <p14:tracePt t="39698" x="4062413" y="3913188"/>
          <p14:tracePt t="39715" x="4081463" y="3913188"/>
          <p14:tracePt t="39732" x="4102100" y="3924300"/>
          <p14:tracePt t="39749" x="4117975" y="3924300"/>
          <p14:tracePt t="39765" x="4127500" y="3924300"/>
          <p14:tracePt t="39782" x="4159250" y="3924300"/>
          <p14:tracePt t="39798" x="4179888" y="3924300"/>
          <p14:tracePt t="39815" x="4189413" y="3933825"/>
          <p14:tracePt t="39831" x="4219575" y="3933825"/>
          <p14:tracePt t="39849" x="4230688" y="3933825"/>
          <p14:tracePt t="39865" x="4260850" y="3944938"/>
          <p14:tracePt t="39882" x="4291013" y="3949700"/>
          <p14:tracePt t="39898" x="4306888" y="3949700"/>
          <p14:tracePt t="39918" x="4327525" y="3959225"/>
          <p14:tracePt t="39932" x="4367213" y="3970338"/>
          <p14:tracePt t="39949" x="4387850" y="3979863"/>
          <p14:tracePt t="39965" x="4408488" y="3979863"/>
          <p14:tracePt t="39982" x="4438650" y="3990975"/>
          <p14:tracePt t="39998" x="4459288" y="3990975"/>
          <p14:tracePt t="40015" x="4484688" y="4000500"/>
          <p14:tracePt t="40032" x="4505325" y="4010025"/>
          <p14:tracePt t="40049" x="4525963" y="4021138"/>
          <p14:tracePt t="40065" x="4537075" y="4030663"/>
          <p14:tracePt t="40082" x="4546600" y="4030663"/>
          <p14:tracePt t="40183" x="4546600" y="4021138"/>
          <p14:tracePt t="40214" x="4546600" y="4010025"/>
          <p14:tracePt t="40343" x="4546600" y="4000500"/>
          <p14:tracePt t="40375" x="4556125" y="3990975"/>
          <p14:tracePt t="40391" x="4567238" y="3979863"/>
          <p14:tracePt t="40406" x="4576763" y="3970338"/>
          <p14:tracePt t="40424" x="4576763" y="3959225"/>
          <p14:tracePt t="40432" x="4587875" y="3959225"/>
          <p14:tracePt t="40449" x="4587875" y="3949700"/>
          <p14:tracePt t="40465" x="4597400" y="3949700"/>
          <p14:tracePt t="40482" x="4608513" y="3949700"/>
          <p14:tracePt t="40498" x="4608513" y="3944938"/>
          <p14:tracePt t="40516" x="4618038" y="3944938"/>
          <p14:tracePt t="40532" x="4618038" y="3933825"/>
          <p14:tracePt t="40553" x="4627563" y="3933825"/>
          <p14:tracePt t="40565" x="4627563" y="3924300"/>
          <p14:tracePt t="40586" x="4638675" y="3924300"/>
          <p14:tracePt t="40608" x="4638675" y="3913188"/>
          <p14:tracePt t="40636" x="4648200" y="3913188"/>
          <p14:tracePt t="40665" x="4648200" y="3924300"/>
          <p14:tracePt t="40689" x="4648200" y="3933825"/>
          <p14:tracePt t="40813" x="4648200" y="3944938"/>
          <p14:tracePt t="40874" x="4648200" y="3949700"/>
          <p14:tracePt t="40890" x="4638675" y="3949700"/>
          <p14:tracePt t="40906" x="4627563" y="3949700"/>
          <p14:tracePt t="40923" x="4618038" y="3949700"/>
          <p14:tracePt t="40943" x="4608513" y="3949700"/>
          <p14:tracePt t="40950" x="4597400" y="3949700"/>
          <p14:tracePt t="40965" x="4587875" y="3949700"/>
          <p14:tracePt t="40982" x="4567238" y="3949700"/>
          <p14:tracePt t="40998" x="4546600" y="3949700"/>
          <p14:tracePt t="41015" x="4525963" y="3949700"/>
          <p14:tracePt t="41031" x="4495800" y="3949700"/>
          <p14:tracePt t="41049" x="4479925" y="3949700"/>
          <p14:tracePt t="41065" x="4459288" y="3949700"/>
          <p14:tracePt t="41082" x="4438650" y="3949700"/>
          <p14:tracePt t="41098" x="4429125" y="3949700"/>
          <p14:tracePt t="41115" x="4419600" y="3949700"/>
          <p14:tracePt t="41132" x="4408488" y="3949700"/>
          <p14:tracePt t="41292" x="4419600" y="3949700"/>
          <p14:tracePt t="41336" x="4429125" y="3949700"/>
          <p14:tracePt t="41359" x="4429125" y="3944938"/>
          <p14:tracePt t="41377" x="4438650" y="3944938"/>
          <p14:tracePt t="41422" x="4438650" y="3933825"/>
          <p14:tracePt t="41428" x="4449763" y="3933825"/>
          <p14:tracePt t="41461" x="4459288" y="3924300"/>
          <p14:tracePt t="41475" x="4470400" y="3924300"/>
          <p14:tracePt t="41491" x="4479925" y="3924300"/>
          <p14:tracePt t="41504" x="4484688" y="3913188"/>
          <p14:tracePt t="41515" x="4495800" y="3913188"/>
          <p14:tracePt t="41532" x="4505325" y="3913188"/>
          <p14:tracePt t="41549" x="4525963" y="3913188"/>
          <p14:tracePt t="41565" x="4546600" y="3913188"/>
          <p14:tracePt t="41583" x="4567238" y="3913188"/>
          <p14:tracePt t="41598" x="4597400" y="3913188"/>
          <p14:tracePt t="41615" x="4618038" y="3913188"/>
          <p14:tracePt t="41632" x="4638675" y="3913188"/>
          <p14:tracePt t="41649" x="4648200" y="3924300"/>
          <p14:tracePt t="41665" x="4659313" y="3933825"/>
          <p14:tracePt t="41682" x="4664075" y="3933825"/>
          <p14:tracePt t="41698" x="4673600" y="3944938"/>
          <p14:tracePt t="41716" x="4684713" y="3944938"/>
          <p14:tracePt t="41732" x="4694238" y="3944938"/>
          <p14:tracePt t="41749" x="4705350" y="3944938"/>
          <p14:tracePt t="41770" x="4714875" y="3944938"/>
          <p14:tracePt t="41786" x="4724400" y="3944938"/>
          <p14:tracePt t="41815" x="4735513" y="3944938"/>
          <p14:tracePt t="41834" x="4745038" y="3944938"/>
          <p14:tracePt t="41855" x="4756150" y="3944938"/>
          <p14:tracePt t="41919" x="4765675" y="3933825"/>
          <p14:tracePt t="41965" x="4776788" y="3924300"/>
          <p14:tracePt t="42009" x="4776788" y="3913188"/>
          <p14:tracePt t="42043" x="4776788" y="3903663"/>
          <p14:tracePt t="42092" x="4776788" y="3894138"/>
          <p14:tracePt t="42145" x="4776788" y="3883025"/>
          <p14:tracePt t="42168" x="4786313" y="3883025"/>
          <p14:tracePt t="42203" x="4795838" y="3883025"/>
          <p14:tracePt t="42219" x="4806950" y="3883025"/>
          <p14:tracePt t="42228" x="4806950" y="3873500"/>
          <p14:tracePt t="42238" x="4816475" y="3873500"/>
          <p14:tracePt t="42253" x="4816475" y="3862388"/>
          <p14:tracePt t="42265" x="4837113" y="3862388"/>
          <p14:tracePt t="42282" x="4852988" y="3841750"/>
          <p14:tracePt t="42298" x="4873625" y="3832225"/>
          <p14:tracePt t="42316" x="4894263" y="3822700"/>
          <p14:tracePt t="42332" x="4933950" y="3822700"/>
          <p14:tracePt t="42349" x="4954588" y="3822700"/>
          <p14:tracePt t="42365" x="4975225" y="3822700"/>
          <p14:tracePt t="42383" x="4995863" y="3822700"/>
          <p14:tracePt t="42398" x="5026025" y="3822700"/>
          <p14:tracePt t="42415" x="5030788" y="3822700"/>
          <p14:tracePt t="42431" x="5041900" y="3822700"/>
          <p14:tracePt t="42449" x="5051425" y="3822700"/>
          <p14:tracePt t="42465" x="5062538" y="3832225"/>
          <p14:tracePt t="42486" x="5072063" y="3832225"/>
          <p14:tracePt t="42498" x="5072063" y="3841750"/>
          <p14:tracePt t="42516" x="5081588" y="3841750"/>
          <p14:tracePt t="42532" x="5092700" y="3841750"/>
          <p14:tracePt t="42549" x="5102225" y="3841750"/>
          <p14:tracePt t="42565" x="5113338" y="3841750"/>
          <p14:tracePt t="42583" x="5122863" y="3841750"/>
          <p14:tracePt t="42598" x="5133975" y="3841750"/>
          <p14:tracePt t="42616" x="5153025" y="3841750"/>
          <p14:tracePt t="42632" x="5173663" y="3832225"/>
          <p14:tracePt t="42650" x="5184775" y="3822700"/>
          <p14:tracePt t="42665" x="5194300" y="3802063"/>
          <p14:tracePt t="42682" x="5205413" y="3802063"/>
          <p14:tracePt t="42698" x="5210175" y="3802063"/>
          <p14:tracePt t="42716" x="5219700" y="3802063"/>
          <p14:tracePt t="42732" x="5230813" y="3802063"/>
          <p14:tracePt t="42749" x="5240338" y="3802063"/>
          <p14:tracePt t="42769" x="5251450" y="3802063"/>
          <p14:tracePt t="42782" x="5251450" y="3811588"/>
          <p14:tracePt t="42798" x="5260975" y="3822700"/>
          <p14:tracePt t="42815" x="5260975" y="3832225"/>
          <p14:tracePt t="42832" x="5260975" y="3841750"/>
          <p14:tracePt t="42849" x="5270500" y="3852863"/>
          <p14:tracePt t="42865" x="5270500" y="3862388"/>
          <p14:tracePt t="42882" x="5281613" y="3862388"/>
          <p14:tracePt t="42898" x="5291138" y="3873500"/>
          <p14:tracePt t="42916" x="5291138" y="3883025"/>
          <p14:tracePt t="42932" x="5302250" y="3883025"/>
          <p14:tracePt t="42948" x="5311775" y="3894138"/>
          <p14:tracePt t="42965" x="5311775" y="3903663"/>
          <p14:tracePt t="42983" x="5322888" y="3903663"/>
          <p14:tracePt t="42999" x="5322888" y="3913188"/>
          <p14:tracePt t="43016" x="5322888" y="3924300"/>
          <p14:tracePt t="43032" x="5332413" y="3924300"/>
          <p14:tracePt t="43049" x="5332413" y="3933825"/>
          <p14:tracePt t="43089" x="5332413" y="3944938"/>
          <p14:tracePt t="43105" x="5341938" y="3944938"/>
          <p14:tracePt t="43116" x="5341938" y="3949700"/>
          <p14:tracePt t="43132" x="5341938" y="3959225"/>
          <p14:tracePt t="43159" x="5341938" y="3970338"/>
          <p14:tracePt t="43177" x="5353050" y="3970338"/>
          <p14:tracePt t="43188" x="5353050" y="3979863"/>
          <p14:tracePt t="43291" x="5362575" y="3979863"/>
          <p14:tracePt t="43424" x="5373688" y="3979863"/>
          <p14:tracePt t="43440" x="5373688" y="3970338"/>
          <p14:tracePt t="43458" x="5383213" y="3959225"/>
          <p14:tracePt t="43492" x="5394325" y="3949700"/>
          <p14:tracePt t="43522" x="5399088" y="3944938"/>
          <p14:tracePt t="43539" x="5399088" y="3933825"/>
          <p14:tracePt t="43548" x="5408613" y="3933825"/>
          <p14:tracePt t="43565" x="5408613" y="3924300"/>
          <p14:tracePt t="43582" x="5419725" y="3924300"/>
          <p14:tracePt t="43599" x="5429250" y="3903663"/>
          <p14:tracePt t="43615" x="5438775" y="3873500"/>
          <p14:tracePt t="43632" x="5459413" y="3852863"/>
          <p14:tracePt t="43649" x="5470525" y="3841750"/>
          <p14:tracePt t="43665" x="5480050" y="3841750"/>
          <p14:tracePt t="43682" x="5480050" y="3822700"/>
          <p14:tracePt t="43698" x="5491163" y="3822700"/>
          <p14:tracePt t="43814" x="5500688" y="3822700"/>
          <p14:tracePt t="43822" x="5500688" y="3832225"/>
          <p14:tracePt t="43840" x="5500688" y="3841750"/>
          <p14:tracePt t="43880" x="5510213" y="3841750"/>
          <p14:tracePt t="43931" x="5521325" y="3841750"/>
          <p14:tracePt t="43965" x="5521325" y="3852863"/>
          <p14:tracePt t="43980" x="5530850" y="3852863"/>
          <p14:tracePt t="44022" x="5541963" y="3862388"/>
          <p14:tracePt t="44051" x="5541963" y="3873500"/>
          <p14:tracePt t="44065" x="5551488" y="3873500"/>
          <p14:tracePt t="44085" x="5551488" y="3883025"/>
          <p14:tracePt t="44106" x="5562600" y="3883025"/>
          <p14:tracePt t="44121" x="5562600" y="3894138"/>
          <p14:tracePt t="44172" x="5562600" y="3903663"/>
          <p14:tracePt t="44273" x="5562600" y="3913188"/>
          <p14:tracePt t="44288" x="5551488" y="3913188"/>
          <p14:tracePt t="44305" x="5541963" y="3913188"/>
          <p14:tracePt t="44322" x="5530850" y="3913188"/>
          <p14:tracePt t="44350" x="5521325" y="3913188"/>
          <p14:tracePt t="44388" x="5510213" y="3913188"/>
          <p14:tracePt t="44435" x="5500688" y="3913188"/>
          <p14:tracePt t="44459" x="5491163" y="3913188"/>
          <p14:tracePt t="44476" x="5480050" y="3924300"/>
          <p14:tracePt t="44491" x="5470525" y="3933825"/>
          <p14:tracePt t="44516" x="5459413" y="3944938"/>
          <p14:tracePt t="44532" x="5449888" y="3944938"/>
          <p14:tracePt t="44549" x="5438775" y="3949700"/>
          <p14:tracePt t="44565" x="5408613" y="3949700"/>
          <p14:tracePt t="44582" x="5383213" y="3949700"/>
          <p14:tracePt t="44598" x="5322888" y="3959225"/>
          <p14:tracePt t="44615" x="5260975" y="3970338"/>
          <p14:tracePt t="44631" x="5184775" y="3990975"/>
          <p14:tracePt t="44649" x="5113338" y="4000500"/>
          <p14:tracePt t="44665" x="5030788" y="4021138"/>
          <p14:tracePt t="44682" x="4975225" y="4021138"/>
          <p14:tracePt t="44698" x="4894263" y="4021138"/>
          <p14:tracePt t="44716" x="4837113" y="4021138"/>
          <p14:tracePt t="44731" x="4765675" y="4021138"/>
          <p14:tracePt t="44749" x="4714875" y="4021138"/>
          <p14:tracePt t="44765" x="4664075" y="4021138"/>
          <p14:tracePt t="44783" x="4627563" y="4021138"/>
          <p14:tracePt t="44798" x="4567238" y="4021138"/>
          <p14:tracePt t="44815" x="4525963" y="4010025"/>
          <p14:tracePt t="44831" x="4479925" y="3990975"/>
          <p14:tracePt t="44849" x="4459288" y="3979863"/>
          <p14:tracePt t="44865" x="4438650" y="3979863"/>
          <p14:tracePt t="44882" x="4429125" y="3970338"/>
          <p14:tracePt t="44898" x="4419600" y="3970338"/>
          <p14:tracePt t="44916" x="4408488" y="3959225"/>
          <p14:tracePt t="44934" x="4398963" y="3959225"/>
          <p14:tracePt t="44949" x="4387850" y="3949700"/>
          <p14:tracePt t="44974" x="4378325" y="3949700"/>
          <p14:tracePt t="44981" x="4367213" y="3949700"/>
          <p14:tracePt t="44999" x="4357688" y="3949700"/>
          <p14:tracePt t="45016" x="4348163" y="3949700"/>
          <p14:tracePt t="45032" x="4337050" y="3949700"/>
          <p14:tracePt t="45049" x="4327525" y="3949700"/>
          <p14:tracePt t="45065" x="4306888" y="3949700"/>
          <p14:tracePt t="45082" x="4291013" y="3949700"/>
          <p14:tracePt t="45098" x="4260850" y="3949700"/>
          <p14:tracePt t="45116" x="4230688" y="3944938"/>
          <p14:tracePt t="45132" x="4189413" y="3933825"/>
          <p14:tracePt t="45149" x="4159250" y="3913188"/>
          <p14:tracePt t="45165" x="4127500" y="3894138"/>
          <p14:tracePt t="45183" x="4092575" y="3873500"/>
          <p14:tracePt t="45198" x="4062413" y="3852863"/>
          <p14:tracePt t="45215" x="4021138" y="3841750"/>
          <p14:tracePt t="45231" x="3979863" y="3832225"/>
          <p14:tracePt t="45249" x="3949700" y="3822700"/>
          <p14:tracePt t="45265" x="3933825" y="3811588"/>
          <p14:tracePt t="45282" x="3924300" y="3802063"/>
          <p14:tracePt t="45298" x="3913188" y="3790950"/>
          <p14:tracePt t="45333" x="3913188" y="3802063"/>
          <p14:tracePt t="45340" x="3903663" y="3802063"/>
          <p14:tracePt t="45351" x="3903663" y="3811588"/>
          <p14:tracePt t="45365" x="3903663" y="3832225"/>
          <p14:tracePt t="45382" x="3894138" y="3841750"/>
          <p14:tracePt t="45399" x="3883025" y="3883025"/>
          <p14:tracePt t="45415" x="3873500" y="3903663"/>
          <p14:tracePt t="45432" x="3862388" y="3924300"/>
          <p14:tracePt t="45451" x="3841750" y="3933825"/>
          <p14:tracePt t="45465" x="3822700" y="3933825"/>
          <p14:tracePt t="45482" x="3802063" y="3933825"/>
          <p14:tracePt t="45498" x="3781425" y="3933825"/>
          <p14:tracePt t="45516" x="3770313" y="3933825"/>
          <p14:tracePt t="45531" x="3751263" y="3933825"/>
          <p14:tracePt t="45549" x="3751263" y="3924300"/>
          <p14:tracePt t="45565" x="3744913" y="3913188"/>
          <p14:tracePt t="45583" x="3735388" y="3913188"/>
          <p14:tracePt t="45598" x="3724275" y="3903663"/>
          <p14:tracePt t="45615" x="3714750" y="3903663"/>
          <p14:tracePt t="45632" x="3705225" y="3903663"/>
          <p14:tracePt t="45657" x="3705225" y="3894138"/>
          <p14:tracePt t="45665" x="3694113" y="3894138"/>
          <p14:tracePt t="45686" x="3684588" y="3883025"/>
          <p14:tracePt t="45698" x="3673475" y="3883025"/>
          <p14:tracePt t="45716" x="3663950" y="3873500"/>
          <p14:tracePt t="45732" x="3643313" y="3873500"/>
          <p14:tracePt t="45753" x="3643313" y="3883025"/>
          <p14:tracePt t="45765" x="3643313" y="3894138"/>
          <p14:tracePt t="45782" x="3633788" y="3913188"/>
          <p14:tracePt t="45798" x="3633788" y="3944938"/>
          <p14:tracePt t="45816" x="3622675" y="3979863"/>
          <p14:tracePt t="45832" x="3622675" y="4021138"/>
          <p14:tracePt t="45849" x="3622675" y="4051300"/>
          <p14:tracePt t="45865" x="3622675" y="4081463"/>
          <p14:tracePt t="45882" x="3622675" y="4113213"/>
          <p14:tracePt t="45898" x="3622675" y="4133850"/>
          <p14:tracePt t="45916" x="3622675" y="4148138"/>
          <p14:tracePt t="45931" x="3622675" y="4179888"/>
          <p14:tracePt t="45949" x="3622675" y="4198938"/>
          <p14:tracePt t="45965" x="3622675" y="4219575"/>
          <p14:tracePt t="45982" x="3622675" y="4230688"/>
          <p14:tracePt t="46044" x="3613150" y="4230688"/>
          <p14:tracePt t="46060" x="3613150" y="4240213"/>
          <p14:tracePt t="46072" x="3602038" y="4240213"/>
          <p14:tracePt t="46082" x="3602038" y="4251325"/>
          <p14:tracePt t="46098" x="3602038" y="4260850"/>
          <p14:tracePt t="46164" x="3602038" y="4270375"/>
          <p14:tracePt t="46183" x="3602038" y="4281488"/>
          <p14:tracePt t="46199" x="3602038" y="4291013"/>
          <p14:tracePt t="46215" x="3602038" y="4311650"/>
          <p14:tracePt t="46232" x="3613150" y="4316413"/>
          <p14:tracePt t="46249" x="3622675" y="4327525"/>
          <p14:tracePt t="46265" x="3633788" y="4327525"/>
          <p14:tracePt t="46286" x="3643313" y="4327525"/>
          <p14:tracePt t="46343" x="3652838" y="4327525"/>
          <p14:tracePt t="46361" x="3652838" y="4316413"/>
          <p14:tracePt t="46374" x="3652838" y="4311650"/>
          <p14:tracePt t="46389" x="3652838" y="4302125"/>
          <p14:tracePt t="46408" x="3663950" y="4291013"/>
          <p14:tracePt t="46462" x="3673475" y="4291013"/>
          <p14:tracePt t="46488" x="3673475" y="4281488"/>
          <p14:tracePt t="46679" x="3673475" y="4270375"/>
          <p14:tracePt t="46688" x="3663950" y="4270375"/>
          <p14:tracePt t="46709" x="3663950" y="4260850"/>
          <p14:tracePt t="46719" x="3652838" y="4260850"/>
          <p14:tracePt t="46733" x="3652838" y="4251325"/>
          <p14:tracePt t="46749" x="3652838" y="4240213"/>
          <p14:tracePt t="46765" x="3643313" y="4240213"/>
          <p14:tracePt t="46783" x="3643313" y="4230688"/>
          <p14:tracePt t="46798" x="3643313" y="4219575"/>
          <p14:tracePt t="46815" x="3633788" y="4210050"/>
          <p14:tracePt t="46832" x="3622675" y="4210050"/>
          <p14:tracePt t="46849" x="3602038" y="4230688"/>
          <p14:tracePt t="46865" x="3581400" y="4260850"/>
          <p14:tracePt t="46882" x="3567113" y="4270375"/>
          <p14:tracePt t="46898" x="3556000" y="4291013"/>
          <p14:tracePt t="46916" x="3546475" y="4291013"/>
          <p14:tracePt t="46938" x="3546475" y="4281488"/>
          <p14:tracePt t="46949" x="3546475" y="4270375"/>
          <p14:tracePt t="46966" x="3546475" y="4260850"/>
          <p14:tracePt t="46987" x="3536950" y="4251325"/>
          <p14:tracePt t="47000" x="3536950" y="4240213"/>
          <p14:tracePt t="47016" x="3525838" y="4240213"/>
          <p14:tracePt t="47032" x="3525838" y="4230688"/>
          <p14:tracePt t="47059" x="3516313" y="4230688"/>
          <p14:tracePt t="47072" x="3516313" y="4219575"/>
          <p14:tracePt t="47100" x="3516313" y="4210050"/>
          <p14:tracePt t="47107" x="3505200" y="4210050"/>
          <p14:tracePt t="47124" x="3495675" y="4198938"/>
          <p14:tracePt t="47138" x="3484563" y="4198938"/>
          <p14:tracePt t="47156" x="3484563" y="4189413"/>
          <p14:tracePt t="47167" x="3475038" y="4189413"/>
          <p14:tracePt t="47194" x="3465513" y="4189413"/>
          <p14:tracePt t="47207" x="3465513" y="4179888"/>
          <p14:tracePt t="47221" x="3454400" y="4179888"/>
          <p14:tracePt t="47251" x="3444875" y="4179888"/>
          <p14:tracePt t="47271" x="3433763" y="4179888"/>
          <p14:tracePt t="47299" x="3424238" y="4179888"/>
          <p14:tracePt t="47418" x="3413125" y="4179888"/>
          <p14:tracePt t="47429" x="3413125" y="4189413"/>
          <p14:tracePt t="47467" x="3403600" y="4189413"/>
          <p14:tracePt t="47480" x="3403600" y="4198938"/>
          <p14:tracePt t="47520" x="3394075" y="4198938"/>
          <p14:tracePt t="47564" x="3394075" y="4210050"/>
          <p14:tracePt t="47580" x="3382963" y="4210050"/>
          <p14:tracePt t="47622" x="3378200" y="4210050"/>
          <p14:tracePt t="47645" x="3367088" y="4210050"/>
          <p14:tracePt t="47660" x="3367088" y="4219575"/>
          <p14:tracePt t="47673" x="3357563" y="4219575"/>
          <p14:tracePt t="47683" x="3348038" y="4219575"/>
          <p14:tracePt t="47698" x="3348038" y="4230688"/>
          <p14:tracePt t="47716" x="3336925" y="4240213"/>
          <p14:tracePt t="47732" x="3327400" y="4251325"/>
          <p14:tracePt t="47749" x="3316288" y="4260850"/>
          <p14:tracePt t="47765" x="3306763" y="4281488"/>
          <p14:tracePt t="47782" x="3295650" y="4291013"/>
          <p14:tracePt t="47803" x="3286125" y="4302125"/>
          <p14:tracePt t="47835" x="3276600" y="4302125"/>
          <p14:tracePt t="47849" x="3276600" y="4311650"/>
          <p14:tracePt t="47865" x="3265488" y="4311650"/>
          <p14:tracePt t="47882" x="3255963" y="4311650"/>
          <p14:tracePt t="47903" x="3244850" y="4311650"/>
          <p14:tracePt t="47915" x="3235325" y="4311650"/>
          <p14:tracePt t="47939" x="3224213" y="4311650"/>
          <p14:tracePt t="47964" x="3214688" y="4311650"/>
          <p14:tracePt t="47972" x="3214688" y="4302125"/>
          <p14:tracePt t="48006" x="3214688" y="4291013"/>
          <p14:tracePt t="48020" x="3205163" y="4291013"/>
          <p14:tracePt t="48072" x="3198813" y="4291013"/>
          <p14:tracePt t="48108" x="3198813" y="4281488"/>
          <p14:tracePt t="48182" x="3205163" y="4281488"/>
          <p14:tracePt t="48198" x="3205163" y="4270375"/>
          <p14:tracePt t="48215" x="3214688" y="4270375"/>
          <p14:tracePt t="48240" x="3224213" y="4270375"/>
          <p14:tracePt t="48257" x="3235325" y="4270375"/>
          <p14:tracePt t="48274" x="3244850" y="4270375"/>
          <p14:tracePt t="48289" x="3255963" y="4260850"/>
          <p14:tracePt t="48306" x="3276600" y="4260850"/>
          <p14:tracePt t="48323" x="3286125" y="4260850"/>
          <p14:tracePt t="48340" x="3295650" y="4260850"/>
          <p14:tracePt t="48342" x="3306763" y="4260850"/>
          <p14:tracePt t="48356" x="3316288" y="4260850"/>
          <p14:tracePt t="48365" x="3327400" y="4260850"/>
          <p14:tracePt t="48383" x="3336925" y="4260850"/>
          <p14:tracePt t="48398" x="3348038" y="4260850"/>
          <p14:tracePt t="48415" x="3357563" y="4260850"/>
          <p14:tracePt t="48432" x="3378200" y="4260850"/>
          <p14:tracePt t="48449" x="3382963" y="4260850"/>
          <p14:tracePt t="48465" x="3403600" y="4260850"/>
          <p14:tracePt t="48482" x="3413125" y="4260850"/>
          <p14:tracePt t="48498" x="3424238" y="4260850"/>
          <p14:tracePt t="48516" x="3433763" y="4260850"/>
          <p14:tracePt t="48531" x="3454400" y="4260850"/>
          <p14:tracePt t="48549" x="3465513" y="4260850"/>
          <p14:tracePt t="48565" x="3475038" y="4260850"/>
          <p14:tracePt t="48582" x="3495675" y="4260850"/>
          <p14:tracePt t="48598" x="3516313" y="4260850"/>
          <p14:tracePt t="48615" x="3536950" y="4260850"/>
          <p14:tracePt t="48631" x="3556000" y="4260850"/>
          <p14:tracePt t="48649" x="3571875" y="4270375"/>
          <p14:tracePt t="48665" x="3581400" y="4270375"/>
          <p14:tracePt t="48682" x="3602038" y="4270375"/>
          <p14:tracePt t="48698" x="3613150" y="4270375"/>
          <p14:tracePt t="48716" x="3622675" y="4270375"/>
          <p14:tracePt t="48732" x="3633788" y="4270375"/>
          <p14:tracePt t="48748" x="3643313" y="4270375"/>
          <p14:tracePt t="48765" x="3652838" y="4270375"/>
          <p14:tracePt t="48782" x="3652838" y="4260850"/>
          <p14:tracePt t="48812" x="3652838" y="4251325"/>
          <p14:tracePt t="48859" x="3652838" y="4240213"/>
          <p14:tracePt t="48894" x="3663950" y="4240213"/>
          <p14:tracePt t="49111" x="3673475" y="4240213"/>
          <p14:tracePt t="49129" x="3684588" y="4240213"/>
          <p14:tracePt t="49144" x="3694113" y="4240213"/>
          <p14:tracePt t="49161" x="3705225" y="4240213"/>
          <p14:tracePt t="49174" x="3714750" y="4240213"/>
          <p14:tracePt t="49186" x="3724275" y="4240213"/>
          <p14:tracePt t="49200" x="3735388" y="4240213"/>
          <p14:tracePt t="49216" x="3744913" y="4240213"/>
          <p14:tracePt t="49232" x="3760788" y="4240213"/>
          <p14:tracePt t="49249" x="3781425" y="4240213"/>
          <p14:tracePt t="49265" x="3822700" y="4240213"/>
          <p14:tracePt t="49282" x="3852863" y="4251325"/>
          <p14:tracePt t="49298" x="3894138" y="4251325"/>
          <p14:tracePt t="49316" x="3938588" y="4251325"/>
          <p14:tracePt t="49332" x="4000500" y="4251325"/>
          <p14:tracePt t="49349" x="4051300" y="4240213"/>
          <p14:tracePt t="49365" x="4102100" y="4230688"/>
          <p14:tracePt t="49382" x="4138613" y="4230688"/>
          <p14:tracePt t="49398" x="4179888" y="4230688"/>
          <p14:tracePt t="49415" x="4210050" y="4230688"/>
          <p14:tracePt t="49431" x="4240213" y="4230688"/>
          <p14:tracePt t="49449" x="4270375" y="4230688"/>
          <p14:tracePt t="49465" x="4291013" y="4230688"/>
          <p14:tracePt t="49482" x="4306888" y="4230688"/>
          <p14:tracePt t="49498" x="4316413" y="4230688"/>
          <p14:tracePt t="49515" x="4327525" y="4240213"/>
          <p14:tracePt t="49532" x="4337050" y="4240213"/>
          <p14:tracePt t="49553" x="4348163" y="4240213"/>
          <p14:tracePt t="49578" x="4357688" y="4240213"/>
          <p14:tracePt t="49599" x="4367213" y="4251325"/>
          <p14:tracePt t="49622" x="4378325" y="4251325"/>
          <p14:tracePt t="49636" x="4378325" y="4260850"/>
          <p14:tracePt t="49655" x="4387850" y="4260850"/>
          <p14:tracePt t="49678" x="4398963" y="4260850"/>
          <p14:tracePt t="49708" x="4408488" y="4260850"/>
          <p14:tracePt t="49723" x="4408488" y="4270375"/>
          <p14:tracePt t="49733" x="4419600" y="4270375"/>
          <p14:tracePt t="49757" x="4429125" y="4270375"/>
          <p14:tracePt t="49765" x="4429125" y="4281488"/>
          <p14:tracePt t="49815" x="4438650" y="4281488"/>
          <p14:tracePt t="49826" x="4438650" y="4291013"/>
          <p14:tracePt t="49873" x="4438650" y="4302125"/>
          <p14:tracePt t="49889" x="4449763" y="4302125"/>
          <p14:tracePt t="49994" x="4459288" y="4302125"/>
          <p14:tracePt t="50030" x="4459288" y="4291013"/>
          <p14:tracePt t="50058" x="4459288" y="4281488"/>
          <p14:tracePt t="50074" x="4459288" y="4270375"/>
          <p14:tracePt t="50090" x="4459288" y="4260850"/>
          <p14:tracePt t="50115" x="4459288" y="4251325"/>
          <p14:tracePt t="50132" x="4459288" y="4240213"/>
          <p14:tracePt t="50153" x="4459288" y="4230688"/>
          <p14:tracePt t="50179" x="4459288" y="4219575"/>
          <p14:tracePt t="50256" x="4459288" y="4210050"/>
          <p14:tracePt t="50402" x="4449763" y="4210050"/>
          <p14:tracePt t="50603" x="4449763" y="4219575"/>
          <p14:tracePt t="50655" x="4449763" y="4230688"/>
          <p14:tracePt t="50679" x="4438650" y="4230688"/>
          <p14:tracePt t="50756" x="4438650" y="4240213"/>
          <p14:tracePt t="50782" x="4429125" y="4240213"/>
          <p14:tracePt t="50823" x="4419600" y="4240213"/>
          <p14:tracePt t="50854" x="4408488" y="4240213"/>
          <p14:tracePt t="50878" x="4398963" y="4240213"/>
          <p14:tracePt t="50883" x="4387850" y="4240213"/>
          <p14:tracePt t="50902" x="4378325" y="4240213"/>
          <p14:tracePt t="50916" x="4367213" y="4240213"/>
          <p14:tracePt t="50932" x="4357688" y="4251325"/>
          <p14:tracePt t="50949" x="4348163" y="4251325"/>
          <p14:tracePt t="50965" x="4337050" y="4251325"/>
          <p14:tracePt t="50982" x="4327525" y="4251325"/>
          <p14:tracePt t="50998" x="4306888" y="4251325"/>
          <p14:tracePt t="51015" x="4306888" y="4260850"/>
          <p14:tracePt t="51031" x="4291013" y="4260850"/>
          <p14:tracePt t="51049" x="4281488" y="4260850"/>
          <p14:tracePt t="51065" x="4270375" y="4260850"/>
          <p14:tracePt t="51085" x="4260850" y="4260850"/>
          <p14:tracePt t="51119" x="4251325" y="4260850"/>
          <p14:tracePt t="51341" x="4251325" y="4251325"/>
          <p14:tracePt t="51371" x="4260850" y="4251325"/>
          <p14:tracePt t="51388" x="4270375" y="4240213"/>
          <p14:tracePt t="51406" x="4281488" y="4240213"/>
          <p14:tracePt t="51421" x="4291013" y="4240213"/>
          <p14:tracePt t="51427" x="4295775" y="4240213"/>
          <p14:tracePt t="51432" x="4306888" y="4240213"/>
          <p14:tracePt t="51450" x="4316413" y="4240213"/>
          <p14:tracePt t="51465" x="4316413" y="4230688"/>
          <p14:tracePt t="51482" x="4337050" y="4230688"/>
          <p14:tracePt t="51498" x="4348163" y="4230688"/>
          <p14:tracePt t="51515" x="4367213" y="4219575"/>
          <p14:tracePt t="51531" x="4387850" y="4210050"/>
          <p14:tracePt t="51548" x="4398963" y="4210050"/>
          <p14:tracePt t="51565" x="4429125" y="4210050"/>
          <p14:tracePt t="51582" x="4449763" y="4210050"/>
          <p14:tracePt t="51598" x="4484688" y="4210050"/>
          <p14:tracePt t="51615" x="4516438" y="4219575"/>
          <p14:tracePt t="51631" x="4537075" y="4219575"/>
          <p14:tracePt t="51649" x="4556125" y="4210050"/>
          <p14:tracePt t="51665" x="4587875" y="4179888"/>
          <p14:tracePt t="51682" x="4627563" y="4138613"/>
          <p14:tracePt t="51698" x="4673600" y="4113213"/>
          <p14:tracePt t="51716" x="4705350" y="4092575"/>
          <p14:tracePt t="51731" x="4745038" y="4092575"/>
          <p14:tracePt t="51748" x="4786313" y="4092575"/>
          <p14:tracePt t="51765" x="4873625" y="4092575"/>
          <p14:tracePt t="51782" x="4945063" y="4092575"/>
          <p14:tracePt t="51798" x="5041900" y="4071938"/>
          <p14:tracePt t="51815" x="5113338" y="4051300"/>
          <p14:tracePt t="51831" x="5219700" y="4030663"/>
          <p14:tracePt t="51849" x="5322888" y="4010025"/>
          <p14:tracePt t="51865" x="5383213" y="4000500"/>
          <p14:tracePt t="51882" x="5419725" y="4000500"/>
          <p14:tracePt t="51898" x="5459413" y="4000500"/>
          <p14:tracePt t="51924" x="5459413" y="4010025"/>
          <p14:tracePt t="51932" x="5459413" y="4021138"/>
          <p14:tracePt t="51949" x="5449888" y="4021138"/>
          <p14:tracePt t="51965" x="5449888" y="4010025"/>
          <p14:tracePt t="51982" x="5449888" y="3979863"/>
          <p14:tracePt t="51998" x="5459413" y="3944938"/>
          <p14:tracePt t="52015" x="5510213" y="3873500"/>
          <p14:tracePt t="52031" x="5572125" y="3822700"/>
          <p14:tracePt t="52049" x="5608638" y="3802063"/>
          <p14:tracePt t="52065" x="5659438" y="3781425"/>
          <p14:tracePt t="52082" x="5719763" y="3770313"/>
          <p14:tracePt t="52098" x="5761038" y="3770313"/>
          <p14:tracePt t="52115" x="5795963" y="3770313"/>
          <p14:tracePt t="52131" x="5827713" y="3802063"/>
          <p14:tracePt t="52148" x="5848350" y="3832225"/>
          <p14:tracePt t="52165" x="5867400" y="3852863"/>
          <p14:tracePt t="52182" x="5899150" y="3873500"/>
          <p14:tracePt t="52198" x="5929313" y="3894138"/>
          <p14:tracePt t="52215" x="5945188" y="3894138"/>
          <p14:tracePt t="52231" x="5975350" y="3903663"/>
          <p14:tracePt t="52249" x="5975350" y="3913188"/>
          <p14:tracePt t="52265" x="5975350" y="3924300"/>
          <p14:tracePt t="52282" x="5975350" y="3949700"/>
          <p14:tracePt t="52298" x="5975350" y="3959225"/>
          <p14:tracePt t="52315" x="5975350" y="3979863"/>
          <p14:tracePt t="52331" x="5965825" y="3990975"/>
          <p14:tracePt t="52348" x="5954713" y="4000500"/>
          <p14:tracePt t="52365" x="5945188" y="4000500"/>
          <p14:tracePt t="52382" x="5938838" y="4010025"/>
          <p14:tracePt t="52398" x="5938838" y="4021138"/>
          <p14:tracePt t="52415" x="5929313" y="4041775"/>
          <p14:tracePt t="52431" x="5929313" y="4051300"/>
          <p14:tracePt t="52449" x="5919788" y="4051300"/>
          <p14:tracePt t="52465" x="5919788" y="4062413"/>
          <p14:tracePt t="52482" x="5908675" y="4062413"/>
          <p14:tracePt t="52498" x="5899150" y="4062413"/>
          <p14:tracePt t="52516" x="5888038" y="4062413"/>
          <p14:tracePt t="52532" x="5878513" y="4062413"/>
          <p14:tracePt t="52548" x="5867400" y="4062413"/>
          <p14:tracePt t="52565" x="5857875" y="4051300"/>
          <p14:tracePt t="52582" x="5837238" y="4041775"/>
          <p14:tracePt t="52586" x="5827713" y="4041775"/>
          <p14:tracePt t="52613" x="5816600" y="4030663"/>
          <p14:tracePt t="52620" x="5816600" y="4041775"/>
          <p14:tracePt t="52632" x="5816600" y="4051300"/>
          <p14:tracePt t="52649" x="5816600" y="4062413"/>
          <p14:tracePt t="52665" x="5816600" y="4071938"/>
          <p14:tracePt t="52682" x="5816600" y="4081463"/>
          <p14:tracePt t="52698" x="5816600" y="4102100"/>
          <p14:tracePt t="52715" x="5816600" y="4113213"/>
          <p14:tracePt t="52731" x="5816600" y="4122738"/>
          <p14:tracePt t="52748" x="5816600" y="4138613"/>
          <p14:tracePt t="52765" x="5816600" y="4148138"/>
          <p14:tracePt t="52782" x="5816600" y="4159250"/>
          <p14:tracePt t="52798" x="5816600" y="4168775"/>
          <p14:tracePt t="52815" x="5816600" y="4189413"/>
          <p14:tracePt t="52832" x="5816600" y="4198938"/>
          <p14:tracePt t="52849" x="5816600" y="4210050"/>
          <p14:tracePt t="52865" x="5816600" y="4230688"/>
          <p14:tracePt t="52882" x="5816600" y="4240213"/>
          <p14:tracePt t="52898" x="5816600" y="4251325"/>
          <p14:tracePt t="52916" x="5807075" y="4251325"/>
          <p14:tracePt t="52941" x="5795963" y="4251325"/>
          <p14:tracePt t="52982" x="5786438" y="4251325"/>
          <p14:tracePt t="52997" x="5786438" y="4260850"/>
          <p14:tracePt t="53067" x="5786438" y="4270375"/>
          <p14:tracePt t="53089" x="5786438" y="4281488"/>
          <p14:tracePt t="53140" x="5786438" y="4291013"/>
          <p14:tracePt t="53186" x="5776913" y="4291013"/>
          <p14:tracePt t="53365" x="5776913" y="4281488"/>
          <p14:tracePt t="53403" x="5776913" y="4270375"/>
          <p14:tracePt t="53421" x="5765800" y="4270375"/>
          <p14:tracePt t="53465" x="5761038" y="4270375"/>
          <p14:tracePt t="53490" x="5751513" y="4270375"/>
          <p14:tracePt t="53506" x="5740400" y="4260850"/>
          <p14:tracePt t="53524" x="5730875" y="4260850"/>
          <p14:tracePt t="53539" x="5719763" y="4260850"/>
          <p14:tracePt t="53555" x="5710238" y="4260850"/>
          <p14:tracePt t="53572" x="5699125" y="4251325"/>
          <p14:tracePt t="53590" x="5689600" y="4251325"/>
          <p14:tracePt t="53606" x="5689600" y="4240213"/>
          <p14:tracePt t="53616" x="5680075" y="4240213"/>
          <p14:tracePt t="53632" x="5668963" y="4240213"/>
          <p14:tracePt t="53650" x="5668963" y="4230688"/>
          <p14:tracePt t="53665" x="5659438" y="4230688"/>
          <p14:tracePt t="53682" x="5648325" y="4219575"/>
          <p14:tracePt t="53704" x="5638800" y="4219575"/>
          <p14:tracePt t="53716" x="5638800" y="4210050"/>
          <p14:tracePt t="53736" x="5638800" y="4198938"/>
          <p14:tracePt t="53749" x="5627688" y="4198938"/>
          <p14:tracePt t="53765" x="5627688" y="4189413"/>
          <p14:tracePt t="53782" x="5627688" y="4179888"/>
          <p14:tracePt t="53806" x="5627688" y="4168775"/>
          <p14:tracePt t="53915" x="5627688" y="4159250"/>
          <p14:tracePt t="53929" x="5638800" y="4159250"/>
          <p14:tracePt t="53956" x="5648325" y="4159250"/>
          <p14:tracePt t="53972" x="5659438" y="4159250"/>
          <p14:tracePt t="53977" x="5668963" y="4159250"/>
          <p14:tracePt t="53983" x="5680075" y="4159250"/>
          <p14:tracePt t="53999" x="5689600" y="4159250"/>
          <p14:tracePt t="54015" x="5699125" y="4159250"/>
          <p14:tracePt t="54032" x="5719763" y="4159250"/>
          <p14:tracePt t="54049" x="5751513" y="4168775"/>
          <p14:tracePt t="54065" x="5765800" y="4179888"/>
          <p14:tracePt t="54082" x="5786438" y="4189413"/>
          <p14:tracePt t="54098" x="5795963" y="4198938"/>
          <p14:tracePt t="54116" x="5807075" y="4198938"/>
          <p14:tracePt t="54149" x="5816600" y="4198938"/>
          <p14:tracePt t="54209" x="5816600" y="4210050"/>
          <p14:tracePt t="54255" x="5827713" y="4210050"/>
          <p14:tracePt t="54282" x="5837238" y="4210050"/>
          <p14:tracePt t="54296" x="5848350" y="4198938"/>
          <p14:tracePt t="54307" x="5857875" y="4198938"/>
          <p14:tracePt t="54321" x="5867400" y="4198938"/>
          <p14:tracePt t="54332" x="5878513" y="4198938"/>
          <p14:tracePt t="54349" x="5888038" y="4189413"/>
          <p14:tracePt t="54365" x="5908675" y="4179888"/>
          <p14:tracePt t="54382" x="5929313" y="4179888"/>
          <p14:tracePt t="54398" x="5954713" y="4168775"/>
          <p14:tracePt t="54415" x="5975350" y="4168775"/>
          <p14:tracePt t="54431" x="6005513" y="4168775"/>
          <p14:tracePt t="54449" x="6037263" y="4168775"/>
          <p14:tracePt t="54465" x="6056313" y="4168775"/>
          <p14:tracePt t="54482" x="6076950" y="4168775"/>
          <p14:tracePt t="54498" x="6097588" y="4168775"/>
          <p14:tracePt t="54516" x="6108700" y="4168775"/>
          <p14:tracePt t="54544" x="6108700" y="4159250"/>
          <p14:tracePt t="54591" x="6108700" y="4148138"/>
          <p14:tracePt t="54613" x="6097588" y="4148138"/>
          <p14:tracePt t="54621" x="6097588" y="4138613"/>
          <p14:tracePt t="54636" x="6088063" y="4138613"/>
          <p14:tracePt t="54649" x="6067425" y="4133850"/>
          <p14:tracePt t="54665" x="6056313" y="4133850"/>
          <p14:tracePt t="54682" x="6046788" y="4122738"/>
          <p14:tracePt t="54698" x="6026150" y="4113213"/>
          <p14:tracePt t="54728" x="6016625" y="4113213"/>
          <p14:tracePt t="54787" x="6016625" y="4122738"/>
          <p14:tracePt t="54807" x="6016625" y="4133850"/>
          <p14:tracePt t="54836" x="6016625" y="4138613"/>
          <p14:tracePt t="54860" x="6026150" y="4138613"/>
          <p14:tracePt t="54880" x="6026150" y="4148138"/>
          <p14:tracePt t="54891" x="6037263" y="4148138"/>
          <p14:tracePt t="54936" x="6037263" y="4138613"/>
          <p14:tracePt t="54941" x="6046788" y="4138613"/>
          <p14:tracePt t="54957" x="6046788" y="4133850"/>
          <p14:tracePt t="54965" x="6046788" y="4122738"/>
          <p14:tracePt t="54983" x="6046788" y="4113213"/>
          <p14:tracePt t="54998" x="6046788" y="4102100"/>
          <p14:tracePt t="55015" x="6056313" y="4081463"/>
          <p14:tracePt t="55031" x="6056313" y="4062413"/>
          <p14:tracePt t="55049" x="6056313" y="4051300"/>
          <p14:tracePt t="55065" x="6056313" y="4030663"/>
          <p14:tracePt t="55082" x="6056313" y="4010025"/>
          <p14:tracePt t="55098" x="6056313" y="3979863"/>
          <p14:tracePt t="55116" x="6056313" y="3959225"/>
          <p14:tracePt t="55131" x="6056313" y="3944938"/>
          <p14:tracePt t="55148" x="6056313" y="3924300"/>
          <p14:tracePt t="55165" x="6056313" y="3913188"/>
          <p14:tracePt t="55182" x="6056313" y="3903663"/>
          <p14:tracePt t="55198" x="6056313" y="3894138"/>
          <p14:tracePt t="55216" x="6067425" y="3894138"/>
          <p14:tracePt t="55235" x="6076950" y="3894138"/>
          <p14:tracePt t="55258" x="6088063" y="3894138"/>
          <p14:tracePt t="55292" x="6097588" y="3894138"/>
          <p14:tracePt t="55340" x="6108700" y="3883025"/>
          <p14:tracePt t="55358" x="6108700" y="3873500"/>
          <p14:tracePt t="55371" x="6108700" y="3862388"/>
          <p14:tracePt t="55383" x="6108700" y="3852863"/>
          <p14:tracePt t="55399" x="6108700" y="3841750"/>
          <p14:tracePt t="55415" x="6108700" y="3832225"/>
          <p14:tracePt t="55432" x="6118225" y="3822700"/>
          <p14:tracePt t="55449" x="6118225" y="3802063"/>
          <p14:tracePt t="55465" x="6127750" y="3781425"/>
          <p14:tracePt t="55482" x="6134100" y="3770313"/>
          <p14:tracePt t="55498" x="6143625" y="3765550"/>
          <p14:tracePt t="55515" x="6153150" y="3756025"/>
          <p14:tracePt t="55531" x="6173788" y="3756025"/>
          <p14:tracePt t="55553" x="6184900" y="3756025"/>
          <p14:tracePt t="55565" x="6194425" y="3756025"/>
          <p14:tracePt t="55583" x="6205538" y="3756025"/>
          <p14:tracePt t="55600" x="6215063" y="3765550"/>
          <p14:tracePt t="55619" x="6224588" y="3770313"/>
          <p14:tracePt t="55632" x="6235700" y="3781425"/>
          <p14:tracePt t="55649" x="6245225" y="3781425"/>
          <p14:tracePt t="55665" x="6245225" y="3790950"/>
          <p14:tracePt t="55682" x="6256338" y="3802063"/>
          <p14:tracePt t="55698" x="6256338" y="3811588"/>
          <p14:tracePt t="55715" x="6265863" y="3822700"/>
          <p14:tracePt t="55732" x="6265863" y="3841750"/>
          <p14:tracePt t="55748" x="6276975" y="3862388"/>
          <p14:tracePt t="55765" x="6276975" y="3873500"/>
          <p14:tracePt t="55782" x="6276975" y="3883025"/>
          <p14:tracePt t="55798" x="6276975" y="3903663"/>
          <p14:tracePt t="55815" x="6276975" y="3924300"/>
          <p14:tracePt t="55831" x="6276975" y="3933825"/>
          <p14:tracePt t="55849" x="6265863" y="3959225"/>
          <p14:tracePt t="55865" x="6256338" y="3979863"/>
          <p14:tracePt t="55882" x="6235700" y="3990975"/>
          <p14:tracePt t="55898" x="6215063" y="4010025"/>
          <p14:tracePt t="55916" x="6194425" y="4030663"/>
          <p14:tracePt t="55932" x="6164263" y="4051300"/>
          <p14:tracePt t="55949" x="6143625" y="4062413"/>
          <p14:tracePt t="55965" x="6118225" y="4081463"/>
          <p14:tracePt t="55982" x="6097588" y="4081463"/>
          <p14:tracePt t="55998" x="6088063" y="4092575"/>
          <p14:tracePt t="56015" x="6088063" y="4102100"/>
          <p14:tracePt t="56031" x="6076950" y="4113213"/>
          <p14:tracePt t="56049" x="6067425" y="4113213"/>
          <p14:tracePt t="56065" x="6056313" y="4113213"/>
          <p14:tracePt t="56082" x="6046788" y="4113213"/>
          <p14:tracePt t="56098" x="6026150" y="4113213"/>
          <p14:tracePt t="56115" x="6016625" y="4113213"/>
          <p14:tracePt t="56132" x="6005513" y="4113213"/>
          <p14:tracePt t="56148" x="5995988" y="4113213"/>
          <p14:tracePt t="56165" x="5995988" y="4122738"/>
          <p14:tracePt t="56182" x="5984875" y="4122738"/>
          <p14:tracePt t="56198" x="5975350" y="4122738"/>
          <p14:tracePt t="56215" x="5965825" y="4122738"/>
          <p14:tracePt t="56231" x="5954713" y="4122738"/>
          <p14:tracePt t="56255" x="5945188" y="4122738"/>
          <p14:tracePt t="56270" x="5945188" y="4133850"/>
          <p14:tracePt t="56283" x="5938838" y="4133850"/>
          <p14:tracePt t="56305" x="5929313" y="4133850"/>
          <p14:tracePt t="56323" x="5919788" y="4133850"/>
          <p14:tracePt t="56333" x="5908675" y="4133850"/>
          <p14:tracePt t="56353" x="5899150" y="4138613"/>
          <p14:tracePt t="56365" x="5888038" y="4138613"/>
          <p14:tracePt t="56383" x="5878513" y="4148138"/>
          <p14:tracePt t="56398" x="5857875" y="4148138"/>
          <p14:tracePt t="56415" x="5848350" y="4148138"/>
          <p14:tracePt t="56431" x="5827713" y="4148138"/>
          <p14:tracePt t="56449" x="5795963" y="4159250"/>
          <p14:tracePt t="56465" x="5776913" y="4159250"/>
          <p14:tracePt t="56482" x="5740400" y="4159250"/>
          <p14:tracePt t="56498" x="5719763" y="4168775"/>
          <p14:tracePt t="56516" x="5689600" y="4168775"/>
          <p14:tracePt t="56532" x="5668963" y="4168775"/>
          <p14:tracePt t="56549" x="5648325" y="4168775"/>
          <p14:tracePt t="56565" x="5638800" y="4168775"/>
          <p14:tracePt t="56582" x="5618163" y="4168775"/>
          <p14:tracePt t="56598" x="5597525" y="4168775"/>
          <p14:tracePt t="56615" x="5588000" y="4168775"/>
          <p14:tracePt t="56632" x="5572125" y="4168775"/>
          <p14:tracePt t="56653" x="5562600" y="4168775"/>
          <p14:tracePt t="56690" x="5551488" y="4159250"/>
          <p14:tracePt t="56710" x="5541963" y="4148138"/>
          <p14:tracePt t="56726" x="5530850" y="4148138"/>
          <p14:tracePt t="56757" x="5521325" y="4148138"/>
          <p14:tracePt t="56772" x="5521325" y="4138613"/>
          <p14:tracePt t="56787" x="5510213" y="4138613"/>
          <p14:tracePt t="56804" x="5500688" y="4122738"/>
          <p14:tracePt t="56816" x="5491163" y="4113213"/>
          <p14:tracePt t="56832" x="5470525" y="4081463"/>
          <p14:tracePt t="56849" x="5438775" y="4021138"/>
          <p14:tracePt t="56865" x="5429250" y="3990975"/>
          <p14:tracePt t="56940" x="5438775" y="3990975"/>
          <p14:tracePt t="56966" x="5449888" y="3990975"/>
          <p14:tracePt t="56993" x="5459413" y="3990975"/>
          <p14:tracePt t="57020" x="5470525" y="3990975"/>
          <p14:tracePt t="57036" x="5470525" y="3979863"/>
          <p14:tracePt t="57056" x="5480050" y="3979863"/>
          <p14:tracePt t="57103" x="5491163" y="3979863"/>
          <p14:tracePt t="57133" x="5491163" y="3990975"/>
          <p14:tracePt t="57150" x="5500688" y="3990975"/>
          <p14:tracePt t="57166" x="5500688" y="4000500"/>
          <p14:tracePt t="57172" x="5510213" y="4000500"/>
          <p14:tracePt t="57182" x="5510213" y="4010025"/>
          <p14:tracePt t="57199" x="5521325" y="4010025"/>
          <p14:tracePt t="57215" x="5521325" y="4021138"/>
          <p14:tracePt t="57231" x="5530850" y="4041775"/>
          <p14:tracePt t="57249" x="5541963" y="4062413"/>
          <p14:tracePt t="57265" x="5551488" y="4071938"/>
          <p14:tracePt t="57282" x="5551488" y="4081463"/>
          <p14:tracePt t="57298" x="5551488" y="4092575"/>
          <p14:tracePt t="57316" x="5551488" y="4102100"/>
          <p14:tracePt t="57331" x="5562600" y="4113213"/>
          <p14:tracePt t="57348" x="5562600" y="4122738"/>
          <p14:tracePt t="57365" x="5562600" y="4133850"/>
          <p14:tracePt t="57396" x="5562600" y="4122738"/>
          <p14:tracePt t="57408" x="5562600" y="4113213"/>
          <p14:tracePt t="57521" x="5572125" y="4113213"/>
          <p14:tracePt t="57564" x="5576888" y="4113213"/>
          <p14:tracePt t="57582" x="5576888" y="4122738"/>
          <p14:tracePt t="57614" x="5588000" y="4122738"/>
          <p14:tracePt t="57657" x="5588000" y="4133850"/>
          <p14:tracePt t="57688" x="5597525" y="4133850"/>
          <p14:tracePt t="57724" x="5597525" y="4138613"/>
          <p14:tracePt t="57756" x="5597525" y="4148138"/>
          <p14:tracePt t="57805" x="5608638" y="4148138"/>
          <p14:tracePt t="57822" x="5608638" y="4159250"/>
          <p14:tracePt t="57858" x="5608638" y="4168775"/>
          <p14:tracePt t="57894" x="5608638" y="4179888"/>
          <p14:tracePt t="57934" x="5608638" y="4189413"/>
          <p14:tracePt t="57982" x="5597525" y="4189413"/>
          <p14:tracePt t="58008" x="5588000" y="4198938"/>
          <p14:tracePt t="58027" x="5576888" y="4198938"/>
          <p14:tracePt t="58058" x="5572125" y="4198938"/>
          <p14:tracePt t="58074" x="5562600" y="4198938"/>
          <p14:tracePt t="58118" x="5551488" y="4198938"/>
          <p14:tracePt t="58208" x="5551488" y="4189413"/>
          <p14:tracePt t="58239" x="5551488" y="4179888"/>
          <p14:tracePt t="58274" x="5551488" y="4168775"/>
          <p14:tracePt t="58322" x="5551488" y="4159250"/>
          <p14:tracePt t="58482" x="5562600" y="4159250"/>
          <p14:tracePt t="58527" x="5572125" y="4159250"/>
          <p14:tracePt t="58556" x="5576888" y="4159250"/>
          <p14:tracePt t="58571" x="5588000" y="4159250"/>
          <p14:tracePt t="58577" x="5597525" y="4159250"/>
          <p14:tracePt t="58598" x="5608638" y="4168775"/>
          <p14:tracePt t="58615" x="5618163" y="4168775"/>
          <p14:tracePt t="58632" x="5627688" y="4168775"/>
          <p14:tracePt t="58649" x="5659438" y="4179888"/>
          <p14:tracePt t="58665" x="5680075" y="4179888"/>
          <p14:tracePt t="58682" x="5699125" y="4189413"/>
          <p14:tracePt t="58698" x="5719763" y="4189413"/>
          <p14:tracePt t="58715" x="5740400" y="4189413"/>
          <p14:tracePt t="58731" x="5761038" y="4189413"/>
          <p14:tracePt t="58749" x="5765800" y="4189413"/>
          <p14:tracePt t="58765" x="5786438" y="4189413"/>
          <p14:tracePt t="58782" x="5807075" y="4189413"/>
          <p14:tracePt t="58798" x="5816600" y="4189413"/>
          <p14:tracePt t="58815" x="5827713" y="4189413"/>
          <p14:tracePt t="58820" x="5837238" y="4189413"/>
          <p14:tracePt t="58902" x="5848350" y="4189413"/>
          <p14:tracePt t="58945" x="5857875" y="4189413"/>
          <p14:tracePt t="58974" x="5867400" y="4189413"/>
          <p14:tracePt t="58989" x="5878513" y="4189413"/>
          <p14:tracePt t="59007" x="5888038" y="4189413"/>
          <p14:tracePt t="59022" x="5899150" y="4189413"/>
          <p14:tracePt t="59032" x="5899150" y="4198938"/>
          <p14:tracePt t="59049" x="5908675" y="4198938"/>
          <p14:tracePt t="59065" x="5929313" y="4198938"/>
          <p14:tracePt t="59082" x="5938838" y="4198938"/>
          <p14:tracePt t="59098" x="5945188" y="4198938"/>
          <p14:tracePt t="59116" x="5954713" y="4198938"/>
          <p14:tracePt t="59131" x="5975350" y="4198938"/>
          <p14:tracePt t="59148" x="5984875" y="4198938"/>
          <p14:tracePt t="59165" x="5995988" y="4198938"/>
          <p14:tracePt t="59182" x="6005513" y="4198938"/>
          <p14:tracePt t="59198" x="6016625" y="4189413"/>
          <p14:tracePt t="59216" x="6026150" y="4189413"/>
          <p14:tracePt t="59233" x="6037263" y="4189413"/>
          <p14:tracePt t="59254" x="6046788" y="4189413"/>
          <p14:tracePt t="59265" x="6056313" y="4189413"/>
          <p14:tracePt t="59286" x="6067425" y="4189413"/>
          <p14:tracePt t="59298" x="6076950" y="4189413"/>
          <p14:tracePt t="59316" x="6088063" y="4189413"/>
          <p14:tracePt t="59332" x="6097588" y="4189413"/>
          <p14:tracePt t="59349" x="6108700" y="4189413"/>
          <p14:tracePt t="59365" x="6118225" y="4189413"/>
          <p14:tracePt t="59382" x="6127750" y="4189413"/>
          <p14:tracePt t="59398" x="6134100" y="4189413"/>
          <p14:tracePt t="59415" x="6143625" y="4198938"/>
          <p14:tracePt t="59431" x="6153150" y="4198938"/>
          <p14:tracePt t="59449" x="6164263" y="4198938"/>
          <p14:tracePt t="59465" x="6173788" y="4198938"/>
          <p14:tracePt t="59482" x="6184900" y="4198938"/>
          <p14:tracePt t="59588" x="6184900" y="4210050"/>
          <p14:tracePt t="59714" x="6194425" y="4210050"/>
          <p14:tracePt t="59936" x="6184900" y="4210050"/>
          <p14:tracePt t="60007" x="6173788" y="4210050"/>
          <p14:tracePt t="60033" x="6164263" y="4210050"/>
          <p14:tracePt t="60060" x="6153150" y="4210050"/>
          <p14:tracePt t="60089" x="6143625" y="4210050"/>
          <p14:tracePt t="60119" x="6134100" y="4210050"/>
          <p14:tracePt t="60160" x="6127750" y="4210050"/>
          <p14:tracePt t="60190" x="6127750" y="4219575"/>
          <p14:tracePt t="60207" x="6118225" y="4219575"/>
          <p14:tracePt t="60222" x="6118225" y="4230688"/>
          <p14:tracePt t="60238" x="6108700" y="4230688"/>
          <p14:tracePt t="60256" x="6097588" y="4230688"/>
          <p14:tracePt t="60265" x="6097588" y="4240213"/>
          <p14:tracePt t="60282" x="6088063" y="4240213"/>
          <p14:tracePt t="60298" x="6076950" y="4240213"/>
          <p14:tracePt t="60319" x="6067425" y="4240213"/>
          <p14:tracePt t="60337" x="6056313" y="4240213"/>
          <p14:tracePt t="60354" x="6046788" y="4240213"/>
          <p14:tracePt t="60370" x="6037263" y="4240213"/>
          <p14:tracePt t="60387" x="6026150" y="4240213"/>
          <p14:tracePt t="60398" x="6016625" y="4240213"/>
          <p14:tracePt t="60415" x="6005513" y="4240213"/>
          <p14:tracePt t="60432" x="5975350" y="4240213"/>
          <p14:tracePt t="60449" x="5945188" y="4240213"/>
          <p14:tracePt t="60465" x="5929313" y="4240213"/>
          <p14:tracePt t="60482" x="5908675" y="4230688"/>
          <p14:tracePt t="60498" x="5888038" y="4230688"/>
          <p14:tracePt t="60515" x="5867400" y="4219575"/>
          <p14:tracePt t="60531" x="5837238" y="4210050"/>
          <p14:tracePt t="60549" x="5816600" y="4210050"/>
          <p14:tracePt t="60565" x="5776913" y="4189413"/>
          <p14:tracePt t="60583" x="5761038" y="4189413"/>
          <p14:tracePt t="60598" x="5740400" y="4189413"/>
          <p14:tracePt t="60615" x="5730875" y="4189413"/>
          <p14:tracePt t="60631" x="5710238" y="4189413"/>
          <p14:tracePt t="60649" x="5680075" y="4189413"/>
          <p14:tracePt t="60665" x="5668963" y="4189413"/>
          <p14:tracePt t="60682" x="5648325" y="4189413"/>
          <p14:tracePt t="60702" x="5638800" y="4189413"/>
          <p14:tracePt t="60740" x="5627688" y="4189413"/>
          <p14:tracePt t="60774" x="5618163" y="4189413"/>
          <p14:tracePt t="60791" x="5608638" y="4189413"/>
          <p14:tracePt t="60813" x="5597525" y="4189413"/>
          <p14:tracePt t="60838" x="5588000" y="4189413"/>
          <p14:tracePt t="61024" x="5597525" y="4189413"/>
          <p14:tracePt t="61042" x="5608638" y="4189413"/>
          <p14:tracePt t="61052" x="5618163" y="4189413"/>
          <p14:tracePt t="61066" x="5627688" y="4189413"/>
          <p14:tracePt t="61082" x="5638800" y="4189413"/>
          <p14:tracePt t="61098" x="5659438" y="4198938"/>
          <p14:tracePt t="61115" x="5699125" y="4198938"/>
          <p14:tracePt t="61131" x="5719763" y="4198938"/>
          <p14:tracePt t="61148" x="5751513" y="4210050"/>
          <p14:tracePt t="61165" x="5765800" y="4210050"/>
          <p14:tracePt t="61182" x="5776913" y="4210050"/>
          <p14:tracePt t="61499" x="5786438" y="4210050"/>
          <p14:tracePt t="61524" x="5795963" y="4210050"/>
          <p14:tracePt t="61543" x="5807075" y="4210050"/>
          <p14:tracePt t="61558" x="5816600" y="4210050"/>
          <p14:tracePt t="61566" x="5827713" y="4210050"/>
          <p14:tracePt t="61579" x="5837238" y="4210050"/>
          <p14:tracePt t="61589" x="5848350" y="4210050"/>
          <p14:tracePt t="61599" x="5857875" y="4210050"/>
          <p14:tracePt t="61615" x="5867400" y="4210050"/>
          <p14:tracePt t="61632" x="5878513" y="4210050"/>
          <p14:tracePt t="61649" x="5899150" y="4210050"/>
          <p14:tracePt t="61665" x="5919788" y="4210050"/>
          <p14:tracePt t="61682" x="5929313" y="4210050"/>
          <p14:tracePt t="61698" x="5938838" y="4210050"/>
          <p14:tracePt t="61716" x="5945188" y="4210050"/>
          <p14:tracePt t="61731" x="5954713" y="4210050"/>
          <p14:tracePt t="61749" x="5965825" y="4210050"/>
          <p14:tracePt t="61765" x="5975350" y="4210050"/>
          <p14:tracePt t="61782" x="5984875" y="4210050"/>
          <p14:tracePt t="61802" x="5995988" y="4210050"/>
          <p14:tracePt t="61832" x="6005513" y="4210050"/>
          <p14:tracePt t="61919" x="6016625" y="4210050"/>
          <p14:tracePt t="61975" x="6026150" y="4210050"/>
          <p14:tracePt t="62038" x="6037263" y="4210050"/>
          <p14:tracePt t="62066" x="6046788" y="4210050"/>
          <p14:tracePt t="62111" x="6056313" y="4210050"/>
          <p14:tracePt t="62122" x="6056313" y="4198938"/>
          <p14:tracePt t="62141" x="6067425" y="4198938"/>
          <p14:tracePt t="62149" x="6076950" y="4198938"/>
          <p14:tracePt t="62171" x="6088063" y="4198938"/>
          <p14:tracePt t="62187" x="6097588" y="4198938"/>
          <p14:tracePt t="62206" x="6108700" y="4198938"/>
          <p14:tracePt t="62221" x="6108700" y="4189413"/>
          <p14:tracePt t="62232" x="6118225" y="4189413"/>
          <p14:tracePt t="62249" x="6127750" y="4189413"/>
          <p14:tracePt t="62272" x="6134100" y="4189413"/>
          <p14:tracePt t="62298" x="6143625" y="4189413"/>
          <p14:tracePt t="62323" x="6153150" y="4189413"/>
          <p14:tracePt t="62355" x="6164263" y="4189413"/>
          <p14:tracePt t="62374" x="6164263" y="4179888"/>
          <p14:tracePt t="62457" x="6173788" y="4179888"/>
          <p14:tracePt t="62490" x="6184900" y="4179888"/>
          <p14:tracePt t="62549" x="6194425" y="4179888"/>
          <p14:tracePt t="62599" x="6205538" y="4179888"/>
          <p14:tracePt t="62625" x="6215063" y="4179888"/>
          <p14:tracePt t="62653" x="6224588" y="4179888"/>
          <p14:tracePt t="62667" x="6235700" y="4179888"/>
          <p14:tracePt t="62692" x="6245225" y="4179888"/>
          <p14:tracePt t="62707" x="6245225" y="4168775"/>
          <p14:tracePt t="62726" x="6256338" y="4168775"/>
          <p14:tracePt t="62755" x="6265863" y="4168775"/>
          <p14:tracePt t="62786" x="6276975" y="4168775"/>
          <p14:tracePt t="62810" x="6286500" y="4168775"/>
          <p14:tracePt t="62832" x="6286500" y="4179888"/>
          <p14:tracePt t="62855" x="6296025" y="4179888"/>
          <p14:tracePt t="62865" x="6296025" y="4189413"/>
          <p14:tracePt t="62987" x="6286500" y="4189413"/>
          <p14:tracePt t="63000" x="6276975" y="4189413"/>
          <p14:tracePt t="63012" x="6265863" y="4189413"/>
          <p14:tracePt t="63029" x="6256338" y="4189413"/>
          <p14:tracePt t="63040" x="6245225" y="4189413"/>
          <p14:tracePt t="63057" x="6224588" y="4189413"/>
          <p14:tracePt t="63071" x="6215063" y="4189413"/>
          <p14:tracePt t="63090" x="6205538" y="4189413"/>
          <p14:tracePt t="63098" x="6205538" y="4198938"/>
          <p14:tracePt t="63119" x="6194425" y="4198938"/>
          <p14:tracePt t="63138" x="6184900" y="4210050"/>
          <p14:tracePt t="63158" x="6173788" y="4210050"/>
          <p14:tracePt t="63173" x="6173788" y="4219575"/>
          <p14:tracePt t="63217" x="6173788" y="4230688"/>
          <p14:tracePt t="63322" x="6184900" y="4230688"/>
          <p14:tracePt t="63339" x="6194425" y="4230688"/>
          <p14:tracePt t="63365" x="6205538" y="4230688"/>
          <p14:tracePt t="63387" x="6215063" y="4230688"/>
          <p14:tracePt t="63406" x="6224588" y="4230688"/>
          <p14:tracePt t="63412" x="6224588" y="4219575"/>
          <p14:tracePt t="63425" x="6235700" y="4219575"/>
          <p14:tracePt t="63449" x="6245225" y="4219575"/>
          <p14:tracePt t="63465" x="6245225" y="4210050"/>
          <p14:tracePt t="63497" x="6256338" y="4210050"/>
          <p14:tracePt t="63530" x="6256338" y="4198938"/>
          <p14:tracePt t="63555" x="6265863" y="4198938"/>
          <p14:tracePt t="63588" x="6265863" y="4189413"/>
          <p14:tracePt t="63637" x="6265863" y="4179888"/>
          <p14:tracePt t="63695" x="6265863" y="4168775"/>
          <p14:tracePt t="63727" x="6265863" y="4159250"/>
          <p14:tracePt t="63770" x="6265863" y="4148138"/>
          <p14:tracePt t="63788" x="6265863" y="4138613"/>
          <p14:tracePt t="63807" x="6265863" y="4133850"/>
          <p14:tracePt t="63812" x="6265863" y="4122738"/>
          <p14:tracePt t="63825" x="6265863" y="4113213"/>
          <p14:tracePt t="63841" x="6265863" y="4102100"/>
          <p14:tracePt t="63915" x="6276975" y="4102100"/>
          <p14:tracePt t="64023" x="6286500" y="4102100"/>
          <p14:tracePt t="64093" x="6286500" y="4113213"/>
          <p14:tracePt t="64172" x="6276975" y="4113213"/>
          <p14:tracePt t="64188" x="6265863" y="4113213"/>
          <p14:tracePt t="64206" x="6256338" y="4113213"/>
          <p14:tracePt t="64221" x="6245225" y="4122738"/>
          <p14:tracePt t="64226" x="6235700" y="4122738"/>
          <p14:tracePt t="64232" x="6224588" y="4122738"/>
          <p14:tracePt t="64252" x="6215063" y="4122738"/>
          <p14:tracePt t="64265" x="6205538" y="4122738"/>
          <p14:tracePt t="64282" x="6194425" y="4122738"/>
          <p14:tracePt t="64298" x="6173788" y="4122738"/>
          <p14:tracePt t="64315" x="6153150" y="4122738"/>
          <p14:tracePt t="64331" x="6134100" y="4113213"/>
          <p14:tracePt t="64348" x="6127750" y="4113213"/>
          <p14:tracePt t="64365" x="6108700" y="4102100"/>
          <p14:tracePt t="64382" x="6097588" y="4102100"/>
          <p14:tracePt t="64398" x="6088063" y="4102100"/>
          <p14:tracePt t="64415" x="6076950" y="4102100"/>
          <p14:tracePt t="64432" x="6067425" y="4092575"/>
          <p14:tracePt t="64449" x="6046788" y="4081463"/>
          <p14:tracePt t="64465" x="6037263" y="4081463"/>
          <p14:tracePt t="64482" x="6026150" y="4071938"/>
          <p14:tracePt t="64498" x="6016625" y="4051300"/>
          <p14:tracePt t="64516" x="5995988" y="4041775"/>
          <p14:tracePt t="64532" x="5984875" y="4030663"/>
          <p14:tracePt t="64548" x="5965825" y="4030663"/>
          <p14:tracePt t="64565" x="5954713" y="4030663"/>
          <p14:tracePt t="64587" x="5945188" y="4030663"/>
          <p14:tracePt t="64604" x="5938838" y="4030663"/>
          <p14:tracePt t="64622" x="5929313" y="4030663"/>
          <p14:tracePt t="64642" x="5919788" y="4030663"/>
          <p14:tracePt t="64651" x="5919788" y="4041775"/>
          <p14:tracePt t="64666" x="5908675" y="4041775"/>
          <p14:tracePt t="64682" x="5908675" y="4051300"/>
          <p14:tracePt t="64699" x="5888038" y="4062413"/>
          <p14:tracePt t="64716" x="5878513" y="4062413"/>
          <p14:tracePt t="64732" x="5867400" y="4071938"/>
          <p14:tracePt t="64748" x="5857875" y="4081463"/>
          <p14:tracePt t="64765" x="5848350" y="4092575"/>
          <p14:tracePt t="64782" x="5837238" y="4092575"/>
          <p14:tracePt t="64798" x="5827713" y="4102100"/>
          <p14:tracePt t="64815" x="5816600" y="4113213"/>
          <p14:tracePt t="64832" x="5807075" y="4113213"/>
          <p14:tracePt t="64849" x="5795963" y="4122738"/>
          <p14:tracePt t="64866" x="5786438" y="4133850"/>
          <p14:tracePt t="64887" x="5786438" y="4138613"/>
          <p14:tracePt t="64900" x="5776913" y="4148138"/>
          <p14:tracePt t="64920" x="5776913" y="4159250"/>
          <p14:tracePt t="64933" x="5776913" y="4168775"/>
          <p14:tracePt t="64936" x="5765800" y="4179888"/>
          <p14:tracePt t="64971" x="5765800" y="4189413"/>
          <p14:tracePt t="64982" x="5765800" y="4210050"/>
          <p14:tracePt t="64999" x="5765800" y="4219575"/>
          <p14:tracePt t="65015" x="5765800" y="4240213"/>
          <p14:tracePt t="65032" x="5765800" y="4251325"/>
          <p14:tracePt t="65049" x="5776913" y="4260850"/>
          <p14:tracePt t="65065" x="5776913" y="4270375"/>
          <p14:tracePt t="65082" x="5776913" y="4281488"/>
          <p14:tracePt t="65104" x="5776913" y="4291013"/>
          <p14:tracePt t="65227" x="5765800" y="4291013"/>
          <p14:tracePt t="65241" x="5765800" y="4302125"/>
          <p14:tracePt t="65257" x="5761038" y="4302125"/>
          <p14:tracePt t="65271" x="5751513" y="4302125"/>
          <p14:tracePt t="65288" x="5740400" y="4302125"/>
          <p14:tracePt t="65305" x="5730875" y="4302125"/>
          <p14:tracePt t="65322" x="5719763" y="4302125"/>
          <p14:tracePt t="65349" x="5710238" y="4302125"/>
          <p14:tracePt t="65365" x="5699125" y="4302125"/>
          <p14:tracePt t="65382" x="5689600" y="4302125"/>
          <p14:tracePt t="65398" x="5680075" y="4311650"/>
          <p14:tracePt t="65415" x="5668963" y="4311650"/>
          <p14:tracePt t="65432" x="5659438" y="4311650"/>
          <p14:tracePt t="65449" x="5648325" y="4311650"/>
          <p14:tracePt t="65465" x="5638800" y="4311650"/>
          <p14:tracePt t="65482" x="5638800" y="4302125"/>
          <p14:tracePt t="65498" x="5627688" y="4302125"/>
          <p14:tracePt t="65516" x="5618163" y="4302125"/>
          <p14:tracePt t="65532" x="5608638" y="4302125"/>
          <p14:tracePt t="65553" x="5597525" y="4302125"/>
          <p14:tracePt t="65565" x="5597525" y="4291013"/>
          <p14:tracePt t="65583" x="5588000" y="4291013"/>
          <p14:tracePt t="65599" x="5588000" y="4281488"/>
          <p14:tracePt t="65615" x="5588000" y="4270375"/>
          <p14:tracePt t="65632" x="5576888" y="4270375"/>
          <p14:tracePt t="65649" x="5572125" y="4260850"/>
          <p14:tracePt t="65665" x="5562600" y="4260850"/>
          <p14:tracePt t="65682" x="5551488" y="4251325"/>
          <p14:tracePt t="65702" x="5541963" y="4251325"/>
          <p14:tracePt t="65716" x="5541963" y="4240213"/>
          <p14:tracePt t="65736" x="5530850" y="4240213"/>
          <p14:tracePt t="65755" x="5521325" y="4240213"/>
          <p14:tracePt t="65781" x="5510213" y="4240213"/>
          <p14:tracePt t="65799" x="5500688" y="4240213"/>
          <p14:tracePt t="65816" x="5491163" y="4240213"/>
          <p14:tracePt t="65840" x="5480050" y="4240213"/>
          <p14:tracePt t="65853" x="5480050" y="4230688"/>
          <p14:tracePt t="65885" x="5480050" y="4219575"/>
          <p14:tracePt t="65905" x="5480050" y="4210050"/>
          <p14:tracePt t="65927" x="5480050" y="4198938"/>
          <p14:tracePt t="65946" x="5480050" y="4189413"/>
          <p14:tracePt t="65955" x="5480050" y="4179888"/>
          <p14:tracePt t="65986" x="5480050" y="4168775"/>
          <p14:tracePt t="65999" x="5491163" y="4159250"/>
          <p14:tracePt t="66015" x="5500688" y="4148138"/>
          <p14:tracePt t="66032" x="5521325" y="4148138"/>
          <p14:tracePt t="66049" x="5541963" y="4148138"/>
          <p14:tracePt t="66065" x="5562600" y="4148138"/>
          <p14:tracePt t="66082" x="5588000" y="4148138"/>
          <p14:tracePt t="66098" x="5608638" y="4148138"/>
          <p14:tracePt t="66116" x="5648325" y="4138613"/>
          <p14:tracePt t="66132" x="5680075" y="4138613"/>
          <p14:tracePt t="66149" x="5699125" y="4138613"/>
          <p14:tracePt t="66165" x="5730875" y="4138613"/>
          <p14:tracePt t="66182" x="5761038" y="4138613"/>
          <p14:tracePt t="66198" x="5776913" y="4138613"/>
          <p14:tracePt t="66216" x="5786438" y="4148138"/>
          <p14:tracePt t="66232" x="5807075" y="4159250"/>
          <p14:tracePt t="66249" x="5816600" y="4159250"/>
          <p14:tracePt t="66265" x="5827713" y="4168775"/>
          <p14:tracePt t="66270" x="5837238" y="4168775"/>
          <p14:tracePt t="66283" x="5837238" y="4179888"/>
          <p14:tracePt t="66328" x="5848350" y="4179888"/>
          <p14:tracePt t="66419" x="5857875" y="4179888"/>
          <p14:tracePt t="66455" x="5867400" y="4179888"/>
          <p14:tracePt t="66472" x="5867400" y="4168775"/>
          <p14:tracePt t="66478" x="5878513" y="4168775"/>
          <p14:tracePt t="66523" x="5888038" y="4168775"/>
          <p14:tracePt t="66596" x="5899150" y="4168775"/>
          <p14:tracePt t="66608" x="5899150" y="4179888"/>
          <p14:tracePt t="66621" x="5908675" y="4179888"/>
          <p14:tracePt t="66632" x="5908675" y="4189413"/>
          <p14:tracePt t="66649" x="5919788" y="4198938"/>
          <p14:tracePt t="66665" x="5919788" y="4210050"/>
          <p14:tracePt t="66682" x="5929313" y="4219575"/>
          <p14:tracePt t="66698" x="5945188" y="4230688"/>
          <p14:tracePt t="66715" x="5954713" y="4240213"/>
          <p14:tracePt t="66732" x="5965825" y="4240213"/>
          <p14:tracePt t="66749" x="5965825" y="4251325"/>
          <p14:tracePt t="66765" x="5975350" y="4251325"/>
          <p14:tracePt t="66786" x="5984875" y="4251325"/>
          <p14:tracePt t="66806" x="5995988" y="4251325"/>
          <p14:tracePt t="66845" x="6005513" y="4251325"/>
          <p14:tracePt t="66894" x="6016625" y="4251325"/>
          <p14:tracePt t="66919" x="6026150" y="4251325"/>
          <p14:tracePt t="66953" x="6037263" y="4251325"/>
          <p14:tracePt t="66970" x="6046788" y="4240213"/>
          <p14:tracePt t="67003" x="6056313" y="4240213"/>
          <p14:tracePt t="67042" x="6056313" y="4230688"/>
          <p14:tracePt t="67060" x="6067425" y="4230688"/>
          <p14:tracePt t="67077" x="6067425" y="4219575"/>
          <p14:tracePt t="67127" x="6067425" y="4210050"/>
          <p14:tracePt t="67201" x="6067425" y="4198938"/>
          <p14:tracePt t="67249" x="6056313" y="4198938"/>
          <p14:tracePt t="67272" x="6056313" y="4189413"/>
          <p14:tracePt t="67394" x="6056313" y="4179888"/>
          <p14:tracePt t="67447" x="6056313" y="4168775"/>
          <p14:tracePt t="67483" x="6056313" y="4159250"/>
          <p14:tracePt t="67523" x="6056313" y="4148138"/>
          <p14:tracePt t="67598" x="6056313" y="4138613"/>
          <p14:tracePt t="67636" x="6056313" y="4133850"/>
          <p14:tracePt t="67670" x="6056313" y="4122738"/>
          <p14:tracePt t="67778" x="6056313" y="4133850"/>
          <p14:tracePt t="67788" x="6046788" y="4133850"/>
          <p14:tracePt t="67820" x="6046788" y="4138613"/>
          <p14:tracePt t="67827" x="6037263" y="4138613"/>
          <p14:tracePt t="67841" x="6037263" y="4148138"/>
          <p14:tracePt t="67874" x="6037263" y="4159250"/>
          <p14:tracePt t="67913" x="6026150" y="4159250"/>
          <p14:tracePt t="67920" x="6026150" y="4168775"/>
          <p14:tracePt t="67943" x="6026150" y="4179888"/>
          <p14:tracePt t="67973" x="6026150" y="4189413"/>
          <p14:tracePt t="67990" x="6016625" y="4189413"/>
          <p14:tracePt t="67996" x="6016625" y="4198938"/>
          <p14:tracePt t="68011" x="6005513" y="4210050"/>
          <p14:tracePt t="68025" x="6005513" y="4219575"/>
          <p14:tracePt t="68032" x="5995988" y="4230688"/>
          <p14:tracePt t="68053" x="5984875" y="4240213"/>
          <p14:tracePt t="68065" x="5984875" y="4251325"/>
          <p14:tracePt t="68082" x="5975350" y="4270375"/>
          <p14:tracePt t="68098" x="5965825" y="4291013"/>
          <p14:tracePt t="68116" x="5954713" y="4311650"/>
          <p14:tracePt t="68132" x="5938838" y="4316413"/>
          <p14:tracePt t="68149" x="5929313" y="4327525"/>
          <p14:tracePt t="68165" x="5919788" y="4348163"/>
          <p14:tracePt t="68182" x="5908675" y="4357688"/>
          <p14:tracePt t="68198" x="5888038" y="4378325"/>
          <p14:tracePt t="68215" x="5867400" y="4387850"/>
          <p14:tracePt t="68231" x="5848350" y="4408488"/>
          <p14:tracePt t="68249" x="5827713" y="4408488"/>
          <p14:tracePt t="68265" x="5816600" y="4419600"/>
          <p14:tracePt t="68282" x="5795963" y="4438650"/>
          <p14:tracePt t="68298" x="5786438" y="4438650"/>
          <p14:tracePt t="68315" x="5776913" y="4449763"/>
          <p14:tracePt t="68331" x="5765800" y="4449763"/>
          <p14:tracePt t="68348" x="5761038" y="4449763"/>
          <p14:tracePt t="68370" x="5761038" y="4459288"/>
          <p14:tracePt t="68390" x="5751513" y="4470400"/>
          <p14:tracePt t="68408" x="5751513" y="4479925"/>
          <p14:tracePt t="68441" x="5751513" y="4491038"/>
          <p14:tracePt t="68530" x="5751513" y="4500563"/>
          <p14:tracePt t="68564" x="5761038" y="4500563"/>
          <p14:tracePt t="68570" x="5761038" y="4505325"/>
          <p14:tracePt t="68599" x="5765800" y="4505325"/>
          <p14:tracePt t="68626" x="5776913" y="4505325"/>
          <p14:tracePt t="68665" x="5786438" y="4505325"/>
          <p14:tracePt t="68804" x="5795963" y="4505325"/>
          <p14:tracePt t="68836" x="5807075" y="4505325"/>
          <p14:tracePt t="68856" x="5816600" y="4505325"/>
          <p14:tracePt t="68880" x="5827713" y="4505325"/>
          <p14:tracePt t="68890" x="5837238" y="4505325"/>
          <p14:tracePt t="68909" x="5848350" y="4505325"/>
          <p14:tracePt t="68932" x="5857875" y="4505325"/>
          <p14:tracePt t="68949" x="5867400" y="4505325"/>
          <p14:tracePt t="68965" x="5878513" y="4505325"/>
          <p14:tracePt t="68982" x="5888038" y="4505325"/>
          <p14:tracePt t="68998" x="5899150" y="4505325"/>
          <p14:tracePt t="69015" x="5908675" y="4505325"/>
          <p14:tracePt t="69032" x="5908675" y="4516438"/>
          <p14:tracePt t="69049" x="5919788" y="4516438"/>
          <p14:tracePt t="69069" x="5929313" y="4516438"/>
          <p14:tracePt t="69089" x="5938838" y="4516438"/>
          <p14:tracePt t="69111" x="5945188" y="4516438"/>
          <p14:tracePt t="69140" x="5954713" y="4516438"/>
          <p14:tracePt t="69186" x="5965825" y="4525963"/>
          <p14:tracePt t="69393" x="5965825" y="4516438"/>
          <p14:tracePt t="69555" x="5965825" y="4505325"/>
          <p14:tracePt t="69617" x="5965825" y="4500563"/>
          <p14:tracePt t="69678" x="5954713" y="4500563"/>
          <p14:tracePt t="69689" x="5954713" y="4491038"/>
          <p14:tracePt t="69708" x="5954713" y="4479925"/>
          <p14:tracePt t="69723" x="5954713" y="4470400"/>
          <p14:tracePt t="69732" x="5954713" y="4459288"/>
          <p14:tracePt t="69749" x="5954713" y="4449763"/>
          <p14:tracePt t="69765" x="5945188" y="4438650"/>
          <p14:tracePt t="69782" x="5945188" y="4419600"/>
          <p14:tracePt t="69798" x="5938838" y="4408488"/>
          <p14:tracePt t="69815" x="5929313" y="4398963"/>
          <p14:tracePt t="69831" x="5919788" y="4387850"/>
          <p14:tracePt t="69849" x="5908675" y="4367213"/>
          <p14:tracePt t="69865" x="5899150" y="4357688"/>
          <p14:tracePt t="69882" x="5899150" y="4348163"/>
          <p14:tracePt t="69899" x="5888038" y="4348163"/>
          <p14:tracePt t="69916" x="5888038" y="4337050"/>
          <p14:tracePt t="69931" x="5888038" y="4327525"/>
          <p14:tracePt t="69948" x="5888038" y="4316413"/>
          <p14:tracePt t="69965" x="5878513" y="4311650"/>
          <p14:tracePt t="69982" x="5878513" y="4302125"/>
          <p14:tracePt t="69998" x="5878513" y="4281488"/>
          <p14:tracePt t="70002" x="5867400" y="4281488"/>
          <p14:tracePt t="70055" x="5857875" y="4281488"/>
          <p14:tracePt t="70080" x="5857875" y="4291013"/>
          <p14:tracePt t="70108" x="5857875" y="4302125"/>
          <p14:tracePt t="70132" x="5857875" y="4311650"/>
          <p14:tracePt t="70261" x="5848350" y="4311650"/>
          <p14:tracePt t="70274" x="5837238" y="4311650"/>
          <p14:tracePt t="70293" x="5827713" y="4302125"/>
          <p14:tracePt t="70306" x="5816600" y="4291013"/>
          <p14:tracePt t="70329" x="5807075" y="4281488"/>
          <p14:tracePt t="70362" x="5795963" y="4281488"/>
          <p14:tracePt t="70373" x="5795963" y="4270375"/>
          <p14:tracePt t="70386" x="5795963" y="4260850"/>
          <p14:tracePt t="70400" x="5795963" y="4251325"/>
          <p14:tracePt t="70419" x="5795963" y="4240213"/>
          <p14:tracePt t="70432" x="5795963" y="4210050"/>
          <p14:tracePt t="70449" x="5795963" y="4179888"/>
          <p14:tracePt t="70465" x="5807075" y="4138613"/>
          <p14:tracePt t="70482" x="5816600" y="4102100"/>
          <p14:tracePt t="70499" x="5816600" y="4071938"/>
          <p14:tracePt t="70516" x="5816600" y="4051300"/>
          <p14:tracePt t="70532" x="5816600" y="4030663"/>
          <p14:tracePt t="70549" x="5816600" y="4021138"/>
          <p14:tracePt t="70566" x="5816600" y="4010025"/>
          <p14:tracePt t="70583" x="5827713" y="4010025"/>
          <p14:tracePt t="70619" x="5827713" y="4021138"/>
          <p14:tracePt t="70637" x="5827713" y="4030663"/>
          <p14:tracePt t="70642" x="5827713" y="4041775"/>
          <p14:tracePt t="70649" x="5827713" y="4051300"/>
          <p14:tracePt t="70665" x="5827713" y="4062413"/>
          <p14:tracePt t="70682" x="5827713" y="4081463"/>
          <p14:tracePt t="70698" x="5827713" y="4133850"/>
          <p14:tracePt t="70715" x="5786438" y="4189413"/>
          <p14:tracePt t="70731" x="5751513" y="4251325"/>
          <p14:tracePt t="70749" x="5699125" y="4311650"/>
          <p14:tracePt t="70765" x="5668963" y="4367213"/>
          <p14:tracePt t="70782" x="5668963" y="4387850"/>
          <p14:tracePt t="70833" x="5668963" y="4378325"/>
          <p14:tracePt t="70846" x="5668963" y="4367213"/>
          <p14:tracePt t="70857" x="5668963" y="4357688"/>
          <p14:tracePt t="70869" x="5659438" y="4357688"/>
          <p14:tracePt t="70882" x="5659438" y="4348163"/>
          <p14:tracePt t="70899" x="5638800" y="4327525"/>
          <p14:tracePt t="70916" x="5627688" y="4316413"/>
          <p14:tracePt t="70932" x="5608638" y="4316413"/>
          <p14:tracePt t="70949" x="5597525" y="4316413"/>
          <p14:tracePt t="70965" x="5588000" y="4316413"/>
          <p14:tracePt t="70982" x="5572125" y="4316413"/>
          <p14:tracePt t="70998" x="5562600" y="4316413"/>
          <p14:tracePt t="71015" x="5551488" y="4316413"/>
          <p14:tracePt t="71032" x="5530850" y="4316413"/>
          <p14:tracePt t="71049" x="5510213" y="4327525"/>
          <p14:tracePt t="71065" x="5470525" y="4357688"/>
          <p14:tracePt t="71082" x="5429250" y="4398963"/>
          <p14:tracePt t="71098" x="5362575" y="4449763"/>
          <p14:tracePt t="71117" x="5291138" y="4470400"/>
          <p14:tracePt t="71132" x="5205413" y="4500563"/>
          <p14:tracePt t="71136" x="5133975" y="4500563"/>
          <p14:tracePt t="71149" x="5092700" y="4500563"/>
          <p14:tracePt t="71165" x="5051425" y="4500563"/>
          <p14:tracePt t="71182" x="5016500" y="4500563"/>
          <p14:tracePt t="71198" x="4945063" y="4479925"/>
          <p14:tracePt t="71216" x="4873625" y="4470400"/>
          <p14:tracePt t="71232" x="4786313" y="4459288"/>
          <p14:tracePt t="71249" x="4705350" y="4459288"/>
          <p14:tracePt t="71265" x="4659313" y="4449763"/>
          <p14:tracePt t="71282" x="4587875" y="4449763"/>
          <p14:tracePt t="71298" x="4546600" y="4438650"/>
          <p14:tracePt t="71316" x="4505325" y="4429125"/>
          <p14:tracePt t="71332" x="4484688" y="4419600"/>
          <p14:tracePt t="71348" x="4479925" y="4387850"/>
          <p14:tracePt t="71365" x="4459288" y="4378325"/>
          <p14:tracePt t="71382" x="4449763" y="4348163"/>
          <p14:tracePt t="71398" x="4438650" y="4337050"/>
          <p14:tracePt t="71415" x="4419600" y="4327525"/>
          <p14:tracePt t="71431" x="4387850" y="4327525"/>
          <p14:tracePt t="71449" x="4378325" y="4327525"/>
          <p14:tracePt t="71465" x="4357688" y="4327525"/>
          <p14:tracePt t="71482" x="4348163" y="4327525"/>
          <p14:tracePt t="71498" x="4337050" y="4316413"/>
          <p14:tracePt t="71516" x="4327525" y="4316413"/>
          <p14:tracePt t="71542" x="4316413" y="4316413"/>
          <p14:tracePt t="71579" x="4316413" y="4327525"/>
          <p14:tracePt t="71627" x="4316413" y="4337050"/>
          <p14:tracePt t="71641" x="4316413" y="4348163"/>
          <p14:tracePt t="71667" x="4316413" y="4357688"/>
          <p14:tracePt t="71703" x="4316413" y="4367213"/>
          <p14:tracePt t="71733" x="4316413" y="4378325"/>
          <p14:tracePt t="71762" x="4316413" y="4387850"/>
          <p14:tracePt t="71959" x="4306888" y="4387850"/>
          <p14:tracePt t="72042" x="4295775" y="4387850"/>
          <p14:tracePt t="72080" x="4291013" y="4387850"/>
          <p14:tracePt t="72126" x="4281488" y="4387850"/>
          <p14:tracePt t="72149" x="4270375" y="4387850"/>
          <p14:tracePt t="72156" x="4270375" y="4378325"/>
          <p14:tracePt t="72173" x="4260850" y="4367213"/>
          <p14:tracePt t="72190" x="4260850" y="4357688"/>
          <p14:tracePt t="72199" x="4251325" y="4357688"/>
          <p14:tracePt t="72216" x="4251325" y="4348163"/>
          <p14:tracePt t="72232" x="4240213" y="4327525"/>
          <p14:tracePt t="72249" x="4240213" y="4316413"/>
          <p14:tracePt t="72265" x="4230688" y="4291013"/>
          <p14:tracePt t="72282" x="4230688" y="4260850"/>
          <p14:tracePt t="72299" x="4230688" y="4219575"/>
          <p14:tracePt t="72316" x="4230688" y="4189413"/>
          <p14:tracePt t="72332" x="4219575" y="4159250"/>
          <p14:tracePt t="72348" x="4198938" y="4148138"/>
          <p14:tracePt t="72365" x="4179888" y="4148138"/>
          <p14:tracePt t="72383" x="4113213" y="4148138"/>
          <p14:tracePt t="72398" x="3990975" y="4159250"/>
          <p14:tracePt t="72415" x="3913188" y="4179888"/>
          <p14:tracePt t="72431" x="3811588" y="4219575"/>
          <p14:tracePt t="72449" x="3735388" y="4251325"/>
          <p14:tracePt t="72465" x="3633788" y="4281488"/>
          <p14:tracePt t="72482" x="3571875" y="4302125"/>
          <p14:tracePt t="72498" x="3536950" y="4302125"/>
          <p14:tracePt t="72516" x="3516313" y="4302125"/>
          <p14:tracePt t="72548" x="3516313" y="4311650"/>
          <p14:tracePt t="72565" x="3525838" y="4311650"/>
          <p14:tracePt t="72582" x="3536950" y="4316413"/>
          <p14:tracePt t="72598" x="3546475" y="4316413"/>
          <p14:tracePt t="72615" x="3556000" y="4327525"/>
          <p14:tracePt t="72631" x="3567113" y="4337050"/>
          <p14:tracePt t="72649" x="3581400" y="4357688"/>
          <p14:tracePt t="72665" x="3592513" y="4357688"/>
          <p14:tracePt t="72682" x="3602038" y="4357688"/>
          <p14:tracePt t="72698" x="3613150" y="4357688"/>
          <p14:tracePt t="72716" x="3622675" y="4348163"/>
          <p14:tracePt t="72732" x="3622675" y="4337050"/>
          <p14:tracePt t="72748" x="3622675" y="4327525"/>
          <p14:tracePt t="72765" x="3622675" y="4316413"/>
          <p14:tracePt t="72782" x="3622675" y="4311650"/>
          <p14:tracePt t="72805" x="3622675" y="4302125"/>
          <p14:tracePt t="72824" x="3633788" y="4291013"/>
          <p14:tracePt t="72841" x="3633788" y="4281488"/>
          <p14:tracePt t="72851" x="3643313" y="4281488"/>
          <p14:tracePt t="72873" x="3643313" y="4270375"/>
          <p14:tracePt t="72890" x="3652838" y="4260850"/>
          <p14:tracePt t="72908" x="3652838" y="4251325"/>
          <p14:tracePt t="72924" x="3652838" y="4240213"/>
          <p14:tracePt t="72947" x="3643313" y="4240213"/>
          <p14:tracePt t="72960" x="3633788" y="4240213"/>
          <p14:tracePt t="72975" x="3622675" y="4230688"/>
          <p14:tracePt t="72982" x="3613150" y="4230688"/>
          <p14:tracePt t="72999" x="3602038" y="4230688"/>
          <p14:tracePt t="73015" x="3592513" y="4230688"/>
          <p14:tracePt t="73032" x="3581400" y="4230688"/>
          <p14:tracePt t="73049" x="3567113" y="4230688"/>
          <p14:tracePt t="73065" x="3556000" y="4240213"/>
          <p14:tracePt t="73082" x="3546475" y="4251325"/>
          <p14:tracePt t="73098" x="3525838" y="4270375"/>
          <p14:tracePt t="73115" x="3516313" y="4302125"/>
          <p14:tracePt t="73132" x="3495675" y="4316413"/>
          <p14:tracePt t="73149" x="3484563" y="4337050"/>
          <p14:tracePt t="73165" x="3465513" y="4357688"/>
          <p14:tracePt t="73183" x="3444875" y="4357688"/>
          <p14:tracePt t="73198" x="3433763" y="4367213"/>
          <p14:tracePt t="73215" x="3424238" y="4367213"/>
          <p14:tracePt t="73232" x="3403600" y="4378325"/>
          <p14:tracePt t="73249" x="3382963" y="4378325"/>
          <p14:tracePt t="73265" x="3378200" y="4387850"/>
          <p14:tracePt t="73282" x="3367088" y="4387850"/>
          <p14:tracePt t="73299" x="3348038" y="4387850"/>
          <p14:tracePt t="73316" x="3336925" y="4387850"/>
          <p14:tracePt t="73332" x="3327400" y="4387850"/>
          <p14:tracePt t="73349" x="3306763" y="4387850"/>
          <p14:tracePt t="73366" x="3295650" y="4387850"/>
          <p14:tracePt t="73383" x="3276600" y="4387850"/>
          <p14:tracePt t="73398" x="3265488" y="4387850"/>
          <p14:tracePt t="73415" x="3244850" y="4387850"/>
          <p14:tracePt t="73432" x="3235325" y="4387850"/>
          <p14:tracePt t="73449" x="3214688" y="4398963"/>
          <p14:tracePt t="73465" x="3214688" y="4419600"/>
          <p14:tracePt t="73482" x="3205163" y="4419600"/>
          <p14:tracePt t="73498" x="3205163" y="4429125"/>
          <p14:tracePt t="73515" x="3205163" y="4438650"/>
          <p14:tracePt t="73835" x="3205163" y="4429125"/>
          <p14:tracePt t="73985" x="3198813" y="4429125"/>
          <p14:tracePt t="74062" x="3189288" y="4429125"/>
          <p14:tracePt t="74129" x="3179763" y="4429125"/>
          <p14:tracePt t="74176" x="3168650" y="4429125"/>
          <p14:tracePt t="74208" x="3159125" y="4429125"/>
          <p14:tracePt t="74273" x="3159125" y="4438650"/>
          <p14:tracePt t="74330" x="3159125" y="4449763"/>
          <p14:tracePt t="75056" x="3168650" y="4449763"/>
          <p14:tracePt t="75124" x="3179763" y="4449763"/>
          <p14:tracePt t="75292" x="3179763" y="4459288"/>
          <p14:tracePt t="75386" x="3179763" y="4470400"/>
          <p14:tracePt t="75477" x="3189288" y="4470400"/>
          <p14:tracePt t="75524" x="3198813" y="4470400"/>
          <p14:tracePt t="75540" x="3198813" y="4459288"/>
          <p14:tracePt t="75556" x="3205163" y="4459288"/>
          <p14:tracePt t="75596" x="3214688" y="4459288"/>
          <p14:tracePt t="75628" x="3224213" y="4459288"/>
          <p14:tracePt t="75666" x="3235325" y="4459288"/>
          <p14:tracePt t="75686" x="3244850" y="4459288"/>
          <p14:tracePt t="75703" x="3244850" y="4449763"/>
          <p14:tracePt t="75739" x="3255963" y="4449763"/>
          <p14:tracePt t="75797" x="3265488" y="4449763"/>
          <p14:tracePt t="75852" x="3276600" y="4449763"/>
          <p14:tracePt t="75943" x="3286125" y="4449763"/>
          <p14:tracePt t="75991" x="3295650" y="4449763"/>
          <p14:tracePt t="76013" x="3306763" y="4449763"/>
          <p14:tracePt t="76041" x="3316288" y="4449763"/>
          <p14:tracePt t="76060" x="3327400" y="4449763"/>
          <p14:tracePt t="76076" x="3336925" y="4449763"/>
          <p14:tracePt t="76090" x="3348038" y="4449763"/>
          <p14:tracePt t="76108" x="3357563" y="4449763"/>
          <p14:tracePt t="76122" x="3367088" y="4449763"/>
          <p14:tracePt t="76140" x="3378200" y="4449763"/>
          <p14:tracePt t="76149" x="3382963" y="4449763"/>
          <p14:tracePt t="76166" x="3394075" y="4449763"/>
          <p14:tracePt t="76191" x="3403600" y="4449763"/>
          <p14:tracePt t="76256" x="3413125" y="4449763"/>
          <p14:tracePt t="76366" x="3424238" y="4449763"/>
          <p14:tracePt t="76837" x="3413125" y="4449763"/>
          <p14:tracePt t="76857" x="3403600" y="4449763"/>
          <p14:tracePt t="76866" x="3394075" y="4449763"/>
          <p14:tracePt t="76882" x="3382963" y="4449763"/>
          <p14:tracePt t="76903" x="3378200" y="4438650"/>
          <p14:tracePt t="76916" x="3367088" y="4438650"/>
          <p14:tracePt t="76932" x="3357563" y="4429125"/>
          <p14:tracePt t="76949" x="3336925" y="4408488"/>
          <p14:tracePt t="76965" x="3327400" y="4398963"/>
          <p14:tracePt t="76982" x="3306763" y="4398963"/>
          <p14:tracePt t="76998" x="3295650" y="4387850"/>
          <p14:tracePt t="77015" x="3295650" y="4378325"/>
          <p14:tracePt t="77032" x="3295650" y="4357688"/>
          <p14:tracePt t="77049" x="3295650" y="4337050"/>
          <p14:tracePt t="77065" x="3295650" y="4311650"/>
          <p14:tracePt t="77082" x="3295650" y="4302125"/>
          <p14:tracePt t="77098" x="3295650" y="4291013"/>
          <p14:tracePt t="77116" x="3295650" y="4281488"/>
          <p14:tracePt t="77138" x="3295650" y="4270375"/>
          <p14:tracePt t="77204" x="3295650" y="4260850"/>
          <p14:tracePt t="77209" x="3286125" y="4260850"/>
          <p14:tracePt t="77245" x="3286125" y="4251325"/>
          <p14:tracePt t="77253" x="3276600" y="4251325"/>
          <p14:tracePt t="77265" x="3265488" y="4251325"/>
          <p14:tracePt t="77282" x="3265488" y="4240213"/>
          <p14:tracePt t="77299" x="3244850" y="4240213"/>
          <p14:tracePt t="77316" x="3235325" y="4240213"/>
          <p14:tracePt t="77332" x="3214688" y="4240213"/>
          <p14:tracePt t="77349" x="3189288" y="4251325"/>
          <p14:tracePt t="77365" x="3179763" y="4251325"/>
          <p14:tracePt t="77382" x="3148013" y="4251325"/>
          <p14:tracePt t="77399" x="3138488" y="4251325"/>
          <p14:tracePt t="77415" x="3117850" y="4251325"/>
          <p14:tracePt t="77432" x="3108325" y="4251325"/>
          <p14:tracePt t="77449" x="3097213" y="4251325"/>
          <p14:tracePt t="77465" x="3087688" y="4251325"/>
          <p14:tracePt t="77482" x="3076575" y="4251325"/>
          <p14:tracePt t="77498" x="3067050" y="4251325"/>
          <p14:tracePt t="77515" x="3055938" y="4251325"/>
          <p14:tracePt t="77531" x="3046413" y="4240213"/>
          <p14:tracePt t="77549" x="3036888" y="4240213"/>
          <p14:tracePt t="77565" x="3025775" y="4240213"/>
          <p14:tracePt t="77586" x="3016250" y="4240213"/>
          <p14:tracePt t="77599" x="3009900" y="4240213"/>
          <p14:tracePt t="77620" x="3000375" y="4240213"/>
          <p14:tracePt t="77657" x="2990850" y="4240213"/>
          <p14:tracePt t="77693" x="2979738" y="4240213"/>
          <p14:tracePt t="77725" x="2970213" y="4240213"/>
          <p14:tracePt t="77762" x="2970213" y="4251325"/>
          <p14:tracePt t="77793" x="2970213" y="4260850"/>
          <p14:tracePt t="77830" x="2970213" y="4270375"/>
          <p14:tracePt t="77858" x="2970213" y="4281488"/>
          <p14:tracePt t="77872" x="2970213" y="4291013"/>
          <p14:tracePt t="77882" x="2979738" y="4302125"/>
          <p14:tracePt t="77898" x="2979738" y="4311650"/>
          <p14:tracePt t="77916" x="2990850" y="4316413"/>
          <p14:tracePt t="77932" x="3000375" y="4348163"/>
          <p14:tracePt t="77949" x="3000375" y="4367213"/>
          <p14:tracePt t="77965" x="3000375" y="4398963"/>
          <p14:tracePt t="77983" x="3000375" y="4419600"/>
          <p14:tracePt t="77987" x="3000375" y="4438650"/>
          <p14:tracePt t="78006" x="3000375" y="4449763"/>
          <p14:tracePt t="78024" x="3000375" y="4459288"/>
          <p14:tracePt t="78112" x="2990850" y="4459288"/>
          <p14:tracePt t="78132" x="2990850" y="4470400"/>
          <p14:tracePt t="78180" x="2979738" y="4470400"/>
          <p14:tracePt t="78203" x="2979738" y="4479925"/>
          <p14:tracePt t="78237" x="2979738" y="4491038"/>
          <p14:tracePt t="78298" x="2970213" y="4491038"/>
          <p14:tracePt t="78373" x="2959100" y="4491038"/>
          <p14:tracePt t="78409" x="2959100" y="4500563"/>
          <p14:tracePt t="78458" x="2949575" y="4500563"/>
          <p14:tracePt t="78526" x="2938463" y="4500563"/>
          <p14:tracePt t="78817" x="2928938" y="4500563"/>
          <p14:tracePt t="78901" x="2928938" y="4505325"/>
          <p14:tracePt t="79120" x="2928938" y="4516438"/>
          <p14:tracePt t="79199" x="2928938" y="4525963"/>
          <p14:tracePt t="79250" x="2928938" y="4537075"/>
          <p14:tracePt t="79606" x="2928938" y="4525963"/>
          <p14:tracePt t="79654" x="2919413" y="4525963"/>
          <p14:tracePt t="79706" x="2919413" y="4516438"/>
          <p14:tracePt t="79720" x="2908300" y="4516438"/>
          <p14:tracePt t="79829" x="2908300" y="4505325"/>
          <p14:tracePt t="79855" x="2898775" y="4505325"/>
          <p14:tracePt t="79895" x="2898775" y="4500563"/>
          <p14:tracePt t="80014" x="2908300" y="4505325"/>
          <p14:tracePt t="80025" x="2919413" y="4505325"/>
          <p14:tracePt t="80036" x="2919413" y="4516438"/>
          <p14:tracePt t="80049" x="2928938" y="4516438"/>
          <p14:tracePt t="80065" x="2949575" y="4516438"/>
          <p14:tracePt t="80082" x="2970213" y="4525963"/>
          <p14:tracePt t="80098" x="3000375" y="4525963"/>
          <p14:tracePt t="80115" x="3016250" y="4525963"/>
          <p14:tracePt t="80132" x="3046413" y="4525963"/>
          <p14:tracePt t="80149" x="3076575" y="4525963"/>
          <p14:tracePt t="80165" x="3117850" y="4525963"/>
          <p14:tracePt t="80182" x="3138488" y="4525963"/>
          <p14:tracePt t="80198" x="3179763" y="4525963"/>
          <p14:tracePt t="80216" x="3205163" y="4525963"/>
          <p14:tracePt t="80232" x="3255963" y="4546600"/>
          <p14:tracePt t="80249" x="3286125" y="4556125"/>
          <p14:tracePt t="80265" x="3316288" y="4567238"/>
          <p14:tracePt t="80282" x="3336925" y="4567238"/>
          <p14:tracePt t="80298" x="3357563" y="4576763"/>
          <p14:tracePt t="80316" x="3382963" y="4576763"/>
          <p14:tracePt t="80331" x="3403600" y="4576763"/>
          <p14:tracePt t="80348" x="3413125" y="4576763"/>
          <p14:tracePt t="80365" x="3444875" y="4576763"/>
          <p14:tracePt t="80382" x="3454400" y="4576763"/>
          <p14:tracePt t="80398" x="3475038" y="4587875"/>
          <p14:tracePt t="80415" x="3495675" y="4587875"/>
          <p14:tracePt t="80431" x="3516313" y="4587875"/>
          <p14:tracePt t="80449" x="3525838" y="4587875"/>
          <p14:tracePt t="80465" x="3536950" y="4587875"/>
          <p14:tracePt t="80482" x="3556000" y="4587875"/>
          <p14:tracePt t="80498" x="3571875" y="4587875"/>
          <p14:tracePt t="80515" x="3581400" y="4576763"/>
          <p14:tracePt t="80532" x="3613150" y="4576763"/>
          <p14:tracePt t="80548" x="3633788" y="4576763"/>
          <p14:tracePt t="80565" x="3652838" y="4576763"/>
          <p14:tracePt t="80582" x="3684588" y="4576763"/>
          <p14:tracePt t="80598" x="3694113" y="4576763"/>
          <p14:tracePt t="80615" x="3705225" y="4576763"/>
          <p14:tracePt t="80632" x="3724275" y="4576763"/>
          <p14:tracePt t="80649" x="3744913" y="4576763"/>
          <p14:tracePt t="80665" x="3751263" y="4576763"/>
          <p14:tracePt t="80682" x="3760788" y="4576763"/>
          <p14:tracePt t="80699" x="3781425" y="4576763"/>
          <p14:tracePt t="80718" x="3790950" y="4576763"/>
          <p14:tracePt t="80738" x="3802063" y="4576763"/>
          <p14:tracePt t="80759" x="3811588" y="4576763"/>
          <p14:tracePt t="80805" x="3822700" y="4576763"/>
          <p14:tracePt t="80832" x="3832225" y="4576763"/>
          <p14:tracePt t="80854" x="3832225" y="4587875"/>
          <p14:tracePt t="80886" x="3841750" y="4587875"/>
          <p14:tracePt t="81022" x="3832225" y="4576763"/>
          <p14:tracePt t="81044" x="3822700" y="4576763"/>
          <p14:tracePt t="81056" x="3811588" y="4576763"/>
          <p14:tracePt t="81065" x="3811588" y="4567238"/>
          <p14:tracePt t="81082" x="3802063" y="4567238"/>
          <p14:tracePt t="81099" x="3790950" y="4567238"/>
          <p14:tracePt t="81116" x="3770313" y="4556125"/>
          <p14:tracePt t="81132" x="3760788" y="4556125"/>
          <p14:tracePt t="81149" x="3744913" y="4546600"/>
          <p14:tracePt t="81165" x="3724275" y="4525963"/>
          <p14:tracePt t="81182" x="3705225" y="4525963"/>
          <p14:tracePt t="81199" x="3684588" y="4525963"/>
          <p14:tracePt t="81215" x="3663950" y="4516438"/>
          <p14:tracePt t="81231" x="3652838" y="4516438"/>
          <p14:tracePt t="81249" x="3643313" y="4505325"/>
          <p14:tracePt t="81265" x="3633788" y="4505325"/>
          <p14:tracePt t="81283" x="3613150" y="4505325"/>
          <p14:tracePt t="81298" x="3592513" y="4500563"/>
          <p14:tracePt t="81316" x="3581400" y="4500563"/>
          <p14:tracePt t="81332" x="3567113" y="4491038"/>
          <p14:tracePt t="81349" x="3556000" y="4479925"/>
          <p14:tracePt t="81365" x="3536950" y="4479925"/>
          <p14:tracePt t="81382" x="3525838" y="4470400"/>
          <p14:tracePt t="81398" x="3505200" y="4470400"/>
          <p14:tracePt t="81415" x="3505200" y="4459288"/>
          <p14:tracePt t="81432" x="3495675" y="4449763"/>
          <p14:tracePt t="81451" x="3484563" y="4449763"/>
          <p14:tracePt t="81465" x="3484563" y="4438650"/>
          <p14:tracePt t="81491" x="3484563" y="4429125"/>
          <p14:tracePt t="81499" x="3475038" y="4429125"/>
          <p14:tracePt t="81521" x="3475038" y="4419600"/>
          <p14:tracePt t="81616" x="3484563" y="4419600"/>
          <p14:tracePt t="81643" x="3484563" y="4408488"/>
          <p14:tracePt t="81656" x="3495675" y="4408488"/>
          <p14:tracePt t="81674" x="3495675" y="4398963"/>
          <p14:tracePt t="81705" x="3505200" y="4398963"/>
          <p14:tracePt t="81710" x="3505200" y="4387850"/>
          <p14:tracePt t="81740" x="3516313" y="4387850"/>
          <p14:tracePt t="81755" x="3516313" y="4378325"/>
          <p14:tracePt t="81775" x="3525838" y="4378325"/>
          <p14:tracePt t="81788" x="3525838" y="4367213"/>
          <p14:tracePt t="81806" x="3536950" y="4367213"/>
          <p14:tracePt t="81815" x="3536950" y="4357688"/>
          <p14:tracePt t="81844" x="3546475" y="4357688"/>
          <p14:tracePt t="81849" x="3546475" y="4348163"/>
          <p14:tracePt t="81873" x="3556000" y="4348163"/>
          <p14:tracePt t="81892" x="3567113" y="4348163"/>
          <p14:tracePt t="81907" x="3571875" y="4348163"/>
          <p14:tracePt t="81924" x="3581400" y="4348163"/>
          <p14:tracePt t="81941" x="3592513" y="4357688"/>
          <p14:tracePt t="81949" x="3602038" y="4367213"/>
          <p14:tracePt t="81965" x="3613150" y="4367213"/>
          <p14:tracePt t="81982" x="3633788" y="4378325"/>
          <p14:tracePt t="81998" x="3652838" y="4387850"/>
          <p14:tracePt t="82015" x="3684588" y="4408488"/>
          <p14:tracePt t="82031" x="3705225" y="4419600"/>
          <p14:tracePt t="82049" x="3724275" y="4429125"/>
          <p14:tracePt t="82065" x="3735388" y="4438650"/>
          <p14:tracePt t="82082" x="3751263" y="4459288"/>
          <p14:tracePt t="82098" x="3760788" y="4459288"/>
          <p14:tracePt t="82116" x="3770313" y="4470400"/>
          <p14:tracePt t="82132" x="3781425" y="4470400"/>
          <p14:tracePt t="82154" x="3790950" y="4479925"/>
          <p14:tracePt t="82276" x="3802063" y="4479925"/>
          <p14:tracePt t="82307" x="3811588" y="4479925"/>
          <p14:tracePt t="82325" x="3822700" y="4479925"/>
          <p14:tracePt t="82339" x="3832225" y="4479925"/>
          <p14:tracePt t="82357" x="3841750" y="4479925"/>
          <p14:tracePt t="82373" x="3852863" y="4479925"/>
          <p14:tracePt t="82388" x="3862388" y="4479925"/>
          <p14:tracePt t="82408" x="3873500" y="4479925"/>
          <p14:tracePt t="82436" x="3883025" y="4479925"/>
          <p14:tracePt t="82465" x="3894138" y="4479925"/>
          <p14:tracePt t="82499" x="3903663" y="4470400"/>
          <p14:tracePt t="82524" x="3913188" y="4470400"/>
          <p14:tracePt t="82538" x="3924300" y="4470400"/>
          <p14:tracePt t="82549" x="3933825" y="4470400"/>
          <p14:tracePt t="82565" x="3938588" y="4470400"/>
          <p14:tracePt t="82582" x="3949700" y="4470400"/>
          <p14:tracePt t="82598" x="3970338" y="4459288"/>
          <p14:tracePt t="82615" x="3990975" y="4459288"/>
          <p14:tracePt t="82632" x="4010025" y="4449763"/>
          <p14:tracePt t="82649" x="4030663" y="4438650"/>
          <p14:tracePt t="82665" x="4051300" y="4429125"/>
          <p14:tracePt t="82682" x="4071938" y="4398963"/>
          <p14:tracePt t="82698" x="4102100" y="4387850"/>
          <p14:tracePt t="82716" x="4127500" y="4367213"/>
          <p14:tracePt t="82731" x="4159250" y="4337050"/>
          <p14:tracePt t="82748" x="4179888" y="4327525"/>
          <p14:tracePt t="82765" x="4210050" y="4316413"/>
          <p14:tracePt t="82782" x="4230688" y="4311650"/>
          <p14:tracePt t="82799" x="4260850" y="4302125"/>
          <p14:tracePt t="82815" x="4291013" y="4281488"/>
          <p14:tracePt t="82832" x="4316413" y="4270375"/>
          <p14:tracePt t="82849" x="4367213" y="4251325"/>
          <p14:tracePt t="82865" x="4398963" y="4240213"/>
          <p14:tracePt t="82882" x="4438650" y="4219575"/>
          <p14:tracePt t="82898" x="4479925" y="4198938"/>
          <p14:tracePt t="82915" x="4505325" y="4198938"/>
          <p14:tracePt t="82932" x="4556125" y="4198938"/>
          <p14:tracePt t="82949" x="4597400" y="4198938"/>
          <p14:tracePt t="82965" x="4618038" y="4210050"/>
          <p14:tracePt t="82982" x="4648200" y="4230688"/>
          <p14:tracePt t="82998" x="4673600" y="4240213"/>
          <p14:tracePt t="83015" x="4714875" y="4260850"/>
          <p14:tracePt t="83031" x="4745038" y="4270375"/>
          <p14:tracePt t="83049" x="4786313" y="4270375"/>
          <p14:tracePt t="83065" x="4827588" y="4281488"/>
          <p14:tracePt t="83082" x="4883150" y="4291013"/>
          <p14:tracePt t="83099" x="4945063" y="4291013"/>
          <p14:tracePt t="83117" x="5026025" y="4302125"/>
          <p14:tracePt t="83132" x="5102225" y="4302125"/>
          <p14:tracePt t="83149" x="5173663" y="4302125"/>
          <p14:tracePt t="83166" x="5270500" y="4281488"/>
          <p14:tracePt t="83169" x="5353050" y="4260850"/>
          <p14:tracePt t="83182" x="5373688" y="4251325"/>
          <p14:tracePt t="83198" x="5438775" y="4240213"/>
          <p14:tracePt t="83215" x="5491163" y="4230688"/>
          <p14:tracePt t="83232" x="5541963" y="4219575"/>
          <p14:tracePt t="83249" x="5572125" y="4219575"/>
          <p14:tracePt t="83265" x="5576888" y="4219575"/>
          <p14:tracePt t="83282" x="5588000" y="4240213"/>
          <p14:tracePt t="83298" x="5608638" y="4260850"/>
          <p14:tracePt t="83315" x="5627688" y="4270375"/>
          <p14:tracePt t="83331" x="5680075" y="4291013"/>
          <p14:tracePt t="83349" x="5730875" y="4291013"/>
          <p14:tracePt t="83365" x="5795963" y="4291013"/>
          <p14:tracePt t="83382" x="5857875" y="4291013"/>
          <p14:tracePt t="83398" x="5899150" y="4291013"/>
          <p14:tracePt t="83416" x="5938838" y="4281488"/>
          <p14:tracePt t="83432" x="5954713" y="4281488"/>
          <p14:tracePt t="83449" x="5965825" y="4291013"/>
          <p14:tracePt t="83465" x="5975350" y="4302125"/>
          <p14:tracePt t="83482" x="5975350" y="4316413"/>
          <p14:tracePt t="83499" x="5984875" y="4337050"/>
          <p14:tracePt t="83516" x="6005513" y="4367213"/>
          <p14:tracePt t="83531" x="6056313" y="4378325"/>
          <p14:tracePt t="83548" x="6097588" y="4378325"/>
          <p14:tracePt t="83565" x="6143625" y="4378325"/>
          <p14:tracePt t="83583" x="6205538" y="4367213"/>
          <p14:tracePt t="83599" x="6265863" y="4348163"/>
          <p14:tracePt t="83615" x="6307138" y="4337050"/>
          <p14:tracePt t="83632" x="6323013" y="4327525"/>
          <p14:tracePt t="83649" x="6332538" y="4327525"/>
          <p14:tracePt t="83761" x="6323013" y="4327525"/>
          <p14:tracePt t="83824" x="6311900" y="4327525"/>
          <p14:tracePt t="83842" x="6311900" y="4316413"/>
          <p14:tracePt t="83862" x="6307138" y="4316413"/>
          <p14:tracePt t="83946" x="6307138" y="4327525"/>
          <p14:tracePt t="83982" x="6307138" y="4337050"/>
          <p14:tracePt t="84003" x="6296025" y="4337050"/>
          <p14:tracePt t="84015" x="6286500" y="4348163"/>
          <p14:tracePt t="84032" x="6265863" y="4357688"/>
          <p14:tracePt t="84049" x="6245225" y="4367213"/>
          <p14:tracePt t="84065" x="6194425" y="4387850"/>
          <p14:tracePt t="84083" x="6153150" y="4398963"/>
          <p14:tracePt t="84099" x="6108700" y="4419600"/>
          <p14:tracePt t="84115" x="6067425" y="4438650"/>
          <p14:tracePt t="84132" x="6026150" y="4449763"/>
          <p14:tracePt t="84149" x="5995988" y="4459288"/>
          <p14:tracePt t="84165" x="5945188" y="4479925"/>
          <p14:tracePt t="84182" x="5908675" y="4500563"/>
          <p14:tracePt t="84198" x="5867400" y="4505325"/>
          <p14:tracePt t="84215" x="5848350" y="4525963"/>
          <p14:tracePt t="84231" x="5807075" y="4537075"/>
          <p14:tracePt t="84249" x="5765800" y="4537075"/>
          <p14:tracePt t="84265" x="5740400" y="4546600"/>
          <p14:tracePt t="84282" x="5710238" y="4546600"/>
          <p14:tracePt t="84298" x="5668963" y="4556125"/>
          <p14:tracePt t="84316" x="5638800" y="4567238"/>
          <p14:tracePt t="84332" x="5608638" y="4567238"/>
          <p14:tracePt t="84349" x="5588000" y="4567238"/>
          <p14:tracePt t="84365" x="5572125" y="4576763"/>
          <p14:tracePt t="84383" x="5562600" y="4576763"/>
          <p14:tracePt t="84399" x="5541963" y="4587875"/>
          <p14:tracePt t="84416" x="5530850" y="4597400"/>
          <p14:tracePt t="84432" x="5521325" y="4597400"/>
          <p14:tracePt t="84449" x="5500688" y="4597400"/>
          <p14:tracePt t="84465" x="5491163" y="4597400"/>
          <p14:tracePt t="84508" x="5491163" y="4587875"/>
          <p14:tracePt t="84556" x="5491163" y="4576763"/>
          <p14:tracePt t="84569" x="5480050" y="4576763"/>
          <p14:tracePt t="84688" x="5480050" y="4567238"/>
          <p14:tracePt t="84742" x="5480050" y="4556125"/>
          <p14:tracePt t="84783" x="5480050" y="4546600"/>
          <p14:tracePt t="84820" x="5491163" y="4546600"/>
          <p14:tracePt t="84826" x="5491163" y="4537075"/>
          <p14:tracePt t="84840" x="5500688" y="4537075"/>
          <p14:tracePt t="84866" x="5510213" y="4537075"/>
          <p14:tracePt t="84886" x="5510213" y="4525963"/>
          <p14:tracePt t="84910" x="5510213" y="4516438"/>
          <p14:tracePt t="84946" x="5521325" y="4505325"/>
          <p14:tracePt t="84995" x="5521325" y="4500563"/>
          <p14:tracePt t="85072" x="5530850" y="4500563"/>
          <p14:tracePt t="85266" x="5530850" y="4505325"/>
          <p14:tracePt t="85287" x="5541963" y="4505325"/>
          <p14:tracePt t="85353" x="5551488" y="4505325"/>
          <p14:tracePt t="85430" x="5562600" y="4505325"/>
          <p14:tracePt t="85465" x="5572125" y="4505325"/>
          <p14:tracePt t="85505" x="5576888" y="4505325"/>
          <p14:tracePt t="85539" x="5588000" y="4505325"/>
          <p14:tracePt t="85562" x="5597525" y="4505325"/>
          <p14:tracePt t="85591" x="5608638" y="4505325"/>
          <p14:tracePt t="85637" x="5618163" y="4505325"/>
          <p14:tracePt t="85837" x="5627688" y="4505325"/>
          <p14:tracePt t="86680" x="5638800" y="4505325"/>
          <p14:tracePt t="86751" x="5648325" y="4505325"/>
          <p14:tracePt t="86779" x="5648325" y="4500563"/>
          <p14:tracePt t="86807" x="5659438" y="4500563"/>
          <p14:tracePt t="86836" x="5659438" y="4491038"/>
          <p14:tracePt t="86911" x="5659438" y="4479925"/>
          <p14:tracePt t="86954" x="5659438" y="4470400"/>
          <p14:tracePt t="87093" x="5659438" y="4459288"/>
          <p14:tracePt t="87190" x="5648325" y="4459288"/>
          <p14:tracePt t="87324" x="5638800" y="4459288"/>
          <p14:tracePt t="87395" x="5627688" y="4459288"/>
          <p14:tracePt t="87424" x="5618163" y="4459288"/>
          <p14:tracePt t="87445" x="5608638" y="4459288"/>
          <p14:tracePt t="87484" x="5597525" y="4459288"/>
          <p14:tracePt t="87573" x="5597525" y="4449763"/>
          <p14:tracePt t="87616" x="5597525" y="4438650"/>
          <p14:tracePt t="87647" x="5597525" y="4429125"/>
          <p14:tracePt t="87674" x="5608638" y="4429125"/>
          <p14:tracePt t="87694" x="5618163" y="4429125"/>
          <p14:tracePt t="87710" x="5627688" y="4429125"/>
          <p14:tracePt t="87727" x="5638800" y="4429125"/>
          <p14:tracePt t="87755" x="5648325" y="4429125"/>
          <p14:tracePt t="87774" x="5659438" y="4429125"/>
          <p14:tracePt t="87780" x="5659438" y="4438650"/>
          <p14:tracePt t="87799" x="5668963" y="4438650"/>
          <p14:tracePt t="87815" x="5668963" y="4449763"/>
          <p14:tracePt t="87832" x="5689600" y="4459288"/>
          <p14:tracePt t="87850" x="5699125" y="4470400"/>
          <p14:tracePt t="87865" x="5710238" y="4479925"/>
          <p14:tracePt t="87885" x="5719763" y="4479925"/>
          <p14:tracePt t="87904" x="5730875" y="4479925"/>
          <p14:tracePt t="87920" x="5740400" y="4479925"/>
          <p14:tracePt t="87932" x="5751513" y="4479925"/>
          <p14:tracePt t="87949" x="5765800" y="4470400"/>
          <p14:tracePt t="87965" x="5786438" y="4459288"/>
          <p14:tracePt t="87982" x="5827713" y="4438650"/>
          <p14:tracePt t="87998" x="5867400" y="4429125"/>
          <p14:tracePt t="88015" x="5919788" y="4429125"/>
          <p14:tracePt t="88018" x="5954713" y="4419600"/>
          <p14:tracePt t="88033" x="5965825" y="4419600"/>
          <p14:tracePt t="88049" x="5984875" y="4419600"/>
          <p14:tracePt t="88065" x="6016625" y="4419600"/>
          <p14:tracePt t="88082" x="6046788" y="4429125"/>
          <p14:tracePt t="88098" x="6076950" y="4438650"/>
          <p14:tracePt t="88116" x="6097588" y="4459288"/>
          <p14:tracePt t="88132" x="6118225" y="4470400"/>
          <p14:tracePt t="88150" x="6127750" y="4479925"/>
          <p14:tracePt t="88165" x="6134100" y="4491038"/>
          <p14:tracePt t="88346" x="6134100" y="4500563"/>
          <p14:tracePt t="88375" x="6134100" y="4505325"/>
          <p14:tracePt t="88400" x="6134100" y="4516438"/>
          <p14:tracePt t="88456" x="6134100" y="4525963"/>
          <p14:tracePt t="88563" x="6127750" y="4525963"/>
          <p14:tracePt t="88582" x="6118225" y="4525963"/>
          <p14:tracePt t="88603" x="6108700" y="4525963"/>
          <p14:tracePt t="88615" x="6097588" y="4516438"/>
          <p14:tracePt t="88632" x="6088063" y="4516438"/>
          <p14:tracePt t="88649" x="6076950" y="4516438"/>
          <p14:tracePt t="88665" x="6067425" y="4516438"/>
          <p14:tracePt t="88682" x="6056313" y="4516438"/>
          <p14:tracePt t="88698" x="6046788" y="4516438"/>
          <p14:tracePt t="88720" x="6037263" y="4516438"/>
          <p14:tracePt t="88732" x="6037263" y="4505325"/>
          <p14:tracePt t="88749" x="6026150" y="4505325"/>
          <p14:tracePt t="88777" x="6016625" y="4505325"/>
          <p14:tracePt t="88855" x="6005513" y="4505325"/>
          <p14:tracePt t="88924" x="5995988" y="4505325"/>
          <p14:tracePt t="89081" x="6005513" y="4505325"/>
          <p14:tracePt t="89107" x="6016625" y="4505325"/>
          <p14:tracePt t="89113" x="6016625" y="4500563"/>
          <p14:tracePt t="89119" x="6026150" y="4500563"/>
          <p14:tracePt t="89133" x="6037263" y="4500563"/>
          <p14:tracePt t="89150" x="6046788" y="4491038"/>
          <p14:tracePt t="89165" x="6056313" y="4491038"/>
          <p14:tracePt t="89182" x="6067425" y="4479925"/>
          <p14:tracePt t="89198" x="6076950" y="4470400"/>
          <p14:tracePt t="89215" x="6097588" y="4459288"/>
          <p14:tracePt t="89232" x="6108700" y="4459288"/>
          <p14:tracePt t="89249" x="6118225" y="4449763"/>
          <p14:tracePt t="89265" x="6127750" y="4438650"/>
          <p14:tracePt t="89282" x="6134100" y="4429125"/>
          <p14:tracePt t="89298" x="6134100" y="4419600"/>
          <p14:tracePt t="89316" x="6143625" y="4408488"/>
          <p14:tracePt t="89332" x="6153150" y="4387850"/>
          <p14:tracePt t="89348" x="6153150" y="4367213"/>
          <p14:tracePt t="89365" x="6164263" y="4357688"/>
          <p14:tracePt t="89383" x="6173788" y="4357688"/>
          <p14:tracePt t="89455" x="6184900" y="4357688"/>
          <p14:tracePt t="89473" x="6184900" y="4367213"/>
          <p14:tracePt t="89497" x="6184900" y="4378325"/>
          <p14:tracePt t="89509" x="6194425" y="4378325"/>
          <p14:tracePt t="89530" x="6194425" y="4387850"/>
          <p14:tracePt t="89540" x="6205538" y="4387850"/>
          <p14:tracePt t="89561" x="6205538" y="4398963"/>
          <p14:tracePt t="89583" x="6215063" y="4398963"/>
          <p14:tracePt t="89603" x="6215063" y="4408488"/>
          <p14:tracePt t="89680" x="6215063" y="4419600"/>
          <p14:tracePt t="89686" x="6224588" y="4419600"/>
          <p14:tracePt t="89738" x="6224588" y="4429125"/>
          <p14:tracePt t="90273" x="6224588" y="4438650"/>
          <p14:tracePt t="90331" x="6224588" y="4449763"/>
          <p14:tracePt t="90406" x="6224588" y="4459288"/>
          <p14:tracePt t="90444" x="6224588" y="4470400"/>
          <p14:tracePt t="90475" x="6224588" y="4479925"/>
          <p14:tracePt t="90541" x="6224588" y="4491038"/>
          <p14:tracePt t="90647" x="6224588" y="4500563"/>
          <p14:tracePt t="90936" x="6215063" y="4500563"/>
          <p14:tracePt t="90964" x="6205538" y="4500563"/>
          <p14:tracePt t="90993" x="6194425" y="4500563"/>
          <p14:tracePt t="91014" x="6184900" y="4500563"/>
          <p14:tracePt t="91025" x="6173788" y="4500563"/>
          <p14:tracePt t="91040" x="6164263" y="4500563"/>
          <p14:tracePt t="91050" x="6153150" y="4500563"/>
          <p14:tracePt t="91066" x="6143625" y="4500563"/>
          <p14:tracePt t="91082" x="6134100" y="4500563"/>
          <p14:tracePt t="91102" x="6127750" y="4500563"/>
          <p14:tracePt t="91116" x="6118225" y="4500563"/>
          <p14:tracePt t="91136" x="6108700" y="4500563"/>
          <p14:tracePt t="91155" x="6108700" y="4491038"/>
          <p14:tracePt t="91170" x="6097588" y="4491038"/>
          <p14:tracePt t="91188" x="6097588" y="4479925"/>
          <p14:tracePt t="91229" x="6097588" y="4470400"/>
          <p14:tracePt t="91273" x="6097588" y="4459288"/>
          <p14:tracePt t="91291" x="6108700" y="4459288"/>
          <p14:tracePt t="91323" x="6118225" y="4459288"/>
          <p14:tracePt t="91339" x="6127750" y="4459288"/>
          <p14:tracePt t="91357" x="6134100" y="4459288"/>
          <p14:tracePt t="91365" x="6143625" y="4449763"/>
          <p14:tracePt t="91387" x="6153150" y="4449763"/>
          <p14:tracePt t="91399" x="6164263" y="4449763"/>
          <p14:tracePt t="91415" x="6173788" y="4449763"/>
          <p14:tracePt t="91432" x="6184900" y="4449763"/>
          <p14:tracePt t="91455" x="6194425" y="4449763"/>
          <p14:tracePt t="91473" x="6194425" y="4459288"/>
          <p14:tracePt t="91539" x="6194425" y="4470400"/>
          <p14:tracePt t="91664" x="6194425" y="4459288"/>
          <p14:tracePt t="91682" x="6194425" y="4449763"/>
          <p14:tracePt t="91698" x="6205538" y="4449763"/>
          <p14:tracePt t="91716" x="6205538" y="4438650"/>
          <p14:tracePt t="91732" x="6215063" y="4419600"/>
          <p14:tracePt t="91748" x="6215063" y="4387850"/>
          <p14:tracePt t="91765" x="6224588" y="4357688"/>
          <p14:tracePt t="91782" x="6235700" y="4327525"/>
          <p14:tracePt t="91799" x="6245225" y="4311650"/>
          <p14:tracePt t="91815" x="6265863" y="4291013"/>
          <p14:tracePt t="91832" x="6265863" y="4270375"/>
          <p14:tracePt t="91849" x="6276975" y="4260850"/>
          <p14:tracePt t="91866" x="6296025" y="4240213"/>
          <p14:tracePt t="91882" x="6307138" y="4210050"/>
          <p14:tracePt t="91898" x="6311900" y="4198938"/>
          <p14:tracePt t="91915" x="6332538" y="4189413"/>
          <p14:tracePt t="91932" x="6332538" y="4179888"/>
          <p14:tracePt t="91948" x="6342063" y="4179888"/>
          <p14:tracePt t="91976" x="6342063" y="4189413"/>
          <p14:tracePt t="91990" x="6342063" y="4198938"/>
          <p14:tracePt t="92151" x="6342063" y="4189413"/>
          <p14:tracePt t="92271" x="6342063" y="4198938"/>
          <p14:tracePt t="92294" x="6342063" y="4210050"/>
          <p14:tracePt t="92317" x="6342063" y="4219575"/>
          <p14:tracePt t="92345" x="6342063" y="4230688"/>
          <p14:tracePt t="92357" x="6353175" y="4230688"/>
          <p14:tracePt t="92370" x="6353175" y="4240213"/>
          <p14:tracePt t="92387" x="6353175" y="4251325"/>
          <p14:tracePt t="92399" x="6362700" y="4251325"/>
          <p14:tracePt t="92415" x="6362700" y="4260850"/>
          <p14:tracePt t="92432" x="6362700" y="4270375"/>
          <p14:tracePt t="92489" x="6373813" y="4270375"/>
          <p14:tracePt t="92519" x="6373813" y="4281488"/>
          <p14:tracePt t="92659" x="6383338" y="4281488"/>
          <p14:tracePt t="92729" x="6394450" y="4281488"/>
          <p14:tracePt t="92764" x="6394450" y="4291013"/>
          <p14:tracePt t="92782" x="6394450" y="4302125"/>
          <p14:tracePt t="92799" x="6403975" y="4311650"/>
          <p14:tracePt t="92815" x="6403975" y="4337050"/>
          <p14:tracePt t="92832" x="6413500" y="4367213"/>
          <p14:tracePt t="92849" x="6413500" y="4419600"/>
          <p14:tracePt t="92865" x="6424613" y="4459288"/>
          <p14:tracePt t="92882" x="6424613" y="4479925"/>
          <p14:tracePt t="92899" x="6434138" y="4491038"/>
          <p14:tracePt t="92916" x="6434138" y="4500563"/>
          <p14:tracePt t="92956" x="6445250" y="4500563"/>
          <p14:tracePt t="93079" x="6445250" y="4505325"/>
          <p14:tracePt t="93088" x="6445250" y="4516438"/>
          <p14:tracePt t="93102" x="6445250" y="4525963"/>
          <p14:tracePt t="93116" x="6445250" y="4546600"/>
          <p14:tracePt t="93132" x="6434138" y="4576763"/>
          <p14:tracePt t="93149" x="6434138" y="4608513"/>
          <p14:tracePt t="93165" x="6424613" y="4627563"/>
          <p14:tracePt t="93182" x="6424613" y="4648200"/>
          <p14:tracePt t="93198" x="6413500" y="4648200"/>
          <p14:tracePt t="93215" x="6403975" y="4648200"/>
          <p14:tracePt t="93232" x="6383338" y="4659313"/>
          <p14:tracePt t="93249" x="6353175" y="4668838"/>
          <p14:tracePt t="93265" x="6332538" y="4679950"/>
          <p14:tracePt t="93281" x="6311900" y="4684713"/>
          <p14:tracePt t="93299" x="6307138" y="4694238"/>
          <p14:tracePt t="93316" x="6286500" y="4705350"/>
          <p14:tracePt t="93332" x="6276975" y="4714875"/>
          <p14:tracePt t="93349" x="6265863" y="4714875"/>
          <p14:tracePt t="93365" x="6265863" y="4724400"/>
          <p14:tracePt t="93382" x="6256338" y="4724400"/>
          <p14:tracePt t="93398" x="6245225" y="4724400"/>
          <p14:tracePt t="93419" x="6235700" y="4724400"/>
          <p14:tracePt t="93444" x="6224588" y="4724400"/>
          <p14:tracePt t="93466" x="6215063" y="4724400"/>
          <p14:tracePt t="93478" x="6205538" y="4724400"/>
          <p14:tracePt t="93495" x="6194425" y="4724400"/>
          <p14:tracePt t="93503" x="6173788" y="4724400"/>
          <p14:tracePt t="93516" x="6164263" y="4724400"/>
          <p14:tracePt t="93532" x="6134100" y="4724400"/>
          <p14:tracePt t="93549" x="6088063" y="4724400"/>
          <p14:tracePt t="93565" x="6037263" y="4705350"/>
          <p14:tracePt t="93582" x="5975350" y="4694238"/>
          <p14:tracePt t="93598" x="5938838" y="4684713"/>
          <p14:tracePt t="93615" x="5899150" y="4679950"/>
          <p14:tracePt t="93631" x="5837238" y="4659313"/>
          <p14:tracePt t="93649" x="5786438" y="4638675"/>
          <p14:tracePt t="93665" x="5761038" y="4627563"/>
          <p14:tracePt t="93682" x="5719763" y="4618038"/>
          <p14:tracePt t="93699" x="5689600" y="4597400"/>
          <p14:tracePt t="93716" x="5648325" y="4576763"/>
          <p14:tracePt t="93732" x="5608638" y="4556125"/>
          <p14:tracePt t="93749" x="5562600" y="4537075"/>
          <p14:tracePt t="93765" x="5491163" y="4537075"/>
          <p14:tracePt t="93782" x="5399088" y="4537075"/>
          <p14:tracePt t="93798" x="5281613" y="4546600"/>
          <p14:tracePt t="93815" x="5092700" y="4597400"/>
          <p14:tracePt t="93832" x="4903788" y="4659313"/>
          <p14:tracePt t="93849" x="4735513" y="4705350"/>
          <p14:tracePt t="93865" x="4525963" y="4776788"/>
          <p14:tracePt t="93883" x="4378325" y="4827588"/>
          <p14:tracePt t="93898" x="4210050" y="4883150"/>
          <p14:tracePt t="93916" x="4113213" y="4903788"/>
          <p14:tracePt t="93932" x="3990975" y="4924425"/>
          <p14:tracePt t="93949" x="3924300" y="4924425"/>
          <p14:tracePt t="93965" x="3852863" y="4924425"/>
          <p14:tracePt t="93982" x="3781425" y="4924425"/>
          <p14:tracePt t="93998" x="3724275" y="4913313"/>
          <p14:tracePt t="94015" x="3663950" y="4903788"/>
          <p14:tracePt t="94032" x="3571875" y="4883150"/>
          <p14:tracePt t="94049" x="3495675" y="4873625"/>
          <p14:tracePt t="94065" x="3454400" y="4867275"/>
          <p14:tracePt t="94082" x="3403600" y="4857750"/>
          <p14:tracePt t="94098" x="3348038" y="4857750"/>
          <p14:tracePt t="94115" x="3295650" y="4857750"/>
          <p14:tracePt t="94118" x="3276600" y="4857750"/>
          <p14:tracePt t="94131" x="3265488" y="4857750"/>
          <p14:tracePt t="94149" x="3244850" y="4857750"/>
          <p14:tracePt t="94165" x="3214688" y="4848225"/>
          <p14:tracePt t="94182" x="3205163" y="4837113"/>
          <p14:tracePt t="94198" x="3189288" y="4837113"/>
          <p14:tracePt t="94215" x="3179763" y="4837113"/>
          <p14:tracePt t="94231" x="3168650" y="4848225"/>
          <p14:tracePt t="94249" x="3168650" y="4857750"/>
          <p14:tracePt t="94265" x="3159125" y="4867275"/>
          <p14:tracePt t="94282" x="3148013" y="4873625"/>
          <p14:tracePt t="94298" x="3127375" y="4873625"/>
          <p14:tracePt t="94316" x="3097213" y="4873625"/>
          <p14:tracePt t="94332" x="3055938" y="4894263"/>
          <p14:tracePt t="94349" x="3036888" y="4913313"/>
          <p14:tracePt t="94365" x="3009900" y="4933950"/>
          <p14:tracePt t="94382" x="2990850" y="4945063"/>
          <p14:tracePt t="94398" x="2970213" y="4954588"/>
          <p14:tracePt t="94444" x="2970213" y="4965700"/>
          <p14:tracePt t="94491" x="2970213" y="4975225"/>
          <p14:tracePt t="94520" x="2970213" y="4984750"/>
          <p14:tracePt t="94532" x="2970213" y="4995863"/>
          <p14:tracePt t="94549" x="2970213" y="5005388"/>
          <p14:tracePt t="94565" x="2970213" y="5026025"/>
          <p14:tracePt t="94582" x="2970213" y="5062538"/>
          <p14:tracePt t="94599" x="2959100" y="5113338"/>
          <p14:tracePt t="94843" x="2857500" y="5122863"/>
          <p14:tracePt t="94854" x="2867025" y="5102225"/>
          <p14:tracePt t="94865" x="2878138" y="5092700"/>
          <p14:tracePt t="94882" x="2887663" y="5081588"/>
          <p14:tracePt t="94899" x="2908300" y="5062538"/>
          <p14:tracePt t="94916" x="2919413" y="5046663"/>
          <p14:tracePt t="94932" x="2938463" y="5046663"/>
          <p14:tracePt t="94949" x="2938463" y="5037138"/>
          <p14:tracePt t="94965" x="2949575" y="5037138"/>
          <p14:tracePt t="94982" x="2949575" y="5026025"/>
          <p14:tracePt t="95027" x="2949575" y="5016500"/>
          <p14:tracePt t="95057" x="2949575" y="5005388"/>
          <p14:tracePt t="95082" x="2949575" y="4995863"/>
          <p14:tracePt t="95099" x="2949575" y="4984750"/>
          <p14:tracePt t="95116" x="2928938" y="4965700"/>
          <p14:tracePt t="95132" x="2919413" y="4954588"/>
          <p14:tracePt t="95149" x="2898775" y="4933950"/>
          <p14:tracePt t="95165" x="2878138" y="4924425"/>
          <p14:tracePt t="95182" x="2847975" y="4903788"/>
          <p14:tracePt t="95198" x="2832100" y="4894263"/>
          <p14:tracePt t="95215" x="2801938" y="4883150"/>
          <p14:tracePt t="95232" x="2790825" y="4867275"/>
          <p14:tracePt t="95249" x="2781300" y="4848225"/>
          <p14:tracePt t="95265" x="2781300" y="4837113"/>
          <p14:tracePt t="95282" x="2781300" y="4827588"/>
          <p14:tracePt t="95298" x="2781300" y="4816475"/>
          <p14:tracePt t="95316" x="2790825" y="4816475"/>
          <p14:tracePt t="95332" x="2801938" y="4806950"/>
          <p14:tracePt t="95349" x="2811463" y="4806950"/>
          <p14:tracePt t="95365" x="2822575" y="4806950"/>
          <p14:tracePt t="95382" x="2832100" y="4806950"/>
          <p14:tracePt t="95398" x="2847975" y="4795838"/>
          <p14:tracePt t="95415" x="2857500" y="4795838"/>
          <p14:tracePt t="95434" x="2867025" y="4786313"/>
          <p14:tracePt t="95456" x="2878138" y="4786313"/>
          <p14:tracePt t="95470" x="2878138" y="4776788"/>
          <p14:tracePt t="95494" x="2887663" y="4776788"/>
          <p14:tracePt t="95524" x="2887663" y="4765675"/>
          <p14:tracePt t="95533" x="2898775" y="4765675"/>
          <p14:tracePt t="95550" x="2908300" y="4765675"/>
          <p14:tracePt t="95573" x="2919413" y="4765675"/>
          <p14:tracePt t="95594" x="2928938" y="4765675"/>
          <p14:tracePt t="95605" x="2938463" y="4765675"/>
          <p14:tracePt t="95625" x="2949575" y="4765675"/>
          <p14:tracePt t="95649" x="2959100" y="4765675"/>
          <p14:tracePt t="95665" x="2970213" y="4765675"/>
          <p14:tracePt t="95682" x="2990850" y="4765675"/>
          <p14:tracePt t="95699" x="3000375" y="4765675"/>
          <p14:tracePt t="95716" x="3016250" y="4765675"/>
          <p14:tracePt t="95732" x="3036888" y="4765675"/>
          <p14:tracePt t="95749" x="3055938" y="4765675"/>
          <p14:tracePt t="95765" x="3087688" y="4765675"/>
          <p14:tracePt t="95783" x="3108325" y="4765675"/>
          <p14:tracePt t="95799" x="3138488" y="4765675"/>
          <p14:tracePt t="95815" x="3168650" y="4765675"/>
          <p14:tracePt t="95832" x="3198813" y="4765675"/>
          <p14:tracePt t="95849" x="3224213" y="4765675"/>
          <p14:tracePt t="95865" x="3265488" y="4765675"/>
          <p14:tracePt t="95882" x="3295650" y="4765675"/>
          <p14:tracePt t="95898" x="3327400" y="4765675"/>
          <p14:tracePt t="95915" x="3348038" y="4765675"/>
          <p14:tracePt t="95932" x="3367088" y="4756150"/>
          <p14:tracePt t="95949" x="3394075" y="4745038"/>
          <p14:tracePt t="95965" x="3413125" y="4735513"/>
          <p14:tracePt t="95982" x="3433763" y="4724400"/>
          <p14:tracePt t="95998" x="3465513" y="4724400"/>
          <p14:tracePt t="96015" x="3475038" y="4714875"/>
          <p14:tracePt t="96031" x="3495675" y="4714875"/>
          <p14:tracePt t="96049" x="3505200" y="4705350"/>
          <p14:tracePt t="96065" x="3516313" y="4705350"/>
          <p14:tracePt t="96082" x="3536950" y="4705350"/>
          <p14:tracePt t="96102" x="3546475" y="4705350"/>
          <p14:tracePt t="96105" x="3567113" y="4705350"/>
          <p14:tracePt t="96119" x="3571875" y="4705350"/>
          <p14:tracePt t="96132" x="3581400" y="4705350"/>
          <p14:tracePt t="96149" x="3592513" y="4705350"/>
          <p14:tracePt t="96165" x="3622675" y="4705350"/>
          <p14:tracePt t="96182" x="3643313" y="4705350"/>
          <p14:tracePt t="96198" x="3663950" y="4705350"/>
          <p14:tracePt t="96215" x="3694113" y="4705350"/>
          <p14:tracePt t="96232" x="3714750" y="4705350"/>
          <p14:tracePt t="96249" x="3735388" y="4705350"/>
          <p14:tracePt t="96265" x="3751263" y="4705350"/>
          <p14:tracePt t="96283" x="3760788" y="4705350"/>
          <p14:tracePt t="96299" x="3781425" y="4714875"/>
          <p14:tracePt t="96315" x="3802063" y="4724400"/>
          <p14:tracePt t="96332" x="3811588" y="4724400"/>
          <p14:tracePt t="96348" x="3822700" y="4735513"/>
          <p14:tracePt t="96365" x="3832225" y="4745038"/>
          <p14:tracePt t="96382" x="3852863" y="4756150"/>
          <p14:tracePt t="96399" x="3862388" y="4756150"/>
          <p14:tracePt t="96415" x="3873500" y="4765675"/>
          <p14:tracePt t="96431" x="3894138" y="4765675"/>
          <p14:tracePt t="96449" x="3903663" y="4776788"/>
          <p14:tracePt t="96465" x="3924300" y="4776788"/>
          <p14:tracePt t="96482" x="3933825" y="4786313"/>
          <p14:tracePt t="96498" x="3949700" y="4795838"/>
          <p14:tracePt t="96516" x="3970338" y="4806950"/>
          <p14:tracePt t="96532" x="3979863" y="4816475"/>
          <p14:tracePt t="96549" x="4000500" y="4827588"/>
          <p14:tracePt t="96565" x="4010025" y="4837113"/>
          <p14:tracePt t="96582" x="4041775" y="4837113"/>
          <p14:tracePt t="96598" x="4062413" y="4848225"/>
          <p14:tracePt t="96615" x="4081463" y="4857750"/>
          <p14:tracePt t="96632" x="4113213" y="4857750"/>
          <p14:tracePt t="96649" x="4117975" y="4857750"/>
          <p14:tracePt t="96665" x="4138613" y="4867275"/>
          <p14:tracePt t="96682" x="4148138" y="4867275"/>
          <p14:tracePt t="96698" x="4159250" y="4873625"/>
          <p14:tracePt t="96716" x="4168775" y="4883150"/>
          <p14:tracePt t="96814" x="4168775" y="4873625"/>
          <p14:tracePt t="96892" x="4159250" y="4873625"/>
          <p14:tracePt t="97100" x="4159250" y="4867275"/>
          <p14:tracePt t="97252" x="4159250" y="4857750"/>
          <p14:tracePt t="97324" x="4159250" y="4848225"/>
          <p14:tracePt t="97356" x="4159250" y="4837113"/>
          <p14:tracePt t="97390" x="4159250" y="4827588"/>
          <p14:tracePt t="97423" x="4159250" y="4816475"/>
          <p14:tracePt t="97443" x="4159250" y="4806950"/>
          <p14:tracePt t="97496" x="4159250" y="4795838"/>
          <p14:tracePt t="97538" x="4159250" y="4786313"/>
          <p14:tracePt t="97556" x="4168775" y="4776788"/>
          <p14:tracePt t="97578" x="4168775" y="4765675"/>
          <p14:tracePt t="97588" x="4179888" y="4765675"/>
          <p14:tracePt t="97621" x="4189413" y="4765675"/>
          <p14:tracePt t="97632" x="4189413" y="4756150"/>
          <p14:tracePt t="97650" x="4189413" y="4745038"/>
          <p14:tracePt t="97672" x="4189413" y="4735513"/>
          <p14:tracePt t="97703" x="4198938" y="4735513"/>
          <p14:tracePt t="97721" x="4198938" y="4724400"/>
          <p14:tracePt t="97858" x="4198938" y="4714875"/>
          <p14:tracePt t="97972" x="4210050" y="4714875"/>
          <p14:tracePt t="98231" x="4219575" y="4714875"/>
          <p14:tracePt t="98375" x="4230688" y="4714875"/>
          <p14:tracePt t="98626" x="4230688" y="4724400"/>
          <p14:tracePt t="98678" x="4230688" y="4735513"/>
          <p14:tracePt t="98706" x="4240213" y="4735513"/>
          <p14:tracePt t="98755" x="4251325" y="4735513"/>
          <p14:tracePt t="98788" x="4260850" y="4735513"/>
          <p14:tracePt t="98806" x="4270375" y="4735513"/>
          <p14:tracePt t="98902" x="4270375" y="4724400"/>
          <p14:tracePt t="98913" x="4270375" y="4714875"/>
          <p14:tracePt t="98919" x="4281488" y="4705350"/>
          <p14:tracePt t="98933" x="4291013" y="4694238"/>
          <p14:tracePt t="98949" x="4295775" y="4679950"/>
          <p14:tracePt t="98952" x="4316413" y="4659313"/>
          <p14:tracePt t="98966" x="4327525" y="4648200"/>
          <p14:tracePt t="98982" x="4348163" y="4638675"/>
          <p14:tracePt t="98998" x="4387850" y="4627563"/>
          <p14:tracePt t="99015" x="4470400" y="4597400"/>
          <p14:tracePt t="99032" x="4556125" y="4567238"/>
          <p14:tracePt t="99049" x="4627563" y="4537075"/>
          <p14:tracePt t="99065" x="4724400" y="4505325"/>
          <p14:tracePt t="99082" x="4806950" y="4491038"/>
          <p14:tracePt t="99099" x="4933950" y="4459288"/>
          <p14:tracePt t="99115" x="5030788" y="4438650"/>
          <p14:tracePt t="99132" x="5173663" y="4387850"/>
          <p14:tracePt t="99149" x="5291138" y="4348163"/>
          <p14:tracePt t="99165" x="5429250" y="4316413"/>
          <p14:tracePt t="99182" x="5562600" y="4302125"/>
          <p14:tracePt t="99198" x="5648325" y="4302125"/>
          <p14:tracePt t="99215" x="5751513" y="4302125"/>
          <p14:tracePt t="99233" x="5867400" y="4302125"/>
          <p14:tracePt t="99249" x="5995988" y="4302125"/>
          <p14:tracePt t="99265" x="6097588" y="4302125"/>
          <p14:tracePt t="99282" x="6224588" y="4281488"/>
          <p14:tracePt t="99299" x="6311900" y="4260850"/>
          <p14:tracePt t="99315" x="6413500" y="4240213"/>
          <p14:tracePt t="99332" x="6491288" y="4219575"/>
          <p14:tracePt t="99348" x="6581775" y="4210050"/>
          <p14:tracePt t="99366" x="6643688" y="4198938"/>
          <p14:tracePt t="99382" x="6699250" y="4189413"/>
          <p14:tracePt t="99398" x="6740525" y="4179888"/>
          <p14:tracePt t="99415" x="6781800" y="4168775"/>
          <p14:tracePt t="99433" x="6811963" y="4168775"/>
          <p14:tracePt t="99449" x="6832600" y="4168775"/>
          <p14:tracePt t="99465" x="6842125" y="4179888"/>
          <p14:tracePt t="99482" x="6853238" y="4189413"/>
          <p14:tracePt t="99499" x="6853238" y="4198938"/>
          <p14:tracePt t="99516" x="6858000" y="4210050"/>
          <p14:tracePt t="99532" x="6878638" y="4219575"/>
          <p14:tracePt t="99549" x="6929438" y="4230688"/>
          <p14:tracePt t="99565" x="7010400" y="4230688"/>
          <p14:tracePt t="99582" x="7056438" y="4230688"/>
          <p14:tracePt t="99598" x="7108825" y="4230688"/>
          <p14:tracePt t="99615" x="7180263" y="4230688"/>
          <p14:tracePt t="99632" x="7245350" y="4230688"/>
          <p14:tracePt t="99650" x="7307263" y="4230688"/>
          <p14:tracePt t="99666" x="7388225" y="4230688"/>
          <p14:tracePt t="99683" x="7466013" y="4230688"/>
          <p14:tracePt t="99699" x="7526338" y="4230688"/>
          <p14:tracePt t="99716" x="7567613" y="4230688"/>
          <p14:tracePt t="99732" x="7613650" y="4230688"/>
          <p14:tracePt t="99749" x="7643813" y="4230688"/>
          <p14:tracePt t="99765" x="7653338" y="4219575"/>
          <p14:tracePt t="99782" x="7653338" y="4210050"/>
          <p14:tracePt t="99798" x="7653338" y="4179888"/>
          <p14:tracePt t="99815" x="7643813" y="4159250"/>
          <p14:tracePt t="99832" x="7634288" y="4138613"/>
          <p14:tracePt t="99849" x="7623175" y="4122738"/>
          <p14:tracePt t="99865" x="7623175" y="4102100"/>
          <p14:tracePt t="99882" x="7623175" y="4092575"/>
          <p14:tracePt t="99899" x="7623175" y="4071938"/>
          <p14:tracePt t="99915" x="7623175" y="4051300"/>
          <p14:tracePt t="99932" x="7623175" y="4030663"/>
          <p14:tracePt t="99948" x="7623175" y="4010025"/>
          <p14:tracePt t="99965" x="7623175" y="3990975"/>
          <p14:tracePt t="99982" x="7623175" y="3979863"/>
          <p14:tracePt t="99998" x="7623175" y="3970338"/>
          <p14:tracePt t="100015" x="7623175" y="3959225"/>
          <p14:tracePt t="100032" x="7623175" y="3949700"/>
          <p14:tracePt t="100050" x="7623175" y="3944938"/>
          <p14:tracePt t="100066" x="7623175" y="3933825"/>
          <p14:tracePt t="100111" x="7643813" y="3949700"/>
          <p14:tracePt t="100134" x="7643813" y="3959225"/>
          <p14:tracePt t="100150" x="7653338" y="3959225"/>
          <p14:tracePt t="100175" x="7664450" y="3959225"/>
          <p14:tracePt t="100189" x="7664450" y="3949700"/>
          <p14:tracePt t="100200" x="7673975" y="3944938"/>
          <p14:tracePt t="100216" x="7673975" y="3933825"/>
          <p14:tracePt t="100232" x="7673975" y="3903663"/>
          <p14:tracePt t="100249" x="7673975" y="3841750"/>
          <p14:tracePt t="100265" x="7673975" y="3802063"/>
          <p14:tracePt t="100282" x="7664450" y="3756025"/>
          <p14:tracePt t="100300" x="7653338" y="3714750"/>
          <p14:tracePt t="100316" x="7643813" y="3673475"/>
          <p14:tracePt t="100333" x="7634288" y="3643313"/>
          <p14:tracePt t="100349" x="7613650" y="3622675"/>
          <p14:tracePt t="100365" x="7602538" y="3613150"/>
          <p14:tracePt t="100387" x="7593013" y="3613150"/>
          <p14:tracePt t="100399" x="7593013" y="3622675"/>
          <p14:tracePt t="100415" x="7577138" y="3643313"/>
          <p14:tracePt t="100433" x="7556500" y="3705225"/>
          <p14:tracePt t="100449" x="7537450" y="3765550"/>
          <p14:tracePt t="100465" x="7485063" y="3852863"/>
          <p14:tracePt t="100482" x="7445375" y="3924300"/>
          <p14:tracePt t="100498" x="7388225" y="4000500"/>
          <p14:tracePt t="100516" x="7348538" y="4062413"/>
          <p14:tracePt t="100532" x="7307263" y="4133850"/>
          <p14:tracePt t="100549" x="7277100" y="4168775"/>
          <p14:tracePt t="100566" x="7245350" y="4210050"/>
          <p14:tracePt t="100583" x="7224713" y="4219575"/>
          <p14:tracePt t="100598" x="7210425" y="4230688"/>
          <p14:tracePt t="100615" x="7189788" y="4230688"/>
          <p14:tracePt t="100633" x="7169150" y="4230688"/>
          <p14:tracePt t="100649" x="7159625" y="4230688"/>
          <p14:tracePt t="100665" x="7138988" y="4240213"/>
          <p14:tracePt t="100682" x="7118350" y="4240213"/>
          <p14:tracePt t="100699" x="7108825" y="4240213"/>
          <p14:tracePt t="100715" x="7077075" y="4251325"/>
          <p14:tracePt t="100732" x="7067550" y="4260850"/>
          <p14:tracePt t="100749" x="7042150" y="4270375"/>
          <p14:tracePt t="100767" x="7021513" y="4291013"/>
          <p14:tracePt t="100782" x="6980238" y="4311650"/>
          <p14:tracePt t="100798" x="6950075" y="4327525"/>
          <p14:tracePt t="100815" x="6888163" y="4367213"/>
          <p14:tracePt t="100833" x="6853238" y="4398963"/>
          <p14:tracePt t="100850" x="6791325" y="4449763"/>
          <p14:tracePt t="100866" x="6731000" y="4479925"/>
          <p14:tracePt t="100882" x="6689725" y="4500563"/>
          <p14:tracePt t="100900" x="6664325" y="4505325"/>
          <p14:tracePt t="100916" x="6643688" y="4505325"/>
          <p14:tracePt t="100932" x="6634163" y="4505325"/>
          <p14:tracePt t="100948" x="6623050" y="4516438"/>
          <p14:tracePt t="100965" x="6602413" y="4525963"/>
          <p14:tracePt t="100982" x="6581775" y="4546600"/>
          <p14:tracePt t="100998" x="6562725" y="4567238"/>
          <p14:tracePt t="101016" x="6542088" y="4576763"/>
          <p14:tracePt t="101032" x="6530975" y="4587875"/>
          <p14:tracePt t="101049" x="6530975" y="4597400"/>
          <p14:tracePt t="101065" x="6530975" y="4608513"/>
          <p14:tracePt t="101082" x="6521450" y="4608513"/>
          <p14:tracePt t="101100" x="6521450" y="4618038"/>
          <p14:tracePt t="101145" x="6521450" y="4638675"/>
          <p14:tracePt t="101150" x="6521450" y="4648200"/>
          <p14:tracePt t="101173" x="6521450" y="4659313"/>
          <p14:tracePt t="101191" x="6521450" y="4668838"/>
          <p14:tracePt t="101219" x="6521450" y="4679950"/>
          <p14:tracePt t="101285" x="6521450" y="4668838"/>
          <p14:tracePt t="101295" x="6530975" y="4668838"/>
          <p14:tracePt t="101307" x="6530975" y="4659313"/>
          <p14:tracePt t="101322" x="6530975" y="4648200"/>
          <p14:tracePt t="101336" x="6542088" y="4648200"/>
          <p14:tracePt t="101349" x="6542088" y="4627563"/>
          <p14:tracePt t="101365" x="6551613" y="4618038"/>
          <p14:tracePt t="101382" x="6562725" y="4608513"/>
          <p14:tracePt t="101399" x="6562725" y="4597400"/>
          <p14:tracePt t="101415" x="6572250" y="4587875"/>
          <p14:tracePt t="101433" x="6581775" y="4576763"/>
          <p14:tracePt t="101450" x="6592888" y="4567238"/>
          <p14:tracePt t="101465" x="6602413" y="4556125"/>
          <p14:tracePt t="101482" x="6613525" y="4546600"/>
          <p14:tracePt t="101499" x="6623050" y="4546600"/>
          <p14:tracePt t="101536" x="6634163" y="4546600"/>
          <p14:tracePt t="101636" x="6623050" y="4546600"/>
          <p14:tracePt t="101646" x="6613525" y="4546600"/>
          <p14:tracePt t="101656" x="6602413" y="4546600"/>
          <p14:tracePt t="101670" x="6592888" y="4546600"/>
          <p14:tracePt t="101683" x="6581775" y="4546600"/>
          <p14:tracePt t="101699" x="6572250" y="4546600"/>
          <p14:tracePt t="101716" x="6562725" y="4546600"/>
          <p14:tracePt t="101732" x="6551613" y="4546600"/>
          <p14:tracePt t="101808" x="6542088" y="4556125"/>
          <p14:tracePt t="101824" x="6530975" y="4567238"/>
          <p14:tracePt t="101840" x="6530975" y="4576763"/>
          <p14:tracePt t="101851" x="6521450" y="4576763"/>
          <p14:tracePt t="101866" x="6510338" y="4576763"/>
          <p14:tracePt t="101971" x="6500813" y="4576763"/>
          <p14:tracePt t="101996" x="6491288" y="4576763"/>
          <p14:tracePt t="102007" x="6491288" y="4567238"/>
          <p14:tracePt t="102116" x="6500813" y="4567238"/>
          <p14:tracePt t="102129" x="6510338" y="4567238"/>
          <p14:tracePt t="102136" x="6510338" y="4576763"/>
          <p14:tracePt t="102149" x="6521450" y="4587875"/>
          <p14:tracePt t="102165" x="6530975" y="4597400"/>
          <p14:tracePt t="102182" x="6562725" y="4618038"/>
          <p14:tracePt t="102198" x="6572250" y="4638675"/>
          <p14:tracePt t="102215" x="6592888" y="4668838"/>
          <p14:tracePt t="102233" x="6592888" y="4694238"/>
          <p14:tracePt t="102249" x="6592888" y="4724400"/>
          <p14:tracePt t="102265" x="6592888" y="4745038"/>
          <p14:tracePt t="102304" x="6581775" y="4735513"/>
          <p14:tracePt t="102311" x="6581775" y="4724400"/>
          <p14:tracePt t="102320" x="6572250" y="4724400"/>
          <p14:tracePt t="102332" x="6562725" y="4714875"/>
          <p14:tracePt t="102349" x="6551613" y="4694238"/>
          <p14:tracePt t="102366" x="6542088" y="4684713"/>
          <p14:tracePt t="102416" x="6551613" y="4684713"/>
          <p14:tracePt t="102438" x="6562725" y="4684713"/>
          <p14:tracePt t="102444" x="6572250" y="4684713"/>
          <p14:tracePt t="102455" x="6581775" y="4684713"/>
          <p14:tracePt t="102476" x="6592888" y="4684713"/>
          <p14:tracePt t="102523" x="6592888" y="4679950"/>
          <p14:tracePt t="102540" x="6602413" y="4668838"/>
          <p14:tracePt t="102555" x="6602413" y="4659313"/>
          <p14:tracePt t="102570" x="6602413" y="4648200"/>
          <p14:tracePt t="102582" x="6602413" y="4638675"/>
          <p14:tracePt t="102599" x="6602413" y="4618038"/>
          <p14:tracePt t="102615" x="6602413" y="4587875"/>
          <p14:tracePt t="102632" x="6602413" y="4546600"/>
          <p14:tracePt t="102649" x="6613525" y="4491038"/>
          <p14:tracePt t="102665" x="6623050" y="4470400"/>
          <p14:tracePt t="102682" x="6643688" y="4419600"/>
          <p14:tracePt t="102699" x="6664325" y="4378325"/>
          <p14:tracePt t="102716" x="6673850" y="4348163"/>
          <p14:tracePt t="102732" x="6680200" y="4311650"/>
          <p14:tracePt t="102748" x="6689725" y="4291013"/>
          <p14:tracePt t="102766" x="6699250" y="4270375"/>
          <p14:tracePt t="102782" x="6710363" y="4270375"/>
          <p14:tracePt t="102798" x="6719888" y="4270375"/>
          <p14:tracePt t="102821" x="6731000" y="4270375"/>
          <p14:tracePt t="102833" x="6731000" y="4281488"/>
          <p14:tracePt t="102853" x="6731000" y="4291013"/>
          <p14:tracePt t="102899" x="6740525" y="4291013"/>
          <p14:tracePt t="102914" x="6740525" y="4281488"/>
          <p14:tracePt t="102931" x="6740525" y="4270375"/>
          <p14:tracePt t="102937" x="6751638" y="4260850"/>
          <p14:tracePt t="102949" x="6751638" y="4251325"/>
          <p14:tracePt t="102965" x="6751638" y="4240213"/>
          <p14:tracePt t="102982" x="6761163" y="4230688"/>
          <p14:tracePt t="102999" x="6761163" y="4219575"/>
          <p14:tracePt t="103015" x="6770688" y="4198938"/>
          <p14:tracePt t="103035" x="6781800" y="4179888"/>
          <p14:tracePt t="103050" x="6781800" y="4148138"/>
          <p14:tracePt t="103065" x="6791325" y="4133850"/>
          <p14:tracePt t="103082" x="6791325" y="4113213"/>
          <p14:tracePt t="103099" x="6791325" y="4102100"/>
          <p14:tracePt t="103116" x="6791325" y="4092575"/>
          <p14:tracePt t="103132" x="6802438" y="4081463"/>
          <p14:tracePt t="103149" x="6802438" y="4071938"/>
          <p14:tracePt t="103166" x="6802438" y="4062413"/>
          <p14:tracePt t="103187" x="6811963" y="4062413"/>
          <p14:tracePt t="103199" x="6811963" y="4051300"/>
          <p14:tracePt t="103216" x="6811963" y="4041775"/>
          <p14:tracePt t="103237" x="6811963" y="4030663"/>
          <p14:tracePt t="103249" x="6811963" y="4021138"/>
          <p14:tracePt t="103265" x="6811963" y="4010025"/>
          <p14:tracePt t="103282" x="6811963" y="4000500"/>
          <p14:tracePt t="103300" x="6823075" y="3990975"/>
          <p14:tracePt t="103316" x="6823075" y="3979863"/>
          <p14:tracePt t="103333" x="6823075" y="3970338"/>
          <p14:tracePt t="103349" x="6832600" y="3959225"/>
          <p14:tracePt t="103369" x="6832600" y="3949700"/>
          <p14:tracePt t="103382" x="6842125" y="3949700"/>
          <p14:tracePt t="103399" x="6853238" y="3949700"/>
          <p14:tracePt t="103422" x="6858000" y="3949700"/>
          <p14:tracePt t="103471" x="6858000" y="3959225"/>
          <p14:tracePt t="103482" x="6858000" y="3970338"/>
          <p14:tracePt t="103500" x="6858000" y="3979863"/>
          <p14:tracePt t="103519" x="6858000" y="3990975"/>
          <p14:tracePt t="103532" x="6867525" y="4010025"/>
          <p14:tracePt t="103549" x="6867525" y="4030663"/>
          <p14:tracePt t="103565" x="6867525" y="4062413"/>
          <p14:tracePt t="103582" x="6878638" y="4081463"/>
          <p14:tracePt t="103598" x="6888163" y="4092575"/>
          <p14:tracePt t="103615" x="6908800" y="4092575"/>
          <p14:tracePt t="103632" x="6938963" y="4092575"/>
          <p14:tracePt t="103649" x="6980238" y="4081463"/>
          <p14:tracePt t="103665" x="7056438" y="4051300"/>
          <p14:tracePt t="103682" x="7127875" y="4021138"/>
          <p14:tracePt t="103699" x="7180263" y="3990975"/>
          <p14:tracePt t="103715" x="7235825" y="3949700"/>
          <p14:tracePt t="103732" x="7265988" y="3924300"/>
          <p14:tracePt t="103748" x="7286625" y="3903663"/>
          <p14:tracePt t="103766" x="7296150" y="3903663"/>
          <p14:tracePt t="103782" x="7316788" y="3894138"/>
          <p14:tracePt t="103800" x="7327900" y="3903663"/>
          <p14:tracePt t="103815" x="7327900" y="3913188"/>
          <p14:tracePt t="103832" x="7327900" y="3933825"/>
          <p14:tracePt t="103849" x="7327900" y="3959225"/>
          <p14:tracePt t="103865" x="7337425" y="3979863"/>
          <p14:tracePt t="103882" x="7337425" y="3990975"/>
          <p14:tracePt t="103902" x="7327900" y="3990975"/>
          <p14:tracePt t="103920" x="7316788" y="3990975"/>
          <p14:tracePt t="103933" x="7307263" y="3990975"/>
          <p14:tracePt t="103949" x="7296150" y="3979863"/>
          <p14:tracePt t="103953" x="7286625" y="3979863"/>
          <p14:tracePt t="103966" x="7286625" y="3970338"/>
          <p14:tracePt t="103982" x="7277100" y="3959225"/>
          <p14:tracePt t="103998" x="7265988" y="3949700"/>
          <p14:tracePt t="104015" x="7245350" y="3924300"/>
          <p14:tracePt t="104033" x="7235825" y="3903663"/>
          <p14:tracePt t="104049" x="7224713" y="3883025"/>
          <p14:tracePt t="104065" x="7224713" y="3873500"/>
          <p14:tracePt t="104082" x="7219950" y="3873500"/>
          <p14:tracePt t="104100" x="7210425" y="3873500"/>
          <p14:tracePt t="104116" x="7210425" y="3862388"/>
          <p14:tracePt t="104132" x="7199313" y="3862388"/>
          <p14:tracePt t="104149" x="7189788" y="3862388"/>
          <p14:tracePt t="104165" x="7180263" y="3862388"/>
          <p14:tracePt t="104183" x="7169150" y="3862388"/>
          <p14:tracePt t="104199" x="7159625" y="3862388"/>
          <p14:tracePt t="104215" x="7148513" y="3862388"/>
          <p14:tracePt t="104240" x="7138988" y="3862388"/>
          <p14:tracePt t="104325" x="7138988" y="3873500"/>
          <p14:tracePt t="104345" x="7138988" y="3883025"/>
          <p14:tracePt t="104357" x="7127875" y="3883025"/>
          <p14:tracePt t="104370" x="7127875" y="3894138"/>
          <p14:tracePt t="104400" x="7127875" y="3903663"/>
          <p14:tracePt t="104424" x="7118350" y="3903663"/>
          <p14:tracePt t="104452" x="7118350" y="3913188"/>
          <p14:tracePt t="104552" x="7118350" y="3924300"/>
          <p14:tracePt t="104574" x="7118350" y="3933825"/>
          <p14:tracePt t="104588" x="7118350" y="3944938"/>
          <p14:tracePt t="104605" x="7118350" y="3949700"/>
          <p14:tracePt t="104612" x="7118350" y="3959225"/>
          <p14:tracePt t="104623" x="7118350" y="3970338"/>
          <p14:tracePt t="104641" x="7118350" y="3979863"/>
          <p14:tracePt t="104649" x="7118350" y="3990975"/>
          <p14:tracePt t="104665" x="7118350" y="4000500"/>
          <p14:tracePt t="104682" x="7118350" y="4010025"/>
          <p14:tracePt t="104698" x="7118350" y="4030663"/>
          <p14:tracePt t="104715" x="7118350" y="4051300"/>
          <p14:tracePt t="104732" x="7118350" y="4062413"/>
          <p14:tracePt t="104749" x="7118350" y="4071938"/>
          <p14:tracePt t="104766" x="7118350" y="4081463"/>
          <p14:tracePt t="104782" x="7118350" y="4092575"/>
          <p14:tracePt t="104798" x="7118350" y="4102100"/>
          <p14:tracePt t="105187" x="7118350" y="4113213"/>
          <p14:tracePt t="105256" x="7108825" y="4113213"/>
          <p14:tracePt t="106047" x="7108825" y="4102100"/>
          <p14:tracePt t="106155" x="7108825" y="4092575"/>
          <p14:tracePt t="106438" x="7097713" y="4092575"/>
          <p14:tracePt t="106524" x="7088188" y="4092575"/>
          <p14:tracePt t="106573" x="7077075" y="4092575"/>
          <p14:tracePt t="106584" x="7077075" y="4081463"/>
          <p14:tracePt t="106605" x="7067550" y="4081463"/>
          <p14:tracePt t="106623" x="7056438" y="4081463"/>
          <p14:tracePt t="106655" x="7046913" y="4081463"/>
          <p14:tracePt t="106673" x="7046913" y="4071938"/>
          <p14:tracePt t="106688" x="7042150" y="4071938"/>
          <p14:tracePt t="106712" x="7031038" y="4062413"/>
          <p14:tracePt t="106738" x="7021513" y="4062413"/>
          <p14:tracePt t="106753" x="7021513" y="4051300"/>
          <p14:tracePt t="106769" x="7010400" y="4051300"/>
          <p14:tracePt t="106783" x="7010400" y="4041775"/>
          <p14:tracePt t="106790" x="7000875" y="4041775"/>
          <p14:tracePt t="106815" x="6991350" y="4030663"/>
          <p14:tracePt t="106833" x="6980238" y="4030663"/>
          <p14:tracePt t="106849" x="6980238" y="4021138"/>
          <p14:tracePt t="106865" x="6970713" y="4021138"/>
          <p14:tracePt t="106882" x="6959600" y="4010025"/>
          <p14:tracePt t="106899" x="6950075" y="4010025"/>
          <p14:tracePt t="106915" x="6938963" y="4000500"/>
          <p14:tracePt t="106933" x="6919913" y="3990975"/>
          <p14:tracePt t="106948" x="6899275" y="3979863"/>
          <p14:tracePt t="106966" x="6878638" y="3979863"/>
          <p14:tracePt t="106982" x="6858000" y="3970338"/>
          <p14:tracePt t="106998" x="6853238" y="3970338"/>
          <p14:tracePt t="107002" x="6832600" y="3959225"/>
          <p14:tracePt t="107024" x="6811963" y="3949700"/>
          <p14:tracePt t="107040" x="6791325" y="3949700"/>
          <p14:tracePt t="107056" x="6781800" y="3944938"/>
          <p14:tracePt t="107065" x="6770688" y="3944938"/>
          <p14:tracePt t="107082" x="6761163" y="3944938"/>
          <p14:tracePt t="107099" x="6740525" y="3933825"/>
          <p14:tracePt t="107115" x="6719888" y="3924300"/>
          <p14:tracePt t="107132" x="6710363" y="3913188"/>
          <p14:tracePt t="107149" x="6699250" y="3913188"/>
          <p14:tracePt t="107166" x="6689725" y="3913188"/>
          <p14:tracePt t="107183" x="6680200" y="3903663"/>
          <p14:tracePt t="107199" x="6673850" y="3903663"/>
          <p14:tracePt t="107215" x="6664325" y="3894138"/>
          <p14:tracePt t="107233" x="6653213" y="3894138"/>
          <p14:tracePt t="107249" x="6643688" y="3883025"/>
          <p14:tracePt t="107265" x="6643688" y="3862388"/>
          <p14:tracePt t="107287" x="6643688" y="3852863"/>
          <p14:tracePt t="107307" x="6643688" y="3841750"/>
          <p14:tracePt t="107331" x="6643688" y="3832225"/>
          <p14:tracePt t="107348" x="6643688" y="3822700"/>
          <p14:tracePt t="107366" x="6643688" y="3811588"/>
          <p14:tracePt t="107382" x="6643688" y="3790950"/>
          <p14:tracePt t="107398" x="6634163" y="3770313"/>
          <p14:tracePt t="107415" x="6634163" y="3756025"/>
          <p14:tracePt t="107435" x="6634163" y="3735388"/>
          <p14:tracePt t="107449" x="6623050" y="3714750"/>
          <p14:tracePt t="107465" x="6623050" y="3684588"/>
          <p14:tracePt t="107482" x="6613525" y="3663950"/>
          <p14:tracePt t="107499" x="6602413" y="3643313"/>
          <p14:tracePt t="107516" x="6602413" y="3622675"/>
          <p14:tracePt t="107532" x="6592888" y="3602038"/>
          <p14:tracePt t="107555" x="6592888" y="3592513"/>
          <p14:tracePt t="107572" x="6592888" y="3581400"/>
          <p14:tracePt t="107588" x="6592888" y="3576638"/>
          <p14:tracePt t="107604" x="6592888" y="3567113"/>
          <p14:tracePt t="107624" x="6592888" y="3556000"/>
          <p14:tracePt t="107643" x="6581775" y="3556000"/>
          <p14:tracePt t="107649" x="6581775" y="3546475"/>
          <p14:tracePt t="107688" x="6581775" y="3536950"/>
          <p14:tracePt t="107775" x="6581775" y="3546475"/>
          <p14:tracePt t="107790" x="6592888" y="3556000"/>
          <p14:tracePt t="107799" x="6592888" y="3567113"/>
          <p14:tracePt t="107815" x="6592888" y="3576638"/>
          <p14:tracePt t="107833" x="6592888" y="3592513"/>
          <p14:tracePt t="107849" x="6602413" y="3633788"/>
          <p14:tracePt t="107865" x="6602413" y="3663950"/>
          <p14:tracePt t="107882" x="6602413" y="3705225"/>
          <p14:tracePt t="107899" x="6602413" y="3735388"/>
          <p14:tracePt t="107916" x="6602413" y="3765550"/>
          <p14:tracePt t="107932" x="6602413" y="3770313"/>
          <p14:tracePt t="107948" x="6613525" y="3802063"/>
          <p14:tracePt t="107965" x="6613525" y="3811588"/>
          <p14:tracePt t="107982" x="6613525" y="3832225"/>
          <p14:tracePt t="107998" x="6623050" y="3841750"/>
          <p14:tracePt t="108015" x="6623050" y="3852863"/>
          <p14:tracePt t="108032" x="6623050" y="3862388"/>
          <p14:tracePt t="108049" x="6623050" y="3873500"/>
          <p14:tracePt t="108065" x="6623050" y="3883025"/>
          <p14:tracePt t="108083" x="6623050" y="3894138"/>
          <p14:tracePt t="108162" x="6623050" y="3903663"/>
          <p14:tracePt t="108184" x="6623050" y="3913188"/>
          <p14:tracePt t="108222" x="6623050" y="3924300"/>
          <p14:tracePt t="108243" x="6623050" y="3933825"/>
          <p14:tracePt t="108427" x="6613525" y="3933825"/>
          <p14:tracePt t="108448" x="6613525" y="3924300"/>
          <p14:tracePt t="108506" x="6613525" y="3913188"/>
          <p14:tracePt t="108566" x="6613525" y="3903663"/>
          <p14:tracePt t="108848" x="6613525" y="3913188"/>
          <p14:tracePt t="108889" x="6613525" y="3924300"/>
          <p14:tracePt t="108927" x="6613525" y="3933825"/>
          <p14:tracePt t="108941" x="6623050" y="3933825"/>
          <p14:tracePt t="108960" x="6623050" y="3944938"/>
          <p14:tracePt t="108986" x="6623050" y="3949700"/>
          <p14:tracePt t="108999" x="6634163" y="3949700"/>
          <p14:tracePt t="109015" x="6634163" y="3959225"/>
          <p14:tracePt t="109033" x="6643688" y="3970338"/>
          <p14:tracePt t="109049" x="6643688" y="3990975"/>
          <p14:tracePt t="109065" x="6653213" y="4000500"/>
          <p14:tracePt t="109082" x="6653213" y="4021138"/>
          <p14:tracePt t="109099" x="6664325" y="4030663"/>
          <p14:tracePt t="109115" x="6664325" y="4062413"/>
          <p14:tracePt t="109132" x="6664325" y="4081463"/>
          <p14:tracePt t="109149" x="6664325" y="4113213"/>
          <p14:tracePt t="109165" x="6664325" y="4138613"/>
          <p14:tracePt t="109182" x="6664325" y="4159250"/>
          <p14:tracePt t="109199" x="6673850" y="4179888"/>
          <p14:tracePt t="109215" x="6673850" y="4198938"/>
          <p14:tracePt t="109232" x="6673850" y="4219575"/>
          <p14:tracePt t="109250" x="6673850" y="4240213"/>
          <p14:tracePt t="109266" x="6673850" y="4270375"/>
          <p14:tracePt t="109283" x="6673850" y="4302125"/>
          <p14:tracePt t="109299" x="6673850" y="4337050"/>
          <p14:tracePt t="109316" x="6664325" y="4367213"/>
          <p14:tracePt t="109332" x="6664325" y="4398963"/>
          <p14:tracePt t="109349" x="6653213" y="4419600"/>
          <p14:tracePt t="109367" x="6643688" y="4438650"/>
          <p14:tracePt t="109382" x="6643688" y="4459288"/>
          <p14:tracePt t="109398" x="6634163" y="4470400"/>
          <p14:tracePt t="109417" x="6623050" y="4479925"/>
          <p14:tracePt t="109433" x="6613525" y="4500563"/>
          <p14:tracePt t="109449" x="6602413" y="4500563"/>
          <p14:tracePt t="109465" x="6581775" y="4505325"/>
          <p14:tracePt t="109482" x="6572250" y="4516438"/>
          <p14:tracePt t="109499" x="6562725" y="4516438"/>
          <p14:tracePt t="109516" x="6542088" y="4525963"/>
          <p14:tracePt t="109532" x="6530975" y="4525963"/>
          <p14:tracePt t="109548" x="6521450" y="4525963"/>
          <p14:tracePt t="109565" x="6510338" y="4537075"/>
          <p14:tracePt t="109582" x="6484938" y="4537075"/>
          <p14:tracePt t="109599" x="6475413" y="4546600"/>
          <p14:tracePt t="109615" x="6454775" y="4567238"/>
          <p14:tracePt t="109632" x="6434138" y="4576763"/>
          <p14:tracePt t="109649" x="6424613" y="4587875"/>
          <p14:tracePt t="109665" x="6403975" y="4597400"/>
          <p14:tracePt t="109682" x="6394450" y="4608513"/>
          <p14:tracePt t="109698" x="6373813" y="4618038"/>
          <p14:tracePt t="109716" x="6362700" y="4627563"/>
          <p14:tracePt t="109732" x="6342063" y="4638675"/>
          <p14:tracePt t="109749" x="6332538" y="4648200"/>
          <p14:tracePt t="109766" x="6311900" y="4659313"/>
          <p14:tracePt t="109783" x="6307138" y="4679950"/>
          <p14:tracePt t="109799" x="6296025" y="4684713"/>
          <p14:tracePt t="109815" x="6276975" y="4694238"/>
          <p14:tracePt t="109832" x="6265863" y="4705350"/>
          <p14:tracePt t="109850" x="6256338" y="4705350"/>
          <p14:tracePt t="109865" x="6256338" y="4714875"/>
          <p14:tracePt t="109882" x="6245225" y="4724400"/>
          <p14:tracePt t="109899" x="6235700" y="4724400"/>
          <p14:tracePt t="109915" x="6224588" y="4745038"/>
          <p14:tracePt t="109933" x="6215063" y="4756150"/>
          <p14:tracePt t="109948" x="6205538" y="4765675"/>
          <p14:tracePt t="109966" x="6184900" y="4776788"/>
          <p14:tracePt t="109982" x="6164263" y="4795838"/>
          <p14:tracePt t="109998" x="6143625" y="4827588"/>
          <p14:tracePt t="110015" x="6127750" y="4873625"/>
          <p14:tracePt t="110032" x="6108700" y="4903788"/>
          <p14:tracePt t="110049" x="6097588" y="4924425"/>
          <p14:tracePt t="110065" x="6088063" y="4945063"/>
          <p14:tracePt t="110083" x="6088063" y="4954588"/>
          <p14:tracePt t="110149" x="6076950" y="4965700"/>
          <p14:tracePt t="110187" x="6076950" y="4975225"/>
          <p14:tracePt t="110205" x="6076950" y="4984750"/>
          <p14:tracePt t="110227" x="6088063" y="4984750"/>
          <p14:tracePt t="110243" x="6097588" y="4984750"/>
          <p14:tracePt t="110258" x="6097588" y="4995863"/>
          <p14:tracePt t="110271" x="6108700" y="4995863"/>
          <p14:tracePt t="110289" x="6118225" y="4995863"/>
          <p14:tracePt t="110316" x="6134100" y="4995863"/>
          <p14:tracePt t="110332" x="6143625" y="4984750"/>
          <p14:tracePt t="110349" x="6153150" y="4984750"/>
          <p14:tracePt t="110366" x="6184900" y="4975225"/>
          <p14:tracePt t="110383" x="6215063" y="4954588"/>
          <p14:tracePt t="110399" x="6224588" y="4945063"/>
          <p14:tracePt t="110416" x="6245225" y="4933950"/>
          <p14:tracePt t="110435" x="6265863" y="4913313"/>
          <p14:tracePt t="110450" x="6276975" y="4894263"/>
          <p14:tracePt t="110466" x="6286500" y="4883150"/>
          <p14:tracePt t="110482" x="6296025" y="4873625"/>
          <p14:tracePt t="110502" x="6296025" y="4867275"/>
          <p14:tracePt t="110516" x="6296025" y="4857750"/>
          <p14:tracePt t="110533" x="6286500" y="4857750"/>
          <p14:tracePt t="110549" x="6256338" y="4848225"/>
          <p14:tracePt t="110565" x="6235700" y="4837113"/>
          <p14:tracePt t="110582" x="6205538" y="4827588"/>
          <p14:tracePt t="110599" x="6164263" y="4816475"/>
          <p14:tracePt t="110616" x="6143625" y="4816475"/>
          <p14:tracePt t="110633" x="6118225" y="4806950"/>
          <p14:tracePt t="110649" x="6097588" y="4806950"/>
          <p14:tracePt t="110666" x="6088063" y="4806950"/>
          <p14:tracePt t="110683" x="6067425" y="4806950"/>
          <p14:tracePt t="110700" x="6056313" y="4806950"/>
          <p14:tracePt t="110716" x="6046788" y="4806950"/>
          <p14:tracePt t="110732" x="6037263" y="4806950"/>
          <p14:tracePt t="110795" x="6026150" y="4806950"/>
          <p14:tracePt t="111264" x="6037263" y="4806950"/>
          <p14:tracePt t="111292" x="6046788" y="4806950"/>
          <p14:tracePt t="111306" x="6056313" y="4806950"/>
          <p14:tracePt t="111326" x="6067425" y="4806950"/>
          <p14:tracePt t="111343" x="6076950" y="4806950"/>
          <p14:tracePt t="111356" x="6088063" y="4816475"/>
          <p14:tracePt t="111371" x="6097588" y="4816475"/>
          <p14:tracePt t="111383" x="6108700" y="4827588"/>
          <p14:tracePt t="111399" x="6127750" y="4837113"/>
          <p14:tracePt t="111415" x="6143625" y="4837113"/>
          <p14:tracePt t="111432" x="6173788" y="4837113"/>
          <p14:tracePt t="111449" x="6194425" y="4837113"/>
          <p14:tracePt t="111466" x="6224588" y="4837113"/>
          <p14:tracePt t="111482" x="6245225" y="4837113"/>
          <p14:tracePt t="111498" x="6265863" y="4837113"/>
          <p14:tracePt t="111516" x="6286500" y="4837113"/>
          <p14:tracePt t="111532" x="6307138" y="4837113"/>
          <p14:tracePt t="111549" x="6311900" y="4837113"/>
          <p14:tracePt t="111567" x="6323013" y="4837113"/>
          <p14:tracePt t="111583" x="6342063" y="4837113"/>
          <p14:tracePt t="111599" x="6353175" y="4837113"/>
          <p14:tracePt t="111616" x="6362700" y="4837113"/>
          <p14:tracePt t="111635" x="6373813" y="4827588"/>
          <p14:tracePt t="111650" x="6373813" y="4816475"/>
          <p14:tracePt t="111666" x="6383338" y="4806950"/>
          <p14:tracePt t="111683" x="6394450" y="4795838"/>
          <p14:tracePt t="111700" x="6403975" y="4786313"/>
          <p14:tracePt t="111716" x="6413500" y="4765675"/>
          <p14:tracePt t="111732" x="6413500" y="4745038"/>
          <p14:tracePt t="111749" x="6413500" y="4724400"/>
          <p14:tracePt t="111765" x="6413500" y="4714875"/>
          <p14:tracePt t="111782" x="6413500" y="4705350"/>
          <p14:tracePt t="111798" x="6413500" y="4694238"/>
          <p14:tracePt t="111815" x="6403975" y="4694238"/>
          <p14:tracePt t="111832" x="6403975" y="4684713"/>
          <p14:tracePt t="111860" x="6394450" y="4684713"/>
          <p14:tracePt t="111907" x="6383338" y="4684713"/>
          <p14:tracePt t="111946" x="6373813" y="4684713"/>
          <p14:tracePt t="111966" x="6373813" y="4679950"/>
          <p14:tracePt t="111976" x="6362700" y="4679950"/>
          <p14:tracePt t="111987" x="6362700" y="4668838"/>
          <p14:tracePt t="112002" x="6353175" y="4668838"/>
          <p14:tracePt t="112015" x="6342063" y="4659313"/>
          <p14:tracePt t="112032" x="6332538" y="4648200"/>
          <p14:tracePt t="112049" x="6311900" y="4627563"/>
          <p14:tracePt t="112065" x="6296025" y="4608513"/>
          <p14:tracePt t="112082" x="6276975" y="4587875"/>
          <p14:tracePt t="112099" x="6256338" y="4556125"/>
          <p14:tracePt t="112116" x="6245225" y="4546600"/>
          <p14:tracePt t="112132" x="6224588" y="4537075"/>
          <p14:tracePt t="112149" x="6205538" y="4525963"/>
          <p14:tracePt t="112165" x="6184900" y="4516438"/>
          <p14:tracePt t="112183" x="6164263" y="4500563"/>
          <p14:tracePt t="112198" x="6143625" y="4491038"/>
          <p14:tracePt t="112215" x="6127750" y="4470400"/>
          <p14:tracePt t="112232" x="6108700" y="4438650"/>
          <p14:tracePt t="112250" x="6088063" y="4398963"/>
          <p14:tracePt t="112266" x="6067425" y="4348163"/>
          <p14:tracePt t="112282" x="6046788" y="4311650"/>
          <p14:tracePt t="112299" x="6016625" y="4251325"/>
          <p14:tracePt t="112316" x="5995988" y="4219575"/>
          <p14:tracePt t="112333" x="5975350" y="4168775"/>
          <p14:tracePt t="112349" x="5945188" y="4133850"/>
          <p14:tracePt t="112368" x="5899150" y="4092575"/>
          <p14:tracePt t="112383" x="5807075" y="4062413"/>
          <p14:tracePt t="112399" x="5730875" y="4041775"/>
          <p14:tracePt t="112415" x="5648325" y="4030663"/>
          <p14:tracePt t="112433" x="5551488" y="4030663"/>
          <p14:tracePt t="112449" x="5438775" y="4021138"/>
          <p14:tracePt t="112466" x="5373688" y="4021138"/>
          <p14:tracePt t="112482" x="5270500" y="4000500"/>
          <p14:tracePt t="112499" x="5173663" y="3979863"/>
          <p14:tracePt t="112516" x="5102225" y="3979863"/>
          <p14:tracePt t="112532" x="5041900" y="3979863"/>
          <p14:tracePt t="112549" x="4954588" y="3970338"/>
          <p14:tracePt t="112565" x="4883150" y="3970338"/>
          <p14:tracePt t="112583" x="4806950" y="3944938"/>
          <p14:tracePt t="112599" x="4745038" y="3924300"/>
          <p14:tracePt t="112616" x="4659313" y="3883025"/>
          <p14:tracePt t="112632" x="4608513" y="3852863"/>
          <p14:tracePt t="112649" x="4567238" y="3832225"/>
          <p14:tracePt t="112666" x="4537075" y="3790950"/>
          <p14:tracePt t="112682" x="4525963" y="3744913"/>
          <p14:tracePt t="112700" x="4525963" y="3673475"/>
          <p14:tracePt t="112717" x="4525963" y="3602038"/>
          <p14:tracePt t="112732" x="4537075" y="3546475"/>
          <p14:tracePt t="112749" x="4556125" y="3484563"/>
          <p14:tracePt t="112767" x="4587875" y="3413125"/>
          <p14:tracePt t="112783" x="4618038" y="3378200"/>
          <p14:tracePt t="112799" x="4648200" y="3348038"/>
          <p14:tracePt t="112816" x="4664075" y="3348038"/>
          <p14:tracePt t="112833" x="4684713" y="3348038"/>
          <p14:tracePt t="112849" x="4684713" y="3327400"/>
          <p14:tracePt t="112866" x="4684713" y="3295650"/>
          <p14:tracePt t="112882" x="4684713" y="3235325"/>
          <p14:tracePt t="112900" x="4684713" y="3179763"/>
          <p14:tracePt t="112916" x="4705350" y="3076575"/>
          <p14:tracePt t="112933" x="4714875" y="3000375"/>
          <p14:tracePt t="112949" x="4756150" y="2878138"/>
          <p14:tracePt t="112966" x="4786313" y="2811463"/>
          <p14:tracePt t="112983" x="4837113" y="2689225"/>
          <p14:tracePt t="112999" x="4913313" y="2551113"/>
          <p14:tracePt t="113015" x="4954588" y="2454275"/>
          <p14:tracePt t="113032" x="4975225" y="2382838"/>
          <p14:tracePt t="113049" x="4975225" y="2352675"/>
          <p14:tracePt t="113127" x="4945063" y="2393950"/>
          <p14:tracePt t="113132" x="4933950" y="2403475"/>
          <p14:tracePt t="113150" x="4933950" y="2413000"/>
          <p14:tracePt t="113154" x="4924425" y="2433638"/>
          <p14:tracePt t="113166" x="4913313" y="2444750"/>
          <p14:tracePt t="113182" x="4913313" y="2454275"/>
          <p14:tracePt t="113199" x="4903788" y="2490788"/>
          <p14:tracePt t="113215" x="4894263" y="2520950"/>
          <p14:tracePt t="113233" x="4894263" y="2571750"/>
          <p14:tracePt t="113249" x="4883150" y="2601913"/>
          <p14:tracePt t="113265" x="4883150" y="2622550"/>
          <p14:tracePt t="113282" x="4883150" y="2633663"/>
          <p14:tracePt t="113340" x="4883150" y="2643188"/>
          <p14:tracePt t="113369" x="4873625" y="2643188"/>
          <p14:tracePt t="113422" x="4883150" y="2633663"/>
          <p14:tracePt t="113440" x="4903788" y="2633663"/>
          <p14:tracePt t="113449" x="4913313" y="2633663"/>
          <p14:tracePt t="113465" x="4924425" y="2633663"/>
          <p14:tracePt t="113482" x="4933950" y="2633663"/>
          <p14:tracePt t="113499" x="4965700" y="2643188"/>
          <p14:tracePt t="113517" x="4984750" y="2663825"/>
          <p14:tracePt t="113532" x="5005388" y="2689225"/>
          <p14:tracePt t="113549" x="5026025" y="2719388"/>
          <p14:tracePt t="113568" x="5041900" y="2801938"/>
          <p14:tracePt t="113583" x="5051425" y="2908300"/>
          <p14:tracePt t="113598" x="5062538" y="3000375"/>
          <p14:tracePt t="113615" x="5072063" y="3087688"/>
          <p14:tracePt t="113633" x="5092700" y="3189288"/>
          <p14:tracePt t="113650" x="5092700" y="3286125"/>
          <p14:tracePt t="113666" x="5092700" y="3367088"/>
          <p14:tracePt t="113683" x="5092700" y="3465513"/>
          <p14:tracePt t="113700" x="5092700" y="3556000"/>
          <p14:tracePt t="113716" x="5072063" y="3622675"/>
          <p14:tracePt t="113732" x="5051425" y="3705225"/>
          <p14:tracePt t="113748" x="5026025" y="3811588"/>
          <p14:tracePt t="113766" x="4995863" y="3894138"/>
          <p14:tracePt t="113783" x="4965700" y="3990975"/>
          <p14:tracePt t="113799" x="4945063" y="4041775"/>
          <p14:tracePt t="113816" x="4903788" y="4122738"/>
          <p14:tracePt t="113832" x="4883150" y="4168775"/>
          <p14:tracePt t="113849" x="4873625" y="4230688"/>
          <p14:tracePt t="113865" x="4862513" y="4270375"/>
          <p14:tracePt t="113882" x="4848225" y="4311650"/>
          <p14:tracePt t="113900" x="4827588" y="4327525"/>
          <p14:tracePt t="113917" x="4806950" y="4327525"/>
          <p14:tracePt t="113932" x="4795838" y="4327525"/>
          <p14:tracePt t="113949" x="4786313" y="4316413"/>
          <p14:tracePt t="113968" x="4776788" y="4302125"/>
          <p14:tracePt t="113983" x="4756150" y="4270375"/>
          <p14:tracePt t="113999" x="4745038" y="4251325"/>
          <p14:tracePt t="114015" x="4724400" y="4230688"/>
          <p14:tracePt t="114032" x="4724400" y="4210050"/>
          <p14:tracePt t="114049" x="4714875" y="4198938"/>
          <p14:tracePt t="114108" x="4714875" y="4189413"/>
          <p14:tracePt t="114133" x="4724400" y="4189413"/>
          <p14:tracePt t="114150" x="4735513" y="4189413"/>
          <p14:tracePt t="114157" x="4735513" y="4179888"/>
          <p14:tracePt t="114166" x="4745038" y="4179888"/>
          <p14:tracePt t="114183" x="4756150" y="4168775"/>
          <p14:tracePt t="114200" x="4756150" y="4159250"/>
          <p14:tracePt t="114216" x="4756150" y="4148138"/>
          <p14:tracePt t="114232" x="4756150" y="4138613"/>
          <p14:tracePt t="114249" x="4756150" y="4133850"/>
          <p14:tracePt t="114293" x="4756150" y="4122738"/>
          <p14:tracePt t="114307" x="4765675" y="4122738"/>
          <p14:tracePt t="114316" x="4776788" y="4122738"/>
          <p14:tracePt t="114332" x="4786313" y="4122738"/>
          <p14:tracePt t="114349" x="4795838" y="4113213"/>
          <p14:tracePt t="114408" x="4795838" y="4102100"/>
          <p14:tracePt t="114432" x="4795838" y="4092575"/>
          <p14:tracePt t="114457" x="4806950" y="4081463"/>
          <p14:tracePt t="114525" x="4795838" y="4081463"/>
          <p14:tracePt t="114603" x="4806950" y="4081463"/>
          <p14:tracePt t="114609" x="4816475" y="4081463"/>
          <p14:tracePt t="114615" x="4827588" y="4081463"/>
          <p14:tracePt t="114632" x="4837113" y="4071938"/>
          <p14:tracePt t="114649" x="4848225" y="4071938"/>
          <p14:tracePt t="114665" x="4852988" y="4071938"/>
          <p14:tracePt t="114682" x="4862513" y="4071938"/>
          <p14:tracePt t="114700" x="4862513" y="4062413"/>
          <p14:tracePt t="114730" x="4862513" y="4051300"/>
          <p14:tracePt t="114754" x="4873625" y="4051300"/>
          <p14:tracePt t="114774" x="4883150" y="4041775"/>
          <p14:tracePt t="114791" x="4894263" y="4030663"/>
          <p14:tracePt t="114806" x="4894263" y="4021138"/>
          <p14:tracePt t="114815" x="4903788" y="4021138"/>
          <p14:tracePt t="114833" x="4913313" y="4010025"/>
          <p14:tracePt t="114849" x="4924425" y="4000500"/>
          <p14:tracePt t="114866" x="4945063" y="4000500"/>
          <p14:tracePt t="114886" x="4954588" y="4000500"/>
          <p14:tracePt t="114899" x="4954588" y="4010025"/>
          <p14:tracePt t="114916" x="4954588" y="4030663"/>
          <p14:tracePt t="114932" x="4965700" y="4081463"/>
          <p14:tracePt t="114949" x="4965700" y="4122738"/>
          <p14:tracePt t="114966" x="4975225" y="4168775"/>
          <p14:tracePt t="114983" x="4975225" y="4230688"/>
          <p14:tracePt t="114999" x="4975225" y="4270375"/>
          <p14:tracePt t="115016" x="4975225" y="4311650"/>
          <p14:tracePt t="115033" x="4975225" y="4337050"/>
          <p14:tracePt t="115050" x="4975225" y="4367213"/>
          <p14:tracePt t="115066" x="4975225" y="4387850"/>
          <p14:tracePt t="115069" x="4975225" y="4408488"/>
          <p14:tracePt t="115082" x="4975225" y="4419600"/>
          <p14:tracePt t="115109" x="4965700" y="4419600"/>
          <p14:tracePt t="115129" x="4954588" y="4419600"/>
          <p14:tracePt t="115142" x="4954588" y="4408488"/>
          <p14:tracePt t="115150" x="4954588" y="4398963"/>
          <p14:tracePt t="115166" x="4954588" y="4387850"/>
          <p14:tracePt t="115182" x="4945063" y="4378325"/>
          <p14:tracePt t="115199" x="4933950" y="4367213"/>
          <p14:tracePt t="115215" x="4933950" y="4357688"/>
          <p14:tracePt t="115233" x="4924425" y="4337050"/>
          <p14:tracePt t="115249" x="4913313" y="4327525"/>
          <p14:tracePt t="115265" x="4903788" y="4316413"/>
          <p14:tracePt t="115282" x="4894263" y="4311650"/>
          <p14:tracePt t="115299" x="4873625" y="4302125"/>
          <p14:tracePt t="115316" x="4848225" y="4270375"/>
          <p14:tracePt t="115332" x="4837113" y="4260850"/>
          <p14:tracePt t="115349" x="4816475" y="4251325"/>
          <p14:tracePt t="115365" x="4795838" y="4251325"/>
          <p14:tracePt t="115382" x="4776788" y="4251325"/>
          <p14:tracePt t="115399" x="4745038" y="4240213"/>
          <p14:tracePt t="115416" x="4724400" y="4230688"/>
          <p14:tracePt t="115432" x="4714875" y="4210050"/>
          <p14:tracePt t="115449" x="4694238" y="4198938"/>
          <p14:tracePt t="115465" x="4664075" y="4198938"/>
          <p14:tracePt t="115482" x="4638675" y="4198938"/>
          <p14:tracePt t="115499" x="4618038" y="4210050"/>
          <p14:tracePt t="115516" x="4587875" y="4219575"/>
          <p14:tracePt t="115532" x="4567238" y="4230688"/>
          <p14:tracePt t="115550" x="4537075" y="4251325"/>
          <p14:tracePt t="115567" x="4516438" y="4260850"/>
          <p14:tracePt t="115583" x="4495800" y="4291013"/>
          <p14:tracePt t="115599" x="4484688" y="4316413"/>
          <p14:tracePt t="115616" x="4479925" y="4367213"/>
          <p14:tracePt t="115633" x="4470400" y="4408488"/>
          <p14:tracePt t="115649" x="4459288" y="4459288"/>
          <p14:tracePt t="115665" x="4459288" y="4505325"/>
          <p14:tracePt t="115682" x="4459288" y="4537075"/>
          <p14:tracePt t="115699" x="4459288" y="4556125"/>
          <p14:tracePt t="115716" x="4470400" y="4576763"/>
          <p14:tracePt t="115732" x="4470400" y="4587875"/>
          <p14:tracePt t="115773" x="4470400" y="4567238"/>
          <p14:tracePt t="115778" x="4470400" y="4556125"/>
          <p14:tracePt t="115792" x="4470400" y="4546600"/>
          <p14:tracePt t="115800" x="4470400" y="4537075"/>
          <p14:tracePt t="115816" x="4470400" y="4525963"/>
          <p14:tracePt t="115832" x="4470400" y="4516438"/>
          <p14:tracePt t="115849" x="4459288" y="4500563"/>
          <p14:tracePt t="115866" x="4459288" y="4491038"/>
          <p14:tracePt t="115882" x="4459288" y="4470400"/>
          <p14:tracePt t="115900" x="4449763" y="4459288"/>
          <p14:tracePt t="115916" x="4449763" y="4449763"/>
          <p14:tracePt t="115932" x="4438650" y="4429125"/>
          <p14:tracePt t="115949" x="4438650" y="4419600"/>
          <p14:tracePt t="115966" x="4438650" y="4398963"/>
          <p14:tracePt t="115982" x="4429125" y="4367213"/>
          <p14:tracePt t="115998" x="4419600" y="4348163"/>
          <p14:tracePt t="116015" x="4408488" y="4316413"/>
          <p14:tracePt t="116035" x="4398963" y="4302125"/>
          <p14:tracePt t="116050" x="4378325" y="4281488"/>
          <p14:tracePt t="116066" x="4348163" y="4270375"/>
          <p14:tracePt t="116083" x="4327525" y="4270375"/>
          <p14:tracePt t="116099" x="4316413" y="4260850"/>
          <p14:tracePt t="116116" x="4306888" y="4251325"/>
          <p14:tracePt t="116132" x="4306888" y="4240213"/>
          <p14:tracePt t="116150" x="4306888" y="4230688"/>
          <p14:tracePt t="116168" x="4316413" y="4219575"/>
          <p14:tracePt t="116183" x="4327525" y="4219575"/>
          <p14:tracePt t="116199" x="4316413" y="4230688"/>
          <p14:tracePt t="116215" x="4281488" y="4270375"/>
          <p14:tracePt t="116232" x="4251325" y="4302125"/>
          <p14:tracePt t="116249" x="4210050" y="4327525"/>
          <p14:tracePt t="116265" x="4198938" y="4357688"/>
          <p14:tracePt t="116282" x="4198938" y="4398963"/>
          <p14:tracePt t="116299" x="4198938" y="4429125"/>
          <p14:tracePt t="116316" x="4219575" y="4470400"/>
          <p14:tracePt t="116332" x="4240213" y="4500563"/>
          <p14:tracePt t="116349" x="4260850" y="4525963"/>
          <p14:tracePt t="116366" x="4260850" y="4546600"/>
          <p14:tracePt t="116449" x="4251325" y="4546600"/>
          <p14:tracePt t="116479" x="4240213" y="4546600"/>
          <p14:tracePt t="116496" x="4230688" y="4546600"/>
          <p14:tracePt t="116506" x="4230688" y="4537075"/>
          <p14:tracePt t="116516" x="4219575" y="4537075"/>
          <p14:tracePt t="116532" x="4219575" y="4525963"/>
          <p14:tracePt t="116549" x="4210050" y="4525963"/>
          <p14:tracePt t="116566" x="4198938" y="4525963"/>
          <p14:tracePt t="116582" x="4189413" y="4516438"/>
          <p14:tracePt t="116599" x="4179888" y="4505325"/>
          <p14:tracePt t="116615" x="4168775" y="4505325"/>
          <p14:tracePt t="116633" x="4159250" y="4505325"/>
          <p14:tracePt t="116649" x="4138613" y="4505325"/>
          <p14:tracePt t="116666" x="4127500" y="4505325"/>
          <p14:tracePt t="116682" x="4117975" y="4516438"/>
          <p14:tracePt t="116700" x="4113213" y="4525963"/>
          <p14:tracePt t="116717" x="4113213" y="4546600"/>
          <p14:tracePt t="116733" x="4113213" y="4567238"/>
          <p14:tracePt t="116749" x="4113213" y="4576763"/>
          <p14:tracePt t="116765" x="4113213" y="4597400"/>
          <p14:tracePt t="116782" x="4102100" y="4618038"/>
          <p14:tracePt t="116799" x="4102100" y="4638675"/>
          <p14:tracePt t="116815" x="4092575" y="4659313"/>
          <p14:tracePt t="116832" x="4092575" y="4679950"/>
          <p14:tracePt t="116849" x="4092575" y="4694238"/>
          <p14:tracePt t="116865" x="4092575" y="4705350"/>
          <p14:tracePt t="116882" x="4092575" y="4724400"/>
          <p14:tracePt t="116899" x="4092575" y="4735513"/>
          <p14:tracePt t="116916" x="4092575" y="4745038"/>
          <p14:tracePt t="116933" x="4092575" y="4765675"/>
          <p14:tracePt t="116949" x="4071938" y="4786313"/>
          <p14:tracePt t="116968" x="4062413" y="4806950"/>
          <p14:tracePt t="116983" x="4051300" y="4827588"/>
          <p14:tracePt t="117000" x="4051300" y="4837113"/>
          <p14:tracePt t="117015" x="4041775" y="4837113"/>
          <p14:tracePt t="117042" x="4030663" y="4837113"/>
          <p14:tracePt t="117060" x="4030663" y="4848225"/>
          <p14:tracePt t="117073" x="4030663" y="4857750"/>
          <p14:tracePt t="117087" x="4030663" y="4867275"/>
          <p14:tracePt t="117099" x="4041775" y="4867275"/>
          <p14:tracePt t="117116" x="4051300" y="4873625"/>
          <p14:tracePt t="117132" x="4071938" y="4903788"/>
          <p14:tracePt t="117149" x="4092575" y="4924425"/>
          <p14:tracePt t="117166" x="4092575" y="4945063"/>
          <p14:tracePt t="117183" x="4092575" y="4954588"/>
          <p14:tracePt t="117198" x="4092575" y="4965700"/>
          <p14:tracePt t="117216" x="4081463" y="4965700"/>
          <p14:tracePt t="117235" x="4071938" y="4965700"/>
          <p14:tracePt t="117250" x="4062413" y="4965700"/>
          <p14:tracePt t="117266" x="4051300" y="4965700"/>
          <p14:tracePt t="117282" x="4041775" y="4965700"/>
          <p14:tracePt t="117298" x="4030663" y="4954588"/>
          <p14:tracePt t="117315" x="4021138" y="4945063"/>
          <p14:tracePt t="117332" x="4010025" y="4933950"/>
          <p14:tracePt t="117374" x="4010025" y="4924425"/>
          <p14:tracePt t="117409" x="4021138" y="4924425"/>
          <p14:tracePt t="117487" x="4021138" y="4913313"/>
          <p14:tracePt t="117508" x="4010025" y="4903788"/>
          <p14:tracePt t="117521" x="4010025" y="4894263"/>
          <p14:tracePt t="117539" x="4010025" y="4883150"/>
          <p14:tracePt t="117554" x="4010025" y="4873625"/>
          <p14:tracePt t="117565" x="4000500" y="4867275"/>
          <p14:tracePt t="117583" x="4000500" y="4857750"/>
          <p14:tracePt t="117599" x="4000500" y="4848225"/>
          <p14:tracePt t="117616" x="3990975" y="4837113"/>
          <p14:tracePt t="117633" x="3990975" y="4827588"/>
          <p14:tracePt t="117650" x="3979863" y="4827588"/>
          <p14:tracePt t="117689" x="3979863" y="4837113"/>
          <p14:tracePt t="117706" x="3970338" y="4848225"/>
          <p14:tracePt t="117716" x="3970338" y="4857750"/>
          <p14:tracePt t="117732" x="3970338" y="4867275"/>
          <p14:tracePt t="117749" x="3959225" y="4894263"/>
          <p14:tracePt t="117767" x="3959225" y="4913313"/>
          <p14:tracePt t="117782" x="3949700" y="4945063"/>
          <p14:tracePt t="117799" x="3949700" y="4954588"/>
          <p14:tracePt t="117815" x="3949700" y="4965700"/>
          <p14:tracePt t="117833" x="3938588" y="4984750"/>
          <p14:tracePt t="117849" x="3933825" y="4995863"/>
          <p14:tracePt t="117865" x="3924300" y="5016500"/>
          <p14:tracePt t="117882" x="3903663" y="5046663"/>
          <p14:tracePt t="117902" x="3883025" y="5081588"/>
        </p14:tracePtLst>
      </p14:laserTraceLst>
    </p:ext>
  </p:extLst>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5">
            <a:alphaModFix/>
          </a:blip>
          <a:stretch>
            <a:fillRect/>
          </a:stretch>
        </a:blipFill>
        <a:effectLst/>
      </p:bgPr>
    </p:bg>
    <p:spTree>
      <p:nvGrpSpPr>
        <p:cNvPr id="1" name="Shape 624">
          <a:extLst>
            <a:ext uri="{FF2B5EF4-FFF2-40B4-BE49-F238E27FC236}">
              <a16:creationId xmlns:a16="http://schemas.microsoft.com/office/drawing/2014/main" id="{C7076B9F-5E11-B1E6-FE11-EAA744311A01}"/>
            </a:ext>
          </a:extLst>
        </p:cNvPr>
        <p:cNvGrpSpPr/>
        <p:nvPr/>
      </p:nvGrpSpPr>
      <p:grpSpPr>
        <a:xfrm>
          <a:off x="0" y="0"/>
          <a:ext cx="0" cy="0"/>
          <a:chOff x="0" y="0"/>
          <a:chExt cx="0" cy="0"/>
        </a:xfrm>
      </p:grpSpPr>
      <p:sp>
        <p:nvSpPr>
          <p:cNvPr id="625" name="Google Shape;625;p28">
            <a:extLst>
              <a:ext uri="{FF2B5EF4-FFF2-40B4-BE49-F238E27FC236}">
                <a16:creationId xmlns:a16="http://schemas.microsoft.com/office/drawing/2014/main" id="{ECED4922-D3D9-3300-6E9C-D7C47BBFA514}"/>
              </a:ext>
            </a:extLst>
          </p:cNvPr>
          <p:cNvSpPr txBox="1"/>
          <p:nvPr/>
        </p:nvSpPr>
        <p:spPr>
          <a:xfrm>
            <a:off x="710250" y="457200"/>
            <a:ext cx="7723500" cy="40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500" dirty="0">
                <a:solidFill>
                  <a:srgbClr val="FFFFFF"/>
                </a:solidFill>
                <a:latin typeface="Sue Ellen Francisco"/>
                <a:ea typeface="Sue Ellen Francisco"/>
                <a:cs typeface="Sue Ellen Francisco"/>
                <a:sym typeface="Sue Ellen Francisco"/>
              </a:rPr>
              <a:t>EMERGENCE OF </a:t>
            </a:r>
            <a:r>
              <a:rPr lang="en-US" sz="2500" b="1" dirty="0">
                <a:solidFill>
                  <a:schemeClr val="accent5"/>
                </a:solidFill>
                <a:latin typeface="Sue Ellen Francisco"/>
                <a:ea typeface="Sue Ellen Francisco"/>
                <a:cs typeface="Sue Ellen Francisco"/>
                <a:sym typeface="Sue Ellen Francisco"/>
              </a:rPr>
              <a:t>IRRATIONAL NUMBERS</a:t>
            </a:r>
          </a:p>
        </p:txBody>
      </p:sp>
      <mc:AlternateContent xmlns:mc="http://schemas.openxmlformats.org/markup-compatibility/2006" xmlns:a14="http://schemas.microsoft.com/office/drawing/2010/main">
        <mc:Choice Requires="a14">
          <p:sp>
            <p:nvSpPr>
              <p:cNvPr id="626" name="Google Shape;626;p28">
                <a:extLst>
                  <a:ext uri="{FF2B5EF4-FFF2-40B4-BE49-F238E27FC236}">
                    <a16:creationId xmlns:a16="http://schemas.microsoft.com/office/drawing/2014/main" id="{9371365F-6668-75E1-4E11-DA336ECAA537}"/>
                  </a:ext>
                </a:extLst>
              </p:cNvPr>
              <p:cNvSpPr txBox="1"/>
              <p:nvPr/>
            </p:nvSpPr>
            <p:spPr>
              <a:xfrm>
                <a:off x="624300" y="1013025"/>
                <a:ext cx="7895400" cy="3179400"/>
              </a:xfrm>
              <a:prstGeom prst="rect">
                <a:avLst/>
              </a:prstGeom>
              <a:noFill/>
              <a:ln>
                <a:noFill/>
              </a:ln>
            </p:spPr>
            <p:txBody>
              <a:bodyPr spcFirstLastPara="1" wrap="square" lIns="91425" tIns="91425" rIns="91425" bIns="91425" anchor="t" anchorCtr="0">
                <a:noAutofit/>
              </a:bodyPr>
              <a:lstStyle/>
              <a:p>
                <a:pPr>
                  <a:lnSpc>
                    <a:spcPct val="115000"/>
                  </a:lnSpc>
                </a:pPr>
                <a:r>
                  <a:rPr lang="en-US" dirty="0">
                    <a:solidFill>
                      <a:schemeClr val="bg1"/>
                    </a:solidFill>
                    <a:latin typeface="Barlow Semi Condensed Light"/>
                    <a:ea typeface="Barlow Semi Condensed Light"/>
                    <a:cs typeface="Barlow Semi Condensed Light"/>
                    <a:sym typeface="Barlow Semi Condensed Light"/>
                  </a:rPr>
                  <a:t>As a consequence of the completion of </a:t>
                </a:r>
                <a14:m>
                  <m:oMath xmlns:m="http://schemas.openxmlformats.org/officeDocument/2006/math">
                    <m:r>
                      <a:rPr lang="en-US" i="1" smtClean="0">
                        <a:solidFill>
                          <a:srgbClr val="B6D7A8"/>
                        </a:solidFill>
                        <a:latin typeface="Cambria Math" panose="02040503050406030204" pitchFamily="18" charset="0"/>
                        <a:ea typeface="Cambria Math" panose="02040503050406030204" pitchFamily="18" charset="0"/>
                        <a:cs typeface="Barlow Semi Condensed Light"/>
                        <a:sym typeface="Barlow Semi Condensed Light"/>
                      </a:rPr>
                      <m:t>ℚ</m:t>
                    </m:r>
                  </m:oMath>
                </a14:m>
                <a:r>
                  <a:rPr lang="en-US" dirty="0">
                    <a:solidFill>
                      <a:schemeClr val="bg1"/>
                    </a:solidFill>
                    <a:latin typeface="Barlow Semi Condensed Light"/>
                    <a:ea typeface="Barlow Semi Condensed Light"/>
                    <a:cs typeface="Barlow Semi Condensed Light"/>
                    <a:sym typeface="Barlow Semi Condensed Light"/>
                  </a:rPr>
                  <a:t> to </a:t>
                </a:r>
                <a14:m>
                  <m:oMath xmlns:m="http://schemas.openxmlformats.org/officeDocument/2006/math">
                    <m:r>
                      <a:rPr lang="en-US" i="1">
                        <a:solidFill>
                          <a:srgbClr val="D5A6BD"/>
                        </a:solidFill>
                        <a:latin typeface="Cambria Math" panose="02040503050406030204" pitchFamily="18" charset="0"/>
                        <a:ea typeface="Cambria Math" panose="02040503050406030204" pitchFamily="18" charset="0"/>
                        <a:cs typeface="Barlow Semi Condensed Light"/>
                        <a:sym typeface="Barlow Semi Condensed Light"/>
                      </a:rPr>
                      <m:t>ℝ</m:t>
                    </m:r>
                  </m:oMath>
                </a14:m>
                <a:r>
                  <a:rPr lang="en-US" dirty="0">
                    <a:solidFill>
                      <a:schemeClr val="bg1"/>
                    </a:solidFill>
                    <a:latin typeface="Barlow Semi Condensed Light"/>
                    <a:ea typeface="Barlow Semi Condensed Light"/>
                    <a:cs typeface="Barlow Semi Condensed Light"/>
                    <a:sym typeface="Barlow Semi Condensed Light"/>
                  </a:rPr>
                  <a:t>, the gaps that have been filled are the </a:t>
                </a:r>
                <a:r>
                  <a:rPr lang="en-US" b="1" dirty="0">
                    <a:solidFill>
                      <a:schemeClr val="accent5"/>
                    </a:solidFill>
                    <a:latin typeface="Barlow Semi Condensed Light"/>
                    <a:ea typeface="Barlow Semi Condensed Light"/>
                    <a:cs typeface="Barlow Semi Condensed Light"/>
                    <a:sym typeface="Barlow Semi Condensed Light"/>
                  </a:rPr>
                  <a:t>Irrational Numbers</a:t>
                </a:r>
                <a:r>
                  <a:rPr lang="en-US" dirty="0">
                    <a:solidFill>
                      <a:schemeClr val="bg1"/>
                    </a:solidFill>
                    <a:latin typeface="Barlow Semi Condensed Light"/>
                    <a:ea typeface="Barlow Semi Condensed Light"/>
                    <a:cs typeface="Barlow Semi Condensed Light"/>
                    <a:sym typeface="Barlow Semi Condensed Light"/>
                  </a:rPr>
                  <a:t>, which exist as a subset of the set of all Dedekind cuts where the least upper bound does not exist, emerge.</a:t>
                </a:r>
              </a:p>
              <a:p>
                <a:pPr marL="0" lvl="0" indent="0" algn="l" rtl="0">
                  <a:lnSpc>
                    <a:spcPct val="115000"/>
                  </a:lnSpc>
                  <a:spcBef>
                    <a:spcPts val="1600"/>
                  </a:spcBef>
                  <a:spcAft>
                    <a:spcPts val="0"/>
                  </a:spcAft>
                  <a:buNone/>
                </a:pPr>
                <a:r>
                  <a:rPr lang="en-US" dirty="0">
                    <a:solidFill>
                      <a:srgbClr val="FFFFFF"/>
                    </a:solidFill>
                    <a:latin typeface="Barlow Semi Condensed Light"/>
                    <a:ea typeface="Barlow Semi Condensed Light"/>
                    <a:cs typeface="Barlow Semi Condensed Light"/>
                    <a:sym typeface="Barlow Semi Condensed Light"/>
                  </a:rPr>
                  <a:t>The simplest way to define the </a:t>
                </a:r>
                <a:r>
                  <a:rPr lang="en-US" b="1" dirty="0">
                    <a:solidFill>
                      <a:schemeClr val="accent5"/>
                    </a:solidFill>
                    <a:latin typeface="Barlow Semi Condensed Light"/>
                    <a:ea typeface="Barlow Semi Condensed Light"/>
                    <a:cs typeface="Barlow Semi Condensed Light"/>
                    <a:sym typeface="Barlow Semi Condensed Light"/>
                  </a:rPr>
                  <a:t>Irrational Numbers</a:t>
                </a:r>
                <a:r>
                  <a:rPr lang="en-US" dirty="0">
                    <a:solidFill>
                      <a:srgbClr val="FFFFFF"/>
                    </a:solidFill>
                    <a:latin typeface="Barlow Semi Condensed Light"/>
                    <a:ea typeface="Barlow Semi Condensed Light"/>
                    <a:cs typeface="Barlow Semi Condensed Light"/>
                    <a:sym typeface="Barlow Semi Condensed Light"/>
                  </a:rPr>
                  <a:t> is as follows:</a:t>
                </a:r>
              </a:p>
              <a:p>
                <a:pPr marL="0" lvl="0" indent="0" algn="l" rtl="0">
                  <a:lnSpc>
                    <a:spcPct val="115000"/>
                  </a:lnSpc>
                  <a:spcBef>
                    <a:spcPts val="1600"/>
                  </a:spcBef>
                  <a:spcAft>
                    <a:spcPts val="0"/>
                  </a:spcAft>
                  <a:buNone/>
                </a:pPr>
                <a:endParaRPr lang="en-US" dirty="0">
                  <a:solidFill>
                    <a:srgbClr val="FFFFFF"/>
                  </a:solidFill>
                  <a:latin typeface="Barlow Semi Condensed Light"/>
                  <a:ea typeface="Barlow Semi Condensed Light"/>
                  <a:cs typeface="Barlow Semi Condensed Light"/>
                  <a:sym typeface="Barlow Semi Condensed Light"/>
                </a:endParaRPr>
              </a:p>
              <a:p>
                <a:pPr lvl="0">
                  <a:lnSpc>
                    <a:spcPct val="115000"/>
                  </a:lnSpc>
                  <a:spcBef>
                    <a:spcPts val="1600"/>
                  </a:spcBef>
                </a:pPr>
                <a14:m>
                  <m:oMathPara xmlns:m="http://schemas.openxmlformats.org/officeDocument/2006/math">
                    <m:oMathParaPr>
                      <m:jc m:val="centerGroup"/>
                    </m:oMathParaPr>
                    <m:oMath xmlns:m="http://schemas.openxmlformats.org/officeDocument/2006/math">
                      <m:r>
                        <a:rPr lang="en-US" b="1" i="0" smtClean="0">
                          <a:solidFill>
                            <a:schemeClr val="accent5"/>
                          </a:solidFill>
                          <a:latin typeface="Cambria Math" panose="02040503050406030204" pitchFamily="18" charset="0"/>
                          <a:ea typeface="Cambria Math" panose="02040503050406030204" pitchFamily="18" charset="0"/>
                          <a:cs typeface="Barlow Semi Condensed Light"/>
                          <a:sym typeface="Barlow Semi Condensed Light"/>
                        </a:rPr>
                        <m:t>𝚸</m:t>
                      </m:r>
                      <m:r>
                        <a:rPr lang="en-US" b="1" i="0" smtClean="0">
                          <a:solidFill>
                            <a:schemeClr val="bg1"/>
                          </a:solidFill>
                          <a:latin typeface="Cambria Math" panose="02040503050406030204" pitchFamily="18" charset="0"/>
                          <a:ea typeface="Cambria Math" panose="02040503050406030204" pitchFamily="18" charset="0"/>
                          <a:cs typeface="Barlow Semi Condensed Light"/>
                          <a:sym typeface="Barlow Semi Condensed Light"/>
                        </a:rPr>
                        <m:t>=</m:t>
                      </m:r>
                      <m:r>
                        <a:rPr lang="en-US" i="1">
                          <a:solidFill>
                            <a:srgbClr val="D5A6BD"/>
                          </a:solidFill>
                          <a:latin typeface="Cambria Math" panose="02040503050406030204" pitchFamily="18" charset="0"/>
                          <a:ea typeface="Cambria Math" panose="02040503050406030204" pitchFamily="18" charset="0"/>
                          <a:cs typeface="Barlow Semi Condensed Light"/>
                          <a:sym typeface="Barlow Semi Condensed Light"/>
                        </a:rPr>
                        <m:t>ℝ</m:t>
                      </m:r>
                      <m:r>
                        <a:rPr lang="en-US" b="0" i="1" smtClean="0">
                          <a:solidFill>
                            <a:schemeClr val="bg1"/>
                          </a:solidFill>
                          <a:latin typeface="Cambria Math" panose="02040503050406030204" pitchFamily="18" charset="0"/>
                          <a:ea typeface="Cambria Math" panose="02040503050406030204" pitchFamily="18" charset="0"/>
                          <a:cs typeface="Barlow Semi Condensed Light"/>
                          <a:sym typeface="Barlow Semi Condensed Light"/>
                        </a:rPr>
                        <m:t>/</m:t>
                      </m:r>
                      <m:r>
                        <a:rPr lang="en-US" i="1">
                          <a:solidFill>
                            <a:srgbClr val="B6D7A8"/>
                          </a:solidFill>
                          <a:latin typeface="Cambria Math" panose="02040503050406030204" pitchFamily="18" charset="0"/>
                          <a:ea typeface="Cambria Math" panose="02040503050406030204" pitchFamily="18" charset="0"/>
                          <a:cs typeface="Barlow Semi Condensed Light"/>
                          <a:sym typeface="Barlow Semi Condensed Light"/>
                        </a:rPr>
                        <m:t>ℚ</m:t>
                      </m:r>
                    </m:oMath>
                  </m:oMathPara>
                </a14:m>
                <a:endParaRPr lang="en-US" b="1" dirty="0">
                  <a:solidFill>
                    <a:srgbClr val="FFFFFF"/>
                  </a:solidFill>
                  <a:latin typeface="Barlow Semi Condensed Light"/>
                  <a:ea typeface="Barlow Semi Condensed Light"/>
                  <a:cs typeface="Barlow Semi Condensed Light"/>
                  <a:sym typeface="Barlow Semi Condensed Light"/>
                </a:endParaRPr>
              </a:p>
              <a:p>
                <a:pPr marL="0" lvl="0" indent="0" algn="l" rtl="0">
                  <a:lnSpc>
                    <a:spcPct val="115000"/>
                  </a:lnSpc>
                  <a:spcBef>
                    <a:spcPts val="1600"/>
                  </a:spcBef>
                  <a:spcAft>
                    <a:spcPts val="1600"/>
                  </a:spcAft>
                  <a:buNone/>
                </a:pPr>
                <a:endParaRPr dirty="0">
                  <a:solidFill>
                    <a:srgbClr val="FFFFFF"/>
                  </a:solidFill>
                  <a:latin typeface="Barlow Semi Condensed Light"/>
                  <a:ea typeface="Barlow Semi Condensed Light"/>
                  <a:cs typeface="Barlow Semi Condensed Light"/>
                  <a:sym typeface="Barlow Semi Condensed Light"/>
                </a:endParaRPr>
              </a:p>
            </p:txBody>
          </p:sp>
        </mc:Choice>
        <mc:Fallback xmlns="">
          <p:sp>
            <p:nvSpPr>
              <p:cNvPr id="626" name="Google Shape;626;p28">
                <a:extLst>
                  <a:ext uri="{FF2B5EF4-FFF2-40B4-BE49-F238E27FC236}">
                    <a16:creationId xmlns:a16="http://schemas.microsoft.com/office/drawing/2014/main" id="{9371365F-6668-75E1-4E11-DA336ECAA537}"/>
                  </a:ext>
                </a:extLst>
              </p:cNvPr>
              <p:cNvSpPr txBox="1">
                <a:spLocks noRot="1" noChangeAspect="1" noMove="1" noResize="1" noEditPoints="1" noAdjustHandles="1" noChangeArrowheads="1" noChangeShapeType="1" noTextEdit="1"/>
              </p:cNvSpPr>
              <p:nvPr/>
            </p:nvSpPr>
            <p:spPr>
              <a:xfrm>
                <a:off x="624300" y="1013025"/>
                <a:ext cx="7895400" cy="3179400"/>
              </a:xfrm>
              <a:prstGeom prst="rect">
                <a:avLst/>
              </a:prstGeom>
              <a:blipFill>
                <a:blip r:embed="rId6"/>
                <a:stretch>
                  <a:fillRect l="-160"/>
                </a:stretch>
              </a:blipFill>
              <a:ln>
                <a:noFill/>
              </a:ln>
            </p:spPr>
            <p:txBody>
              <a:bodyPr/>
              <a:lstStyle/>
              <a:p>
                <a:r>
                  <a:rPr lang="en-US">
                    <a:noFill/>
                  </a:rPr>
                  <a:t> </a:t>
                </a:r>
              </a:p>
            </p:txBody>
          </p:sp>
        </mc:Fallback>
      </mc:AlternateContent>
      <p:pic>
        <p:nvPicPr>
          <p:cNvPr id="3" name="Audio 2">
            <a:extLst>
              <a:ext uri="{FF2B5EF4-FFF2-40B4-BE49-F238E27FC236}">
                <a16:creationId xmlns:a16="http://schemas.microsoft.com/office/drawing/2014/main" id="{9D1B8459-4009-4F0A-E89F-DCE3B8A1DE83}"/>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178800" y="4178300"/>
            <a:ext cx="812800" cy="812800"/>
          </a:xfrm>
          <a:prstGeom prst="rect">
            <a:avLst/>
          </a:prstGeom>
        </p:spPr>
      </p:pic>
    </p:spTree>
    <p:extLst>
      <p:ext uri="{BB962C8B-B14F-4D97-AF65-F5344CB8AC3E}">
        <p14:creationId xmlns:p14="http://schemas.microsoft.com/office/powerpoint/2010/main" val="2463014224"/>
      </p:ext>
    </p:extLst>
  </p:cSld>
  <p:clrMapOvr>
    <a:masterClrMapping/>
  </p:clrMapOvr>
  <mc:AlternateContent xmlns:mc="http://schemas.openxmlformats.org/markup-compatibility/2006" xmlns:p14="http://schemas.microsoft.com/office/powerpoint/2010/main">
    <mc:Choice Requires="p14">
      <p:transition spd="slow" p14:dur="2000" advTm="30484"/>
    </mc:Choice>
    <mc:Fallback xmlns="">
      <p:transition spd="slow" advTm="3048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extLst>
    <p:ext uri="{3A86A75C-4F4B-4683-9AE1-C65F6400EC91}">
      <p14:laserTraceLst xmlns:p14="http://schemas.microsoft.com/office/powerpoint/2010/main">
        <p14:tracePtLst>
          <p14:tracePt t="856" x="3903663" y="5133975"/>
          <p14:tracePt t="868" x="3903663" y="5113338"/>
          <p14:tracePt t="885" x="3913188" y="5081588"/>
          <p14:tracePt t="902" x="3924300" y="5026025"/>
          <p14:tracePt t="918" x="3933825" y="4965700"/>
          <p14:tracePt t="935" x="3938588" y="4894263"/>
          <p14:tracePt t="952" x="3938588" y="4837113"/>
          <p14:tracePt t="968" x="3949700" y="4756150"/>
          <p14:tracePt t="985" x="3949700" y="4684713"/>
          <p14:tracePt t="1002" x="3959225" y="4597400"/>
          <p14:tracePt t="1018" x="3970338" y="4516438"/>
          <p14:tracePt t="1035" x="3990975" y="4408488"/>
          <p14:tracePt t="1052" x="4000500" y="4316413"/>
          <p14:tracePt t="1068" x="4021138" y="4219575"/>
          <p14:tracePt t="1084" x="4030663" y="4159250"/>
          <p14:tracePt t="1101" x="4041775" y="4081463"/>
          <p14:tracePt t="1119" x="4051300" y="4021138"/>
          <p14:tracePt t="1135" x="4071938" y="3933825"/>
          <p14:tracePt t="1151" x="4092575" y="3832225"/>
          <p14:tracePt t="1167" x="4102100" y="3765550"/>
          <p14:tracePt t="1184" x="4117975" y="3705225"/>
          <p14:tracePt t="1201" x="4138613" y="3622675"/>
          <p14:tracePt t="1217" x="4159250" y="3556000"/>
          <p14:tracePt t="1235" x="4179888" y="3484563"/>
          <p14:tracePt t="1251" x="4210050" y="3398838"/>
          <p14:tracePt t="1268" x="4240213" y="3316288"/>
          <p14:tracePt t="1285" x="4281488" y="3214688"/>
          <p14:tracePt t="1302" x="4316413" y="3138488"/>
          <p14:tracePt t="1318" x="4378325" y="3009900"/>
          <p14:tracePt t="1334" x="4449763" y="2878138"/>
          <p14:tracePt t="1351" x="4495800" y="2790825"/>
          <p14:tracePt t="1368" x="4537075" y="2709863"/>
          <p14:tracePt t="1384" x="4576763" y="2643188"/>
          <p14:tracePt t="1401" x="4597400" y="2571750"/>
          <p14:tracePt t="1418" x="4618038" y="2520950"/>
          <p14:tracePt t="1437" x="4627563" y="2479675"/>
          <p14:tracePt t="1452" x="4638675" y="2444750"/>
          <p14:tracePt t="1468" x="4648200" y="2424113"/>
          <p14:tracePt t="1484" x="4659313" y="2413000"/>
          <p14:tracePt t="1501" x="4664075" y="2393950"/>
          <p14:tracePt t="1504" x="4673600" y="2382838"/>
          <p14:tracePt t="1519" x="4673600" y="2373313"/>
          <p14:tracePt t="1536" x="4684713" y="2362200"/>
          <p14:tracePt t="1551" x="4694238" y="2332038"/>
          <p14:tracePt t="1568" x="4705350" y="2322513"/>
          <p14:tracePt t="1585" x="4714875" y="2301875"/>
          <p14:tracePt t="1601" x="4724400" y="2276475"/>
          <p14:tracePt t="1617" x="4735513" y="2255838"/>
          <p14:tracePt t="1635" x="4745038" y="2244725"/>
          <p14:tracePt t="1651" x="4756150" y="2224088"/>
          <p14:tracePt t="1668" x="4756150" y="2193925"/>
          <p14:tracePt t="1684" x="4776788" y="2152650"/>
          <p14:tracePt t="1701" x="4786313" y="2122488"/>
          <p14:tracePt t="1718" x="4795838" y="2076450"/>
          <p14:tracePt t="1735" x="4806950" y="2016125"/>
          <p14:tracePt t="1751" x="4816475" y="1974850"/>
          <p14:tracePt t="1768" x="4827588" y="1928813"/>
          <p14:tracePt t="1785" x="4837113" y="1898650"/>
          <p14:tracePt t="1802" x="4837113" y="1866900"/>
          <p14:tracePt t="1818" x="4848225" y="1836738"/>
          <p14:tracePt t="1835" x="4848225" y="1816100"/>
          <p14:tracePt t="1851" x="4848225" y="1795463"/>
          <p14:tracePt t="1868" x="4848225" y="1785938"/>
          <p14:tracePt t="1884" x="4848225" y="1765300"/>
          <p14:tracePt t="1901" x="4848225" y="1755775"/>
          <p14:tracePt t="1918" x="4848225" y="1730375"/>
          <p14:tracePt t="1934" x="4848225" y="1689100"/>
          <p14:tracePt t="1951" x="4848225" y="1658938"/>
          <p14:tracePt t="1967" x="4852988" y="1627188"/>
          <p14:tracePt t="1984" x="4852988" y="1608138"/>
          <p14:tracePt t="2001" x="4852988" y="1587500"/>
          <p14:tracePt t="2018" x="4852988" y="1562100"/>
          <p14:tracePt t="2034" x="4852988" y="1479550"/>
          <p14:tracePt t="2051" x="4848225" y="1387475"/>
          <p14:tracePt t="2068" x="4837113" y="1331913"/>
          <p14:tracePt t="2085" x="4816475" y="1270000"/>
          <p14:tracePt t="2101" x="4795838" y="1239838"/>
          <p14:tracePt t="2117" x="4786313" y="1219200"/>
          <p14:tracePt t="2135" x="4776788" y="1209675"/>
          <p14:tracePt t="2152" x="4765675" y="1198563"/>
          <p14:tracePt t="2168" x="4765675" y="1193800"/>
          <p14:tracePt t="2261" x="4756150" y="1193800"/>
          <p14:tracePt t="2269" x="4756150" y="1184275"/>
          <p14:tracePt t="2285" x="4756150" y="1173163"/>
          <p14:tracePt t="2303" x="4765675" y="1163638"/>
          <p14:tracePt t="2320" x="4776788" y="1152525"/>
          <p14:tracePt t="2336" x="4786313" y="1143000"/>
          <p14:tracePt t="2354" x="4795838" y="1133475"/>
          <p14:tracePt t="2369" x="4795838" y="1122363"/>
          <p14:tracePt t="2385" x="4816475" y="1092200"/>
          <p14:tracePt t="2401" x="4837113" y="1062038"/>
          <p14:tracePt t="2418" x="4852988" y="1041400"/>
          <p14:tracePt t="2434" x="4873625" y="1020763"/>
          <p14:tracePt t="2451" x="4883150" y="1009650"/>
          <p14:tracePt t="2470" x="4894263" y="1009650"/>
          <p14:tracePt t="2486" x="4894263" y="1004888"/>
          <p14:tracePt t="2501" x="4903788" y="1004888"/>
          <p14:tracePt t="2518" x="4903788" y="995363"/>
          <p14:tracePt t="2535" x="4924425" y="974725"/>
          <p14:tracePt t="2551" x="4933950" y="965200"/>
          <p14:tracePt t="2568" x="4945063" y="954088"/>
          <p14:tracePt t="2585" x="4954588" y="954088"/>
          <p14:tracePt t="2603" x="4954588" y="965200"/>
          <p14:tracePt t="2618" x="4954588" y="974725"/>
          <p14:tracePt t="2634" x="4954588" y="995363"/>
          <p14:tracePt t="2651" x="4945063" y="1009650"/>
          <p14:tracePt t="2668" x="4945063" y="1041400"/>
          <p14:tracePt t="2685" x="4933950" y="1081088"/>
          <p14:tracePt t="2701" x="4933950" y="1122363"/>
          <p14:tracePt t="2718" x="4924425" y="1152525"/>
          <p14:tracePt t="2734" x="4924425" y="1193800"/>
          <p14:tracePt t="2751" x="4924425" y="1209675"/>
          <p14:tracePt t="2767" x="4924425" y="1219200"/>
          <p14:tracePt t="2801" x="4933950" y="1219200"/>
          <p14:tracePt t="2835" x="4945063" y="1219200"/>
          <p14:tracePt t="2854" x="4945063" y="1209675"/>
          <p14:tracePt t="2866" x="4954588" y="1198563"/>
          <p14:tracePt t="2892" x="4965700" y="1193800"/>
          <p14:tracePt t="2917" x="4965700" y="1184275"/>
          <p14:tracePt t="2935" x="4965700" y="1163638"/>
          <p14:tracePt t="2951" x="4975225" y="1163638"/>
          <p14:tracePt t="2979" x="4984750" y="1163638"/>
          <p14:tracePt t="3143" x="4984750" y="1152525"/>
          <p14:tracePt t="3332" x="4975225" y="1152525"/>
          <p14:tracePt t="3356" x="4965700" y="1152525"/>
          <p14:tracePt t="3372" x="4954588" y="1152525"/>
          <p14:tracePt t="3377" x="4945063" y="1152525"/>
          <p14:tracePt t="3385" x="4933950" y="1152525"/>
          <p14:tracePt t="3402" x="4924425" y="1152525"/>
          <p14:tracePt t="3418" x="4894263" y="1152525"/>
          <p14:tracePt t="3434" x="4862513" y="1152525"/>
          <p14:tracePt t="3451" x="4837113" y="1163638"/>
          <p14:tracePt t="3468" x="4816475" y="1184275"/>
          <p14:tracePt t="3484" x="4786313" y="1193800"/>
          <p14:tracePt t="3501" x="4765675" y="1193800"/>
          <p14:tracePt t="3518" x="4735513" y="1193800"/>
          <p14:tracePt t="3535" x="4714875" y="1193800"/>
          <p14:tracePt t="3552" x="4705350" y="1184275"/>
          <p14:tracePt t="3568" x="4694238" y="1152525"/>
          <p14:tracePt t="3585" x="4694238" y="1133475"/>
          <p14:tracePt t="3601" x="4694238" y="1092200"/>
          <p14:tracePt t="3618" x="4694238" y="1062038"/>
          <p14:tracePt t="3635" x="4705350" y="1041400"/>
          <p14:tracePt t="3652" x="4714875" y="1030288"/>
          <p14:tracePt t="3668" x="4724400" y="1009650"/>
          <p14:tracePt t="3685" x="4745038" y="1004888"/>
          <p14:tracePt t="3688" x="4756150" y="1004888"/>
          <p14:tracePt t="3770" x="4756150" y="1009650"/>
          <p14:tracePt t="3791" x="4756150" y="1020763"/>
          <p14:tracePt t="3806" x="4765675" y="1020763"/>
          <p14:tracePt t="3877" x="4765675" y="1030288"/>
          <p14:tracePt t="3901" x="4776788" y="1041400"/>
          <p14:tracePt t="3918" x="4776788" y="1062038"/>
          <p14:tracePt t="3935" x="4786313" y="1081088"/>
          <p14:tracePt t="3952" x="4795838" y="1101725"/>
          <p14:tracePt t="3968" x="4806950" y="1122363"/>
          <p14:tracePt t="3985" x="4816475" y="1133475"/>
          <p14:tracePt t="4001" x="4827588" y="1143000"/>
          <p14:tracePt t="4056" x="4827588" y="1133475"/>
          <p14:tracePt t="4072" x="4827588" y="1122363"/>
          <p14:tracePt t="4083" x="4816475" y="1122363"/>
          <p14:tracePt t="4091" x="4816475" y="1112838"/>
          <p14:tracePt t="4105" x="4816475" y="1101725"/>
          <p14:tracePt t="4136" x="4816475" y="1092200"/>
          <p14:tracePt t="4174" x="4806950" y="1092200"/>
          <p14:tracePt t="4202" x="4795838" y="1092200"/>
          <p14:tracePt t="4220" x="4786313" y="1092200"/>
          <p14:tracePt t="4235" x="4776788" y="1092200"/>
          <p14:tracePt t="4251" x="4756150" y="1092200"/>
          <p14:tracePt t="4268" x="4724400" y="1101725"/>
          <p14:tracePt t="4285" x="4694238" y="1133475"/>
          <p14:tracePt t="4302" x="4659313" y="1152525"/>
          <p14:tracePt t="4319" x="4608513" y="1193800"/>
          <p14:tracePt t="4335" x="4567238" y="1230313"/>
          <p14:tracePt t="4351" x="4495800" y="1290638"/>
          <p14:tracePt t="4368" x="4449763" y="1352550"/>
          <p14:tracePt t="4384" x="4408488" y="1387475"/>
          <p14:tracePt t="4401" x="4367213" y="1438275"/>
          <p14:tracePt t="4417" x="4348163" y="1458913"/>
          <p14:tracePt t="4434" x="4337050" y="1470025"/>
          <p14:tracePt t="4452" x="4327525" y="1479550"/>
          <p14:tracePt t="4468" x="4316413" y="1490663"/>
          <p14:tracePt t="4493" x="4306888" y="1490663"/>
          <p14:tracePt t="4565" x="4306888" y="1479550"/>
          <p14:tracePt t="4573" x="4306888" y="1470025"/>
          <p14:tracePt t="4589" x="4306888" y="1458913"/>
          <p14:tracePt t="4605" x="4306888" y="1449388"/>
          <p14:tracePt t="4621" x="4306888" y="1438275"/>
          <p14:tracePt t="4635" x="4306888" y="1428750"/>
          <p14:tracePt t="4653" x="4306888" y="1419225"/>
          <p14:tracePt t="4670" x="4306888" y="1408113"/>
          <p14:tracePt t="4688" x="4306888" y="1398588"/>
          <p14:tracePt t="4704" x="4306888" y="1387475"/>
          <p14:tracePt t="4718" x="4306888" y="1377950"/>
          <p14:tracePt t="4735" x="4306888" y="1373188"/>
          <p14:tracePt t="4751" x="4306888" y="1362075"/>
          <p14:tracePt t="4768" x="4306888" y="1352550"/>
          <p14:tracePt t="4785" x="4306888" y="1331913"/>
          <p14:tracePt t="4802" x="4306888" y="1322388"/>
          <p14:tracePt t="4819" x="4306888" y="1311275"/>
          <p14:tracePt t="4835" x="4316413" y="1311275"/>
          <p14:tracePt t="4851" x="4316413" y="1301750"/>
          <p14:tracePt t="4868" x="4316413" y="1290638"/>
          <p14:tracePt t="4884" x="4327525" y="1270000"/>
          <p14:tracePt t="4901" x="4327525" y="1260475"/>
          <p14:tracePt t="4917" x="4337050" y="1239838"/>
          <p14:tracePt t="4935" x="4337050" y="1219200"/>
          <p14:tracePt t="4951" x="4348163" y="1209675"/>
          <p14:tracePt t="4968" x="4348163" y="1198563"/>
          <p14:tracePt t="4985" x="4348163" y="1184275"/>
          <p14:tracePt t="5002" x="4348163" y="1163638"/>
          <p14:tracePt t="5019" x="4348163" y="1133475"/>
          <p14:tracePt t="5035" x="4357688" y="1112838"/>
          <p14:tracePt t="5051" x="4357688" y="1081088"/>
          <p14:tracePt t="5068" x="4357688" y="1062038"/>
          <p14:tracePt t="5085" x="4357688" y="1020763"/>
          <p14:tracePt t="5102" x="4357688" y="984250"/>
          <p14:tracePt t="5118" x="4357688" y="944563"/>
          <p14:tracePt t="5135" x="4357688" y="903288"/>
          <p14:tracePt t="5151" x="4357688" y="882650"/>
          <p14:tracePt t="5168" x="4357688" y="873125"/>
          <p14:tracePt t="5219" x="4348163" y="873125"/>
          <p14:tracePt t="5241" x="4348163" y="862013"/>
          <p14:tracePt t="5355" x="4348163" y="852488"/>
          <p14:tracePt t="5623" x="4337050" y="852488"/>
          <p14:tracePt t="5804" x="4337050" y="841375"/>
          <p14:tracePt t="5824" x="4337050" y="831850"/>
          <p14:tracePt t="5857" x="4337050" y="827088"/>
          <p14:tracePt t="5873" x="4348163" y="827088"/>
          <p14:tracePt t="5879" x="4348163" y="815975"/>
          <p14:tracePt t="5892" x="4357688" y="815975"/>
          <p14:tracePt t="5902" x="4357688" y="806450"/>
          <p14:tracePt t="5918" x="4367213" y="806450"/>
          <p14:tracePt t="5935" x="4387850" y="795338"/>
          <p14:tracePt t="5951" x="4408488" y="776288"/>
          <p14:tracePt t="5968" x="4429125" y="765175"/>
          <p14:tracePt t="5984" x="4459288" y="755650"/>
          <p14:tracePt t="6001" x="4479925" y="744538"/>
          <p14:tracePt t="6017" x="4505325" y="735013"/>
          <p14:tracePt t="6034" x="4525963" y="735013"/>
          <p14:tracePt t="6051" x="4546600" y="714375"/>
          <p14:tracePt t="6068" x="4556125" y="704850"/>
          <p14:tracePt t="6085" x="4587875" y="693738"/>
          <p14:tracePt t="6102" x="4608513" y="673100"/>
          <p14:tracePt t="6118" x="4627563" y="652463"/>
          <p14:tracePt t="6135" x="4659313" y="642938"/>
          <p14:tracePt t="6151" x="4684713" y="638175"/>
          <p14:tracePt t="6168" x="4705350" y="617538"/>
          <p14:tracePt t="6184" x="4735513" y="608013"/>
          <p14:tracePt t="6201" x="4745038" y="596900"/>
          <p14:tracePt t="6219" x="4765675" y="576263"/>
          <p14:tracePt t="6234" x="4776788" y="555625"/>
          <p14:tracePt t="6275" x="4776788" y="566738"/>
          <p14:tracePt t="6290" x="4776788" y="576263"/>
          <p14:tracePt t="6304" x="4776788" y="587375"/>
          <p14:tracePt t="6320" x="4776788" y="596900"/>
          <p14:tracePt t="6339" x="4776788" y="608013"/>
          <p14:tracePt t="6348" x="4786313" y="608013"/>
          <p14:tracePt t="6370" x="4786313" y="617538"/>
          <p14:tracePt t="6401" x="4795838" y="627063"/>
          <p14:tracePt t="6419" x="4795838" y="638175"/>
          <p14:tracePt t="6439" x="4795838" y="642938"/>
          <p14:tracePt t="6456" x="4795838" y="652463"/>
          <p14:tracePt t="6478" x="4795838" y="663575"/>
          <p14:tracePt t="6524" x="4786313" y="663575"/>
          <p14:tracePt t="6530" x="4786313" y="673100"/>
          <p14:tracePt t="6536" x="4776788" y="673100"/>
          <p14:tracePt t="6573" x="4765675" y="673100"/>
          <p14:tracePt t="6586" x="4765675" y="684213"/>
          <p14:tracePt t="6603" x="4765675" y="693738"/>
          <p14:tracePt t="6618" x="4756150" y="693738"/>
          <p14:tracePt t="6635" x="4756150" y="704850"/>
          <p14:tracePt t="6651" x="4756150" y="714375"/>
          <p14:tracePt t="6668" x="4745038" y="735013"/>
          <p14:tracePt t="6685" x="4745038" y="744538"/>
          <p14:tracePt t="6702" x="4735513" y="765175"/>
          <p14:tracePt t="6718" x="4724400" y="785813"/>
          <p14:tracePt t="6735" x="4724400" y="806450"/>
          <p14:tracePt t="6751" x="4714875" y="827088"/>
          <p14:tracePt t="6767" x="4694238" y="862013"/>
          <p14:tracePt t="6785" x="4684713" y="882650"/>
          <p14:tracePt t="6801" x="4664075" y="944563"/>
          <p14:tracePt t="6818" x="4648200" y="995363"/>
          <p14:tracePt t="6835" x="4618038" y="1050925"/>
          <p14:tracePt t="6852" x="4608513" y="1092200"/>
          <p14:tracePt t="6868" x="4587875" y="1143000"/>
          <p14:tracePt t="6885" x="4576763" y="1184275"/>
          <p14:tracePt t="6901" x="4567238" y="1209675"/>
          <p14:tracePt t="6918" x="4567238" y="1230313"/>
          <p14:tracePt t="6935" x="4556125" y="1260475"/>
          <p14:tracePt t="6951" x="4556125" y="1270000"/>
          <p14:tracePt t="6968" x="4546600" y="1281113"/>
          <p14:tracePt t="6984" x="4546600" y="1290638"/>
          <p14:tracePt t="7002" x="4537075" y="1301750"/>
          <p14:tracePt t="7018" x="4525963" y="1311275"/>
          <p14:tracePt t="7102" x="4525963" y="1301750"/>
          <p14:tracePt t="7134" x="4537075" y="1301750"/>
          <p14:tracePt t="7152" x="4537075" y="1290638"/>
          <p14:tracePt t="7171" x="4537075" y="1281113"/>
          <p14:tracePt t="7185" x="4546600" y="1281113"/>
          <p14:tracePt t="7201" x="4546600" y="1270000"/>
          <p14:tracePt t="7218" x="4556125" y="1270000"/>
          <p14:tracePt t="7235" x="4556125" y="1260475"/>
          <p14:tracePt t="7265" x="4567238" y="1260475"/>
          <p14:tracePt t="7302" x="4567238" y="1270000"/>
          <p14:tracePt t="7309" x="4576763" y="1270000"/>
          <p14:tracePt t="7320" x="4576763" y="1281113"/>
          <p14:tracePt t="7335" x="4576763" y="1290638"/>
          <p14:tracePt t="7353" x="4576763" y="1301750"/>
          <p14:tracePt t="7368" x="4587875" y="1311275"/>
          <p14:tracePt t="7427" x="4587875" y="1322388"/>
          <p14:tracePt t="7442" x="4587875" y="1331913"/>
          <p14:tracePt t="7609" x="4587875" y="1322388"/>
          <p14:tracePt t="7638" x="4587875" y="1311275"/>
          <p14:tracePt t="7645" x="4587875" y="1301750"/>
          <p14:tracePt t="7672" x="4587875" y="1290638"/>
          <p14:tracePt t="7699" x="4587875" y="1281113"/>
          <p14:tracePt t="7724" x="4587875" y="1270000"/>
          <p14:tracePt t="7747" x="4587875" y="1260475"/>
          <p14:tracePt t="7754" x="4597400" y="1260475"/>
          <p14:tracePt t="7773" x="4608513" y="1260475"/>
          <p14:tracePt t="7791" x="4608513" y="1250950"/>
          <p14:tracePt t="7823" x="4608513" y="1239838"/>
          <p14:tracePt t="7831" x="4618038" y="1239838"/>
          <p14:tracePt t="7853" x="4618038" y="1230313"/>
          <p14:tracePt t="7868" x="4627563" y="1230313"/>
          <p14:tracePt t="7885" x="4638675" y="1230313"/>
          <p14:tracePt t="7939" x="4648200" y="1230313"/>
          <p14:tracePt t="7958" x="4648200" y="1219200"/>
          <p14:tracePt t="8006" x="4659313" y="1219200"/>
          <p14:tracePt t="8081" x="4664075" y="1219200"/>
          <p14:tracePt t="8113" x="4664075" y="1209675"/>
          <p14:tracePt t="8141" x="4664075" y="1198563"/>
          <p14:tracePt t="8188" x="4664075" y="1193800"/>
          <p14:tracePt t="8360" x="4659313" y="1193800"/>
          <p14:tracePt t="8406" x="4659313" y="1198563"/>
          <p14:tracePt t="8416" x="4648200" y="1198563"/>
          <p14:tracePt t="8426" x="4648200" y="1209675"/>
          <p14:tracePt t="8449" x="4648200" y="1219200"/>
          <p14:tracePt t="8455" x="4648200" y="1230313"/>
          <p14:tracePt t="8469" x="4648200" y="1239838"/>
          <p14:tracePt t="8485" x="4638675" y="1250950"/>
          <p14:tracePt t="8501" x="4627563" y="1281113"/>
          <p14:tracePt t="8518" x="4618038" y="1322388"/>
          <p14:tracePt t="8535" x="4608513" y="1373188"/>
          <p14:tracePt t="8551" x="4608513" y="1419225"/>
          <p14:tracePt t="8568" x="4608513" y="1500188"/>
          <p14:tracePt t="8584" x="4608513" y="1566863"/>
          <p14:tracePt t="8601" x="4608513" y="1668463"/>
          <p14:tracePt t="8618" x="4608513" y="1730375"/>
          <p14:tracePt t="8635" x="4608513" y="1795463"/>
          <p14:tracePt t="8651" x="4618038" y="1887538"/>
          <p14:tracePt t="8668" x="4627563" y="1954213"/>
          <p14:tracePt t="8685" x="4638675" y="2046288"/>
          <p14:tracePt t="8702" x="4638675" y="2108200"/>
          <p14:tracePt t="8717" x="4659313" y="2184400"/>
          <p14:tracePt t="8735" x="4664075" y="2224088"/>
          <p14:tracePt t="8751" x="4684713" y="2286000"/>
          <p14:tracePt t="8768" x="4694238" y="2322513"/>
          <p14:tracePt t="8785" x="4705350" y="2362200"/>
          <p14:tracePt t="8802" x="4714875" y="2403475"/>
          <p14:tracePt t="8818" x="4724400" y="2465388"/>
          <p14:tracePt t="8835" x="4735513" y="2520950"/>
          <p14:tracePt t="8851" x="4735513" y="2571750"/>
          <p14:tracePt t="8868" x="4745038" y="2613025"/>
          <p14:tracePt t="8884" x="4756150" y="2663825"/>
          <p14:tracePt t="8901" x="4765675" y="2698750"/>
          <p14:tracePt t="8918" x="4776788" y="2719388"/>
          <p14:tracePt t="8935" x="4786313" y="2751138"/>
          <p14:tracePt t="8951" x="4795838" y="2770188"/>
          <p14:tracePt t="8968" x="4816475" y="2801938"/>
          <p14:tracePt t="8985" x="4827588" y="2822575"/>
          <p14:tracePt t="9001" x="4848225" y="2847975"/>
          <p14:tracePt t="9019" x="4862513" y="2878138"/>
          <p14:tracePt t="9035" x="4883150" y="2919413"/>
          <p14:tracePt t="9052" x="4903788" y="2959100"/>
          <p14:tracePt t="9069" x="4924425" y="2990850"/>
          <p14:tracePt t="9085" x="4933950" y="3030538"/>
          <p14:tracePt t="9101" x="4965700" y="3076575"/>
          <p14:tracePt t="9118" x="4975225" y="3117850"/>
          <p14:tracePt t="9135" x="4995863" y="3159125"/>
          <p14:tracePt t="9151" x="5005388" y="3189288"/>
          <p14:tracePt t="9168" x="5016500" y="3214688"/>
          <p14:tracePt t="9185" x="5016500" y="3244850"/>
          <p14:tracePt t="9201" x="5016500" y="3265488"/>
          <p14:tracePt t="9218" x="5016500" y="3276600"/>
          <p14:tracePt t="9235" x="5016500" y="3286125"/>
          <p14:tracePt t="9252" x="5016500" y="3295650"/>
          <p14:tracePt t="9269" x="5016500" y="3316288"/>
          <p14:tracePt t="9285" x="5016500" y="3327400"/>
          <p14:tracePt t="9302" x="5016500" y="3336925"/>
          <p14:tracePt t="9319" x="5016500" y="3348038"/>
          <p14:tracePt t="9335" x="5016500" y="3367088"/>
          <p14:tracePt t="9351" x="5016500" y="3398838"/>
          <p14:tracePt t="9368" x="5016500" y="3433763"/>
          <p14:tracePt t="9384" x="5016500" y="3454400"/>
          <p14:tracePt t="9401" x="5016500" y="3484563"/>
          <p14:tracePt t="9418" x="5016500" y="3495675"/>
          <p14:tracePt t="9434" x="5016500" y="3505200"/>
          <p14:tracePt t="9452" x="5005388" y="3516313"/>
          <p14:tracePt t="9470" x="5005388" y="3525838"/>
          <p14:tracePt t="9525" x="4984750" y="3525838"/>
          <p14:tracePt t="9592" x="4984750" y="3516313"/>
          <p14:tracePt t="9608" x="4975225" y="3516313"/>
          <p14:tracePt t="9689" x="4975225" y="3525838"/>
          <p14:tracePt t="9708" x="4975225" y="3536950"/>
          <p14:tracePt t="9719" x="4975225" y="3546475"/>
          <p14:tracePt t="9735" x="4975225" y="3556000"/>
          <p14:tracePt t="9751" x="4975225" y="3576638"/>
          <p14:tracePt t="9768" x="4975225" y="3581400"/>
          <p14:tracePt t="9785" x="4975225" y="3592513"/>
          <p14:tracePt t="9802" x="4965700" y="3592513"/>
          <p14:tracePt t="9820" x="4954588" y="3581400"/>
          <p14:tracePt t="9835" x="4945063" y="3576638"/>
          <p14:tracePt t="9851" x="4913313" y="3536950"/>
          <p14:tracePt t="9868" x="4883150" y="3484563"/>
          <p14:tracePt t="9885" x="4848225" y="3403600"/>
          <p14:tracePt t="9901" x="4827588" y="3357563"/>
          <p14:tracePt t="9918" x="4816475" y="3316288"/>
          <p14:tracePt t="9935" x="4795838" y="3276600"/>
          <p14:tracePt t="9951" x="4786313" y="3224213"/>
          <p14:tracePt t="9968" x="4786313" y="3198813"/>
          <p14:tracePt t="9984" x="4776788" y="3168650"/>
          <p14:tracePt t="10002" x="4776788" y="3127375"/>
          <p14:tracePt t="10018" x="4776788" y="3108325"/>
          <p14:tracePt t="10035" x="4765675" y="3097213"/>
          <p14:tracePt t="10051" x="4756150" y="3076575"/>
          <p14:tracePt t="10068" x="4745038" y="3055938"/>
          <p14:tracePt t="10085" x="4735513" y="3036888"/>
          <p14:tracePt t="10102" x="4724400" y="3009900"/>
          <p14:tracePt t="10118" x="4714875" y="2959100"/>
          <p14:tracePt t="10135" x="4694238" y="2919413"/>
          <p14:tracePt t="10152" x="4684713" y="2887663"/>
          <p14:tracePt t="10168" x="4673600" y="2867025"/>
          <p14:tracePt t="10185" x="4664075" y="2847975"/>
          <p14:tracePt t="10201" x="4659313" y="2822575"/>
          <p14:tracePt t="10218" x="4659313" y="2801938"/>
          <p14:tracePt t="10234" x="4648200" y="2781300"/>
          <p14:tracePt t="10251" x="4638675" y="2751138"/>
          <p14:tracePt t="10268" x="4627563" y="2719388"/>
          <p14:tracePt t="10285" x="4627563" y="2698750"/>
          <p14:tracePt t="10301" x="4618038" y="2689225"/>
          <p14:tracePt t="10319" x="4618038" y="2679700"/>
          <p14:tracePt t="10335" x="4618038" y="2668588"/>
          <p14:tracePt t="10351" x="4618038" y="2663825"/>
          <p14:tracePt t="10368" x="4618038" y="2652713"/>
          <p14:tracePt t="10385" x="4618038" y="2643188"/>
          <p14:tracePt t="10402" x="4618038" y="2633663"/>
          <p14:tracePt t="10418" x="4608513" y="2622550"/>
          <p14:tracePt t="10456" x="4608513" y="2613025"/>
          <p14:tracePt t="10467" x="4608513" y="2601913"/>
          <p14:tracePt t="10493" x="4597400" y="2601913"/>
          <p14:tracePt t="10503" x="4597400" y="2592388"/>
          <p14:tracePt t="10529" x="4597400" y="2581275"/>
          <p14:tracePt t="10552" x="4597400" y="2571750"/>
          <p14:tracePt t="10575" x="4597400" y="2562225"/>
          <p14:tracePt t="10588" x="4587875" y="2551113"/>
          <p14:tracePt t="10606" x="4587875" y="2541588"/>
          <p14:tracePt t="10619" x="4576763" y="2530475"/>
          <p14:tracePt t="10643" x="4576763" y="2520950"/>
          <p14:tracePt t="10652" x="4576763" y="2509838"/>
          <p14:tracePt t="10669" x="4576763" y="2500313"/>
          <p14:tracePt t="10688" x="4567238" y="2490788"/>
          <p14:tracePt t="10705" x="4567238" y="2479675"/>
          <p14:tracePt t="10807" x="4567238" y="2490788"/>
          <p14:tracePt t="10824" x="4576763" y="2500313"/>
          <p14:tracePt t="10835" x="4576763" y="2509838"/>
          <p14:tracePt t="10851" x="4587875" y="2520950"/>
          <p14:tracePt t="10868" x="4597400" y="2541588"/>
          <p14:tracePt t="10885" x="4618038" y="2562225"/>
          <p14:tracePt t="10902" x="4638675" y="2581275"/>
          <p14:tracePt t="10918" x="4648200" y="2601913"/>
          <p14:tracePt t="10935" x="4664075" y="2613025"/>
          <p14:tracePt t="10951" x="4673600" y="2622550"/>
          <p14:tracePt t="10968" x="4684713" y="2643188"/>
          <p14:tracePt t="10985" x="4694238" y="2652713"/>
          <p14:tracePt t="11005" x="4705350" y="2652713"/>
          <p14:tracePt t="11068" x="4714875" y="2652713"/>
          <p14:tracePt t="11205" x="4714875" y="2663825"/>
          <p14:tracePt t="11223" x="4724400" y="2663825"/>
          <p14:tracePt t="11234" x="4724400" y="2668588"/>
          <p14:tracePt t="11256" x="4724400" y="2679700"/>
          <p14:tracePt t="11298" x="4724400" y="2689225"/>
          <p14:tracePt t="11321" x="4724400" y="2698750"/>
          <p14:tracePt t="11342" x="4724400" y="2709863"/>
          <p14:tracePt t="11361" x="4724400" y="2719388"/>
          <p14:tracePt t="11388" x="4724400" y="2730500"/>
          <p14:tracePt t="11394" x="4724400" y="2740025"/>
          <p14:tracePt t="11412" x="4724400" y="2751138"/>
          <p14:tracePt t="11452" x="4714875" y="2760663"/>
          <p14:tracePt t="11476" x="4705350" y="2760663"/>
          <p14:tracePt t="11486" x="4705350" y="2770188"/>
          <p14:tracePt t="11505" x="4694238" y="2770188"/>
          <p14:tracePt t="11519" x="4694238" y="2781300"/>
          <p14:tracePt t="11538" x="4694238" y="2790825"/>
          <p14:tracePt t="11657" x="4684713" y="2790825"/>
          <p14:tracePt t="11673" x="4684713" y="2781300"/>
          <p14:tracePt t="11699" x="4684713" y="2770188"/>
          <p14:tracePt t="11743" x="4684713" y="2760663"/>
          <p14:tracePt t="11776" x="4684713" y="2751138"/>
          <p14:tracePt t="11804" x="4684713" y="2740025"/>
          <p14:tracePt t="11823" x="4684713" y="2730500"/>
          <p14:tracePt t="11855" x="4684713" y="2719388"/>
          <p14:tracePt t="11916" x="4684713" y="2709863"/>
          <p14:tracePt t="12427" x="4684713" y="2719388"/>
          <p14:tracePt t="12524" x="4684713" y="2730500"/>
          <p14:tracePt t="12580" x="4684713" y="2740025"/>
          <p14:tracePt t="12621" x="4684713" y="2751138"/>
          <p14:tracePt t="12677" x="4684713" y="2760663"/>
          <p14:tracePt t="12709" x="4684713" y="2770188"/>
          <p14:tracePt t="12749" x="4694238" y="2770188"/>
          <p14:tracePt t="12756" x="4694238" y="2781300"/>
          <p14:tracePt t="12857" x="4694238" y="2790825"/>
          <p14:tracePt t="13002" x="4705350" y="2790825"/>
          <p14:tracePt t="13206" x="4705350" y="2781300"/>
          <p14:tracePt t="13236" x="4705350" y="2770188"/>
          <p14:tracePt t="13487" x="4705350" y="2760663"/>
          <p14:tracePt t="13563" x="4714875" y="2751138"/>
          <p14:tracePt t="13591" x="4724400" y="2751138"/>
          <p14:tracePt t="13624" x="4735513" y="2751138"/>
          <p14:tracePt t="13640" x="4735513" y="2740025"/>
          <p14:tracePt t="13659" x="4745038" y="2740025"/>
          <p14:tracePt t="13689" x="4756150" y="2740025"/>
          <p14:tracePt t="13710" x="4756150" y="2730500"/>
          <p14:tracePt t="13723" x="4765675" y="2730500"/>
          <p14:tracePt t="13757" x="4776788" y="2730500"/>
          <p14:tracePt t="13799" x="4786313" y="2730500"/>
          <p14:tracePt t="13835" x="4795838" y="2730500"/>
          <p14:tracePt t="13865" x="4806950" y="2730500"/>
          <p14:tracePt t="13898" x="4806950" y="2740025"/>
          <p14:tracePt t="14006" x="4816475" y="2740025"/>
          <p14:tracePt t="14045" x="4827588" y="2740025"/>
          <p14:tracePt t="14094" x="4837113" y="2740025"/>
          <p14:tracePt t="14115" x="4837113" y="2730500"/>
          <p14:tracePt t="14135" x="4848225" y="2730500"/>
          <p14:tracePt t="14152" x="4848225" y="2719388"/>
          <p14:tracePt t="14168" x="4852988" y="2719388"/>
          <p14:tracePt t="14185" x="4852988" y="2709863"/>
          <p14:tracePt t="14201" x="4862513" y="2709863"/>
          <p14:tracePt t="14221" x="4862513" y="2698750"/>
          <p14:tracePt t="14264" x="4862513" y="2689225"/>
          <p14:tracePt t="14287" x="4873625" y="2689225"/>
          <p14:tracePt t="14352" x="4883150" y="2689225"/>
          <p14:tracePt t="14395" x="4894263" y="2689225"/>
          <p14:tracePt t="14452" x="4903788" y="2689225"/>
          <p14:tracePt t="14515" x="4913313" y="2689225"/>
          <p14:tracePt t="14548" x="4924425" y="2689225"/>
          <p14:tracePt t="14563" x="4924425" y="2698750"/>
          <p14:tracePt t="14586" x="4933950" y="2698750"/>
          <p14:tracePt t="14601" x="4933950" y="2709863"/>
          <p14:tracePt t="14620" x="4945063" y="2709863"/>
          <p14:tracePt t="14636" x="4945063" y="2719388"/>
          <p14:tracePt t="14655" x="4945063" y="2730500"/>
          <p14:tracePt t="14669" x="4954588" y="2730500"/>
          <p14:tracePt t="14685" x="4954588" y="2740025"/>
          <p14:tracePt t="14704" x="4954588" y="2751138"/>
          <p14:tracePt t="14741" x="4954588" y="2760663"/>
          <p14:tracePt t="14787" x="4954588" y="2770188"/>
          <p14:tracePt t="14843" x="4954588" y="2781300"/>
          <p14:tracePt t="15069" x="4954588" y="2770188"/>
          <p14:tracePt t="15102" x="4954588" y="2760663"/>
          <p14:tracePt t="15129" x="4954588" y="2751138"/>
          <p14:tracePt t="15382" x="4954588" y="2740025"/>
          <p14:tracePt t="15573" x="4965700" y="2740025"/>
          <p14:tracePt t="15785" x="4965700" y="2730500"/>
          <p14:tracePt t="16177" x="4954588" y="2730500"/>
          <p14:tracePt t="16197" x="4945063" y="2730500"/>
          <p14:tracePt t="16206" x="4933950" y="2730500"/>
          <p14:tracePt t="16223" x="4913313" y="2730500"/>
          <p14:tracePt t="16236" x="4903788" y="2740025"/>
          <p14:tracePt t="16252" x="4883150" y="2740025"/>
          <p14:tracePt t="16268" x="4852988" y="2740025"/>
          <p14:tracePt t="16285" x="4827588" y="2740025"/>
          <p14:tracePt t="16301" x="4786313" y="2740025"/>
          <p14:tracePt t="16318" x="4765675" y="2740025"/>
          <p14:tracePt t="16335" x="4735513" y="2740025"/>
          <p14:tracePt t="16351" x="4705350" y="2740025"/>
          <p14:tracePt t="16368" x="4673600" y="2740025"/>
          <p14:tracePt t="16385" x="4659313" y="2740025"/>
          <p14:tracePt t="16401" x="4627563" y="2740025"/>
          <p14:tracePt t="16418" x="4597400" y="2740025"/>
          <p14:tracePt t="16434" x="4576763" y="2740025"/>
          <p14:tracePt t="16452" x="4567238" y="2740025"/>
          <p14:tracePt t="16468" x="4546600" y="2751138"/>
          <p14:tracePt t="16485" x="4537075" y="2751138"/>
          <p14:tracePt t="16488" x="4516438" y="2751138"/>
          <p14:tracePt t="16506" x="4495800" y="2751138"/>
          <p14:tracePt t="16518" x="4484688" y="2751138"/>
          <p14:tracePt t="16535" x="4479925" y="2751138"/>
          <p14:tracePt t="16552" x="4459288" y="2740025"/>
          <p14:tracePt t="16568" x="4438650" y="2730500"/>
          <p14:tracePt t="16585" x="4419600" y="2730500"/>
          <p14:tracePt t="16601" x="4398963" y="2719388"/>
          <p14:tracePt t="16618" x="4387850" y="2709863"/>
          <p14:tracePt t="16635" x="4367213" y="2698750"/>
          <p14:tracePt t="16651" x="4357688" y="2689225"/>
          <p14:tracePt t="16668" x="4357688" y="2679700"/>
          <p14:tracePt t="16685" x="4348163" y="2668588"/>
          <p14:tracePt t="16707" x="4348163" y="2663825"/>
          <p14:tracePt t="16738" x="4337050" y="2663825"/>
          <p14:tracePt t="16872" x="4327525" y="2663825"/>
          <p14:tracePt t="16937" x="4316413" y="2663825"/>
          <p14:tracePt t="16956" x="4316413" y="2652713"/>
          <p14:tracePt t="17012" x="4316413" y="2643188"/>
          <p14:tracePt t="17077" x="4327525" y="2643188"/>
          <p14:tracePt t="17095" x="4337050" y="2643188"/>
          <p14:tracePt t="17111" x="4348163" y="2643188"/>
          <p14:tracePt t="17142" x="4357688" y="2643188"/>
          <p14:tracePt t="17159" x="4357688" y="2652713"/>
          <p14:tracePt t="17174" x="4367213" y="2652713"/>
          <p14:tracePt t="17187" x="4367213" y="2663825"/>
          <p14:tracePt t="17202" x="4378325" y="2663825"/>
          <p14:tracePt t="17220" x="4387850" y="2663825"/>
          <p14:tracePt t="17253" x="4398963" y="2663825"/>
          <p14:tracePt t="17296" x="4408488" y="2663825"/>
          <p14:tracePt t="17341" x="4408488" y="2652713"/>
          <p14:tracePt t="17368" x="4408488" y="2643188"/>
          <p14:tracePt t="17385" x="4408488" y="2633663"/>
          <p14:tracePt t="17401" x="4419600" y="2622550"/>
          <p14:tracePt t="17418" x="4419600" y="2592388"/>
          <p14:tracePt t="17435" x="4438650" y="2541588"/>
          <p14:tracePt t="17451" x="4449763" y="2490788"/>
          <p14:tracePt t="17468" x="4470400" y="2454275"/>
          <p14:tracePt t="17485" x="4484688" y="2413000"/>
          <p14:tracePt t="17501" x="4505325" y="2382838"/>
          <p14:tracePt t="17518" x="4525963" y="2362200"/>
          <p14:tracePt t="17535" x="4537075" y="2341563"/>
          <p14:tracePt t="17551" x="4546600" y="2311400"/>
          <p14:tracePt t="17568" x="4556125" y="2295525"/>
          <p14:tracePt t="17585" x="4567238" y="2265363"/>
          <p14:tracePt t="17601" x="4576763" y="2235200"/>
          <p14:tracePt t="17618" x="4587875" y="2214563"/>
          <p14:tracePt t="17621" x="4608513" y="2193925"/>
          <p14:tracePt t="17644" x="4608513" y="2184400"/>
          <p14:tracePt t="17652" x="4627563" y="2143125"/>
          <p14:tracePt t="17668" x="4638675" y="2112963"/>
          <p14:tracePt t="17685" x="4648200" y="2066925"/>
          <p14:tracePt t="17701" x="4664075" y="2005013"/>
          <p14:tracePt t="17718" x="4673600" y="1933575"/>
          <p14:tracePt t="17735" x="4694238" y="1898650"/>
          <p14:tracePt t="17752" x="4705350" y="1857375"/>
          <p14:tracePt t="17768" x="4724400" y="1816100"/>
          <p14:tracePt t="17785" x="4735513" y="1776413"/>
          <p14:tracePt t="17801" x="4756150" y="1730375"/>
          <p14:tracePt t="17818" x="4776788" y="1679575"/>
          <p14:tracePt t="17835" x="4795838" y="1638300"/>
          <p14:tracePt t="17851" x="4816475" y="1587500"/>
          <p14:tracePt t="17868" x="4837113" y="1562100"/>
          <p14:tracePt t="17884" x="4852988" y="1520825"/>
          <p14:tracePt t="17901" x="4862513" y="1500188"/>
          <p14:tracePt t="17918" x="4883150" y="1470025"/>
          <p14:tracePt t="17935" x="4894263" y="1458913"/>
          <p14:tracePt t="17951" x="4903788" y="1458913"/>
          <p14:tracePt t="17968" x="4913313" y="1458913"/>
          <p14:tracePt t="17984" x="4924425" y="1458913"/>
          <p14:tracePt t="18001" x="4933950" y="1458913"/>
          <p14:tracePt t="18018" x="4933950" y="1470025"/>
          <p14:tracePt t="18034" x="4933950" y="1479550"/>
          <p14:tracePt t="18051" x="4945063" y="1490663"/>
          <p14:tracePt t="18068" x="4945063" y="1500188"/>
          <p14:tracePt t="18095" x="4945063" y="1520825"/>
          <p14:tracePt t="18109" x="4945063" y="1530350"/>
          <p14:tracePt t="18138" x="4945063" y="1541463"/>
          <p14:tracePt t="18152" x="4933950" y="1541463"/>
          <p14:tracePt t="18168" x="4924425" y="1562100"/>
          <p14:tracePt t="18184" x="4924425" y="1566863"/>
          <p14:tracePt t="18202" x="4913313" y="1576388"/>
          <p14:tracePt t="18218" x="4913313" y="1587500"/>
          <p14:tracePt t="18234" x="4903788" y="1608138"/>
          <p14:tracePt t="18251" x="4903788" y="1627188"/>
          <p14:tracePt t="18268" x="4894263" y="1638300"/>
          <p14:tracePt t="18285" x="4883150" y="1647825"/>
          <p14:tracePt t="18302" x="4873625" y="1647825"/>
          <p14:tracePt t="18318" x="4873625" y="1658938"/>
          <p14:tracePt t="18335" x="4862513" y="1668463"/>
          <p14:tracePt t="18352" x="4852988" y="1668463"/>
          <p14:tracePt t="18368" x="4852988" y="1679575"/>
          <p14:tracePt t="18385" x="4848225" y="1698625"/>
          <p14:tracePt t="18415" x="4837113" y="1698625"/>
          <p14:tracePt t="18432" x="4837113" y="1709738"/>
          <p14:tracePt t="18454" x="4827588" y="1709738"/>
          <p14:tracePt t="18482" x="4816475" y="1709738"/>
          <p14:tracePt t="18602" x="4816475" y="1719263"/>
          <p14:tracePt t="18619" x="4816475" y="1730375"/>
          <p14:tracePt t="18649" x="4816475" y="1739900"/>
          <p14:tracePt t="18851" x="4816475" y="1730375"/>
          <p14:tracePt t="18880" x="4816475" y="1719263"/>
          <p14:tracePt t="18909" x="4816475" y="1709738"/>
          <p14:tracePt t="18949" x="4816475" y="1698625"/>
          <p14:tracePt t="19008" x="4816475" y="1689100"/>
          <p14:tracePt t="19028" x="4816475" y="1679575"/>
          <p14:tracePt t="19043" x="4827588" y="1679575"/>
          <p14:tracePt t="19126" x="4837113" y="1679575"/>
          <p14:tracePt t="19194" x="4848225" y="1679575"/>
          <p14:tracePt t="19226" x="4848225" y="1689100"/>
          <p14:tracePt t="19238" x="4852988" y="1698625"/>
          <p14:tracePt t="19254" x="4852988" y="1709738"/>
          <p14:tracePt t="19269" x="4862513" y="1719263"/>
          <p14:tracePt t="19285" x="4873625" y="1739900"/>
          <p14:tracePt t="19301" x="4883150" y="1755775"/>
          <p14:tracePt t="19318" x="4903788" y="1776413"/>
          <p14:tracePt t="19335" x="4913313" y="1795463"/>
          <p14:tracePt t="19351" x="4924425" y="1816100"/>
          <p14:tracePt t="19368" x="4933950" y="1827213"/>
          <p14:tracePt t="19385" x="4945063" y="1836738"/>
          <p14:tracePt t="19401" x="4945063" y="1847850"/>
          <p14:tracePt t="19418" x="4954588" y="1847850"/>
          <p14:tracePt t="19434" x="4965700" y="1847850"/>
          <p14:tracePt t="19457" x="4975225" y="1847850"/>
          <p14:tracePt t="19474" x="4984750" y="1847850"/>
          <p14:tracePt t="19508" x="4995863" y="1847850"/>
          <p14:tracePt t="19522" x="5005388" y="1847850"/>
          <p14:tracePt t="19550" x="5016500" y="1847850"/>
          <p14:tracePt t="19573" x="5026025" y="1847850"/>
          <p14:tracePt t="19591" x="5030788" y="1847850"/>
          <p14:tracePt t="19619" x="5041900" y="1847850"/>
          <p14:tracePt t="19637" x="5051425" y="1866900"/>
          <p14:tracePt t="19652" x="5062538" y="1887538"/>
          <p14:tracePt t="19659" x="5062538" y="1898650"/>
          <p14:tracePt t="19668" x="5062538" y="1908175"/>
          <p14:tracePt t="19685" x="5072063" y="1928813"/>
          <p14:tracePt t="19701" x="5081588" y="1944688"/>
          <p14:tracePt t="19718" x="5092700" y="1984375"/>
          <p14:tracePt t="19735" x="5102225" y="2036763"/>
          <p14:tracePt t="19751" x="5102225" y="2066925"/>
          <p14:tracePt t="19768" x="5113338" y="2108200"/>
          <p14:tracePt t="19785" x="5133975" y="2152650"/>
          <p14:tracePt t="19801" x="5143500" y="2205038"/>
          <p14:tracePt t="19818" x="5143500" y="2244725"/>
          <p14:tracePt t="19834" x="5153025" y="2295525"/>
          <p14:tracePt t="19851" x="5153025" y="2332038"/>
          <p14:tracePt t="19868" x="5164138" y="2373313"/>
          <p14:tracePt t="19885" x="5173663" y="2433638"/>
          <p14:tracePt t="19901" x="5184775" y="2474913"/>
          <p14:tracePt t="19918" x="5194300" y="2509838"/>
          <p14:tracePt t="19935" x="5194300" y="2551113"/>
          <p14:tracePt t="19951" x="5205413" y="2601913"/>
          <p14:tracePt t="19968" x="5210175" y="2622550"/>
          <p14:tracePt t="19985" x="5210175" y="2643188"/>
          <p14:tracePt t="20001" x="5219700" y="2663825"/>
          <p14:tracePt t="20063" x="5230813" y="2663825"/>
          <p14:tracePt t="20111" x="5230813" y="2652713"/>
          <p14:tracePt t="20129" x="5230813" y="2643188"/>
          <p14:tracePt t="20147" x="5230813" y="2633663"/>
          <p14:tracePt t="20181" x="5230813" y="2622550"/>
          <p14:tracePt t="20194" x="5230813" y="2613025"/>
          <p14:tracePt t="20220" x="5230813" y="2601913"/>
          <p14:tracePt t="20235" x="5230813" y="2592388"/>
          <p14:tracePt t="20252" x="5230813" y="2581275"/>
          <p14:tracePt t="20270" x="5219700" y="2581275"/>
          <p14:tracePt t="20289" x="5210175" y="2581275"/>
          <p14:tracePt t="20316" x="5205413" y="2581275"/>
          <p14:tracePt t="20415" x="5205413" y="2592388"/>
          <p14:tracePt t="20467" x="5205413" y="2601913"/>
          <p14:tracePt t="20619" x="5205413" y="2592388"/>
          <p14:tracePt t="20652" x="5205413" y="2581275"/>
          <p14:tracePt t="20672" x="5194300" y="2571750"/>
          <p14:tracePt t="20708" x="5194300" y="2581275"/>
          <p14:tracePt t="20714" x="5194300" y="2592388"/>
          <p14:tracePt t="20724" x="5194300" y="2601913"/>
          <p14:tracePt t="20752" x="5194300" y="2613025"/>
          <p14:tracePt t="20768" x="5184775" y="2613025"/>
          <p14:tracePt t="20824" x="5184775" y="2622550"/>
          <p14:tracePt t="20856" x="5184775" y="2633663"/>
          <p14:tracePt t="20906" x="5194300" y="2633663"/>
          <p14:tracePt t="20924" x="5205413" y="2633663"/>
          <p14:tracePt t="20938" x="5210175" y="2633663"/>
          <p14:tracePt t="21002" x="5219700" y="2633663"/>
          <p14:tracePt t="21014" x="5230813" y="2633663"/>
          <p14:tracePt t="21032" x="5240338" y="2633663"/>
          <p14:tracePt t="21049" x="5251450" y="2633663"/>
          <p14:tracePt t="21073" x="5260975" y="2633663"/>
          <p14:tracePt t="21123" x="5270500" y="2633663"/>
          <p14:tracePt t="21154" x="5281613" y="2633663"/>
          <p14:tracePt t="21160" x="5281613" y="2643188"/>
          <p14:tracePt t="21169" x="5291138" y="2643188"/>
          <p14:tracePt t="21185" x="5291138" y="2652713"/>
          <p14:tracePt t="21201" x="5302250" y="2652713"/>
          <p14:tracePt t="21218" x="5302250" y="2663825"/>
          <p14:tracePt t="21235" x="5311775" y="2668588"/>
          <p14:tracePt t="21251" x="5322888" y="2679700"/>
          <p14:tracePt t="21268" x="5332413" y="2689225"/>
          <p14:tracePt t="21285" x="5341938" y="2698750"/>
          <p14:tracePt t="21301" x="5353050" y="2719388"/>
          <p14:tracePt t="21318" x="5353050" y="2730500"/>
          <p14:tracePt t="21335" x="5362575" y="2740025"/>
          <p14:tracePt t="21352" x="5362575" y="2751138"/>
          <p14:tracePt t="21368" x="5373688" y="2751138"/>
          <p14:tracePt t="21385" x="5373688" y="2760663"/>
          <p14:tracePt t="21406" x="5383213" y="2760663"/>
          <p14:tracePt t="21499" x="5383213" y="2751138"/>
          <p14:tracePt t="21554" x="5383213" y="2740025"/>
          <p14:tracePt t="21733" x="5383213" y="2730500"/>
          <p14:tracePt t="21914" x="5394325" y="2730500"/>
          <p14:tracePt t="22091" x="5399088" y="2730500"/>
          <p14:tracePt t="22116" x="5399088" y="2719388"/>
          <p14:tracePt t="22148" x="5399088" y="2709863"/>
          <p14:tracePt t="22170" x="5399088" y="2698750"/>
          <p14:tracePt t="22176" x="5399088" y="2689225"/>
          <p14:tracePt t="22189" x="5399088" y="2679700"/>
          <p14:tracePt t="22202" x="5399088" y="2668588"/>
          <p14:tracePt t="22219" x="5399088" y="2663825"/>
          <p14:tracePt t="22235" x="5399088" y="2643188"/>
          <p14:tracePt t="22252" x="5399088" y="2622550"/>
          <p14:tracePt t="22268" x="5399088" y="2592388"/>
          <p14:tracePt t="22285" x="5399088" y="2541588"/>
          <p14:tracePt t="22301" x="5399088" y="2509838"/>
          <p14:tracePt t="22318" x="5399088" y="2465388"/>
          <p14:tracePt t="22335" x="5399088" y="2393950"/>
          <p14:tracePt t="22351" x="5399088" y="2301875"/>
          <p14:tracePt t="22368" x="5399088" y="2235200"/>
          <p14:tracePt t="22385" x="5408613" y="2173288"/>
          <p14:tracePt t="22401" x="5429250" y="2087563"/>
          <p14:tracePt t="22418" x="5438775" y="1995488"/>
          <p14:tracePt t="22434" x="5449888" y="1944688"/>
          <p14:tracePt t="22451" x="5459413" y="1887538"/>
          <p14:tracePt t="22468" x="5459413" y="1847850"/>
          <p14:tracePt t="22485" x="5470525" y="1806575"/>
          <p14:tracePt t="22502" x="5470525" y="1776413"/>
          <p14:tracePt t="22518" x="5480050" y="1744663"/>
          <p14:tracePt t="22535" x="5491163" y="1719263"/>
          <p14:tracePt t="22551" x="5500688" y="1698625"/>
          <p14:tracePt t="22568" x="5510213" y="1679575"/>
          <p14:tracePt t="22585" x="5521325" y="1679575"/>
          <p14:tracePt t="22601" x="5530850" y="1668463"/>
          <p14:tracePt t="22641" x="5530850" y="1658938"/>
          <p14:tracePt t="22656" x="5541963" y="1658938"/>
          <p14:tracePt t="22765" x="5541963" y="1668463"/>
          <p14:tracePt t="22785" x="5541963" y="1679575"/>
          <p14:tracePt t="22803" x="5541963" y="1689100"/>
          <p14:tracePt t="22819" x="5541963" y="1698625"/>
          <p14:tracePt t="22835" x="5541963" y="1709738"/>
          <p14:tracePt t="22851" x="5541963" y="1719263"/>
          <p14:tracePt t="22868" x="5541963" y="1730375"/>
          <p14:tracePt t="22885" x="5541963" y="1739900"/>
          <p14:tracePt t="22901" x="5541963" y="1744663"/>
          <p14:tracePt t="22918" x="5541963" y="1755775"/>
          <p14:tracePt t="22935" x="5530850" y="1765300"/>
          <p14:tracePt t="22951" x="5530850" y="1776413"/>
          <p14:tracePt t="22968" x="5530850" y="1785938"/>
          <p14:tracePt t="22985" x="5530850" y="1806575"/>
          <p14:tracePt t="23001" x="5530850" y="1816100"/>
          <p14:tracePt t="23018" x="5530850" y="1827213"/>
          <p14:tracePt t="23034" x="5521325" y="1847850"/>
          <p14:tracePt t="23051" x="5521325" y="1857375"/>
          <p14:tracePt t="23068" x="5521325" y="1866900"/>
          <p14:tracePt t="23085" x="5510213" y="1878013"/>
          <p14:tracePt t="23102" x="5510213" y="1887538"/>
          <p14:tracePt t="23118" x="5500688" y="1898650"/>
          <p14:tracePt t="23135" x="5500688" y="1908175"/>
          <p14:tracePt t="23152" x="5491163" y="1908175"/>
          <p14:tracePt t="23168" x="5491163" y="1919288"/>
          <p14:tracePt t="23185" x="5491163" y="1928813"/>
          <p14:tracePt t="23202" x="5480050" y="1928813"/>
          <p14:tracePt t="23381" x="5480050" y="1933575"/>
          <p14:tracePt t="23420" x="5480050" y="1944688"/>
          <p14:tracePt t="23458" x="5480050" y="1954213"/>
          <p14:tracePt t="23465" x="5480050" y="1965325"/>
          <p14:tracePt t="23481" x="5480050" y="1974850"/>
          <p14:tracePt t="23504" x="5480050" y="1984375"/>
          <p14:tracePt t="23518" x="5480050" y="1995488"/>
          <p14:tracePt t="23535" x="5480050" y="2016125"/>
          <p14:tracePt t="23552" x="5480050" y="2025650"/>
          <p14:tracePt t="23568" x="5480050" y="2055813"/>
          <p14:tracePt t="23585" x="5480050" y="2087563"/>
          <p14:tracePt t="23601" x="5491163" y="2108200"/>
          <p14:tracePt t="23618" x="5491163" y="2122488"/>
          <p14:tracePt t="23635" x="5500688" y="2143125"/>
          <p14:tracePt t="23651" x="5510213" y="2173288"/>
          <p14:tracePt t="23668" x="5510213" y="2193925"/>
          <p14:tracePt t="23685" x="5521325" y="2224088"/>
          <p14:tracePt t="23701" x="5521325" y="2235200"/>
          <p14:tracePt t="23718" x="5530850" y="2244725"/>
          <p14:tracePt t="23734" x="5530850" y="2255838"/>
          <p14:tracePt t="23751" x="5541963" y="2265363"/>
          <p14:tracePt t="23768" x="5541963" y="2276475"/>
          <p14:tracePt t="23785" x="5541963" y="2286000"/>
          <p14:tracePt t="23801" x="5551488" y="2295525"/>
          <p14:tracePt t="23818" x="5551488" y="2301875"/>
          <p14:tracePt t="23904" x="5562600" y="2301875"/>
          <p14:tracePt t="23973" x="5562600" y="2311400"/>
          <p14:tracePt t="24126" x="5572125" y="2311400"/>
          <p14:tracePt t="24189" x="5576888" y="2311400"/>
          <p14:tracePt t="24259" x="5588000" y="2311400"/>
          <p14:tracePt t="24355" x="5597525" y="2322513"/>
          <p14:tracePt t="24380" x="5608638" y="2332038"/>
          <p14:tracePt t="24404" x="5608638" y="2341563"/>
          <p14:tracePt t="24409" x="5618163" y="2341563"/>
          <p14:tracePt t="24422" x="5618163" y="2352675"/>
          <p14:tracePt t="24438" x="5627688" y="2352675"/>
          <p14:tracePt t="24452" x="5627688" y="2362200"/>
          <p14:tracePt t="24468" x="5638800" y="2373313"/>
          <p14:tracePt t="24485" x="5659438" y="2393950"/>
          <p14:tracePt t="24501" x="5668963" y="2413000"/>
          <p14:tracePt t="24519" x="5680075" y="2444750"/>
          <p14:tracePt t="24535" x="5699125" y="2474913"/>
          <p14:tracePt t="24551" x="5719763" y="2530475"/>
          <p14:tracePt t="24568" x="5740400" y="2581275"/>
          <p14:tracePt t="24585" x="5765800" y="2643188"/>
          <p14:tracePt t="24602" x="5776913" y="2698750"/>
          <p14:tracePt t="24618" x="5786438" y="2770188"/>
          <p14:tracePt t="24635" x="5807075" y="2841625"/>
          <p14:tracePt t="24652" x="5807075" y="2898775"/>
          <p14:tracePt t="24668" x="5816600" y="2949575"/>
          <p14:tracePt t="24685" x="5816600" y="2979738"/>
          <p14:tracePt t="24702" x="5816600" y="3009900"/>
          <p14:tracePt t="24718" x="5816600" y="3021013"/>
          <p14:tracePt t="24735" x="5816600" y="3030538"/>
          <p14:tracePt t="24781" x="5816600" y="3021013"/>
          <p14:tracePt t="24788" x="5816600" y="3009900"/>
          <p14:tracePt t="24803" x="5816600" y="3000375"/>
          <p14:tracePt t="24819" x="5807075" y="2979738"/>
          <p14:tracePt t="24835" x="5807075" y="2959100"/>
          <p14:tracePt t="24851" x="5795963" y="2919413"/>
          <p14:tracePt t="24868" x="5786438" y="2898775"/>
          <p14:tracePt t="24885" x="5776913" y="2847975"/>
          <p14:tracePt t="24901" x="5761038" y="2801938"/>
          <p14:tracePt t="24918" x="5740400" y="2740025"/>
          <p14:tracePt t="24935" x="5710238" y="2663825"/>
          <p14:tracePt t="24951" x="5699125" y="2592388"/>
          <p14:tracePt t="24968" x="5699125" y="2551113"/>
          <p14:tracePt t="24985" x="5699125" y="2500313"/>
          <p14:tracePt t="25001" x="5689600" y="2433638"/>
          <p14:tracePt t="25018" x="5680075" y="2373313"/>
          <p14:tracePt t="25034" x="5668963" y="2301875"/>
          <p14:tracePt t="25051" x="5668963" y="2255838"/>
          <p14:tracePt t="25068" x="5668963" y="2205038"/>
          <p14:tracePt t="25085" x="5668963" y="2163763"/>
          <p14:tracePt t="25102" x="5668963" y="2133600"/>
          <p14:tracePt t="25118" x="5668963" y="2108200"/>
          <p14:tracePt t="25135" x="5668963" y="2087563"/>
          <p14:tracePt t="25151" x="5680075" y="2076450"/>
          <p14:tracePt t="25168" x="5689600" y="2066925"/>
          <p14:tracePt t="25185" x="5710238" y="2066925"/>
          <p14:tracePt t="25201" x="5719763" y="2066925"/>
          <p14:tracePt t="25218" x="5740400" y="2066925"/>
          <p14:tracePt t="25240" x="5751513" y="2066925"/>
          <p14:tracePt t="25252" x="5761038" y="2076450"/>
          <p14:tracePt t="25340" x="5761038" y="2066925"/>
          <p14:tracePt t="25367" x="5761038" y="2055813"/>
          <p14:tracePt t="25385" x="5761038" y="2046288"/>
          <p14:tracePt t="25517" x="5761038" y="2055813"/>
          <p14:tracePt t="25531" x="5761038" y="2066925"/>
          <p14:tracePt t="25547" x="5761038" y="2076450"/>
          <p14:tracePt t="25553" x="5761038" y="2087563"/>
          <p14:tracePt t="25571" x="5761038" y="2097088"/>
          <p14:tracePt t="25585" x="5761038" y="2108200"/>
          <p14:tracePt t="25602" x="5761038" y="2112963"/>
          <p14:tracePt t="25618" x="5761038" y="2133600"/>
          <p14:tracePt t="25635" x="5761038" y="2143125"/>
          <p14:tracePt t="25651" x="5761038" y="2152650"/>
          <p14:tracePt t="25668" x="5751513" y="2163763"/>
          <p14:tracePt t="25723" x="5740400" y="2163763"/>
          <p14:tracePt t="25740" x="5740400" y="2173288"/>
          <p14:tracePt t="25758" x="5730875" y="2173288"/>
          <p14:tracePt t="25772" x="5730875" y="2184400"/>
          <p14:tracePt t="25789" x="5719763" y="2184400"/>
          <p14:tracePt t="25803" x="5710238" y="2184400"/>
          <p14:tracePt t="25819" x="5710238" y="2193925"/>
          <p14:tracePt t="25836" x="5699125" y="2193925"/>
          <p14:tracePt t="25852" x="5699125" y="2205038"/>
          <p14:tracePt t="25873" x="5689600" y="2214563"/>
          <p14:tracePt t="25888" x="5680075" y="2224088"/>
          <p14:tracePt t="25905" x="5668963" y="2235200"/>
          <p14:tracePt t="25919" x="5668963" y="2244725"/>
          <p14:tracePt t="25935" x="5659438" y="2244725"/>
          <p14:tracePt t="25951" x="5648325" y="2276475"/>
          <p14:tracePt t="25968" x="5648325" y="2301875"/>
          <p14:tracePt t="25985" x="5638800" y="2352675"/>
          <p14:tracePt t="26002" x="5627688" y="2403475"/>
          <p14:tracePt t="26018" x="5597525" y="2490788"/>
          <p14:tracePt t="26034" x="5576888" y="2581275"/>
          <p14:tracePt t="26051" x="5530850" y="2698750"/>
          <p14:tracePt t="26068" x="5480050" y="2801938"/>
          <p14:tracePt t="26085" x="5394325" y="2928938"/>
          <p14:tracePt t="26101" x="5281613" y="3067050"/>
          <p14:tracePt t="26118" x="5194300" y="3168650"/>
          <p14:tracePt t="26135" x="5092700" y="3327400"/>
          <p14:tracePt t="26151" x="5026025" y="3454400"/>
          <p14:tracePt t="26168" x="4954588" y="3581400"/>
          <p14:tracePt t="26185" x="4873625" y="3714750"/>
          <p14:tracePt t="26201" x="4837113" y="3811588"/>
          <p14:tracePt t="26218" x="4816475" y="3873500"/>
          <p14:tracePt t="26235" x="4806950" y="3933825"/>
          <p14:tracePt t="26251" x="4806950" y="3979863"/>
          <p14:tracePt t="26268" x="4795838" y="4030663"/>
          <p14:tracePt t="26285" x="4795838" y="4081463"/>
          <p14:tracePt t="26301" x="4786313" y="4113213"/>
          <p14:tracePt t="26318" x="4776788" y="4122738"/>
          <p14:tracePt t="26335" x="4765675" y="4122738"/>
          <p14:tracePt t="26351" x="4745038" y="4122738"/>
          <p14:tracePt t="26368" x="4714875" y="4133850"/>
          <p14:tracePt t="26385" x="4664075" y="4148138"/>
          <p14:tracePt t="26401" x="4627563" y="4159250"/>
          <p14:tracePt t="26418" x="4576763" y="4159250"/>
          <p14:tracePt t="26434" x="4525963" y="4133850"/>
          <p14:tracePt t="26451" x="4459288" y="4062413"/>
          <p14:tracePt t="26468" x="4419600" y="4030663"/>
          <p14:tracePt t="26485" x="4398963" y="4021138"/>
          <p14:tracePt t="26501" x="4387850" y="4041775"/>
          <p14:tracePt t="26518" x="4387850" y="4071938"/>
          <p14:tracePt t="26535" x="4387850" y="4102100"/>
          <p14:tracePt t="26538" x="4387850" y="4138613"/>
          <p14:tracePt t="26553" x="4387850" y="4159250"/>
          <p14:tracePt t="26568" x="4408488" y="4210050"/>
          <p14:tracePt t="26585" x="4419600" y="4260850"/>
          <p14:tracePt t="26601" x="4438650" y="4337050"/>
          <p14:tracePt t="26618" x="4438650" y="4429125"/>
          <p14:tracePt t="26635" x="4438650" y="4537075"/>
          <p14:tracePt t="26652" x="4438650" y="4608513"/>
          <p14:tracePt t="26668" x="4419600" y="4679950"/>
          <p14:tracePt t="26685" x="4378325" y="4765675"/>
          <p14:tracePt t="26701" x="4348163" y="4837113"/>
          <p14:tracePt t="26718" x="4316413" y="4913313"/>
          <p14:tracePt t="26735" x="4295775" y="4945063"/>
          <p14:tracePt t="26751" x="4291013" y="4975225"/>
          <p14:tracePt t="26768" x="4281488" y="4984750"/>
          <p14:tracePt t="26785" x="4270375" y="5005388"/>
          <p14:tracePt t="26801" x="4260850" y="5026025"/>
          <p14:tracePt t="26818" x="4251325" y="5046663"/>
          <p14:tracePt t="26834" x="4230688" y="5072063"/>
          <p14:tracePt t="26851" x="4219575" y="5081588"/>
          <p14:tracePt t="26868" x="4210050" y="5102225"/>
          <p14:tracePt t="26885" x="4198938" y="5102225"/>
          <p14:tracePt t="26901" x="4189413" y="5102225"/>
          <p14:tracePt t="26918" x="4189413" y="5113338"/>
          <p14:tracePt t="26935" x="4189413" y="5122863"/>
          <p14:tracePt t="27069" x="4168775" y="5122863"/>
          <p14:tracePt t="27085" x="4179888" y="5072063"/>
          <p14:tracePt t="27101" x="4189413" y="4984750"/>
          <p14:tracePt t="27118" x="4210050" y="4848225"/>
          <p14:tracePt t="27135" x="4219575" y="4756150"/>
          <p14:tracePt t="27151" x="4230688" y="4648200"/>
          <p14:tracePt t="27168" x="4251325" y="4576763"/>
          <p14:tracePt t="27185" x="4270375" y="4500563"/>
          <p14:tracePt t="27202" x="4291013" y="4419600"/>
          <p14:tracePt t="27218" x="4306888" y="4378325"/>
          <p14:tracePt t="27235" x="4306888" y="4357688"/>
          <p14:tracePt t="27254" x="4306888" y="4419600"/>
          <p14:tracePt t="27269" x="4306888" y="4438650"/>
          <p14:tracePt t="27285" x="4291013" y="4525963"/>
          <p14:tracePt t="27301" x="4270375" y="4627563"/>
          <p14:tracePt t="27318" x="4251325" y="4694238"/>
          <p14:tracePt t="27335" x="4230688" y="4756150"/>
          <p14:tracePt t="27352" x="4219575" y="4795838"/>
          <p14:tracePt t="27368" x="4198938" y="4857750"/>
          <p14:tracePt t="27385" x="4189413" y="4894263"/>
          <p14:tracePt t="27401" x="4179888" y="4945063"/>
          <p14:tracePt t="27418" x="4168775" y="4975225"/>
          <p14:tracePt t="27434" x="4159250" y="4984750"/>
          <p14:tracePt t="27451" x="4159250" y="4995863"/>
          <p14:tracePt t="27468" x="4148138" y="4995863"/>
          <p14:tracePt t="27485" x="4148138" y="5016500"/>
          <p14:tracePt t="27502" x="4148138" y="5026025"/>
          <p14:tracePt t="27522" x="4138613" y="5026025"/>
          <p14:tracePt t="27537" x="4138613" y="5037138"/>
          <p14:tracePt t="27554" x="4138613" y="5046663"/>
          <p14:tracePt t="27568" x="4138613" y="5051425"/>
          <p14:tracePt t="27585" x="4138613" y="5072063"/>
          <p14:tracePt t="27602" x="4127500" y="5102225"/>
        </p14:tracePtLst>
      </p14:laserTraceLst>
    </p:ext>
  </p:extLst>
</p:sld>
</file>

<file path=ppt/slides/slide28.xml><?xml version="1.0" encoding="utf-8"?>
<p:sld xmlns:a="http://schemas.openxmlformats.org/drawingml/2006/main" xmlns:r="http://schemas.openxmlformats.org/officeDocument/2006/relationships" xmlns:p="http://schemas.openxmlformats.org/presentationml/2006/main" show="0">
  <p:cSld>
    <p:bg>
      <p:bgPr>
        <a:blipFill>
          <a:blip r:embed="rId3">
            <a:alphaModFix/>
          </a:blip>
          <a:stretch>
            <a:fillRect/>
          </a:stretch>
        </a:blipFill>
        <a:effectLst/>
      </p:bgPr>
    </p:bg>
    <p:spTree>
      <p:nvGrpSpPr>
        <p:cNvPr id="1" name="Shape 624">
          <a:extLst>
            <a:ext uri="{FF2B5EF4-FFF2-40B4-BE49-F238E27FC236}">
              <a16:creationId xmlns:a16="http://schemas.microsoft.com/office/drawing/2014/main" id="{1A97C17D-8D2B-F82B-A6DD-5D541E607955}"/>
            </a:ext>
          </a:extLst>
        </p:cNvPr>
        <p:cNvGrpSpPr/>
        <p:nvPr/>
      </p:nvGrpSpPr>
      <p:grpSpPr>
        <a:xfrm>
          <a:off x="0" y="0"/>
          <a:ext cx="0" cy="0"/>
          <a:chOff x="0" y="0"/>
          <a:chExt cx="0" cy="0"/>
        </a:xfrm>
      </p:grpSpPr>
      <p:sp>
        <p:nvSpPr>
          <p:cNvPr id="625" name="Google Shape;625;p28">
            <a:extLst>
              <a:ext uri="{FF2B5EF4-FFF2-40B4-BE49-F238E27FC236}">
                <a16:creationId xmlns:a16="http://schemas.microsoft.com/office/drawing/2014/main" id="{8D6C0D66-971A-8A37-2D73-FCF1D3849FDD}"/>
              </a:ext>
            </a:extLst>
          </p:cNvPr>
          <p:cNvSpPr txBox="1"/>
          <p:nvPr/>
        </p:nvSpPr>
        <p:spPr>
          <a:xfrm>
            <a:off x="710250" y="457200"/>
            <a:ext cx="7723500" cy="40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500" dirty="0">
                <a:solidFill>
                  <a:srgbClr val="FFFFFF"/>
                </a:solidFill>
                <a:latin typeface="Sue Ellen Francisco"/>
                <a:ea typeface="Sue Ellen Francisco"/>
                <a:cs typeface="Sue Ellen Francisco"/>
                <a:sym typeface="Sue Ellen Francisco"/>
              </a:rPr>
              <a:t>DEFINING MULTIPLICATION OPPERATIONS FOR </a:t>
            </a:r>
            <a:r>
              <a:rPr lang="en-US" sz="2500" b="1" dirty="0">
                <a:solidFill>
                  <a:srgbClr val="D5A6BD"/>
                </a:solidFill>
                <a:latin typeface="Sue Ellen Francisco"/>
                <a:ea typeface="Sue Ellen Francisco"/>
                <a:cs typeface="Sue Ellen Francisco"/>
                <a:sym typeface="Sue Ellen Francisco"/>
              </a:rPr>
              <a:t>REAL NUMBERS</a:t>
            </a:r>
            <a:endParaRPr sz="2500" dirty="0">
              <a:solidFill>
                <a:srgbClr val="FFFFFF"/>
              </a:solidFill>
              <a:latin typeface="Sue Ellen Francisco"/>
              <a:ea typeface="Sue Ellen Francisco"/>
              <a:cs typeface="Sue Ellen Francisco"/>
              <a:sym typeface="Sue Ellen Francisco"/>
            </a:endParaRPr>
          </a:p>
        </p:txBody>
      </p:sp>
      <mc:AlternateContent xmlns:mc="http://schemas.openxmlformats.org/markup-compatibility/2006" xmlns:a14="http://schemas.microsoft.com/office/drawing/2010/main">
        <mc:Choice Requires="a14">
          <p:sp>
            <p:nvSpPr>
              <p:cNvPr id="626" name="Google Shape;626;p28">
                <a:extLst>
                  <a:ext uri="{FF2B5EF4-FFF2-40B4-BE49-F238E27FC236}">
                    <a16:creationId xmlns:a16="http://schemas.microsoft.com/office/drawing/2014/main" id="{1C639EDE-8245-607F-90A0-D764259D0FF4}"/>
                  </a:ext>
                </a:extLst>
              </p:cNvPr>
              <p:cNvSpPr txBox="1"/>
              <p:nvPr/>
            </p:nvSpPr>
            <p:spPr>
              <a:xfrm>
                <a:off x="624300" y="1013025"/>
                <a:ext cx="7895400" cy="3179400"/>
              </a:xfrm>
              <a:prstGeom prst="rect">
                <a:avLst/>
              </a:prstGeom>
              <a:noFill/>
              <a:ln>
                <a:noFill/>
              </a:ln>
            </p:spPr>
            <p:txBody>
              <a:bodyPr spcFirstLastPara="1" wrap="square" lIns="91425" tIns="91425" rIns="91425" bIns="91425" anchor="t" anchorCtr="0">
                <a:noAutofit/>
              </a:bodyPr>
              <a:lstStyle/>
              <a:p>
                <a:pPr>
                  <a:lnSpc>
                    <a:spcPct val="115000"/>
                  </a:lnSpc>
                </a:pPr>
                <a:r>
                  <a:rPr lang="en-US" sz="1600" dirty="0">
                    <a:solidFill>
                      <a:schemeClr val="accent1"/>
                    </a:solidFill>
                    <a:latin typeface="Sue Ellen Francisco"/>
                    <a:sym typeface="Barlow Semi Condensed Light"/>
                  </a:rPr>
                  <a:t>MULTIPLICATION: </a:t>
                </a:r>
                <a:r>
                  <a:rPr lang="en-US" dirty="0">
                    <a:solidFill>
                      <a:srgbClr val="FFFFFF"/>
                    </a:solidFill>
                    <a:latin typeface="Barlow Semi Condensed Light"/>
                    <a:cs typeface="Barlow Semi Condensed Light"/>
                    <a:sym typeface="Barlow Semi Condensed Light"/>
                  </a:rPr>
                  <a:t>Generating a multiplication operation of </a:t>
                </a:r>
                <a:r>
                  <a:rPr lang="en-US" b="1" dirty="0">
                    <a:solidFill>
                      <a:srgbClr val="F9CB9C"/>
                    </a:solidFill>
                    <a:latin typeface="Barlow Semi Condensed Light"/>
                    <a:cs typeface="Barlow Semi Condensed Light"/>
                    <a:sym typeface="Barlow Semi Condensed Light"/>
                  </a:rPr>
                  <a:t>Dedekind cuts </a:t>
                </a:r>
                <a:r>
                  <a:rPr lang="en-US" dirty="0">
                    <a:solidFill>
                      <a:srgbClr val="FFFFFF"/>
                    </a:solidFill>
                    <a:latin typeface="Barlow Semi Condensed Light"/>
                    <a:cs typeface="Barlow Semi Condensed Light"/>
                    <a:sym typeface="Barlow Semi Condensed Light"/>
                  </a:rPr>
                  <a:t>that produces another </a:t>
                </a:r>
                <a:r>
                  <a:rPr lang="en-US" b="1" dirty="0">
                    <a:solidFill>
                      <a:srgbClr val="F9CB9C"/>
                    </a:solidFill>
                    <a:latin typeface="Barlow Semi Condensed Light"/>
                    <a:cs typeface="Barlow Semi Condensed Light"/>
                    <a:sym typeface="Barlow Semi Condensed Light"/>
                  </a:rPr>
                  <a:t>Dedekind cut</a:t>
                </a:r>
                <a:r>
                  <a:rPr lang="en-US" dirty="0">
                    <a:solidFill>
                      <a:srgbClr val="FFFFFF"/>
                    </a:solidFill>
                    <a:latin typeface="Barlow Semi Condensed Light"/>
                    <a:cs typeface="Barlow Semi Condensed Light"/>
                    <a:sym typeface="Barlow Semi Condensed Light"/>
                  </a:rPr>
                  <a:t> is very complicated. I will present an overview here. show that multiplication is possible between </a:t>
                </a:r>
                <a:r>
                  <a:rPr lang="en-US" b="1" dirty="0">
                    <a:solidFill>
                      <a:srgbClr val="F9CB9C"/>
                    </a:solidFill>
                    <a:latin typeface="Barlow Semi Condensed Light"/>
                    <a:cs typeface="Barlow Semi Condensed Light"/>
                    <a:sym typeface="Barlow Semi Condensed Light"/>
                  </a:rPr>
                  <a:t>cuts</a:t>
                </a:r>
                <a:r>
                  <a:rPr lang="en-US" dirty="0">
                    <a:solidFill>
                      <a:srgbClr val="FFFFFF"/>
                    </a:solidFill>
                    <a:latin typeface="Barlow Semi Condensed Light"/>
                    <a:cs typeface="Barlow Semi Condensed Light"/>
                    <a:sym typeface="Barlow Semi Condensed Light"/>
                  </a:rPr>
                  <a:t>. Given two sets </a:t>
                </a:r>
                <a14:m>
                  <m:oMath xmlns:m="http://schemas.openxmlformats.org/officeDocument/2006/math">
                    <m:sSub>
                      <m:sSubPr>
                        <m:ctrlPr>
                          <a:rPr lang="ar-AE" i="1" smtClean="0">
                            <a:solidFill>
                              <a:srgbClr val="FFFFFF"/>
                            </a:solidFill>
                            <a:latin typeface="Cambria Math" panose="02040503050406030204" pitchFamily="18" charset="0"/>
                            <a:cs typeface="Barlow Semi Condensed Light"/>
                            <a:sym typeface="Barlow Semi Condensed Light"/>
                          </a:rPr>
                        </m:ctrlPr>
                      </m:sSubPr>
                      <m:e>
                        <m:r>
                          <a:rPr lang="ar-AE" b="0" i="1" smtClean="0">
                            <a:solidFill>
                              <a:schemeClr val="accent4"/>
                            </a:solidFill>
                            <a:latin typeface="Cambria Math" panose="02040503050406030204" pitchFamily="18" charset="0"/>
                            <a:cs typeface="Barlow Semi Condensed Light"/>
                            <a:sym typeface="Barlow Semi Condensed Light"/>
                          </a:rPr>
                          <m:t>𝐴</m:t>
                        </m:r>
                      </m:e>
                      <m:sub>
                        <m:r>
                          <a:rPr lang="ar-AE" i="1">
                            <a:solidFill>
                              <a:srgbClr val="D5A6BD"/>
                            </a:solidFill>
                            <a:latin typeface="Cambria Math" panose="02040503050406030204" pitchFamily="18" charset="0"/>
                            <a:ea typeface="Cambria Math" panose="02040503050406030204" pitchFamily="18" charset="0"/>
                            <a:cs typeface="Barlow Semi Condensed Light"/>
                            <a:sym typeface="Barlow Semi Condensed Light"/>
                          </a:rPr>
                          <m:t>ℝ</m:t>
                        </m:r>
                      </m:sub>
                    </m:sSub>
                  </m:oMath>
                </a14:m>
                <a:r>
                  <a:rPr lang="ar-AE" dirty="0">
                    <a:solidFill>
                      <a:srgbClr val="FFFFFF"/>
                    </a:solidFill>
                    <a:latin typeface="Barlow Semi Condensed Light"/>
                    <a:cs typeface="Barlow Semi Condensed Light"/>
                    <a:sym typeface="Barlow Semi Condensed Light"/>
                  </a:rPr>
                  <a:t> </a:t>
                </a:r>
                <a:r>
                  <a:rPr lang="en-US" dirty="0">
                    <a:solidFill>
                      <a:srgbClr val="FFFFFF"/>
                    </a:solidFill>
                    <a:latin typeface="Barlow Semi Condensed Light"/>
                    <a:cs typeface="Barlow Semi Condensed Light"/>
                    <a:sym typeface="Barlow Semi Condensed Light"/>
                  </a:rPr>
                  <a:t>and </a:t>
                </a:r>
                <a14:m>
                  <m:oMath xmlns:m="http://schemas.openxmlformats.org/officeDocument/2006/math">
                    <m:sSub>
                      <m:sSubPr>
                        <m:ctrlPr>
                          <a:rPr lang="ar-AE" i="1">
                            <a:solidFill>
                              <a:srgbClr val="FFFFFF"/>
                            </a:solidFill>
                            <a:latin typeface="Cambria Math" panose="02040503050406030204" pitchFamily="18" charset="0"/>
                            <a:cs typeface="Barlow Semi Condensed Light"/>
                            <a:sym typeface="Barlow Semi Condensed Light"/>
                          </a:rPr>
                        </m:ctrlPr>
                      </m:sSubPr>
                      <m:e>
                        <m:r>
                          <a:rPr lang="ar-AE" i="1">
                            <a:solidFill>
                              <a:schemeClr val="accent5"/>
                            </a:solidFill>
                            <a:latin typeface="Cambria Math" panose="02040503050406030204" pitchFamily="18" charset="0"/>
                            <a:cs typeface="Barlow Semi Condensed Light"/>
                            <a:sym typeface="Barlow Semi Condensed Light"/>
                          </a:rPr>
                          <m:t>𝐵</m:t>
                        </m:r>
                      </m:e>
                      <m:sub>
                        <m:r>
                          <a:rPr lang="ar-AE" i="1">
                            <a:solidFill>
                              <a:srgbClr val="D5A6BD"/>
                            </a:solidFill>
                            <a:latin typeface="Cambria Math" panose="02040503050406030204" pitchFamily="18" charset="0"/>
                            <a:ea typeface="Cambria Math" panose="02040503050406030204" pitchFamily="18" charset="0"/>
                            <a:cs typeface="Barlow Semi Condensed Light"/>
                            <a:sym typeface="Barlow Semi Condensed Light"/>
                          </a:rPr>
                          <m:t>ℝ</m:t>
                        </m:r>
                      </m:sub>
                    </m:sSub>
                  </m:oMath>
                </a14:m>
                <a:r>
                  <a:rPr lang="ar-AE" dirty="0">
                    <a:solidFill>
                      <a:srgbClr val="FFFFFF"/>
                    </a:solidFill>
                    <a:latin typeface="Barlow Semi Condensed Light"/>
                    <a:cs typeface="Barlow Semi Condensed Light"/>
                    <a:sym typeface="Barlow Semi Condensed Light"/>
                  </a:rPr>
                  <a:t> </a:t>
                </a:r>
                <a:r>
                  <a:rPr lang="en-US" dirty="0">
                    <a:solidFill>
                      <a:srgbClr val="FFFFFF"/>
                    </a:solidFill>
                    <a:latin typeface="Barlow Semi Condensed Light"/>
                    <a:cs typeface="Barlow Semi Condensed Light"/>
                    <a:sym typeface="Barlow Semi Condensed Light"/>
                  </a:rPr>
                  <a:t>that are both </a:t>
                </a:r>
                <a:r>
                  <a:rPr lang="en-US" b="1" dirty="0">
                    <a:solidFill>
                      <a:srgbClr val="F9CB9C"/>
                    </a:solidFill>
                    <a:latin typeface="Barlow Semi Condensed Light"/>
                    <a:cs typeface="Barlow Semi Condensed Light"/>
                    <a:sym typeface="Barlow Semi Condensed Light"/>
                  </a:rPr>
                  <a:t>Dedekind cuts</a:t>
                </a:r>
                <a:r>
                  <a:rPr lang="en-US" dirty="0">
                    <a:solidFill>
                      <a:srgbClr val="FFFFFF"/>
                    </a:solidFill>
                    <a:latin typeface="Barlow Semi Condensed Light"/>
                    <a:cs typeface="Barlow Semi Condensed Light"/>
                    <a:sym typeface="Barlow Semi Condensed Light"/>
                  </a:rPr>
                  <a:t>, we will show that their product defined as:</a:t>
                </a:r>
              </a:p>
              <a:p>
                <a:pPr algn="ctr">
                  <a:lnSpc>
                    <a:spcPct val="115000"/>
                  </a:lnSpc>
                </a:pPr>
                <a14:m>
                  <m:oMathPara xmlns:m="http://schemas.openxmlformats.org/officeDocument/2006/math">
                    <m:oMathParaPr>
                      <m:jc m:val="centerGroup"/>
                    </m:oMathParaPr>
                    <m:oMath xmlns:m="http://schemas.openxmlformats.org/officeDocument/2006/math">
                      <m:sSub>
                        <m:sSubPr>
                          <m:ctrlPr>
                            <a:rPr lang="ar-AE" i="1" smtClean="0">
                              <a:solidFill>
                                <a:srgbClr val="FFFFFF"/>
                              </a:solidFill>
                              <a:latin typeface="Cambria Math" panose="02040503050406030204" pitchFamily="18" charset="0"/>
                              <a:cs typeface="Barlow Semi Condensed Light"/>
                              <a:sym typeface="Barlow Semi Condensed Light"/>
                            </a:rPr>
                          </m:ctrlPr>
                        </m:sSubPr>
                        <m:e>
                          <m:r>
                            <a:rPr lang="ar-AE" b="0" i="1" smtClean="0">
                              <a:solidFill>
                                <a:schemeClr val="accent2"/>
                              </a:solidFill>
                              <a:latin typeface="Cambria Math" panose="02040503050406030204" pitchFamily="18" charset="0"/>
                              <a:cs typeface="Barlow Semi Condensed Light"/>
                              <a:sym typeface="Barlow Semi Condensed Light"/>
                            </a:rPr>
                            <m:t>𝐴</m:t>
                          </m:r>
                        </m:e>
                        <m:sub>
                          <m:r>
                            <a:rPr lang="ar-AE" i="1">
                              <a:solidFill>
                                <a:srgbClr val="D5A6BD"/>
                              </a:solidFill>
                              <a:latin typeface="Cambria Math" panose="02040503050406030204" pitchFamily="18" charset="0"/>
                              <a:ea typeface="Cambria Math" panose="02040503050406030204" pitchFamily="18" charset="0"/>
                              <a:cs typeface="Barlow Semi Condensed Light"/>
                              <a:sym typeface="Barlow Semi Condensed Light"/>
                            </a:rPr>
                            <m:t>ℝ</m:t>
                          </m:r>
                        </m:sub>
                      </m:sSub>
                      <m:sSub>
                        <m:sSubPr>
                          <m:ctrlPr>
                            <a:rPr lang="ar-AE" b="0" i="1" smtClean="0">
                              <a:solidFill>
                                <a:srgbClr val="FFFFFF"/>
                              </a:solidFill>
                              <a:latin typeface="Cambria Math" panose="02040503050406030204" pitchFamily="18" charset="0"/>
                              <a:cs typeface="Barlow Semi Condensed Light"/>
                              <a:sym typeface="Barlow Semi Condensed Light"/>
                            </a:rPr>
                          </m:ctrlPr>
                        </m:sSubPr>
                        <m:e>
                          <m:r>
                            <a:rPr lang="ar-AE" b="0" i="1" smtClean="0">
                              <a:solidFill>
                                <a:schemeClr val="accent5"/>
                              </a:solidFill>
                              <a:latin typeface="Cambria Math" panose="02040503050406030204" pitchFamily="18" charset="0"/>
                              <a:cs typeface="Barlow Semi Condensed Light"/>
                              <a:sym typeface="Barlow Semi Condensed Light"/>
                            </a:rPr>
                            <m:t>𝐵</m:t>
                          </m:r>
                        </m:e>
                        <m:sub>
                          <m:r>
                            <a:rPr lang="ar-AE" i="1">
                              <a:solidFill>
                                <a:srgbClr val="D5A6BD"/>
                              </a:solidFill>
                              <a:latin typeface="Cambria Math" panose="02040503050406030204" pitchFamily="18" charset="0"/>
                              <a:ea typeface="Cambria Math" panose="02040503050406030204" pitchFamily="18" charset="0"/>
                              <a:cs typeface="Barlow Semi Condensed Light"/>
                              <a:sym typeface="Barlow Semi Condensed Light"/>
                            </a:rPr>
                            <m:t>ℝ</m:t>
                          </m:r>
                        </m:sub>
                      </m:sSub>
                      <m:r>
                        <a:rPr lang="ar-AE" b="0" i="1" smtClean="0">
                          <a:solidFill>
                            <a:srgbClr val="FFFFFF"/>
                          </a:solidFill>
                          <a:latin typeface="Cambria Math" panose="02040503050406030204" pitchFamily="18" charset="0"/>
                          <a:cs typeface="Barlow Semi Condensed Light"/>
                          <a:sym typeface="Barlow Semi Condensed Light"/>
                        </a:rPr>
                        <m:t>=</m:t>
                      </m:r>
                      <m:d>
                        <m:dPr>
                          <m:begChr m:val="{"/>
                          <m:endChr m:val="|"/>
                          <m:ctrlPr>
                            <a:rPr lang="ar-AE" b="0" i="1" smtClean="0">
                              <a:solidFill>
                                <a:srgbClr val="FFFFFF"/>
                              </a:solidFill>
                              <a:latin typeface="Cambria Math" panose="02040503050406030204" pitchFamily="18" charset="0"/>
                              <a:cs typeface="Barlow Semi Condensed Light"/>
                              <a:sym typeface="Barlow Semi Condensed Light"/>
                            </a:rPr>
                          </m:ctrlPr>
                        </m:dPr>
                        <m:e>
                          <m:r>
                            <a:rPr lang="ar-AE" i="1" smtClean="0">
                              <a:solidFill>
                                <a:schemeClr val="accent2"/>
                              </a:solidFill>
                              <a:latin typeface="Cambria Math" panose="02040503050406030204" pitchFamily="18" charset="0"/>
                              <a:cs typeface="Barlow Semi Condensed Light"/>
                              <a:sym typeface="Barlow Semi Condensed Light"/>
                            </a:rPr>
                            <m:t>𝑎</m:t>
                          </m:r>
                          <m:r>
                            <a:rPr lang="ar-AE" i="1">
                              <a:solidFill>
                                <a:schemeClr val="accent5"/>
                              </a:solidFill>
                              <a:latin typeface="Cambria Math" panose="02040503050406030204" pitchFamily="18" charset="0"/>
                              <a:cs typeface="Barlow Semi Condensed Light"/>
                              <a:sym typeface="Barlow Semi Condensed Light"/>
                            </a:rPr>
                            <m:t>𝑏</m:t>
                          </m:r>
                          <m:r>
                            <a:rPr lang="ar-AE" b="0" i="1" smtClean="0">
                              <a:solidFill>
                                <a:schemeClr val="accent5"/>
                              </a:solidFill>
                              <a:latin typeface="Cambria Math" panose="02040503050406030204" pitchFamily="18" charset="0"/>
                              <a:cs typeface="Barlow Semi Condensed Light"/>
                              <a:sym typeface="Barlow Semi Condensed Light"/>
                            </a:rPr>
                            <m:t> </m:t>
                          </m:r>
                        </m:e>
                      </m:d>
                      <m:r>
                        <a:rPr lang="ar-AE" b="0" i="1" smtClean="0">
                          <a:solidFill>
                            <a:srgbClr val="FFFFFF"/>
                          </a:solidFill>
                          <a:latin typeface="Cambria Math" panose="02040503050406030204" pitchFamily="18" charset="0"/>
                          <a:cs typeface="Barlow Semi Condensed Light"/>
                          <a:sym typeface="Barlow Semi Condensed Light"/>
                        </a:rPr>
                        <m:t> </m:t>
                      </m:r>
                      <m:r>
                        <a:rPr lang="ar-AE" i="1" smtClean="0">
                          <a:solidFill>
                            <a:schemeClr val="accent2"/>
                          </a:solidFill>
                          <a:latin typeface="Cambria Math" panose="02040503050406030204" pitchFamily="18" charset="0"/>
                          <a:cs typeface="Barlow Semi Condensed Light"/>
                          <a:sym typeface="Barlow Semi Condensed Light"/>
                        </a:rPr>
                        <m:t>𝑎</m:t>
                      </m:r>
                      <m:r>
                        <a:rPr lang="ar-AE" b="0" i="1" smtClean="0">
                          <a:solidFill>
                            <a:schemeClr val="bg1"/>
                          </a:solidFill>
                          <a:latin typeface="Cambria Math" panose="02040503050406030204" pitchFamily="18" charset="0"/>
                          <a:cs typeface="Barlow Semi Condensed Light"/>
                          <a:sym typeface="Barlow Semi Condensed Light"/>
                        </a:rPr>
                        <m:t>∈</m:t>
                      </m:r>
                      <m:sSub>
                        <m:sSubPr>
                          <m:ctrlPr>
                            <a:rPr lang="ar-AE" i="1">
                              <a:solidFill>
                                <a:srgbClr val="FFFFFF"/>
                              </a:solidFill>
                              <a:latin typeface="Cambria Math" panose="02040503050406030204" pitchFamily="18" charset="0"/>
                              <a:cs typeface="Barlow Semi Condensed Light"/>
                              <a:sym typeface="Barlow Semi Condensed Light"/>
                            </a:rPr>
                          </m:ctrlPr>
                        </m:sSubPr>
                        <m:e>
                          <m:r>
                            <a:rPr lang="ar-AE" i="1" smtClean="0">
                              <a:solidFill>
                                <a:schemeClr val="accent2"/>
                              </a:solidFill>
                              <a:latin typeface="Cambria Math" panose="02040503050406030204" pitchFamily="18" charset="0"/>
                              <a:cs typeface="Barlow Semi Condensed Light"/>
                              <a:sym typeface="Barlow Semi Condensed Light"/>
                            </a:rPr>
                            <m:t>𝐴</m:t>
                          </m:r>
                        </m:e>
                        <m:sub>
                          <m:r>
                            <a:rPr lang="ar-AE" i="1">
                              <a:solidFill>
                                <a:srgbClr val="D5A6BD"/>
                              </a:solidFill>
                              <a:latin typeface="Cambria Math" panose="02040503050406030204" pitchFamily="18" charset="0"/>
                              <a:ea typeface="Cambria Math" panose="02040503050406030204" pitchFamily="18" charset="0"/>
                              <a:cs typeface="Barlow Semi Condensed Light"/>
                              <a:sym typeface="Barlow Semi Condensed Light"/>
                            </a:rPr>
                            <m:t>ℝ</m:t>
                          </m:r>
                        </m:sub>
                      </m:sSub>
                      <m:r>
                        <a:rPr lang="ar-AE" b="0" i="1" smtClean="0">
                          <a:solidFill>
                            <a:schemeClr val="bg1"/>
                          </a:solidFill>
                          <a:latin typeface="Cambria Math" panose="02040503050406030204" pitchFamily="18" charset="0"/>
                          <a:ea typeface="Cambria Math" panose="02040503050406030204" pitchFamily="18" charset="0"/>
                          <a:cs typeface="Barlow Semi Condensed Light"/>
                          <a:sym typeface="Barlow Semi Condensed Light"/>
                        </a:rPr>
                        <m:t>,</m:t>
                      </m:r>
                      <m:r>
                        <a:rPr lang="ar-AE" i="1">
                          <a:solidFill>
                            <a:schemeClr val="accent5"/>
                          </a:solidFill>
                          <a:latin typeface="Cambria Math" panose="02040503050406030204" pitchFamily="18" charset="0"/>
                          <a:cs typeface="Barlow Semi Condensed Light"/>
                          <a:sym typeface="Barlow Semi Condensed Light"/>
                        </a:rPr>
                        <m:t>𝑏</m:t>
                      </m:r>
                      <m:r>
                        <a:rPr lang="ar-AE" b="0" i="1" smtClean="0">
                          <a:solidFill>
                            <a:schemeClr val="bg1"/>
                          </a:solidFill>
                          <a:latin typeface="Cambria Math" panose="02040503050406030204" pitchFamily="18" charset="0"/>
                          <a:cs typeface="Barlow Semi Condensed Light"/>
                          <a:sym typeface="Barlow Semi Condensed Light"/>
                        </a:rPr>
                        <m:t>∈</m:t>
                      </m:r>
                      <m:sSub>
                        <m:sSubPr>
                          <m:ctrlPr>
                            <a:rPr lang="ar-AE" i="1">
                              <a:solidFill>
                                <a:srgbClr val="FFFFFF"/>
                              </a:solidFill>
                              <a:latin typeface="Cambria Math" panose="02040503050406030204" pitchFamily="18" charset="0"/>
                              <a:cs typeface="Barlow Semi Condensed Light"/>
                              <a:sym typeface="Barlow Semi Condensed Light"/>
                            </a:rPr>
                          </m:ctrlPr>
                        </m:sSubPr>
                        <m:e>
                          <m:r>
                            <a:rPr lang="ar-AE" i="1">
                              <a:solidFill>
                                <a:schemeClr val="accent5"/>
                              </a:solidFill>
                              <a:latin typeface="Cambria Math" panose="02040503050406030204" pitchFamily="18" charset="0"/>
                              <a:cs typeface="Barlow Semi Condensed Light"/>
                              <a:sym typeface="Barlow Semi Condensed Light"/>
                            </a:rPr>
                            <m:t>𝐵</m:t>
                          </m:r>
                        </m:e>
                        <m:sub>
                          <m:r>
                            <a:rPr lang="ar-AE" i="1">
                              <a:solidFill>
                                <a:srgbClr val="D5A6BD"/>
                              </a:solidFill>
                              <a:latin typeface="Cambria Math" panose="02040503050406030204" pitchFamily="18" charset="0"/>
                              <a:ea typeface="Cambria Math" panose="02040503050406030204" pitchFamily="18" charset="0"/>
                              <a:cs typeface="Barlow Semi Condensed Light"/>
                              <a:sym typeface="Barlow Semi Condensed Light"/>
                            </a:rPr>
                            <m:t>ℝ</m:t>
                          </m:r>
                        </m:sub>
                      </m:sSub>
                      <m:r>
                        <a:rPr lang="ar-AE" b="0" i="1" smtClean="0">
                          <a:solidFill>
                            <a:schemeClr val="bg1"/>
                          </a:solidFill>
                          <a:latin typeface="Cambria Math" panose="02040503050406030204" pitchFamily="18" charset="0"/>
                          <a:ea typeface="Cambria Math" panose="02040503050406030204" pitchFamily="18" charset="0"/>
                          <a:cs typeface="Barlow Semi Condensed Light"/>
                          <a:sym typeface="Barlow Semi Condensed Light"/>
                        </a:rPr>
                        <m:t>}</m:t>
                      </m:r>
                    </m:oMath>
                  </m:oMathPara>
                </a14:m>
                <a:endParaRPr lang="ar-AE" dirty="0">
                  <a:solidFill>
                    <a:srgbClr val="FFFFFF"/>
                  </a:solidFill>
                  <a:latin typeface="Barlow Semi Condensed Light"/>
                  <a:cs typeface="Barlow Semi Condensed Light"/>
                  <a:sym typeface="Barlow Semi Condensed Light"/>
                </a:endParaRPr>
              </a:p>
              <a:p>
                <a:pPr>
                  <a:lnSpc>
                    <a:spcPct val="115000"/>
                  </a:lnSpc>
                </a:pPr>
                <a:r>
                  <a:rPr lang="en-US" dirty="0">
                    <a:solidFill>
                      <a:srgbClr val="FFFFFF"/>
                    </a:solidFill>
                    <a:latin typeface="Barlow Semi Condensed Light"/>
                    <a:cs typeface="Barlow Semi Condensed Light"/>
                    <a:sym typeface="Barlow Semi Condensed Light"/>
                  </a:rPr>
                  <a:t>is also a </a:t>
                </a:r>
                <a:r>
                  <a:rPr lang="en-US" b="1" dirty="0">
                    <a:solidFill>
                      <a:srgbClr val="F9CB9C"/>
                    </a:solidFill>
                    <a:latin typeface="Barlow Semi Condensed Light"/>
                    <a:cs typeface="Barlow Semi Condensed Light"/>
                    <a:sym typeface="Barlow Semi Condensed Light"/>
                  </a:rPr>
                  <a:t>Dedekind cut</a:t>
                </a:r>
                <a:r>
                  <a:rPr lang="en-US" dirty="0">
                    <a:solidFill>
                      <a:srgbClr val="FFFFFF"/>
                    </a:solidFill>
                    <a:latin typeface="Barlow Semi Condensed Light"/>
                    <a:cs typeface="Barlow Semi Condensed Light"/>
                    <a:sym typeface="Barlow Semi Condensed Light"/>
                  </a:rPr>
                  <a:t>.</a:t>
                </a:r>
              </a:p>
              <a:p>
                <a:pPr>
                  <a:lnSpc>
                    <a:spcPct val="115000"/>
                  </a:lnSpc>
                </a:pPr>
                <a:endParaRPr lang="en-US" dirty="0">
                  <a:solidFill>
                    <a:srgbClr val="FFFFFF"/>
                  </a:solidFill>
                  <a:latin typeface="Barlow Semi Condensed Light"/>
                  <a:cs typeface="Barlow Semi Condensed Light"/>
                  <a:sym typeface="Barlow Semi Condensed Light"/>
                </a:endParaRPr>
              </a:p>
              <a:p>
                <a:pPr lvl="0">
                  <a:lnSpc>
                    <a:spcPct val="115000"/>
                  </a:lnSpc>
                </a:pPr>
                <a:r>
                  <a:rPr lang="en-US" dirty="0">
                    <a:solidFill>
                      <a:srgbClr val="FFFFFF"/>
                    </a:solidFill>
                    <a:latin typeface="Sue Ellen Francisco"/>
                    <a:ea typeface="Sue Ellen Francisco"/>
                    <a:cs typeface="Sue Ellen Francisco"/>
                    <a:sym typeface="Barlow Semi Condensed Light"/>
                  </a:rPr>
                  <a:t>I. </a:t>
                </a:r>
                <a14:m>
                  <m:oMath xmlns:m="http://schemas.openxmlformats.org/officeDocument/2006/math">
                    <m:sSub>
                      <m:sSubPr>
                        <m:ctrlPr>
                          <a:rPr lang="ar-AE" i="1">
                            <a:solidFill>
                              <a:srgbClr val="FFFFFF"/>
                            </a:solidFill>
                            <a:latin typeface="Cambria Math" panose="02040503050406030204" pitchFamily="18" charset="0"/>
                            <a:cs typeface="Barlow Semi Condensed Light"/>
                            <a:sym typeface="Barlow Semi Condensed Light"/>
                          </a:rPr>
                        </m:ctrlPr>
                      </m:sSubPr>
                      <m:e>
                        <m:r>
                          <a:rPr lang="ar-AE" i="1" smtClean="0">
                            <a:solidFill>
                              <a:schemeClr val="accent2"/>
                            </a:solidFill>
                            <a:latin typeface="Cambria Math" panose="02040503050406030204" pitchFamily="18" charset="0"/>
                            <a:cs typeface="Barlow Semi Condensed Light"/>
                            <a:sym typeface="Barlow Semi Condensed Light"/>
                          </a:rPr>
                          <m:t>𝐴</m:t>
                        </m:r>
                      </m:e>
                      <m:sub>
                        <m:r>
                          <a:rPr lang="en-US" i="1">
                            <a:solidFill>
                              <a:srgbClr val="D5A6BD"/>
                            </a:solidFill>
                            <a:latin typeface="Cambria Math" panose="02040503050406030204" pitchFamily="18" charset="0"/>
                            <a:ea typeface="Cambria Math" panose="02040503050406030204" pitchFamily="18" charset="0"/>
                            <a:cs typeface="Barlow Semi Condensed Light"/>
                            <a:sym typeface="Barlow Semi Condensed Light"/>
                          </a:rPr>
                          <m:t>ℝ</m:t>
                        </m:r>
                      </m:sub>
                    </m:sSub>
                    <m:sSub>
                      <m:sSubPr>
                        <m:ctrlPr>
                          <a:rPr lang="ar-AE" i="1">
                            <a:solidFill>
                              <a:srgbClr val="FFFFFF"/>
                            </a:solidFill>
                            <a:latin typeface="Cambria Math" panose="02040503050406030204" pitchFamily="18" charset="0"/>
                            <a:cs typeface="Barlow Semi Condensed Light"/>
                            <a:sym typeface="Barlow Semi Condensed Light"/>
                          </a:rPr>
                        </m:ctrlPr>
                      </m:sSubPr>
                      <m:e>
                        <m:r>
                          <a:rPr lang="ar-AE" i="1">
                            <a:solidFill>
                              <a:schemeClr val="accent5"/>
                            </a:solidFill>
                            <a:latin typeface="Cambria Math" panose="02040503050406030204" pitchFamily="18" charset="0"/>
                            <a:cs typeface="Barlow Semi Condensed Light"/>
                            <a:sym typeface="Barlow Semi Condensed Light"/>
                          </a:rPr>
                          <m:t>𝐵</m:t>
                        </m:r>
                      </m:e>
                      <m:sub>
                        <m:r>
                          <a:rPr lang="en-US" i="1">
                            <a:solidFill>
                              <a:srgbClr val="D5A6BD"/>
                            </a:solidFill>
                            <a:latin typeface="Cambria Math" panose="02040503050406030204" pitchFamily="18" charset="0"/>
                            <a:ea typeface="Cambria Math" panose="02040503050406030204" pitchFamily="18" charset="0"/>
                            <a:cs typeface="Barlow Semi Condensed Light"/>
                            <a:sym typeface="Barlow Semi Condensed Light"/>
                          </a:rPr>
                          <m:t>ℝ</m:t>
                        </m:r>
                      </m:sub>
                    </m:sSub>
                    <m:r>
                      <a:rPr lang="en" i="1" smtClean="0">
                        <a:solidFill>
                          <a:schemeClr val="bg1"/>
                        </a:solidFill>
                        <a:latin typeface="Cambria Math" panose="02040503050406030204" pitchFamily="18" charset="0"/>
                        <a:ea typeface="Cambria Math" panose="02040503050406030204" pitchFamily="18" charset="0"/>
                        <a:cs typeface="Barlow Semi Condensed Light"/>
                        <a:sym typeface="Barlow Semi Condensed Light"/>
                      </a:rPr>
                      <m:t>≠∅</m:t>
                    </m:r>
                  </m:oMath>
                </a14:m>
                <a:r>
                  <a:rPr lang="en-US" dirty="0">
                    <a:solidFill>
                      <a:srgbClr val="FFFFFF"/>
                    </a:solidFill>
                    <a:latin typeface="Barlow Semi Condensed Light"/>
                    <a:ea typeface="Barlow Semi Condensed Light"/>
                    <a:cs typeface="Barlow Semi Condensed Light"/>
                    <a:sym typeface="Barlow Semi Condensed Light"/>
                  </a:rPr>
                  <a:t>:</a:t>
                </a:r>
              </a:p>
              <a:p>
                <a:pPr lvl="0">
                  <a:lnSpc>
                    <a:spcPct val="115000"/>
                  </a:lnSpc>
                </a:pPr>
                <a:r>
                  <a:rPr lang="en-US" dirty="0">
                    <a:solidFill>
                      <a:srgbClr val="FFFFFF"/>
                    </a:solidFill>
                    <a:latin typeface="Barlow Semi Condensed Light"/>
                    <a:ea typeface="Barlow Semi Condensed Light"/>
                    <a:cs typeface="Barlow Semi Condensed Light"/>
                    <a:sym typeface="Barlow Semi Condensed Light"/>
                  </a:rPr>
                  <a:t>	Since </a:t>
                </a:r>
                <a14:m>
                  <m:oMath xmlns:m="http://schemas.openxmlformats.org/officeDocument/2006/math">
                    <m:sSub>
                      <m:sSubPr>
                        <m:ctrlPr>
                          <a:rPr lang="ar-AE" i="1" smtClean="0">
                            <a:solidFill>
                              <a:srgbClr val="FFFFFF"/>
                            </a:solidFill>
                            <a:latin typeface="Cambria Math" panose="02040503050406030204" pitchFamily="18" charset="0"/>
                            <a:cs typeface="Barlow Semi Condensed Light"/>
                            <a:sym typeface="Barlow Semi Condensed Light"/>
                          </a:rPr>
                        </m:ctrlPr>
                      </m:sSubPr>
                      <m:e>
                        <m:r>
                          <a:rPr lang="ar-AE" b="0" i="1" smtClean="0">
                            <a:solidFill>
                              <a:schemeClr val="accent2"/>
                            </a:solidFill>
                            <a:latin typeface="Cambria Math" panose="02040503050406030204" pitchFamily="18" charset="0"/>
                            <a:cs typeface="Barlow Semi Condensed Light"/>
                            <a:sym typeface="Barlow Semi Condensed Light"/>
                          </a:rPr>
                          <m:t>𝐴</m:t>
                        </m:r>
                      </m:e>
                      <m:sub>
                        <m:r>
                          <a:rPr lang="en-US" i="1">
                            <a:solidFill>
                              <a:srgbClr val="D5A6BD"/>
                            </a:solidFill>
                            <a:latin typeface="Cambria Math" panose="02040503050406030204" pitchFamily="18" charset="0"/>
                            <a:ea typeface="Cambria Math" panose="02040503050406030204" pitchFamily="18" charset="0"/>
                            <a:cs typeface="Barlow Semi Condensed Light"/>
                            <a:sym typeface="Barlow Semi Condensed Light"/>
                          </a:rPr>
                          <m:t>ℝ</m:t>
                        </m:r>
                      </m:sub>
                    </m:sSub>
                  </m:oMath>
                </a14:m>
                <a:r>
                  <a:rPr lang="en-US" dirty="0">
                    <a:solidFill>
                      <a:srgbClr val="FFFFFF"/>
                    </a:solidFill>
                    <a:latin typeface="Barlow Semi Condensed Light"/>
                    <a:ea typeface="Barlow Semi Condensed Light"/>
                    <a:cs typeface="Barlow Semi Condensed Light"/>
                    <a:sym typeface="Barlow Semi Condensed Light"/>
                  </a:rPr>
                  <a:t> and </a:t>
                </a:r>
                <a14:m>
                  <m:oMath xmlns:m="http://schemas.openxmlformats.org/officeDocument/2006/math">
                    <m:sSub>
                      <m:sSubPr>
                        <m:ctrlPr>
                          <a:rPr lang="ar-AE" i="1">
                            <a:solidFill>
                              <a:srgbClr val="FFFFFF"/>
                            </a:solidFill>
                            <a:latin typeface="Cambria Math" panose="02040503050406030204" pitchFamily="18" charset="0"/>
                            <a:cs typeface="Barlow Semi Condensed Light"/>
                            <a:sym typeface="Barlow Semi Condensed Light"/>
                          </a:rPr>
                        </m:ctrlPr>
                      </m:sSubPr>
                      <m:e>
                        <m:r>
                          <a:rPr lang="ar-AE" i="1">
                            <a:solidFill>
                              <a:schemeClr val="accent5"/>
                            </a:solidFill>
                            <a:latin typeface="Cambria Math" panose="02040503050406030204" pitchFamily="18" charset="0"/>
                            <a:cs typeface="Barlow Semi Condensed Light"/>
                            <a:sym typeface="Barlow Semi Condensed Light"/>
                          </a:rPr>
                          <m:t>𝐵</m:t>
                        </m:r>
                      </m:e>
                      <m:sub>
                        <m:r>
                          <a:rPr lang="en-US" i="1">
                            <a:solidFill>
                              <a:srgbClr val="D5A6BD"/>
                            </a:solidFill>
                            <a:latin typeface="Cambria Math" panose="02040503050406030204" pitchFamily="18" charset="0"/>
                            <a:ea typeface="Cambria Math" panose="02040503050406030204" pitchFamily="18" charset="0"/>
                            <a:cs typeface="Barlow Semi Condensed Light"/>
                            <a:sym typeface="Barlow Semi Condensed Light"/>
                          </a:rPr>
                          <m:t>ℝ</m:t>
                        </m:r>
                      </m:sub>
                    </m:sSub>
                  </m:oMath>
                </a14:m>
                <a:r>
                  <a:rPr lang="en-US" dirty="0">
                    <a:solidFill>
                      <a:srgbClr val="FFFFFF"/>
                    </a:solidFill>
                    <a:latin typeface="Barlow Semi Condensed Light"/>
                    <a:ea typeface="Barlow Semi Condensed Light"/>
                    <a:cs typeface="Barlow Semi Condensed Light"/>
                    <a:sym typeface="Barlow Semi Condensed Light"/>
                  </a:rPr>
                  <a:t> are both </a:t>
                </a:r>
                <a:r>
                  <a:rPr lang="en-US" b="1" dirty="0">
                    <a:solidFill>
                      <a:srgbClr val="F9CB9C"/>
                    </a:solidFill>
                    <a:latin typeface="Barlow Semi Condensed Light"/>
                    <a:cs typeface="Barlow Semi Condensed Light"/>
                    <a:sym typeface="Barlow Semi Condensed Light"/>
                  </a:rPr>
                  <a:t>Dedekind cuts </a:t>
                </a:r>
                <a:r>
                  <a:rPr lang="en-US" dirty="0">
                    <a:solidFill>
                      <a:srgbClr val="FFFFFF"/>
                    </a:solidFill>
                    <a:latin typeface="Barlow Semi Condensed Light"/>
                    <a:ea typeface="Barlow Semi Condensed Light"/>
                    <a:cs typeface="Barlow Semi Condensed Light"/>
                    <a:sym typeface="Barlow Semi Condensed Light"/>
                  </a:rPr>
                  <a:t>then they are both non-empty meaning there exist some 	</a:t>
                </a:r>
                <a14:m>
                  <m:oMath xmlns:m="http://schemas.openxmlformats.org/officeDocument/2006/math">
                    <m:r>
                      <a:rPr lang="ar-AE" i="1" smtClean="0">
                        <a:solidFill>
                          <a:schemeClr val="accent2"/>
                        </a:solidFill>
                        <a:latin typeface="Cambria Math" panose="02040503050406030204" pitchFamily="18" charset="0"/>
                        <a:cs typeface="Barlow Semi Condensed Light"/>
                        <a:sym typeface="Barlow Semi Condensed Light"/>
                      </a:rPr>
                      <m:t>𝑎</m:t>
                    </m:r>
                    <m:r>
                      <a:rPr lang="en-US" i="1">
                        <a:solidFill>
                          <a:schemeClr val="bg1"/>
                        </a:solidFill>
                        <a:latin typeface="Cambria Math" panose="02040503050406030204" pitchFamily="18" charset="0"/>
                        <a:cs typeface="Barlow Semi Condensed Light"/>
                        <a:sym typeface="Barlow Semi Condensed Light"/>
                      </a:rPr>
                      <m:t>∈</m:t>
                    </m:r>
                    <m:sSub>
                      <m:sSubPr>
                        <m:ctrlPr>
                          <a:rPr lang="ar-AE" i="1">
                            <a:solidFill>
                              <a:srgbClr val="FFFFFF"/>
                            </a:solidFill>
                            <a:latin typeface="Cambria Math" panose="02040503050406030204" pitchFamily="18" charset="0"/>
                            <a:cs typeface="Barlow Semi Condensed Light"/>
                            <a:sym typeface="Barlow Semi Condensed Light"/>
                          </a:rPr>
                        </m:ctrlPr>
                      </m:sSubPr>
                      <m:e>
                        <m:r>
                          <a:rPr lang="ar-AE" i="1" smtClean="0">
                            <a:solidFill>
                              <a:schemeClr val="accent2"/>
                            </a:solidFill>
                            <a:latin typeface="Cambria Math" panose="02040503050406030204" pitchFamily="18" charset="0"/>
                            <a:cs typeface="Barlow Semi Condensed Light"/>
                            <a:sym typeface="Barlow Semi Condensed Light"/>
                          </a:rPr>
                          <m:t>𝐴</m:t>
                        </m:r>
                      </m:e>
                      <m:sub>
                        <m:r>
                          <a:rPr lang="en-US" i="1">
                            <a:solidFill>
                              <a:srgbClr val="D5A6BD"/>
                            </a:solidFill>
                            <a:latin typeface="Cambria Math" panose="02040503050406030204" pitchFamily="18" charset="0"/>
                            <a:ea typeface="Cambria Math" panose="02040503050406030204" pitchFamily="18" charset="0"/>
                            <a:cs typeface="Barlow Semi Condensed Light"/>
                            <a:sym typeface="Barlow Semi Condensed Light"/>
                          </a:rPr>
                          <m:t>ℝ</m:t>
                        </m:r>
                      </m:sub>
                    </m:sSub>
                  </m:oMath>
                </a14:m>
                <a:r>
                  <a:rPr lang="en-US" dirty="0">
                    <a:solidFill>
                      <a:srgbClr val="FFFFFF"/>
                    </a:solidFill>
                    <a:latin typeface="Barlow Semi Condensed Light"/>
                    <a:ea typeface="Barlow Semi Condensed Light"/>
                    <a:cs typeface="Barlow Semi Condensed Light"/>
                    <a:sym typeface="Barlow Semi Condensed Light"/>
                  </a:rPr>
                  <a:t> and </a:t>
                </a:r>
                <a14:m>
                  <m:oMath xmlns:m="http://schemas.openxmlformats.org/officeDocument/2006/math">
                    <m:r>
                      <a:rPr lang="ar-AE" i="1">
                        <a:solidFill>
                          <a:schemeClr val="accent5"/>
                        </a:solidFill>
                        <a:latin typeface="Cambria Math" panose="02040503050406030204" pitchFamily="18" charset="0"/>
                        <a:cs typeface="Barlow Semi Condensed Light"/>
                        <a:sym typeface="Barlow Semi Condensed Light"/>
                      </a:rPr>
                      <m:t>𝑏</m:t>
                    </m:r>
                    <m:r>
                      <a:rPr lang="en-US" i="1">
                        <a:solidFill>
                          <a:schemeClr val="bg1"/>
                        </a:solidFill>
                        <a:latin typeface="Cambria Math" panose="02040503050406030204" pitchFamily="18" charset="0"/>
                        <a:cs typeface="Barlow Semi Condensed Light"/>
                        <a:sym typeface="Barlow Semi Condensed Light"/>
                      </a:rPr>
                      <m:t>∈</m:t>
                    </m:r>
                    <m:sSub>
                      <m:sSubPr>
                        <m:ctrlPr>
                          <a:rPr lang="ar-AE" i="1">
                            <a:solidFill>
                              <a:srgbClr val="FFFFFF"/>
                            </a:solidFill>
                            <a:latin typeface="Cambria Math" panose="02040503050406030204" pitchFamily="18" charset="0"/>
                            <a:cs typeface="Barlow Semi Condensed Light"/>
                            <a:sym typeface="Barlow Semi Condensed Light"/>
                          </a:rPr>
                        </m:ctrlPr>
                      </m:sSubPr>
                      <m:e>
                        <m:r>
                          <a:rPr lang="ar-AE" i="1">
                            <a:solidFill>
                              <a:schemeClr val="accent5"/>
                            </a:solidFill>
                            <a:latin typeface="Cambria Math" panose="02040503050406030204" pitchFamily="18" charset="0"/>
                            <a:cs typeface="Barlow Semi Condensed Light"/>
                            <a:sym typeface="Barlow Semi Condensed Light"/>
                          </a:rPr>
                          <m:t>𝐵</m:t>
                        </m:r>
                      </m:e>
                      <m:sub>
                        <m:r>
                          <a:rPr lang="en-US" i="1">
                            <a:solidFill>
                              <a:srgbClr val="D5A6BD"/>
                            </a:solidFill>
                            <a:latin typeface="Cambria Math" panose="02040503050406030204" pitchFamily="18" charset="0"/>
                            <a:ea typeface="Cambria Math" panose="02040503050406030204" pitchFamily="18" charset="0"/>
                            <a:cs typeface="Barlow Semi Condensed Light"/>
                            <a:sym typeface="Barlow Semi Condensed Light"/>
                          </a:rPr>
                          <m:t>ℝ</m:t>
                        </m:r>
                      </m:sub>
                    </m:sSub>
                  </m:oMath>
                </a14:m>
                <a:r>
                  <a:rPr lang="en-US" dirty="0">
                    <a:solidFill>
                      <a:srgbClr val="FFFFFF"/>
                    </a:solidFill>
                    <a:latin typeface="Barlow Semi Condensed Light"/>
                    <a:ea typeface="Barlow Semi Condensed Light"/>
                    <a:cs typeface="Barlow Semi Condensed Light"/>
                    <a:sym typeface="Barlow Semi Condensed Light"/>
                  </a:rPr>
                  <a:t>. There at least some value </a:t>
                </a:r>
                <a14:m>
                  <m:oMath xmlns:m="http://schemas.openxmlformats.org/officeDocument/2006/math">
                    <m:r>
                      <a:rPr lang="ar-AE" i="1" smtClean="0">
                        <a:solidFill>
                          <a:schemeClr val="accent2"/>
                        </a:solidFill>
                        <a:latin typeface="Cambria Math" panose="02040503050406030204" pitchFamily="18" charset="0"/>
                        <a:cs typeface="Barlow Semi Condensed Light"/>
                        <a:sym typeface="Barlow Semi Condensed Light"/>
                      </a:rPr>
                      <m:t>𝑎</m:t>
                    </m:r>
                    <m:r>
                      <a:rPr lang="ar-AE" i="1">
                        <a:solidFill>
                          <a:schemeClr val="accent5"/>
                        </a:solidFill>
                        <a:latin typeface="Cambria Math" panose="02040503050406030204" pitchFamily="18" charset="0"/>
                        <a:cs typeface="Barlow Semi Condensed Light"/>
                        <a:sym typeface="Barlow Semi Condensed Light"/>
                      </a:rPr>
                      <m:t>𝑏</m:t>
                    </m:r>
                    <m:r>
                      <a:rPr lang="en-US" i="1">
                        <a:solidFill>
                          <a:schemeClr val="bg1"/>
                        </a:solidFill>
                        <a:latin typeface="Cambria Math" panose="02040503050406030204" pitchFamily="18" charset="0"/>
                        <a:cs typeface="Barlow Semi Condensed Light"/>
                        <a:sym typeface="Barlow Semi Condensed Light"/>
                      </a:rPr>
                      <m:t>∈</m:t>
                    </m:r>
                    <m:sSub>
                      <m:sSubPr>
                        <m:ctrlPr>
                          <a:rPr lang="ar-AE" i="1">
                            <a:solidFill>
                              <a:srgbClr val="FFFFFF"/>
                            </a:solidFill>
                            <a:latin typeface="Cambria Math" panose="02040503050406030204" pitchFamily="18" charset="0"/>
                            <a:cs typeface="Barlow Semi Condensed Light"/>
                            <a:sym typeface="Barlow Semi Condensed Light"/>
                          </a:rPr>
                        </m:ctrlPr>
                      </m:sSubPr>
                      <m:e>
                        <m:r>
                          <a:rPr lang="ar-AE" i="1" smtClean="0">
                            <a:solidFill>
                              <a:schemeClr val="accent2"/>
                            </a:solidFill>
                            <a:latin typeface="Cambria Math" panose="02040503050406030204" pitchFamily="18" charset="0"/>
                            <a:cs typeface="Barlow Semi Condensed Light"/>
                            <a:sym typeface="Barlow Semi Condensed Light"/>
                          </a:rPr>
                          <m:t>𝐴</m:t>
                        </m:r>
                      </m:e>
                      <m:sub>
                        <m:r>
                          <a:rPr lang="en-US" i="1">
                            <a:solidFill>
                              <a:srgbClr val="D5A6BD"/>
                            </a:solidFill>
                            <a:latin typeface="Cambria Math" panose="02040503050406030204" pitchFamily="18" charset="0"/>
                            <a:ea typeface="Cambria Math" panose="02040503050406030204" pitchFamily="18" charset="0"/>
                            <a:cs typeface="Barlow Semi Condensed Light"/>
                            <a:sym typeface="Barlow Semi Condensed Light"/>
                          </a:rPr>
                          <m:t>ℝ</m:t>
                        </m:r>
                      </m:sub>
                    </m:sSub>
                    <m:sSub>
                      <m:sSubPr>
                        <m:ctrlPr>
                          <a:rPr lang="ar-AE" i="1">
                            <a:solidFill>
                              <a:srgbClr val="FFFFFF"/>
                            </a:solidFill>
                            <a:latin typeface="Cambria Math" panose="02040503050406030204" pitchFamily="18" charset="0"/>
                            <a:cs typeface="Barlow Semi Condensed Light"/>
                            <a:sym typeface="Barlow Semi Condensed Light"/>
                          </a:rPr>
                        </m:ctrlPr>
                      </m:sSubPr>
                      <m:e>
                        <m:r>
                          <a:rPr lang="ar-AE" i="1">
                            <a:solidFill>
                              <a:schemeClr val="accent5"/>
                            </a:solidFill>
                            <a:latin typeface="Cambria Math" panose="02040503050406030204" pitchFamily="18" charset="0"/>
                            <a:cs typeface="Barlow Semi Condensed Light"/>
                            <a:sym typeface="Barlow Semi Condensed Light"/>
                          </a:rPr>
                          <m:t>𝐵</m:t>
                        </m:r>
                      </m:e>
                      <m:sub>
                        <m:r>
                          <a:rPr lang="en-US" i="1">
                            <a:solidFill>
                              <a:srgbClr val="D5A6BD"/>
                            </a:solidFill>
                            <a:latin typeface="Cambria Math" panose="02040503050406030204" pitchFamily="18" charset="0"/>
                            <a:ea typeface="Cambria Math" panose="02040503050406030204" pitchFamily="18" charset="0"/>
                            <a:cs typeface="Barlow Semi Condensed Light"/>
                            <a:sym typeface="Barlow Semi Condensed Light"/>
                          </a:rPr>
                          <m:t>ℝ</m:t>
                        </m:r>
                      </m:sub>
                    </m:sSub>
                  </m:oMath>
                </a14:m>
                <a:r>
                  <a:rPr lang="en-US" dirty="0">
                    <a:solidFill>
                      <a:srgbClr val="FFFFFF"/>
                    </a:solidFill>
                    <a:latin typeface="Barlow Semi Condensed Light"/>
                    <a:ea typeface="Barlow Semi Condensed Light"/>
                    <a:cs typeface="Barlow Semi Condensed Light"/>
                    <a:sym typeface="Barlow Semi Condensed Light"/>
                  </a:rPr>
                  <a:t> exists. Therefore, </a:t>
                </a:r>
                <a14:m>
                  <m:oMath xmlns:m="http://schemas.openxmlformats.org/officeDocument/2006/math">
                    <m:sSub>
                      <m:sSubPr>
                        <m:ctrlPr>
                          <a:rPr lang="ar-AE" i="1">
                            <a:solidFill>
                              <a:srgbClr val="FFFFFF"/>
                            </a:solidFill>
                            <a:latin typeface="Cambria Math" panose="02040503050406030204" pitchFamily="18" charset="0"/>
                            <a:cs typeface="Barlow Semi Condensed Light"/>
                            <a:sym typeface="Barlow Semi Condensed Light"/>
                          </a:rPr>
                        </m:ctrlPr>
                      </m:sSubPr>
                      <m:e>
                        <m:r>
                          <a:rPr lang="ar-AE" i="1" smtClean="0">
                            <a:solidFill>
                              <a:schemeClr val="accent2"/>
                            </a:solidFill>
                            <a:latin typeface="Cambria Math" panose="02040503050406030204" pitchFamily="18" charset="0"/>
                            <a:cs typeface="Barlow Semi Condensed Light"/>
                            <a:sym typeface="Barlow Semi Condensed Light"/>
                          </a:rPr>
                          <m:t>𝐴</m:t>
                        </m:r>
                      </m:e>
                      <m:sub>
                        <m:r>
                          <a:rPr lang="en-US" i="1">
                            <a:solidFill>
                              <a:srgbClr val="D5A6BD"/>
                            </a:solidFill>
                            <a:latin typeface="Cambria Math" panose="02040503050406030204" pitchFamily="18" charset="0"/>
                            <a:ea typeface="Cambria Math" panose="02040503050406030204" pitchFamily="18" charset="0"/>
                            <a:cs typeface="Barlow Semi Condensed Light"/>
                            <a:sym typeface="Barlow Semi Condensed Light"/>
                          </a:rPr>
                          <m:t>ℝ</m:t>
                        </m:r>
                      </m:sub>
                    </m:sSub>
                    <m:sSub>
                      <m:sSubPr>
                        <m:ctrlPr>
                          <a:rPr lang="ar-AE" i="1">
                            <a:solidFill>
                              <a:srgbClr val="FFFFFF"/>
                            </a:solidFill>
                            <a:latin typeface="Cambria Math" panose="02040503050406030204" pitchFamily="18" charset="0"/>
                            <a:cs typeface="Barlow Semi Condensed Light"/>
                            <a:sym typeface="Barlow Semi Condensed Light"/>
                          </a:rPr>
                        </m:ctrlPr>
                      </m:sSubPr>
                      <m:e>
                        <m:r>
                          <a:rPr lang="ar-AE" i="1">
                            <a:solidFill>
                              <a:schemeClr val="accent5"/>
                            </a:solidFill>
                            <a:latin typeface="Cambria Math" panose="02040503050406030204" pitchFamily="18" charset="0"/>
                            <a:cs typeface="Barlow Semi Condensed Light"/>
                            <a:sym typeface="Barlow Semi Condensed Light"/>
                          </a:rPr>
                          <m:t>𝐵</m:t>
                        </m:r>
                      </m:e>
                      <m:sub>
                        <m:r>
                          <a:rPr lang="en-US" i="1">
                            <a:solidFill>
                              <a:srgbClr val="D5A6BD"/>
                            </a:solidFill>
                            <a:latin typeface="Cambria Math" panose="02040503050406030204" pitchFamily="18" charset="0"/>
                            <a:ea typeface="Cambria Math" panose="02040503050406030204" pitchFamily="18" charset="0"/>
                            <a:cs typeface="Barlow Semi Condensed Light"/>
                            <a:sym typeface="Barlow Semi Condensed Light"/>
                          </a:rPr>
                          <m:t>ℝ</m:t>
                        </m:r>
                      </m:sub>
                    </m:sSub>
                    <m:r>
                      <a:rPr lang="en-US" b="0" i="1" smtClean="0">
                        <a:solidFill>
                          <a:schemeClr val="bg1"/>
                        </a:solidFill>
                        <a:latin typeface="Cambria Math" panose="02040503050406030204" pitchFamily="18" charset="0"/>
                        <a:ea typeface="Cambria Math" panose="02040503050406030204" pitchFamily="18" charset="0"/>
                        <a:cs typeface="Barlow Semi Condensed Light"/>
                        <a:sym typeface="Barlow Semi Condensed Light"/>
                      </a:rPr>
                      <m:t>≠∅</m:t>
                    </m:r>
                  </m:oMath>
                </a14:m>
                <a:endParaRPr lang="en-US" dirty="0">
                  <a:solidFill>
                    <a:srgbClr val="FFFFFF"/>
                  </a:solidFill>
                  <a:latin typeface="Barlow Semi Condensed Light"/>
                  <a:cs typeface="Barlow Semi Condensed Light"/>
                  <a:sym typeface="Barlow Semi Condensed Light"/>
                </a:endParaRPr>
              </a:p>
              <a:p>
                <a:pPr marL="0" lvl="0" indent="0" algn="l" rtl="0">
                  <a:lnSpc>
                    <a:spcPct val="115000"/>
                  </a:lnSpc>
                  <a:spcBef>
                    <a:spcPts val="1600"/>
                  </a:spcBef>
                  <a:spcAft>
                    <a:spcPts val="0"/>
                  </a:spcAft>
                  <a:buNone/>
                </a:pPr>
                <a:r>
                  <a:rPr lang="en-US" dirty="0">
                    <a:solidFill>
                      <a:srgbClr val="FFFFFF"/>
                    </a:solidFill>
                    <a:latin typeface="Barlow Semi Condensed Light"/>
                    <a:ea typeface="Barlow Semi Condensed Light"/>
                    <a:cs typeface="Barlow Semi Condensed Light"/>
                    <a:sym typeface="Barlow Semi Condensed Light"/>
                  </a:rPr>
                  <a:t>These infographics are adapted to the style of the aforementioned presentation, so you can insert them easily and have them completely integrated at once. You just need to do the following:</a:t>
                </a:r>
              </a:p>
              <a:p>
                <a:pPr marL="457200" lvl="0" indent="-317500" algn="l" rtl="0">
                  <a:lnSpc>
                    <a:spcPct val="115000"/>
                  </a:lnSpc>
                  <a:spcBef>
                    <a:spcPts val="1600"/>
                  </a:spcBef>
                  <a:spcAft>
                    <a:spcPts val="0"/>
                  </a:spcAft>
                  <a:buClr>
                    <a:srgbClr val="FFFFFF"/>
                  </a:buClr>
                  <a:buSzPts val="1400"/>
                  <a:buFont typeface="Barlow Semi Condensed Light"/>
                  <a:buChar char="●"/>
                </a:pPr>
                <a:r>
                  <a:rPr lang="en-US" dirty="0">
                    <a:solidFill>
                      <a:srgbClr val="FFFFFF"/>
                    </a:solidFill>
                    <a:latin typeface="Barlow Semi Condensed Light"/>
                    <a:ea typeface="Barlow Semi Condensed Light"/>
                    <a:cs typeface="Barlow Semi Condensed Light"/>
                    <a:sym typeface="Barlow Semi Condensed Light"/>
                  </a:rPr>
                  <a:t>Select the element that you want to copy</a:t>
                </a:r>
              </a:p>
              <a:p>
                <a:pPr marL="457200" lvl="0" indent="-317500" algn="l" rtl="0">
                  <a:lnSpc>
                    <a:spcPct val="115000"/>
                  </a:lnSpc>
                  <a:spcBef>
                    <a:spcPts val="0"/>
                  </a:spcBef>
                  <a:spcAft>
                    <a:spcPts val="0"/>
                  </a:spcAft>
                  <a:buClr>
                    <a:srgbClr val="FFFFFF"/>
                  </a:buClr>
                  <a:buSzPts val="1400"/>
                  <a:buFont typeface="Barlow Semi Condensed Light"/>
                  <a:buChar char="●"/>
                </a:pPr>
                <a:r>
                  <a:rPr lang="en-US" dirty="0">
                    <a:solidFill>
                      <a:srgbClr val="FFFFFF"/>
                    </a:solidFill>
                    <a:latin typeface="Barlow Semi Condensed Light"/>
                    <a:ea typeface="Barlow Semi Condensed Light"/>
                    <a:cs typeface="Barlow Semi Condensed Light"/>
                    <a:sym typeface="Barlow Semi Condensed Light"/>
                  </a:rPr>
                  <a:t>Right-click and choose “Copy”</a:t>
                </a:r>
              </a:p>
              <a:p>
                <a:pPr marL="457200" lvl="0" indent="-317500" algn="l" rtl="0">
                  <a:lnSpc>
                    <a:spcPct val="115000"/>
                  </a:lnSpc>
                  <a:spcBef>
                    <a:spcPts val="0"/>
                  </a:spcBef>
                  <a:spcAft>
                    <a:spcPts val="0"/>
                  </a:spcAft>
                  <a:buClr>
                    <a:srgbClr val="FFFFFF"/>
                  </a:buClr>
                  <a:buSzPts val="1400"/>
                  <a:buFont typeface="Barlow Semi Condensed Light"/>
                  <a:buChar char="●"/>
                </a:pPr>
                <a:r>
                  <a:rPr lang="en-US" dirty="0">
                    <a:solidFill>
                      <a:srgbClr val="FFFFFF"/>
                    </a:solidFill>
                    <a:latin typeface="Barlow Semi Condensed Light"/>
                    <a:ea typeface="Barlow Semi Condensed Light"/>
                    <a:cs typeface="Barlow Semi Condensed Light"/>
                    <a:sym typeface="Barlow Semi Condensed Light"/>
                  </a:rPr>
                  <a:t>Go to the slide where you want the element to appear</a:t>
                </a:r>
              </a:p>
              <a:p>
                <a:pPr marL="457200" lvl="0" indent="-317500" algn="l" rtl="0">
                  <a:lnSpc>
                    <a:spcPct val="115000"/>
                  </a:lnSpc>
                  <a:spcBef>
                    <a:spcPts val="0"/>
                  </a:spcBef>
                  <a:spcAft>
                    <a:spcPts val="0"/>
                  </a:spcAft>
                  <a:buClr>
                    <a:srgbClr val="FFFFFF"/>
                  </a:buClr>
                  <a:buSzPts val="1400"/>
                  <a:buFont typeface="Barlow Semi Condensed Light"/>
                  <a:buChar char="●"/>
                </a:pPr>
                <a:r>
                  <a:rPr lang="en-US" dirty="0">
                    <a:solidFill>
                      <a:srgbClr val="FFFFFF"/>
                    </a:solidFill>
                    <a:latin typeface="Barlow Semi Condensed Light"/>
                    <a:ea typeface="Barlow Semi Condensed Light"/>
                    <a:cs typeface="Barlow Semi Condensed Light"/>
                    <a:sym typeface="Barlow Semi Condensed Light"/>
                  </a:rPr>
                  <a:t>Right-click and choose “Paste”</a:t>
                </a:r>
              </a:p>
              <a:p>
                <a:pPr marL="0" lvl="0" indent="0" algn="l" rtl="0">
                  <a:lnSpc>
                    <a:spcPct val="115000"/>
                  </a:lnSpc>
                  <a:spcBef>
                    <a:spcPts val="1600"/>
                  </a:spcBef>
                  <a:spcAft>
                    <a:spcPts val="1600"/>
                  </a:spcAft>
                  <a:buNone/>
                </a:pPr>
                <a:endParaRPr dirty="0">
                  <a:solidFill>
                    <a:srgbClr val="FFFFFF"/>
                  </a:solidFill>
                  <a:latin typeface="Barlow Semi Condensed Light"/>
                  <a:ea typeface="Barlow Semi Condensed Light"/>
                  <a:cs typeface="Barlow Semi Condensed Light"/>
                  <a:sym typeface="Barlow Semi Condensed Light"/>
                </a:endParaRPr>
              </a:p>
            </p:txBody>
          </p:sp>
        </mc:Choice>
        <mc:Fallback xmlns="">
          <p:sp>
            <p:nvSpPr>
              <p:cNvPr id="626" name="Google Shape;626;p28">
                <a:extLst>
                  <a:ext uri="{FF2B5EF4-FFF2-40B4-BE49-F238E27FC236}">
                    <a16:creationId xmlns:a16="http://schemas.microsoft.com/office/drawing/2014/main" id="{1C639EDE-8245-607F-90A0-D764259D0FF4}"/>
                  </a:ext>
                </a:extLst>
              </p:cNvPr>
              <p:cNvSpPr txBox="1">
                <a:spLocks noRot="1" noChangeAspect="1" noMove="1" noResize="1" noEditPoints="1" noAdjustHandles="1" noChangeArrowheads="1" noChangeShapeType="1" noTextEdit="1"/>
              </p:cNvSpPr>
              <p:nvPr/>
            </p:nvSpPr>
            <p:spPr>
              <a:xfrm>
                <a:off x="624300" y="1013025"/>
                <a:ext cx="7895400" cy="3179400"/>
              </a:xfrm>
              <a:prstGeom prst="rect">
                <a:avLst/>
              </a:prstGeom>
              <a:blipFill>
                <a:blip r:embed="rId4"/>
                <a:stretch>
                  <a:fillRect l="-321" b="-34921"/>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42192203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5">
            <a:alphaModFix/>
          </a:blip>
          <a:stretch>
            <a:fillRect/>
          </a:stretch>
        </a:blipFill>
        <a:effectLst/>
      </p:bgPr>
    </p:bg>
    <p:spTree>
      <p:nvGrpSpPr>
        <p:cNvPr id="1" name="Shape 624">
          <a:extLst>
            <a:ext uri="{FF2B5EF4-FFF2-40B4-BE49-F238E27FC236}">
              <a16:creationId xmlns:a16="http://schemas.microsoft.com/office/drawing/2014/main" id="{F28190CB-3484-FAF9-6B5B-099DCDD081A6}"/>
            </a:ext>
          </a:extLst>
        </p:cNvPr>
        <p:cNvGrpSpPr/>
        <p:nvPr/>
      </p:nvGrpSpPr>
      <p:grpSpPr>
        <a:xfrm>
          <a:off x="0" y="0"/>
          <a:ext cx="0" cy="0"/>
          <a:chOff x="0" y="0"/>
          <a:chExt cx="0" cy="0"/>
        </a:xfrm>
      </p:grpSpPr>
      <p:sp>
        <p:nvSpPr>
          <p:cNvPr id="2" name="Google Shape;103;p27">
            <a:extLst>
              <a:ext uri="{FF2B5EF4-FFF2-40B4-BE49-F238E27FC236}">
                <a16:creationId xmlns:a16="http://schemas.microsoft.com/office/drawing/2014/main" id="{E9B32223-01A8-C5F9-4BA5-352937D4DD20}"/>
              </a:ext>
            </a:extLst>
          </p:cNvPr>
          <p:cNvSpPr/>
          <p:nvPr/>
        </p:nvSpPr>
        <p:spPr>
          <a:xfrm>
            <a:off x="1630117" y="607230"/>
            <a:ext cx="6196907" cy="3929040"/>
          </a:xfrm>
          <a:custGeom>
            <a:avLst/>
            <a:gdLst/>
            <a:ahLst/>
            <a:cxnLst/>
            <a:rect l="l" t="t" r="r" b="b"/>
            <a:pathLst>
              <a:path w="90191" h="71169" extrusionOk="0">
                <a:moveTo>
                  <a:pt x="51262" y="4765"/>
                </a:moveTo>
                <a:cubicBezTo>
                  <a:pt x="51543" y="4765"/>
                  <a:pt x="51822" y="4770"/>
                  <a:pt x="52107" y="4781"/>
                </a:cubicBezTo>
                <a:cubicBezTo>
                  <a:pt x="53975" y="4833"/>
                  <a:pt x="54987" y="5361"/>
                  <a:pt x="55432" y="6154"/>
                </a:cubicBezTo>
                <a:cubicBezTo>
                  <a:pt x="51794" y="7210"/>
                  <a:pt x="48217" y="9267"/>
                  <a:pt x="46121" y="10663"/>
                </a:cubicBezTo>
                <a:cubicBezTo>
                  <a:pt x="46025" y="10731"/>
                  <a:pt x="45925" y="10799"/>
                  <a:pt x="45825" y="10863"/>
                </a:cubicBezTo>
                <a:cubicBezTo>
                  <a:pt x="45553" y="10363"/>
                  <a:pt x="45052" y="9947"/>
                  <a:pt x="44389" y="9719"/>
                </a:cubicBezTo>
                <a:cubicBezTo>
                  <a:pt x="46153" y="8262"/>
                  <a:pt x="44493" y="6181"/>
                  <a:pt x="42360" y="6181"/>
                </a:cubicBezTo>
                <a:cubicBezTo>
                  <a:pt x="42252" y="6181"/>
                  <a:pt x="42140" y="6190"/>
                  <a:pt x="42032" y="6198"/>
                </a:cubicBezTo>
                <a:cubicBezTo>
                  <a:pt x="44973" y="5302"/>
                  <a:pt x="48058" y="4765"/>
                  <a:pt x="51262" y="4765"/>
                </a:cubicBezTo>
                <a:close/>
                <a:moveTo>
                  <a:pt x="53559" y="12371"/>
                </a:moveTo>
                <a:lnTo>
                  <a:pt x="53559" y="12371"/>
                </a:lnTo>
                <a:cubicBezTo>
                  <a:pt x="53323" y="12716"/>
                  <a:pt x="53087" y="13044"/>
                  <a:pt x="52859" y="13348"/>
                </a:cubicBezTo>
                <a:cubicBezTo>
                  <a:pt x="52583" y="13296"/>
                  <a:pt x="52315" y="13252"/>
                  <a:pt x="52038" y="13216"/>
                </a:cubicBezTo>
                <a:cubicBezTo>
                  <a:pt x="52551" y="12916"/>
                  <a:pt x="53059" y="12632"/>
                  <a:pt x="53559" y="12371"/>
                </a:cubicBezTo>
                <a:close/>
                <a:moveTo>
                  <a:pt x="60457" y="10499"/>
                </a:moveTo>
                <a:cubicBezTo>
                  <a:pt x="60693" y="10607"/>
                  <a:pt x="60869" y="10772"/>
                  <a:pt x="60978" y="10999"/>
                </a:cubicBezTo>
                <a:cubicBezTo>
                  <a:pt x="61593" y="12308"/>
                  <a:pt x="60645" y="13856"/>
                  <a:pt x="59453" y="15213"/>
                </a:cubicBezTo>
                <a:cubicBezTo>
                  <a:pt x="58601" y="15592"/>
                  <a:pt x="57772" y="16017"/>
                  <a:pt x="56965" y="16465"/>
                </a:cubicBezTo>
                <a:cubicBezTo>
                  <a:pt x="57004" y="16417"/>
                  <a:pt x="57044" y="16369"/>
                  <a:pt x="57080" y="16325"/>
                </a:cubicBezTo>
                <a:cubicBezTo>
                  <a:pt x="58365" y="14737"/>
                  <a:pt x="59685" y="12648"/>
                  <a:pt x="60457" y="10499"/>
                </a:cubicBezTo>
                <a:close/>
                <a:moveTo>
                  <a:pt x="48430" y="17945"/>
                </a:moveTo>
                <a:lnTo>
                  <a:pt x="48430" y="17945"/>
                </a:lnTo>
                <a:cubicBezTo>
                  <a:pt x="47685" y="18670"/>
                  <a:pt x="46889" y="19346"/>
                  <a:pt x="46041" y="19985"/>
                </a:cubicBezTo>
                <a:cubicBezTo>
                  <a:pt x="45949" y="19542"/>
                  <a:pt x="45721" y="19121"/>
                  <a:pt x="45397" y="18766"/>
                </a:cubicBezTo>
                <a:cubicBezTo>
                  <a:pt x="46389" y="18382"/>
                  <a:pt x="47405" y="18098"/>
                  <a:pt x="48430" y="17945"/>
                </a:cubicBezTo>
                <a:close/>
                <a:moveTo>
                  <a:pt x="14204" y="18897"/>
                </a:moveTo>
                <a:lnTo>
                  <a:pt x="14204" y="18897"/>
                </a:lnTo>
                <a:cubicBezTo>
                  <a:pt x="11908" y="21130"/>
                  <a:pt x="9710" y="23439"/>
                  <a:pt x="7582" y="25787"/>
                </a:cubicBezTo>
                <a:cubicBezTo>
                  <a:pt x="8911" y="23163"/>
                  <a:pt x="11455" y="20874"/>
                  <a:pt x="14204" y="18897"/>
                </a:cubicBezTo>
                <a:close/>
                <a:moveTo>
                  <a:pt x="35198" y="24947"/>
                </a:moveTo>
                <a:cubicBezTo>
                  <a:pt x="35198" y="25015"/>
                  <a:pt x="35202" y="25084"/>
                  <a:pt x="35206" y="25152"/>
                </a:cubicBezTo>
                <a:cubicBezTo>
                  <a:pt x="34670" y="25728"/>
                  <a:pt x="34138" y="26304"/>
                  <a:pt x="33606" y="26880"/>
                </a:cubicBezTo>
                <a:cubicBezTo>
                  <a:pt x="32177" y="27564"/>
                  <a:pt x="30768" y="28253"/>
                  <a:pt x="29412" y="28960"/>
                </a:cubicBezTo>
                <a:cubicBezTo>
                  <a:pt x="31313" y="27600"/>
                  <a:pt x="33257" y="26275"/>
                  <a:pt x="35198" y="24947"/>
                </a:cubicBezTo>
                <a:close/>
                <a:moveTo>
                  <a:pt x="82050" y="30753"/>
                </a:moveTo>
                <a:cubicBezTo>
                  <a:pt x="83182" y="32002"/>
                  <a:pt x="81618" y="35483"/>
                  <a:pt x="80535" y="37715"/>
                </a:cubicBezTo>
                <a:cubicBezTo>
                  <a:pt x="80363" y="37691"/>
                  <a:pt x="80191" y="37683"/>
                  <a:pt x="80015" y="37679"/>
                </a:cubicBezTo>
                <a:cubicBezTo>
                  <a:pt x="80631" y="36171"/>
                  <a:pt x="81051" y="34635"/>
                  <a:pt x="81103" y="33122"/>
                </a:cubicBezTo>
                <a:cubicBezTo>
                  <a:pt x="81243" y="32969"/>
                  <a:pt x="81383" y="32829"/>
                  <a:pt x="81519" y="32677"/>
                </a:cubicBezTo>
                <a:cubicBezTo>
                  <a:pt x="81984" y="32162"/>
                  <a:pt x="82100" y="31625"/>
                  <a:pt x="81995" y="31133"/>
                </a:cubicBezTo>
                <a:cubicBezTo>
                  <a:pt x="82113" y="30996"/>
                  <a:pt x="82150" y="30866"/>
                  <a:pt x="82050" y="30753"/>
                </a:cubicBezTo>
                <a:close/>
                <a:moveTo>
                  <a:pt x="24039" y="37231"/>
                </a:moveTo>
                <a:lnTo>
                  <a:pt x="24039" y="37231"/>
                </a:lnTo>
                <a:cubicBezTo>
                  <a:pt x="21838" y="39604"/>
                  <a:pt x="19629" y="41972"/>
                  <a:pt x="17396" y="44321"/>
                </a:cubicBezTo>
                <a:cubicBezTo>
                  <a:pt x="17372" y="44333"/>
                  <a:pt x="17353" y="44341"/>
                  <a:pt x="17329" y="44353"/>
                </a:cubicBezTo>
                <a:lnTo>
                  <a:pt x="17329" y="44353"/>
                </a:lnTo>
                <a:cubicBezTo>
                  <a:pt x="18181" y="43385"/>
                  <a:pt x="19001" y="42448"/>
                  <a:pt x="19730" y="41552"/>
                </a:cubicBezTo>
                <a:cubicBezTo>
                  <a:pt x="20634" y="40444"/>
                  <a:pt x="21462" y="39287"/>
                  <a:pt x="22262" y="38116"/>
                </a:cubicBezTo>
                <a:cubicBezTo>
                  <a:pt x="22866" y="37823"/>
                  <a:pt x="23459" y="37527"/>
                  <a:pt x="24039" y="37231"/>
                </a:cubicBezTo>
                <a:close/>
                <a:moveTo>
                  <a:pt x="47909" y="45757"/>
                </a:moveTo>
                <a:lnTo>
                  <a:pt x="47909" y="45757"/>
                </a:lnTo>
                <a:cubicBezTo>
                  <a:pt x="47757" y="46286"/>
                  <a:pt x="47613" y="46818"/>
                  <a:pt x="47486" y="47350"/>
                </a:cubicBezTo>
                <a:cubicBezTo>
                  <a:pt x="45705" y="49346"/>
                  <a:pt x="43813" y="51271"/>
                  <a:pt x="41816" y="53144"/>
                </a:cubicBezTo>
                <a:cubicBezTo>
                  <a:pt x="41844" y="52991"/>
                  <a:pt x="41868" y="52843"/>
                  <a:pt x="41896" y="52695"/>
                </a:cubicBezTo>
                <a:cubicBezTo>
                  <a:pt x="41988" y="52195"/>
                  <a:pt x="42108" y="51703"/>
                  <a:pt x="42228" y="51207"/>
                </a:cubicBezTo>
                <a:cubicBezTo>
                  <a:pt x="42801" y="50491"/>
                  <a:pt x="43377" y="49778"/>
                  <a:pt x="43961" y="49067"/>
                </a:cubicBezTo>
                <a:cubicBezTo>
                  <a:pt x="45292" y="47974"/>
                  <a:pt x="46609" y="46873"/>
                  <a:pt x="47909" y="45757"/>
                </a:cubicBezTo>
                <a:close/>
                <a:moveTo>
                  <a:pt x="42628" y="36615"/>
                </a:moveTo>
                <a:lnTo>
                  <a:pt x="42628" y="36615"/>
                </a:lnTo>
                <a:cubicBezTo>
                  <a:pt x="42092" y="37539"/>
                  <a:pt x="41576" y="38483"/>
                  <a:pt x="41072" y="39440"/>
                </a:cubicBezTo>
                <a:cubicBezTo>
                  <a:pt x="38243" y="42389"/>
                  <a:pt x="35550" y="45409"/>
                  <a:pt x="33054" y="48386"/>
                </a:cubicBezTo>
                <a:cubicBezTo>
                  <a:pt x="32457" y="49094"/>
                  <a:pt x="31549" y="50295"/>
                  <a:pt x="30624" y="51719"/>
                </a:cubicBezTo>
                <a:cubicBezTo>
                  <a:pt x="29200" y="52808"/>
                  <a:pt x="27560" y="53999"/>
                  <a:pt x="25708" y="54564"/>
                </a:cubicBezTo>
                <a:cubicBezTo>
                  <a:pt x="25887" y="53667"/>
                  <a:pt x="26260" y="52788"/>
                  <a:pt x="26727" y="51927"/>
                </a:cubicBezTo>
                <a:cubicBezTo>
                  <a:pt x="30284" y="47514"/>
                  <a:pt x="34550" y="43436"/>
                  <a:pt x="38747" y="39324"/>
                </a:cubicBezTo>
                <a:cubicBezTo>
                  <a:pt x="40083" y="38479"/>
                  <a:pt x="41372" y="37571"/>
                  <a:pt x="42628" y="36615"/>
                </a:cubicBezTo>
                <a:close/>
                <a:moveTo>
                  <a:pt x="64182" y="53560"/>
                </a:moveTo>
                <a:lnTo>
                  <a:pt x="64182" y="53560"/>
                </a:lnTo>
                <a:cubicBezTo>
                  <a:pt x="63086" y="55377"/>
                  <a:pt x="61750" y="57681"/>
                  <a:pt x="60065" y="59650"/>
                </a:cubicBezTo>
                <a:cubicBezTo>
                  <a:pt x="60278" y="58717"/>
                  <a:pt x="60553" y="57777"/>
                  <a:pt x="60885" y="56836"/>
                </a:cubicBezTo>
                <a:cubicBezTo>
                  <a:pt x="60954" y="56708"/>
                  <a:pt x="61026" y="56581"/>
                  <a:pt x="61098" y="56452"/>
                </a:cubicBezTo>
                <a:cubicBezTo>
                  <a:pt x="62141" y="55504"/>
                  <a:pt x="63170" y="54536"/>
                  <a:pt x="64182" y="53560"/>
                </a:cubicBezTo>
                <a:close/>
                <a:moveTo>
                  <a:pt x="72865" y="51691"/>
                </a:moveTo>
                <a:cubicBezTo>
                  <a:pt x="71520" y="53840"/>
                  <a:pt x="70128" y="55876"/>
                  <a:pt x="68499" y="57901"/>
                </a:cubicBezTo>
                <a:cubicBezTo>
                  <a:pt x="67219" y="59497"/>
                  <a:pt x="65931" y="61085"/>
                  <a:pt x="64518" y="62598"/>
                </a:cubicBezTo>
                <a:cubicBezTo>
                  <a:pt x="65811" y="61118"/>
                  <a:pt x="66939" y="59521"/>
                  <a:pt x="67971" y="58012"/>
                </a:cubicBezTo>
                <a:cubicBezTo>
                  <a:pt x="69323" y="56044"/>
                  <a:pt x="70560" y="54020"/>
                  <a:pt x="71768" y="51983"/>
                </a:cubicBezTo>
                <a:cubicBezTo>
                  <a:pt x="72148" y="51903"/>
                  <a:pt x="72509" y="51803"/>
                  <a:pt x="72865" y="51691"/>
                </a:cubicBezTo>
                <a:close/>
                <a:moveTo>
                  <a:pt x="40544" y="62790"/>
                </a:moveTo>
                <a:lnTo>
                  <a:pt x="40544" y="62790"/>
                </a:lnTo>
                <a:cubicBezTo>
                  <a:pt x="40515" y="63059"/>
                  <a:pt x="40544" y="63323"/>
                  <a:pt x="40616" y="63578"/>
                </a:cubicBezTo>
                <a:cubicBezTo>
                  <a:pt x="39656" y="63839"/>
                  <a:pt x="38687" y="64010"/>
                  <a:pt x="37715" y="64067"/>
                </a:cubicBezTo>
                <a:cubicBezTo>
                  <a:pt x="38675" y="63694"/>
                  <a:pt x="39619" y="63266"/>
                  <a:pt x="40544" y="62790"/>
                </a:cubicBezTo>
                <a:close/>
                <a:moveTo>
                  <a:pt x="50186" y="0"/>
                </a:moveTo>
                <a:cubicBezTo>
                  <a:pt x="45685" y="0"/>
                  <a:pt x="40923" y="1348"/>
                  <a:pt x="36618" y="3181"/>
                </a:cubicBezTo>
                <a:cubicBezTo>
                  <a:pt x="36178" y="2361"/>
                  <a:pt x="35154" y="1729"/>
                  <a:pt x="34077" y="1729"/>
                </a:cubicBezTo>
                <a:cubicBezTo>
                  <a:pt x="33826" y="1729"/>
                  <a:pt x="33573" y="1764"/>
                  <a:pt x="33325" y="1836"/>
                </a:cubicBezTo>
                <a:cubicBezTo>
                  <a:pt x="27968" y="3409"/>
                  <a:pt x="24286" y="7651"/>
                  <a:pt x="21090" y="11575"/>
                </a:cubicBezTo>
                <a:cubicBezTo>
                  <a:pt x="19313" y="12495"/>
                  <a:pt x="17597" y="13472"/>
                  <a:pt x="15956" y="14456"/>
                </a:cubicBezTo>
                <a:cubicBezTo>
                  <a:pt x="10915" y="17477"/>
                  <a:pt x="5053" y="21594"/>
                  <a:pt x="3577" y="26860"/>
                </a:cubicBezTo>
                <a:cubicBezTo>
                  <a:pt x="3376" y="27580"/>
                  <a:pt x="3833" y="28441"/>
                  <a:pt x="4774" y="28609"/>
                </a:cubicBezTo>
                <a:cubicBezTo>
                  <a:pt x="4861" y="28624"/>
                  <a:pt x="4953" y="28628"/>
                  <a:pt x="5042" y="28640"/>
                </a:cubicBezTo>
                <a:cubicBezTo>
                  <a:pt x="3733" y="30133"/>
                  <a:pt x="2445" y="31629"/>
                  <a:pt x="1168" y="33126"/>
                </a:cubicBezTo>
                <a:cubicBezTo>
                  <a:pt x="0" y="34490"/>
                  <a:pt x="1320" y="36059"/>
                  <a:pt x="2937" y="36459"/>
                </a:cubicBezTo>
                <a:cubicBezTo>
                  <a:pt x="2625" y="37339"/>
                  <a:pt x="2429" y="38247"/>
                  <a:pt x="2373" y="39191"/>
                </a:cubicBezTo>
                <a:cubicBezTo>
                  <a:pt x="2329" y="39955"/>
                  <a:pt x="2933" y="40904"/>
                  <a:pt x="3789" y="41236"/>
                </a:cubicBezTo>
                <a:cubicBezTo>
                  <a:pt x="4061" y="41340"/>
                  <a:pt x="4342" y="41436"/>
                  <a:pt x="4621" y="41520"/>
                </a:cubicBezTo>
                <a:cubicBezTo>
                  <a:pt x="2949" y="44141"/>
                  <a:pt x="1600" y="46878"/>
                  <a:pt x="848" y="49826"/>
                </a:cubicBezTo>
                <a:cubicBezTo>
                  <a:pt x="484" y="51263"/>
                  <a:pt x="1876" y="52795"/>
                  <a:pt x="3544" y="52795"/>
                </a:cubicBezTo>
                <a:cubicBezTo>
                  <a:pt x="3813" y="52795"/>
                  <a:pt x="4089" y="52755"/>
                  <a:pt x="4366" y="52668"/>
                </a:cubicBezTo>
                <a:lnTo>
                  <a:pt x="4366" y="52668"/>
                </a:lnTo>
                <a:cubicBezTo>
                  <a:pt x="2809" y="55332"/>
                  <a:pt x="1720" y="58105"/>
                  <a:pt x="1568" y="60982"/>
                </a:cubicBezTo>
                <a:cubicBezTo>
                  <a:pt x="1496" y="62334"/>
                  <a:pt x="3016" y="63318"/>
                  <a:pt x="4497" y="63318"/>
                </a:cubicBezTo>
                <a:cubicBezTo>
                  <a:pt x="5182" y="63318"/>
                  <a:pt x="5858" y="63107"/>
                  <a:pt x="6370" y="62630"/>
                </a:cubicBezTo>
                <a:cubicBezTo>
                  <a:pt x="7862" y="61229"/>
                  <a:pt x="9330" y="59809"/>
                  <a:pt x="10791" y="58381"/>
                </a:cubicBezTo>
                <a:cubicBezTo>
                  <a:pt x="10867" y="59585"/>
                  <a:pt x="12395" y="60505"/>
                  <a:pt x="13856" y="60505"/>
                </a:cubicBezTo>
                <a:cubicBezTo>
                  <a:pt x="14344" y="60505"/>
                  <a:pt x="14824" y="60406"/>
                  <a:pt x="15241" y="60173"/>
                </a:cubicBezTo>
                <a:lnTo>
                  <a:pt x="15241" y="60173"/>
                </a:lnTo>
                <a:cubicBezTo>
                  <a:pt x="14912" y="60926"/>
                  <a:pt x="14604" y="61682"/>
                  <a:pt x="14332" y="62459"/>
                </a:cubicBezTo>
                <a:cubicBezTo>
                  <a:pt x="13856" y="63827"/>
                  <a:pt x="15272" y="65527"/>
                  <a:pt x="17001" y="65527"/>
                </a:cubicBezTo>
                <a:cubicBezTo>
                  <a:pt x="17281" y="65527"/>
                  <a:pt x="17573" y="65483"/>
                  <a:pt x="17861" y="65383"/>
                </a:cubicBezTo>
                <a:cubicBezTo>
                  <a:pt x="21290" y="64215"/>
                  <a:pt x="24371" y="62654"/>
                  <a:pt x="27228" y="60858"/>
                </a:cubicBezTo>
                <a:lnTo>
                  <a:pt x="27228" y="60858"/>
                </a:lnTo>
                <a:cubicBezTo>
                  <a:pt x="27076" y="61590"/>
                  <a:pt x="26960" y="62334"/>
                  <a:pt x="26919" y="63090"/>
                </a:cubicBezTo>
                <a:cubicBezTo>
                  <a:pt x="26847" y="64455"/>
                  <a:pt x="28296" y="65427"/>
                  <a:pt x="29820" y="65495"/>
                </a:cubicBezTo>
                <a:lnTo>
                  <a:pt x="29893" y="65495"/>
                </a:lnTo>
                <a:cubicBezTo>
                  <a:pt x="30513" y="66884"/>
                  <a:pt x="31729" y="68028"/>
                  <a:pt x="33778" y="68612"/>
                </a:cubicBezTo>
                <a:cubicBezTo>
                  <a:pt x="34958" y="68948"/>
                  <a:pt x="36158" y="69096"/>
                  <a:pt x="37355" y="69096"/>
                </a:cubicBezTo>
                <a:cubicBezTo>
                  <a:pt x="41888" y="69096"/>
                  <a:pt x="46441" y="66952"/>
                  <a:pt x="50262" y="64627"/>
                </a:cubicBezTo>
                <a:cubicBezTo>
                  <a:pt x="51059" y="64315"/>
                  <a:pt x="51822" y="63938"/>
                  <a:pt x="52543" y="63506"/>
                </a:cubicBezTo>
                <a:lnTo>
                  <a:pt x="52543" y="63506"/>
                </a:lnTo>
                <a:cubicBezTo>
                  <a:pt x="52419" y="64287"/>
                  <a:pt x="52339" y="65087"/>
                  <a:pt x="52311" y="65903"/>
                </a:cubicBezTo>
                <a:cubicBezTo>
                  <a:pt x="52271" y="67120"/>
                  <a:pt x="53479" y="68160"/>
                  <a:pt x="54871" y="68328"/>
                </a:cubicBezTo>
                <a:cubicBezTo>
                  <a:pt x="55900" y="69912"/>
                  <a:pt x="57833" y="71168"/>
                  <a:pt x="59977" y="71168"/>
                </a:cubicBezTo>
                <a:cubicBezTo>
                  <a:pt x="60169" y="71168"/>
                  <a:pt x="60365" y="71157"/>
                  <a:pt x="60561" y="71137"/>
                </a:cubicBezTo>
                <a:cubicBezTo>
                  <a:pt x="64062" y="70760"/>
                  <a:pt x="66615" y="68263"/>
                  <a:pt x="68712" y="66123"/>
                </a:cubicBezTo>
                <a:cubicBezTo>
                  <a:pt x="72237" y="62526"/>
                  <a:pt x="75282" y="58629"/>
                  <a:pt x="77870" y="54536"/>
                </a:cubicBezTo>
                <a:cubicBezTo>
                  <a:pt x="81003" y="49582"/>
                  <a:pt x="83964" y="44525"/>
                  <a:pt x="86285" y="39268"/>
                </a:cubicBezTo>
                <a:cubicBezTo>
                  <a:pt x="87789" y="35867"/>
                  <a:pt x="90190" y="30217"/>
                  <a:pt x="86388" y="27232"/>
                </a:cubicBezTo>
                <a:cubicBezTo>
                  <a:pt x="85184" y="26288"/>
                  <a:pt x="83904" y="25900"/>
                  <a:pt x="82615" y="25900"/>
                </a:cubicBezTo>
                <a:cubicBezTo>
                  <a:pt x="81579" y="25900"/>
                  <a:pt x="80539" y="26151"/>
                  <a:pt x="79539" y="26568"/>
                </a:cubicBezTo>
                <a:cubicBezTo>
                  <a:pt x="80971" y="24576"/>
                  <a:pt x="82451" y="22611"/>
                  <a:pt x="84048" y="20722"/>
                </a:cubicBezTo>
                <a:cubicBezTo>
                  <a:pt x="85533" y="18962"/>
                  <a:pt x="83504" y="17185"/>
                  <a:pt x="81419" y="17185"/>
                </a:cubicBezTo>
                <a:cubicBezTo>
                  <a:pt x="80743" y="17185"/>
                  <a:pt x="80063" y="17374"/>
                  <a:pt x="79495" y="17806"/>
                </a:cubicBezTo>
                <a:cubicBezTo>
                  <a:pt x="78102" y="18870"/>
                  <a:pt x="76818" y="19990"/>
                  <a:pt x="75602" y="21150"/>
                </a:cubicBezTo>
                <a:cubicBezTo>
                  <a:pt x="75057" y="20338"/>
                  <a:pt x="74061" y="19946"/>
                  <a:pt x="72948" y="19946"/>
                </a:cubicBezTo>
                <a:cubicBezTo>
                  <a:pt x="72732" y="19946"/>
                  <a:pt x="72512" y="19961"/>
                  <a:pt x="72292" y="19990"/>
                </a:cubicBezTo>
                <a:cubicBezTo>
                  <a:pt x="72213" y="20002"/>
                  <a:pt x="72132" y="20018"/>
                  <a:pt x="72052" y="20030"/>
                </a:cubicBezTo>
                <a:cubicBezTo>
                  <a:pt x="72252" y="19346"/>
                  <a:pt x="72364" y="18654"/>
                  <a:pt x="72348" y="17957"/>
                </a:cubicBezTo>
                <a:cubicBezTo>
                  <a:pt x="72292" y="15797"/>
                  <a:pt x="70576" y="14421"/>
                  <a:pt x="68416" y="13852"/>
                </a:cubicBezTo>
                <a:cubicBezTo>
                  <a:pt x="68023" y="13400"/>
                  <a:pt x="67447" y="13080"/>
                  <a:pt x="66735" y="13008"/>
                </a:cubicBezTo>
                <a:cubicBezTo>
                  <a:pt x="67147" y="11043"/>
                  <a:pt x="66675" y="9079"/>
                  <a:pt x="64738" y="7267"/>
                </a:cubicBezTo>
                <a:cubicBezTo>
                  <a:pt x="63678" y="6270"/>
                  <a:pt x="62385" y="5742"/>
                  <a:pt x="60974" y="5553"/>
                </a:cubicBezTo>
                <a:cubicBezTo>
                  <a:pt x="60561" y="3749"/>
                  <a:pt x="59312" y="2177"/>
                  <a:pt x="56773" y="1169"/>
                </a:cubicBezTo>
                <a:cubicBezTo>
                  <a:pt x="54708" y="353"/>
                  <a:pt x="52479" y="0"/>
                  <a:pt x="50186" y="0"/>
                </a:cubicBezTo>
                <a:close/>
              </a:path>
            </a:pathLst>
          </a:custGeom>
          <a:solidFill>
            <a:srgbClr val="FFFFFF">
              <a:alpha val="8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104;p27">
            <a:extLst>
              <a:ext uri="{FF2B5EF4-FFF2-40B4-BE49-F238E27FC236}">
                <a16:creationId xmlns:a16="http://schemas.microsoft.com/office/drawing/2014/main" id="{4D21C5FB-E171-34C0-48EB-A210928B5BA3}"/>
              </a:ext>
            </a:extLst>
          </p:cNvPr>
          <p:cNvSpPr/>
          <p:nvPr/>
        </p:nvSpPr>
        <p:spPr>
          <a:xfrm>
            <a:off x="2605654" y="890594"/>
            <a:ext cx="4325824" cy="3241397"/>
          </a:xfrm>
          <a:custGeom>
            <a:avLst/>
            <a:gdLst/>
            <a:ahLst/>
            <a:cxnLst/>
            <a:rect l="l" t="t" r="r" b="b"/>
            <a:pathLst>
              <a:path w="110793" h="91933" extrusionOk="0">
                <a:moveTo>
                  <a:pt x="50743" y="6275"/>
                </a:moveTo>
                <a:cubicBezTo>
                  <a:pt x="53200" y="6275"/>
                  <a:pt x="56857" y="7419"/>
                  <a:pt x="59430" y="8276"/>
                </a:cubicBezTo>
                <a:cubicBezTo>
                  <a:pt x="59393" y="8455"/>
                  <a:pt x="59374" y="8636"/>
                  <a:pt x="59374" y="8815"/>
                </a:cubicBezTo>
                <a:cubicBezTo>
                  <a:pt x="57073" y="8172"/>
                  <a:pt x="54732" y="7731"/>
                  <a:pt x="52420" y="7679"/>
                </a:cubicBezTo>
                <a:cubicBezTo>
                  <a:pt x="52191" y="7535"/>
                  <a:pt x="51975" y="7387"/>
                  <a:pt x="51744" y="7243"/>
                </a:cubicBezTo>
                <a:cubicBezTo>
                  <a:pt x="51131" y="6867"/>
                  <a:pt x="50503" y="6708"/>
                  <a:pt x="49899" y="6708"/>
                </a:cubicBezTo>
                <a:cubicBezTo>
                  <a:pt x="49727" y="6708"/>
                  <a:pt x="49555" y="6719"/>
                  <a:pt x="49387" y="6743"/>
                </a:cubicBezTo>
                <a:cubicBezTo>
                  <a:pt x="49259" y="6667"/>
                  <a:pt x="49139" y="6623"/>
                  <a:pt x="49022" y="6623"/>
                </a:cubicBezTo>
                <a:cubicBezTo>
                  <a:pt x="48943" y="6623"/>
                  <a:pt x="48867" y="6647"/>
                  <a:pt x="48795" y="6691"/>
                </a:cubicBezTo>
                <a:cubicBezTo>
                  <a:pt x="49263" y="6395"/>
                  <a:pt x="49940" y="6275"/>
                  <a:pt x="50743" y="6275"/>
                </a:cubicBezTo>
                <a:close/>
                <a:moveTo>
                  <a:pt x="80740" y="16318"/>
                </a:moveTo>
                <a:lnTo>
                  <a:pt x="80740" y="16318"/>
                </a:lnTo>
                <a:cubicBezTo>
                  <a:pt x="84017" y="17727"/>
                  <a:pt x="87121" y="19182"/>
                  <a:pt x="90214" y="20887"/>
                </a:cubicBezTo>
                <a:cubicBezTo>
                  <a:pt x="92648" y="22231"/>
                  <a:pt x="95072" y="23584"/>
                  <a:pt x="97381" y="25064"/>
                </a:cubicBezTo>
                <a:cubicBezTo>
                  <a:pt x="95116" y="23708"/>
                  <a:pt x="92687" y="22528"/>
                  <a:pt x="90386" y="21443"/>
                </a:cubicBezTo>
                <a:cubicBezTo>
                  <a:pt x="87382" y="20027"/>
                  <a:pt x="84293" y="18730"/>
                  <a:pt x="81188" y="17466"/>
                </a:cubicBezTo>
                <a:cubicBezTo>
                  <a:pt x="81068" y="17066"/>
                  <a:pt x="80916" y="16686"/>
                  <a:pt x="80740" y="16318"/>
                </a:cubicBezTo>
                <a:close/>
                <a:moveTo>
                  <a:pt x="83589" y="25417"/>
                </a:moveTo>
                <a:lnTo>
                  <a:pt x="83589" y="25417"/>
                </a:lnTo>
                <a:cubicBezTo>
                  <a:pt x="86362" y="26565"/>
                  <a:pt x="89878" y="27965"/>
                  <a:pt x="92883" y="29734"/>
                </a:cubicBezTo>
                <a:cubicBezTo>
                  <a:pt x="91459" y="29509"/>
                  <a:pt x="90022" y="29221"/>
                  <a:pt x="88591" y="28874"/>
                </a:cubicBezTo>
                <a:cubicBezTo>
                  <a:pt x="88399" y="28802"/>
                  <a:pt x="88202" y="28726"/>
                  <a:pt x="88006" y="28650"/>
                </a:cubicBezTo>
                <a:cubicBezTo>
                  <a:pt x="86554" y="27553"/>
                  <a:pt x="85081" y="26477"/>
                  <a:pt x="83589" y="25417"/>
                </a:cubicBezTo>
                <a:close/>
                <a:moveTo>
                  <a:pt x="20022" y="28573"/>
                </a:moveTo>
                <a:cubicBezTo>
                  <a:pt x="21687" y="28573"/>
                  <a:pt x="23488" y="29394"/>
                  <a:pt x="25108" y="30374"/>
                </a:cubicBezTo>
                <a:cubicBezTo>
                  <a:pt x="25688" y="31262"/>
                  <a:pt x="26332" y="32135"/>
                  <a:pt x="27017" y="32979"/>
                </a:cubicBezTo>
                <a:cubicBezTo>
                  <a:pt x="26949" y="32942"/>
                  <a:pt x="26873" y="32899"/>
                  <a:pt x="26801" y="32859"/>
                </a:cubicBezTo>
                <a:cubicBezTo>
                  <a:pt x="24384" y="31514"/>
                  <a:pt x="21199" y="30130"/>
                  <a:pt x="17918" y="29322"/>
                </a:cubicBezTo>
                <a:cubicBezTo>
                  <a:pt x="18086" y="29073"/>
                  <a:pt x="18338" y="28885"/>
                  <a:pt x="18683" y="28774"/>
                </a:cubicBezTo>
                <a:cubicBezTo>
                  <a:pt x="19115" y="28634"/>
                  <a:pt x="19562" y="28573"/>
                  <a:pt x="20022" y="28573"/>
                </a:cubicBezTo>
                <a:close/>
                <a:moveTo>
                  <a:pt x="20775" y="36552"/>
                </a:moveTo>
                <a:cubicBezTo>
                  <a:pt x="21299" y="36800"/>
                  <a:pt x="21799" y="37048"/>
                  <a:pt x="22263" y="37288"/>
                </a:cubicBezTo>
                <a:cubicBezTo>
                  <a:pt x="22183" y="37572"/>
                  <a:pt x="22119" y="37856"/>
                  <a:pt x="22063" y="38140"/>
                </a:cubicBezTo>
                <a:cubicBezTo>
                  <a:pt x="21603" y="37604"/>
                  <a:pt x="21175" y="37076"/>
                  <a:pt x="20775" y="36552"/>
                </a:cubicBezTo>
                <a:close/>
                <a:moveTo>
                  <a:pt x="29277" y="41930"/>
                </a:moveTo>
                <a:lnTo>
                  <a:pt x="29277" y="41930"/>
                </a:lnTo>
                <a:cubicBezTo>
                  <a:pt x="30378" y="42705"/>
                  <a:pt x="31414" y="43542"/>
                  <a:pt x="32386" y="44430"/>
                </a:cubicBezTo>
                <a:cubicBezTo>
                  <a:pt x="31710" y="44526"/>
                  <a:pt x="31070" y="44766"/>
                  <a:pt x="30526" y="45106"/>
                </a:cubicBezTo>
                <a:cubicBezTo>
                  <a:pt x="29946" y="44066"/>
                  <a:pt x="29505" y="43001"/>
                  <a:pt x="29277" y="41930"/>
                </a:cubicBezTo>
                <a:close/>
                <a:moveTo>
                  <a:pt x="11292" y="34587"/>
                </a:moveTo>
                <a:cubicBezTo>
                  <a:pt x="12905" y="38401"/>
                  <a:pt x="16042" y="42149"/>
                  <a:pt x="18174" y="44350"/>
                </a:cubicBezTo>
                <a:cubicBezTo>
                  <a:pt x="18270" y="44450"/>
                  <a:pt x="18374" y="44554"/>
                  <a:pt x="18474" y="44658"/>
                </a:cubicBezTo>
                <a:cubicBezTo>
                  <a:pt x="17710" y="44942"/>
                  <a:pt x="17078" y="45466"/>
                  <a:pt x="16733" y="46166"/>
                </a:cubicBezTo>
                <a:cubicBezTo>
                  <a:pt x="16077" y="45618"/>
                  <a:pt x="15337" y="45387"/>
                  <a:pt x="14621" y="45387"/>
                </a:cubicBezTo>
                <a:cubicBezTo>
                  <a:pt x="12788" y="45387"/>
                  <a:pt x="11112" y="46911"/>
                  <a:pt x="11361" y="48635"/>
                </a:cubicBezTo>
                <a:cubicBezTo>
                  <a:pt x="9872" y="45282"/>
                  <a:pt x="9040" y="41753"/>
                  <a:pt x="9195" y="38072"/>
                </a:cubicBezTo>
                <a:cubicBezTo>
                  <a:pt x="9280" y="36111"/>
                  <a:pt x="10088" y="35051"/>
                  <a:pt x="11292" y="34587"/>
                </a:cubicBezTo>
                <a:close/>
                <a:moveTo>
                  <a:pt x="71694" y="42469"/>
                </a:moveTo>
                <a:lnTo>
                  <a:pt x="71694" y="42469"/>
                </a:lnTo>
                <a:cubicBezTo>
                  <a:pt x="72497" y="42633"/>
                  <a:pt x="73310" y="42781"/>
                  <a:pt x="74122" y="42918"/>
                </a:cubicBezTo>
                <a:cubicBezTo>
                  <a:pt x="77167" y="44783"/>
                  <a:pt x="80104" y="46766"/>
                  <a:pt x="82957" y="48859"/>
                </a:cubicBezTo>
                <a:cubicBezTo>
                  <a:pt x="82728" y="48831"/>
                  <a:pt x="82497" y="48807"/>
                  <a:pt x="82272" y="48775"/>
                </a:cubicBezTo>
                <a:cubicBezTo>
                  <a:pt x="81516" y="48679"/>
                  <a:pt x="80760" y="48555"/>
                  <a:pt x="80008" y="48427"/>
                </a:cubicBezTo>
                <a:cubicBezTo>
                  <a:pt x="78911" y="47831"/>
                  <a:pt x="77823" y="47223"/>
                  <a:pt x="76739" y="46611"/>
                </a:cubicBezTo>
                <a:cubicBezTo>
                  <a:pt x="75075" y="45219"/>
                  <a:pt x="73394" y="43834"/>
                  <a:pt x="71694" y="42469"/>
                </a:cubicBezTo>
                <a:close/>
                <a:moveTo>
                  <a:pt x="98873" y="50120"/>
                </a:moveTo>
                <a:cubicBezTo>
                  <a:pt x="99269" y="51124"/>
                  <a:pt x="99529" y="52140"/>
                  <a:pt x="99617" y="53156"/>
                </a:cubicBezTo>
                <a:cubicBezTo>
                  <a:pt x="99053" y="52153"/>
                  <a:pt x="98397" y="51164"/>
                  <a:pt x="97673" y="50192"/>
                </a:cubicBezTo>
                <a:lnTo>
                  <a:pt x="97673" y="50192"/>
                </a:lnTo>
                <a:cubicBezTo>
                  <a:pt x="97780" y="50199"/>
                  <a:pt x="97889" y="50203"/>
                  <a:pt x="97996" y="50203"/>
                </a:cubicBezTo>
                <a:cubicBezTo>
                  <a:pt x="98297" y="50203"/>
                  <a:pt x="98589" y="50175"/>
                  <a:pt x="98873" y="50120"/>
                </a:cubicBezTo>
                <a:close/>
                <a:moveTo>
                  <a:pt x="40269" y="55789"/>
                </a:moveTo>
                <a:cubicBezTo>
                  <a:pt x="41144" y="56349"/>
                  <a:pt x="42025" y="56906"/>
                  <a:pt x="42906" y="57466"/>
                </a:cubicBezTo>
                <a:cubicBezTo>
                  <a:pt x="43946" y="58962"/>
                  <a:pt x="44994" y="60439"/>
                  <a:pt x="46074" y="61859"/>
                </a:cubicBezTo>
                <a:cubicBezTo>
                  <a:pt x="44001" y="59867"/>
                  <a:pt x="41981" y="57830"/>
                  <a:pt x="39957" y="55797"/>
                </a:cubicBezTo>
                <a:cubicBezTo>
                  <a:pt x="40060" y="55797"/>
                  <a:pt x="40164" y="55793"/>
                  <a:pt x="40269" y="55789"/>
                </a:cubicBezTo>
                <a:close/>
                <a:moveTo>
                  <a:pt x="57753" y="48007"/>
                </a:moveTo>
                <a:lnTo>
                  <a:pt x="57753" y="48007"/>
                </a:lnTo>
                <a:cubicBezTo>
                  <a:pt x="59162" y="48567"/>
                  <a:pt x="60602" y="49111"/>
                  <a:pt x="62054" y="49640"/>
                </a:cubicBezTo>
                <a:cubicBezTo>
                  <a:pt x="66556" y="52604"/>
                  <a:pt x="71165" y="55429"/>
                  <a:pt x="75699" y="58046"/>
                </a:cubicBezTo>
                <a:cubicBezTo>
                  <a:pt x="76783" y="58670"/>
                  <a:pt x="78611" y="59623"/>
                  <a:pt x="80784" y="60587"/>
                </a:cubicBezTo>
                <a:cubicBezTo>
                  <a:pt x="82449" y="62083"/>
                  <a:pt x="84265" y="63804"/>
                  <a:pt x="85125" y="65744"/>
                </a:cubicBezTo>
                <a:cubicBezTo>
                  <a:pt x="83757" y="65556"/>
                  <a:pt x="82416" y="65168"/>
                  <a:pt x="81100" y="64672"/>
                </a:cubicBezTo>
                <a:cubicBezTo>
                  <a:pt x="74370" y="60947"/>
                  <a:pt x="68156" y="56474"/>
                  <a:pt x="61879" y="52076"/>
                </a:cubicBezTo>
                <a:cubicBezTo>
                  <a:pt x="60594" y="50676"/>
                  <a:pt x="59206" y="49324"/>
                  <a:pt x="57753" y="48007"/>
                </a:cubicBezTo>
                <a:close/>
                <a:moveTo>
                  <a:pt x="58690" y="67497"/>
                </a:moveTo>
                <a:cubicBezTo>
                  <a:pt x="62311" y="69802"/>
                  <a:pt x="65919" y="72114"/>
                  <a:pt x="69505" y="74455"/>
                </a:cubicBezTo>
                <a:cubicBezTo>
                  <a:pt x="69521" y="74479"/>
                  <a:pt x="69533" y="74503"/>
                  <a:pt x="69548" y="74527"/>
                </a:cubicBezTo>
                <a:cubicBezTo>
                  <a:pt x="68076" y="73630"/>
                  <a:pt x="66648" y="72775"/>
                  <a:pt x="65284" y="72010"/>
                </a:cubicBezTo>
                <a:cubicBezTo>
                  <a:pt x="63587" y="71062"/>
                  <a:pt x="61827" y="70193"/>
                  <a:pt x="60038" y="69353"/>
                </a:cubicBezTo>
                <a:cubicBezTo>
                  <a:pt x="59594" y="68721"/>
                  <a:pt x="59142" y="68101"/>
                  <a:pt x="58690" y="67497"/>
                </a:cubicBezTo>
                <a:close/>
                <a:moveTo>
                  <a:pt x="30729" y="77800"/>
                </a:moveTo>
                <a:cubicBezTo>
                  <a:pt x="34134" y="80208"/>
                  <a:pt x="37656" y="82513"/>
                  <a:pt x="41240" y="84742"/>
                </a:cubicBezTo>
                <a:cubicBezTo>
                  <a:pt x="37235" y="83349"/>
                  <a:pt x="33743" y="80681"/>
                  <a:pt x="30729" y="77800"/>
                </a:cubicBezTo>
                <a:close/>
                <a:moveTo>
                  <a:pt x="50300" y="1"/>
                </a:moveTo>
                <a:cubicBezTo>
                  <a:pt x="47687" y="1"/>
                  <a:pt x="45246" y="557"/>
                  <a:pt x="43441" y="2138"/>
                </a:cubicBezTo>
                <a:cubicBezTo>
                  <a:pt x="40832" y="4418"/>
                  <a:pt x="41004" y="6967"/>
                  <a:pt x="42425" y="9319"/>
                </a:cubicBezTo>
                <a:cubicBezTo>
                  <a:pt x="39384" y="7820"/>
                  <a:pt x="36391" y="6263"/>
                  <a:pt x="33506" y="4590"/>
                </a:cubicBezTo>
                <a:cubicBezTo>
                  <a:pt x="32866" y="4218"/>
                  <a:pt x="32222" y="4058"/>
                  <a:pt x="31614" y="4058"/>
                </a:cubicBezTo>
                <a:cubicBezTo>
                  <a:pt x="28862" y="4058"/>
                  <a:pt x="26849" y="7367"/>
                  <a:pt x="29065" y="9364"/>
                </a:cubicBezTo>
                <a:cubicBezTo>
                  <a:pt x="30686" y="10824"/>
                  <a:pt x="32394" y="12172"/>
                  <a:pt x="34162" y="13445"/>
                </a:cubicBezTo>
                <a:cubicBezTo>
                  <a:pt x="32682" y="14130"/>
                  <a:pt x="32122" y="15482"/>
                  <a:pt x="32394" y="16918"/>
                </a:cubicBezTo>
                <a:cubicBezTo>
                  <a:pt x="32410" y="17002"/>
                  <a:pt x="32439" y="17082"/>
                  <a:pt x="32454" y="17166"/>
                </a:cubicBezTo>
                <a:cubicBezTo>
                  <a:pt x="31482" y="16970"/>
                  <a:pt x="30498" y="16854"/>
                  <a:pt x="29510" y="16854"/>
                </a:cubicBezTo>
                <a:cubicBezTo>
                  <a:pt x="29438" y="16854"/>
                  <a:pt x="29366" y="16854"/>
                  <a:pt x="29294" y="16858"/>
                </a:cubicBezTo>
                <a:cubicBezTo>
                  <a:pt x="25996" y="16914"/>
                  <a:pt x="23900" y="18715"/>
                  <a:pt x="23032" y="20975"/>
                </a:cubicBezTo>
                <a:cubicBezTo>
                  <a:pt x="22347" y="21391"/>
                  <a:pt x="21855" y="21995"/>
                  <a:pt x="21747" y="22736"/>
                </a:cubicBezTo>
                <a:cubicBezTo>
                  <a:pt x="21095" y="22643"/>
                  <a:pt x="20443" y="22595"/>
                  <a:pt x="19795" y="22591"/>
                </a:cubicBezTo>
                <a:cubicBezTo>
                  <a:pt x="17458" y="22591"/>
                  <a:pt x="15154" y="23244"/>
                  <a:pt x="12988" y="24833"/>
                </a:cubicBezTo>
                <a:cubicBezTo>
                  <a:pt x="11472" y="25945"/>
                  <a:pt x="10668" y="27297"/>
                  <a:pt x="10380" y="28781"/>
                </a:cubicBezTo>
                <a:cubicBezTo>
                  <a:pt x="7627" y="29210"/>
                  <a:pt x="5226" y="30518"/>
                  <a:pt x="3690" y="33182"/>
                </a:cubicBezTo>
                <a:cubicBezTo>
                  <a:pt x="0" y="39588"/>
                  <a:pt x="2541" y="47491"/>
                  <a:pt x="6759" y="54305"/>
                </a:cubicBezTo>
                <a:cubicBezTo>
                  <a:pt x="5222" y="54873"/>
                  <a:pt x="4118" y="56369"/>
                  <a:pt x="4711" y="57758"/>
                </a:cubicBezTo>
                <a:cubicBezTo>
                  <a:pt x="7111" y="63375"/>
                  <a:pt x="13573" y="67237"/>
                  <a:pt x="19562" y="70585"/>
                </a:cubicBezTo>
                <a:cubicBezTo>
                  <a:pt x="20967" y="72446"/>
                  <a:pt x="22456" y="74247"/>
                  <a:pt x="23952" y="75963"/>
                </a:cubicBezTo>
                <a:cubicBezTo>
                  <a:pt x="28561" y="81249"/>
                  <a:pt x="34843" y="87395"/>
                  <a:pt x="42877" y="88943"/>
                </a:cubicBezTo>
                <a:cubicBezTo>
                  <a:pt x="43045" y="88975"/>
                  <a:pt x="43221" y="88991"/>
                  <a:pt x="43397" y="88991"/>
                </a:cubicBezTo>
                <a:cubicBezTo>
                  <a:pt x="44354" y="88991"/>
                  <a:pt x="45322" y="88518"/>
                  <a:pt x="45538" y="87687"/>
                </a:cubicBezTo>
                <a:cubicBezTo>
                  <a:pt x="45562" y="87595"/>
                  <a:pt x="45570" y="87499"/>
                  <a:pt x="45589" y="87406"/>
                </a:cubicBezTo>
                <a:cubicBezTo>
                  <a:pt x="47862" y="88775"/>
                  <a:pt x="50143" y="90127"/>
                  <a:pt x="52428" y="91464"/>
                </a:cubicBezTo>
                <a:cubicBezTo>
                  <a:pt x="52980" y="91792"/>
                  <a:pt x="53556" y="91932"/>
                  <a:pt x="54117" y="91932"/>
                </a:cubicBezTo>
                <a:cubicBezTo>
                  <a:pt x="55657" y="91932"/>
                  <a:pt x="57065" y="90856"/>
                  <a:pt x="57513" y="89611"/>
                </a:cubicBezTo>
                <a:cubicBezTo>
                  <a:pt x="58854" y="89940"/>
                  <a:pt x="60242" y="90147"/>
                  <a:pt x="61679" y="90204"/>
                </a:cubicBezTo>
                <a:cubicBezTo>
                  <a:pt x="61718" y="90204"/>
                  <a:pt x="61759" y="90208"/>
                  <a:pt x="61799" y="90208"/>
                </a:cubicBezTo>
                <a:cubicBezTo>
                  <a:pt x="62939" y="90208"/>
                  <a:pt x="64307" y="89587"/>
                  <a:pt x="64795" y="88723"/>
                </a:cubicBezTo>
                <a:cubicBezTo>
                  <a:pt x="64959" y="88435"/>
                  <a:pt x="65099" y="88143"/>
                  <a:pt x="65232" y="87846"/>
                </a:cubicBezTo>
                <a:cubicBezTo>
                  <a:pt x="69225" y="89599"/>
                  <a:pt x="73402" y="91015"/>
                  <a:pt x="77895" y="91800"/>
                </a:cubicBezTo>
                <a:cubicBezTo>
                  <a:pt x="78135" y="91844"/>
                  <a:pt x="78375" y="91864"/>
                  <a:pt x="78615" y="91864"/>
                </a:cubicBezTo>
                <a:cubicBezTo>
                  <a:pt x="80928" y="91864"/>
                  <a:pt x="83093" y="90007"/>
                  <a:pt x="82233" y="88115"/>
                </a:cubicBezTo>
                <a:lnTo>
                  <a:pt x="82233" y="88115"/>
                </a:lnTo>
                <a:cubicBezTo>
                  <a:pt x="86297" y="89748"/>
                  <a:pt x="90527" y="90887"/>
                  <a:pt x="94912" y="91048"/>
                </a:cubicBezTo>
                <a:cubicBezTo>
                  <a:pt x="94960" y="91048"/>
                  <a:pt x="95008" y="91052"/>
                  <a:pt x="95056" y="91052"/>
                </a:cubicBezTo>
                <a:cubicBezTo>
                  <a:pt x="97985" y="91052"/>
                  <a:pt x="99697" y="87678"/>
                  <a:pt x="97425" y="86014"/>
                </a:cubicBezTo>
                <a:cubicBezTo>
                  <a:pt x="95289" y="84450"/>
                  <a:pt x="93123" y="82909"/>
                  <a:pt x="90947" y="81381"/>
                </a:cubicBezTo>
                <a:cubicBezTo>
                  <a:pt x="93392" y="81273"/>
                  <a:pt x="95080" y="78456"/>
                  <a:pt x="93684" y="76716"/>
                </a:cubicBezTo>
                <a:lnTo>
                  <a:pt x="93684" y="76716"/>
                </a:lnTo>
                <a:cubicBezTo>
                  <a:pt x="94824" y="77059"/>
                  <a:pt x="95980" y="77379"/>
                  <a:pt x="97165" y="77667"/>
                </a:cubicBezTo>
                <a:cubicBezTo>
                  <a:pt x="97444" y="77732"/>
                  <a:pt x="97732" y="77763"/>
                  <a:pt x="98020" y="77763"/>
                </a:cubicBezTo>
                <a:cubicBezTo>
                  <a:pt x="100249" y="77763"/>
                  <a:pt x="102582" y="75896"/>
                  <a:pt x="101626" y="73966"/>
                </a:cubicBezTo>
                <a:cubicBezTo>
                  <a:pt x="99845" y="70374"/>
                  <a:pt x="97464" y="67148"/>
                  <a:pt x="94720" y="64151"/>
                </a:cubicBezTo>
                <a:lnTo>
                  <a:pt x="94720" y="64151"/>
                </a:lnTo>
                <a:cubicBezTo>
                  <a:pt x="95841" y="64312"/>
                  <a:pt x="96973" y="64432"/>
                  <a:pt x="98129" y="64476"/>
                </a:cubicBezTo>
                <a:lnTo>
                  <a:pt x="98277" y="64476"/>
                </a:lnTo>
                <a:cubicBezTo>
                  <a:pt x="100277" y="64476"/>
                  <a:pt x="101694" y="62995"/>
                  <a:pt x="101794" y="61435"/>
                </a:cubicBezTo>
                <a:cubicBezTo>
                  <a:pt x="101798" y="61407"/>
                  <a:pt x="101794" y="61383"/>
                  <a:pt x="101798" y="61359"/>
                </a:cubicBezTo>
                <a:cubicBezTo>
                  <a:pt x="103911" y="60707"/>
                  <a:pt x="105659" y="59434"/>
                  <a:pt x="106548" y="57285"/>
                </a:cubicBezTo>
                <a:cubicBezTo>
                  <a:pt x="109000" y="51364"/>
                  <a:pt x="104955" y="45071"/>
                  <a:pt x="100469" y="40009"/>
                </a:cubicBezTo>
                <a:cubicBezTo>
                  <a:pt x="99994" y="39173"/>
                  <a:pt x="99422" y="38373"/>
                  <a:pt x="98761" y="37612"/>
                </a:cubicBezTo>
                <a:lnTo>
                  <a:pt x="98761" y="37612"/>
                </a:lnTo>
                <a:cubicBezTo>
                  <a:pt x="99954" y="37744"/>
                  <a:pt x="101174" y="37828"/>
                  <a:pt x="102419" y="37856"/>
                </a:cubicBezTo>
                <a:cubicBezTo>
                  <a:pt x="102450" y="37856"/>
                  <a:pt x="102478" y="37860"/>
                  <a:pt x="102510" y="37860"/>
                </a:cubicBezTo>
                <a:cubicBezTo>
                  <a:pt x="104327" y="37860"/>
                  <a:pt x="105863" y="36608"/>
                  <a:pt x="106119" y="35175"/>
                </a:cubicBezTo>
                <a:cubicBezTo>
                  <a:pt x="108752" y="33999"/>
                  <a:pt x="110792" y="31699"/>
                  <a:pt x="110400" y="29210"/>
                </a:cubicBezTo>
                <a:cubicBezTo>
                  <a:pt x="109824" y="25540"/>
                  <a:pt x="106020" y="22864"/>
                  <a:pt x="102755" y="20667"/>
                </a:cubicBezTo>
                <a:cubicBezTo>
                  <a:pt x="97269" y="16970"/>
                  <a:pt x="91327" y="13781"/>
                  <a:pt x="85081" y="11068"/>
                </a:cubicBezTo>
                <a:cubicBezTo>
                  <a:pt x="77523" y="7783"/>
                  <a:pt x="69817" y="4678"/>
                  <a:pt x="61794" y="2246"/>
                </a:cubicBezTo>
                <a:cubicBezTo>
                  <a:pt x="58666" y="1293"/>
                  <a:pt x="54280" y="1"/>
                  <a:pt x="50300" y="1"/>
                </a:cubicBezTo>
                <a:close/>
              </a:path>
            </a:pathLst>
          </a:custGeom>
          <a:solidFill>
            <a:srgbClr val="FFFFFF">
              <a:alpha val="8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619;p27">
            <a:extLst>
              <a:ext uri="{FF2B5EF4-FFF2-40B4-BE49-F238E27FC236}">
                <a16:creationId xmlns:a16="http://schemas.microsoft.com/office/drawing/2014/main" id="{517348E0-88FF-5716-588B-812BA8F3452C}"/>
              </a:ext>
            </a:extLst>
          </p:cNvPr>
          <p:cNvSpPr txBox="1"/>
          <p:nvPr/>
        </p:nvSpPr>
        <p:spPr>
          <a:xfrm rot="20582651">
            <a:off x="1226310" y="1096633"/>
            <a:ext cx="5753014" cy="1140819"/>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None/>
            </a:pPr>
            <a:r>
              <a:rPr lang="en" sz="9600" dirty="0">
                <a:solidFill>
                  <a:srgbClr val="F9CB9C"/>
                </a:solidFill>
                <a:latin typeface="Sue Ellen Francisco"/>
                <a:ea typeface="Sue Ellen Francisco"/>
                <a:cs typeface="Sue Ellen Francisco"/>
                <a:sym typeface="Sue Ellen Francisco"/>
              </a:rPr>
              <a:t>Thanks for the Great Semester</a:t>
            </a:r>
            <a:endParaRPr sz="9600" dirty="0">
              <a:solidFill>
                <a:srgbClr val="F9CB9C"/>
              </a:solidFill>
              <a:highlight>
                <a:srgbClr val="FFFFFF"/>
              </a:highlight>
              <a:latin typeface="Sue Ellen Francisco"/>
              <a:ea typeface="Sue Ellen Francisco"/>
              <a:cs typeface="Sue Ellen Francisco"/>
              <a:sym typeface="Sue Ellen Francisco"/>
            </a:endParaRPr>
          </a:p>
        </p:txBody>
      </p:sp>
      <p:pic>
        <p:nvPicPr>
          <p:cNvPr id="6" name="Audio 5">
            <a:extLst>
              <a:ext uri="{FF2B5EF4-FFF2-40B4-BE49-F238E27FC236}">
                <a16:creationId xmlns:a16="http://schemas.microsoft.com/office/drawing/2014/main" id="{0FBA686A-B309-A9A7-A1E0-F9DD4251C1B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78800" y="4178300"/>
            <a:ext cx="812800" cy="812800"/>
          </a:xfrm>
          <a:prstGeom prst="rect">
            <a:avLst/>
          </a:prstGeom>
        </p:spPr>
      </p:pic>
    </p:spTree>
    <p:extLst>
      <p:ext uri="{BB962C8B-B14F-4D97-AF65-F5344CB8AC3E}">
        <p14:creationId xmlns:p14="http://schemas.microsoft.com/office/powerpoint/2010/main" val="3014245684"/>
      </p:ext>
    </p:extLst>
  </p:cSld>
  <p:clrMapOvr>
    <a:masterClrMapping/>
  </p:clrMapOvr>
  <mc:AlternateContent xmlns:mc="http://schemas.openxmlformats.org/markup-compatibility/2006" xmlns:p14="http://schemas.microsoft.com/office/powerpoint/2010/main">
    <mc:Choice Requires="p14">
      <p:transition spd="slow" p14:dur="2000" advTm="4241"/>
    </mc:Choice>
    <mc:Fallback xmlns="">
      <p:transition spd="slow" advTm="424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extLst>
    <p:ext uri="{3A86A75C-4F4B-4683-9AE1-C65F6400EC91}">
      <p14:laserTraceLst xmlns:p14="http://schemas.microsoft.com/office/powerpoint/2010/main">
        <p14:tracePtLst>
          <p14:tracePt t="478" x="3894138" y="5122863"/>
          <p14:tracePt t="483" x="3894138" y="5102225"/>
          <p14:tracePt t="497" x="3903663" y="5081588"/>
          <p14:tracePt t="513" x="3913188" y="5046663"/>
          <p14:tracePt t="530" x="3933825" y="4954588"/>
          <p14:tracePt t="546" x="3959225" y="4857750"/>
          <p14:tracePt t="564" x="3990975" y="4776788"/>
          <p14:tracePt t="580" x="4030663" y="4679950"/>
          <p14:tracePt t="597" x="4071938" y="4608513"/>
          <p14:tracePt t="613" x="4127500" y="4516438"/>
          <p14:tracePt t="630" x="4179888" y="4419600"/>
          <p14:tracePt t="646" x="4230688" y="4348163"/>
          <p14:tracePt t="663" x="4270375" y="4281488"/>
          <p14:tracePt t="680" x="4327525" y="4210050"/>
          <p14:tracePt t="697" x="4357688" y="4168775"/>
          <p14:tracePt t="713" x="4419600" y="4102100"/>
          <p14:tracePt t="731" x="4470400" y="4051300"/>
          <p14:tracePt t="746" x="4516438" y="3990975"/>
          <p14:tracePt t="763" x="4546600" y="3933825"/>
          <p14:tracePt t="780" x="4587875" y="3841750"/>
          <p14:tracePt t="797" x="4608513" y="3790950"/>
          <p14:tracePt t="813" x="4638675" y="3735388"/>
          <p14:tracePt t="830" x="4659313" y="3684588"/>
          <p14:tracePt t="846" x="4673600" y="3633788"/>
          <p14:tracePt t="864" x="4705350" y="3576638"/>
          <p14:tracePt t="880" x="4724400" y="3536950"/>
          <p14:tracePt t="897" x="4745038" y="3484563"/>
          <p14:tracePt t="913" x="4765675" y="3444875"/>
          <p14:tracePt t="930" x="4786313" y="3403600"/>
          <p14:tracePt t="946" x="4795838" y="3387725"/>
          <p14:tracePt t="963" x="4806950" y="3357563"/>
          <p14:tracePt t="979" x="4816475" y="3327400"/>
          <p14:tracePt t="997" x="4827588" y="3316288"/>
          <p14:tracePt t="1014" x="4848225" y="3295650"/>
          <p14:tracePt t="1030" x="4852988" y="3276600"/>
          <p14:tracePt t="1046" x="4862513" y="3265488"/>
          <p14:tracePt t="1063" x="4862513" y="3255963"/>
          <p14:tracePt t="1080" x="4873625" y="3244850"/>
          <p14:tracePt t="1097" x="4873625" y="3235325"/>
          <p14:tracePt t="1113" x="4873625" y="3224213"/>
          <p14:tracePt t="1131" x="4883150" y="3214688"/>
          <p14:tracePt t="1134" x="4894263" y="3189288"/>
          <p14:tracePt t="1146" x="4894263" y="3179763"/>
          <p14:tracePt t="1164" x="4903788" y="3168650"/>
          <p14:tracePt t="1179" x="4913313" y="3127375"/>
          <p14:tracePt t="1197" x="4924425" y="3097213"/>
          <p14:tracePt t="1213" x="4933950" y="3055938"/>
          <p14:tracePt t="1230" x="4954588" y="3000375"/>
          <p14:tracePt t="1246" x="4975225" y="2938463"/>
          <p14:tracePt t="1264" x="4984750" y="2878138"/>
          <p14:tracePt t="1280" x="5016500" y="2790825"/>
          <p14:tracePt t="1296" x="5030788" y="2719388"/>
          <p14:tracePt t="1313" x="5041900" y="2663825"/>
          <p14:tracePt t="1330" x="5062538" y="2613025"/>
          <p14:tracePt t="1346" x="5081588" y="2541588"/>
          <p14:tracePt t="1364" x="5102225" y="2490788"/>
          <p14:tracePt t="1380" x="5113338" y="2444750"/>
          <p14:tracePt t="1396" x="5122863" y="2403475"/>
          <p14:tracePt t="1413" x="5133975" y="2362200"/>
          <p14:tracePt t="1430" x="5143500" y="2311400"/>
          <p14:tracePt t="1446" x="5143500" y="2265363"/>
          <p14:tracePt t="1463" x="5153025" y="2224088"/>
          <p14:tracePt t="1480" x="5164138" y="2143125"/>
          <p14:tracePt t="1497" x="5173663" y="2076450"/>
          <p14:tracePt t="1513" x="5173663" y="1984375"/>
          <p14:tracePt t="1531" x="5173663" y="1919288"/>
          <p14:tracePt t="1546" x="5173663" y="1827213"/>
          <p14:tracePt t="1563" x="5173663" y="1765300"/>
          <p14:tracePt t="1579" x="5184775" y="1689100"/>
          <p14:tracePt t="1597" x="5194300" y="1617663"/>
          <p14:tracePt t="1613" x="5194300" y="1520825"/>
          <p14:tracePt t="1630" x="5194300" y="1449388"/>
          <p14:tracePt t="1646" x="5194300" y="1377950"/>
          <p14:tracePt t="1664" x="5194300" y="1270000"/>
          <p14:tracePt t="1680" x="5194300" y="1133475"/>
          <p14:tracePt t="1697" x="5194300" y="1004888"/>
          <p14:tracePt t="1713" x="5205413" y="873125"/>
          <p14:tracePt t="1730" x="5219700" y="704850"/>
          <p14:tracePt t="1746" x="5240338" y="546100"/>
          <p14:tracePt t="1763" x="5251450" y="449263"/>
          <p14:tracePt t="1779" x="5251450" y="336550"/>
          <p14:tracePt t="1797" x="5251450" y="269875"/>
          <p14:tracePt t="1813" x="5251450" y="209550"/>
          <p14:tracePt t="1830" x="5251450" y="147638"/>
          <p14:tracePt t="1846" x="5230813" y="117475"/>
          <p14:tracePt t="1863" x="5219700" y="92075"/>
          <p14:tracePt t="1880" x="5210175" y="50800"/>
          <p14:tracePt t="1897" x="5210175" y="9525"/>
        </p14:tracePtLst>
      </p14:laserTraceLst>
    </p:ext>
  </p:extLst>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5">
            <a:alphaModFix/>
          </a:blip>
          <a:stretch>
            <a:fillRect/>
          </a:stretch>
        </a:blipFill>
        <a:effectLst/>
      </p:bgPr>
    </p:bg>
    <p:spTree>
      <p:nvGrpSpPr>
        <p:cNvPr id="1" name="Shape 102"/>
        <p:cNvGrpSpPr/>
        <p:nvPr/>
      </p:nvGrpSpPr>
      <p:grpSpPr>
        <a:xfrm>
          <a:off x="0" y="0"/>
          <a:ext cx="0" cy="0"/>
          <a:chOff x="0" y="0"/>
          <a:chExt cx="0" cy="0"/>
        </a:xfrm>
      </p:grpSpPr>
      <p:sp>
        <p:nvSpPr>
          <p:cNvPr id="103" name="Google Shape;103;p27"/>
          <p:cNvSpPr/>
          <p:nvPr/>
        </p:nvSpPr>
        <p:spPr>
          <a:xfrm>
            <a:off x="2253805" y="873034"/>
            <a:ext cx="4188696" cy="3305266"/>
          </a:xfrm>
          <a:custGeom>
            <a:avLst/>
            <a:gdLst/>
            <a:ahLst/>
            <a:cxnLst/>
            <a:rect l="l" t="t" r="r" b="b"/>
            <a:pathLst>
              <a:path w="90191" h="71169" extrusionOk="0">
                <a:moveTo>
                  <a:pt x="51262" y="4765"/>
                </a:moveTo>
                <a:cubicBezTo>
                  <a:pt x="51543" y="4765"/>
                  <a:pt x="51822" y="4770"/>
                  <a:pt x="52107" y="4781"/>
                </a:cubicBezTo>
                <a:cubicBezTo>
                  <a:pt x="53975" y="4833"/>
                  <a:pt x="54987" y="5361"/>
                  <a:pt x="55432" y="6154"/>
                </a:cubicBezTo>
                <a:cubicBezTo>
                  <a:pt x="51794" y="7210"/>
                  <a:pt x="48217" y="9267"/>
                  <a:pt x="46121" y="10663"/>
                </a:cubicBezTo>
                <a:cubicBezTo>
                  <a:pt x="46025" y="10731"/>
                  <a:pt x="45925" y="10799"/>
                  <a:pt x="45825" y="10863"/>
                </a:cubicBezTo>
                <a:cubicBezTo>
                  <a:pt x="45553" y="10363"/>
                  <a:pt x="45052" y="9947"/>
                  <a:pt x="44389" y="9719"/>
                </a:cubicBezTo>
                <a:cubicBezTo>
                  <a:pt x="46153" y="8262"/>
                  <a:pt x="44493" y="6181"/>
                  <a:pt x="42360" y="6181"/>
                </a:cubicBezTo>
                <a:cubicBezTo>
                  <a:pt x="42252" y="6181"/>
                  <a:pt x="42140" y="6190"/>
                  <a:pt x="42032" y="6198"/>
                </a:cubicBezTo>
                <a:cubicBezTo>
                  <a:pt x="44973" y="5302"/>
                  <a:pt x="48058" y="4765"/>
                  <a:pt x="51262" y="4765"/>
                </a:cubicBezTo>
                <a:close/>
                <a:moveTo>
                  <a:pt x="53559" y="12371"/>
                </a:moveTo>
                <a:lnTo>
                  <a:pt x="53559" y="12371"/>
                </a:lnTo>
                <a:cubicBezTo>
                  <a:pt x="53323" y="12716"/>
                  <a:pt x="53087" y="13044"/>
                  <a:pt x="52859" y="13348"/>
                </a:cubicBezTo>
                <a:cubicBezTo>
                  <a:pt x="52583" y="13296"/>
                  <a:pt x="52315" y="13252"/>
                  <a:pt x="52038" y="13216"/>
                </a:cubicBezTo>
                <a:cubicBezTo>
                  <a:pt x="52551" y="12916"/>
                  <a:pt x="53059" y="12632"/>
                  <a:pt x="53559" y="12371"/>
                </a:cubicBezTo>
                <a:close/>
                <a:moveTo>
                  <a:pt x="60457" y="10499"/>
                </a:moveTo>
                <a:cubicBezTo>
                  <a:pt x="60693" y="10607"/>
                  <a:pt x="60869" y="10772"/>
                  <a:pt x="60978" y="10999"/>
                </a:cubicBezTo>
                <a:cubicBezTo>
                  <a:pt x="61593" y="12308"/>
                  <a:pt x="60645" y="13856"/>
                  <a:pt x="59453" y="15213"/>
                </a:cubicBezTo>
                <a:cubicBezTo>
                  <a:pt x="58601" y="15592"/>
                  <a:pt x="57772" y="16017"/>
                  <a:pt x="56965" y="16465"/>
                </a:cubicBezTo>
                <a:cubicBezTo>
                  <a:pt x="57004" y="16417"/>
                  <a:pt x="57044" y="16369"/>
                  <a:pt x="57080" y="16325"/>
                </a:cubicBezTo>
                <a:cubicBezTo>
                  <a:pt x="58365" y="14737"/>
                  <a:pt x="59685" y="12648"/>
                  <a:pt x="60457" y="10499"/>
                </a:cubicBezTo>
                <a:close/>
                <a:moveTo>
                  <a:pt x="48430" y="17945"/>
                </a:moveTo>
                <a:lnTo>
                  <a:pt x="48430" y="17945"/>
                </a:lnTo>
                <a:cubicBezTo>
                  <a:pt x="47685" y="18670"/>
                  <a:pt x="46889" y="19346"/>
                  <a:pt x="46041" y="19985"/>
                </a:cubicBezTo>
                <a:cubicBezTo>
                  <a:pt x="45949" y="19542"/>
                  <a:pt x="45721" y="19121"/>
                  <a:pt x="45397" y="18766"/>
                </a:cubicBezTo>
                <a:cubicBezTo>
                  <a:pt x="46389" y="18382"/>
                  <a:pt x="47405" y="18098"/>
                  <a:pt x="48430" y="17945"/>
                </a:cubicBezTo>
                <a:close/>
                <a:moveTo>
                  <a:pt x="14204" y="18897"/>
                </a:moveTo>
                <a:lnTo>
                  <a:pt x="14204" y="18897"/>
                </a:lnTo>
                <a:cubicBezTo>
                  <a:pt x="11908" y="21130"/>
                  <a:pt x="9710" y="23439"/>
                  <a:pt x="7582" y="25787"/>
                </a:cubicBezTo>
                <a:cubicBezTo>
                  <a:pt x="8911" y="23163"/>
                  <a:pt x="11455" y="20874"/>
                  <a:pt x="14204" y="18897"/>
                </a:cubicBezTo>
                <a:close/>
                <a:moveTo>
                  <a:pt x="35198" y="24947"/>
                </a:moveTo>
                <a:cubicBezTo>
                  <a:pt x="35198" y="25015"/>
                  <a:pt x="35202" y="25084"/>
                  <a:pt x="35206" y="25152"/>
                </a:cubicBezTo>
                <a:cubicBezTo>
                  <a:pt x="34670" y="25728"/>
                  <a:pt x="34138" y="26304"/>
                  <a:pt x="33606" y="26880"/>
                </a:cubicBezTo>
                <a:cubicBezTo>
                  <a:pt x="32177" y="27564"/>
                  <a:pt x="30768" y="28253"/>
                  <a:pt x="29412" y="28960"/>
                </a:cubicBezTo>
                <a:cubicBezTo>
                  <a:pt x="31313" y="27600"/>
                  <a:pt x="33257" y="26275"/>
                  <a:pt x="35198" y="24947"/>
                </a:cubicBezTo>
                <a:close/>
                <a:moveTo>
                  <a:pt x="82050" y="30753"/>
                </a:moveTo>
                <a:cubicBezTo>
                  <a:pt x="83182" y="32002"/>
                  <a:pt x="81618" y="35483"/>
                  <a:pt x="80535" y="37715"/>
                </a:cubicBezTo>
                <a:cubicBezTo>
                  <a:pt x="80363" y="37691"/>
                  <a:pt x="80191" y="37683"/>
                  <a:pt x="80015" y="37679"/>
                </a:cubicBezTo>
                <a:cubicBezTo>
                  <a:pt x="80631" y="36171"/>
                  <a:pt x="81051" y="34635"/>
                  <a:pt x="81103" y="33122"/>
                </a:cubicBezTo>
                <a:cubicBezTo>
                  <a:pt x="81243" y="32969"/>
                  <a:pt x="81383" y="32829"/>
                  <a:pt x="81519" y="32677"/>
                </a:cubicBezTo>
                <a:cubicBezTo>
                  <a:pt x="81984" y="32162"/>
                  <a:pt x="82100" y="31625"/>
                  <a:pt x="81995" y="31133"/>
                </a:cubicBezTo>
                <a:cubicBezTo>
                  <a:pt x="82113" y="30996"/>
                  <a:pt x="82150" y="30866"/>
                  <a:pt x="82050" y="30753"/>
                </a:cubicBezTo>
                <a:close/>
                <a:moveTo>
                  <a:pt x="24039" y="37231"/>
                </a:moveTo>
                <a:lnTo>
                  <a:pt x="24039" y="37231"/>
                </a:lnTo>
                <a:cubicBezTo>
                  <a:pt x="21838" y="39604"/>
                  <a:pt x="19629" y="41972"/>
                  <a:pt x="17396" y="44321"/>
                </a:cubicBezTo>
                <a:cubicBezTo>
                  <a:pt x="17372" y="44333"/>
                  <a:pt x="17353" y="44341"/>
                  <a:pt x="17329" y="44353"/>
                </a:cubicBezTo>
                <a:lnTo>
                  <a:pt x="17329" y="44353"/>
                </a:lnTo>
                <a:cubicBezTo>
                  <a:pt x="18181" y="43385"/>
                  <a:pt x="19001" y="42448"/>
                  <a:pt x="19730" y="41552"/>
                </a:cubicBezTo>
                <a:cubicBezTo>
                  <a:pt x="20634" y="40444"/>
                  <a:pt x="21462" y="39287"/>
                  <a:pt x="22262" y="38116"/>
                </a:cubicBezTo>
                <a:cubicBezTo>
                  <a:pt x="22866" y="37823"/>
                  <a:pt x="23459" y="37527"/>
                  <a:pt x="24039" y="37231"/>
                </a:cubicBezTo>
                <a:close/>
                <a:moveTo>
                  <a:pt x="47909" y="45757"/>
                </a:moveTo>
                <a:lnTo>
                  <a:pt x="47909" y="45757"/>
                </a:lnTo>
                <a:cubicBezTo>
                  <a:pt x="47757" y="46286"/>
                  <a:pt x="47613" y="46818"/>
                  <a:pt x="47486" y="47350"/>
                </a:cubicBezTo>
                <a:cubicBezTo>
                  <a:pt x="45705" y="49346"/>
                  <a:pt x="43813" y="51271"/>
                  <a:pt x="41816" y="53144"/>
                </a:cubicBezTo>
                <a:cubicBezTo>
                  <a:pt x="41844" y="52991"/>
                  <a:pt x="41868" y="52843"/>
                  <a:pt x="41896" y="52695"/>
                </a:cubicBezTo>
                <a:cubicBezTo>
                  <a:pt x="41988" y="52195"/>
                  <a:pt x="42108" y="51703"/>
                  <a:pt x="42228" y="51207"/>
                </a:cubicBezTo>
                <a:cubicBezTo>
                  <a:pt x="42801" y="50491"/>
                  <a:pt x="43377" y="49778"/>
                  <a:pt x="43961" y="49067"/>
                </a:cubicBezTo>
                <a:cubicBezTo>
                  <a:pt x="45292" y="47974"/>
                  <a:pt x="46609" y="46873"/>
                  <a:pt x="47909" y="45757"/>
                </a:cubicBezTo>
                <a:close/>
                <a:moveTo>
                  <a:pt x="42628" y="36615"/>
                </a:moveTo>
                <a:lnTo>
                  <a:pt x="42628" y="36615"/>
                </a:lnTo>
                <a:cubicBezTo>
                  <a:pt x="42092" y="37539"/>
                  <a:pt x="41576" y="38483"/>
                  <a:pt x="41072" y="39440"/>
                </a:cubicBezTo>
                <a:cubicBezTo>
                  <a:pt x="38243" y="42389"/>
                  <a:pt x="35550" y="45409"/>
                  <a:pt x="33054" y="48386"/>
                </a:cubicBezTo>
                <a:cubicBezTo>
                  <a:pt x="32457" y="49094"/>
                  <a:pt x="31549" y="50295"/>
                  <a:pt x="30624" y="51719"/>
                </a:cubicBezTo>
                <a:cubicBezTo>
                  <a:pt x="29200" y="52808"/>
                  <a:pt x="27560" y="53999"/>
                  <a:pt x="25708" y="54564"/>
                </a:cubicBezTo>
                <a:cubicBezTo>
                  <a:pt x="25887" y="53667"/>
                  <a:pt x="26260" y="52788"/>
                  <a:pt x="26727" y="51927"/>
                </a:cubicBezTo>
                <a:cubicBezTo>
                  <a:pt x="30284" y="47514"/>
                  <a:pt x="34550" y="43436"/>
                  <a:pt x="38747" y="39324"/>
                </a:cubicBezTo>
                <a:cubicBezTo>
                  <a:pt x="40083" y="38479"/>
                  <a:pt x="41372" y="37571"/>
                  <a:pt x="42628" y="36615"/>
                </a:cubicBezTo>
                <a:close/>
                <a:moveTo>
                  <a:pt x="64182" y="53560"/>
                </a:moveTo>
                <a:lnTo>
                  <a:pt x="64182" y="53560"/>
                </a:lnTo>
                <a:cubicBezTo>
                  <a:pt x="63086" y="55377"/>
                  <a:pt x="61750" y="57681"/>
                  <a:pt x="60065" y="59650"/>
                </a:cubicBezTo>
                <a:cubicBezTo>
                  <a:pt x="60278" y="58717"/>
                  <a:pt x="60553" y="57777"/>
                  <a:pt x="60885" y="56836"/>
                </a:cubicBezTo>
                <a:cubicBezTo>
                  <a:pt x="60954" y="56708"/>
                  <a:pt x="61026" y="56581"/>
                  <a:pt x="61098" y="56452"/>
                </a:cubicBezTo>
                <a:cubicBezTo>
                  <a:pt x="62141" y="55504"/>
                  <a:pt x="63170" y="54536"/>
                  <a:pt x="64182" y="53560"/>
                </a:cubicBezTo>
                <a:close/>
                <a:moveTo>
                  <a:pt x="72865" y="51691"/>
                </a:moveTo>
                <a:cubicBezTo>
                  <a:pt x="71520" y="53840"/>
                  <a:pt x="70128" y="55876"/>
                  <a:pt x="68499" y="57901"/>
                </a:cubicBezTo>
                <a:cubicBezTo>
                  <a:pt x="67219" y="59497"/>
                  <a:pt x="65931" y="61085"/>
                  <a:pt x="64518" y="62598"/>
                </a:cubicBezTo>
                <a:cubicBezTo>
                  <a:pt x="65811" y="61118"/>
                  <a:pt x="66939" y="59521"/>
                  <a:pt x="67971" y="58012"/>
                </a:cubicBezTo>
                <a:cubicBezTo>
                  <a:pt x="69323" y="56044"/>
                  <a:pt x="70560" y="54020"/>
                  <a:pt x="71768" y="51983"/>
                </a:cubicBezTo>
                <a:cubicBezTo>
                  <a:pt x="72148" y="51903"/>
                  <a:pt x="72509" y="51803"/>
                  <a:pt x="72865" y="51691"/>
                </a:cubicBezTo>
                <a:close/>
                <a:moveTo>
                  <a:pt x="40544" y="62790"/>
                </a:moveTo>
                <a:lnTo>
                  <a:pt x="40544" y="62790"/>
                </a:lnTo>
                <a:cubicBezTo>
                  <a:pt x="40515" y="63059"/>
                  <a:pt x="40544" y="63323"/>
                  <a:pt x="40616" y="63578"/>
                </a:cubicBezTo>
                <a:cubicBezTo>
                  <a:pt x="39656" y="63839"/>
                  <a:pt x="38687" y="64010"/>
                  <a:pt x="37715" y="64067"/>
                </a:cubicBezTo>
                <a:cubicBezTo>
                  <a:pt x="38675" y="63694"/>
                  <a:pt x="39619" y="63266"/>
                  <a:pt x="40544" y="62790"/>
                </a:cubicBezTo>
                <a:close/>
                <a:moveTo>
                  <a:pt x="50186" y="0"/>
                </a:moveTo>
                <a:cubicBezTo>
                  <a:pt x="45685" y="0"/>
                  <a:pt x="40923" y="1348"/>
                  <a:pt x="36618" y="3181"/>
                </a:cubicBezTo>
                <a:cubicBezTo>
                  <a:pt x="36178" y="2361"/>
                  <a:pt x="35154" y="1729"/>
                  <a:pt x="34077" y="1729"/>
                </a:cubicBezTo>
                <a:cubicBezTo>
                  <a:pt x="33826" y="1729"/>
                  <a:pt x="33573" y="1764"/>
                  <a:pt x="33325" y="1836"/>
                </a:cubicBezTo>
                <a:cubicBezTo>
                  <a:pt x="27968" y="3409"/>
                  <a:pt x="24286" y="7651"/>
                  <a:pt x="21090" y="11575"/>
                </a:cubicBezTo>
                <a:cubicBezTo>
                  <a:pt x="19313" y="12495"/>
                  <a:pt x="17597" y="13472"/>
                  <a:pt x="15956" y="14456"/>
                </a:cubicBezTo>
                <a:cubicBezTo>
                  <a:pt x="10915" y="17477"/>
                  <a:pt x="5053" y="21594"/>
                  <a:pt x="3577" y="26860"/>
                </a:cubicBezTo>
                <a:cubicBezTo>
                  <a:pt x="3376" y="27580"/>
                  <a:pt x="3833" y="28441"/>
                  <a:pt x="4774" y="28609"/>
                </a:cubicBezTo>
                <a:cubicBezTo>
                  <a:pt x="4861" y="28624"/>
                  <a:pt x="4953" y="28628"/>
                  <a:pt x="5042" y="28640"/>
                </a:cubicBezTo>
                <a:cubicBezTo>
                  <a:pt x="3733" y="30133"/>
                  <a:pt x="2445" y="31629"/>
                  <a:pt x="1168" y="33126"/>
                </a:cubicBezTo>
                <a:cubicBezTo>
                  <a:pt x="0" y="34490"/>
                  <a:pt x="1320" y="36059"/>
                  <a:pt x="2937" y="36459"/>
                </a:cubicBezTo>
                <a:cubicBezTo>
                  <a:pt x="2625" y="37339"/>
                  <a:pt x="2429" y="38247"/>
                  <a:pt x="2373" y="39191"/>
                </a:cubicBezTo>
                <a:cubicBezTo>
                  <a:pt x="2329" y="39955"/>
                  <a:pt x="2933" y="40904"/>
                  <a:pt x="3789" y="41236"/>
                </a:cubicBezTo>
                <a:cubicBezTo>
                  <a:pt x="4061" y="41340"/>
                  <a:pt x="4342" y="41436"/>
                  <a:pt x="4621" y="41520"/>
                </a:cubicBezTo>
                <a:cubicBezTo>
                  <a:pt x="2949" y="44141"/>
                  <a:pt x="1600" y="46878"/>
                  <a:pt x="848" y="49826"/>
                </a:cubicBezTo>
                <a:cubicBezTo>
                  <a:pt x="484" y="51263"/>
                  <a:pt x="1876" y="52795"/>
                  <a:pt x="3544" y="52795"/>
                </a:cubicBezTo>
                <a:cubicBezTo>
                  <a:pt x="3813" y="52795"/>
                  <a:pt x="4089" y="52755"/>
                  <a:pt x="4366" y="52668"/>
                </a:cubicBezTo>
                <a:lnTo>
                  <a:pt x="4366" y="52668"/>
                </a:lnTo>
                <a:cubicBezTo>
                  <a:pt x="2809" y="55332"/>
                  <a:pt x="1720" y="58105"/>
                  <a:pt x="1568" y="60982"/>
                </a:cubicBezTo>
                <a:cubicBezTo>
                  <a:pt x="1496" y="62334"/>
                  <a:pt x="3016" y="63318"/>
                  <a:pt x="4497" y="63318"/>
                </a:cubicBezTo>
                <a:cubicBezTo>
                  <a:pt x="5182" y="63318"/>
                  <a:pt x="5858" y="63107"/>
                  <a:pt x="6370" y="62630"/>
                </a:cubicBezTo>
                <a:cubicBezTo>
                  <a:pt x="7862" y="61229"/>
                  <a:pt x="9330" y="59809"/>
                  <a:pt x="10791" y="58381"/>
                </a:cubicBezTo>
                <a:cubicBezTo>
                  <a:pt x="10867" y="59585"/>
                  <a:pt x="12395" y="60505"/>
                  <a:pt x="13856" y="60505"/>
                </a:cubicBezTo>
                <a:cubicBezTo>
                  <a:pt x="14344" y="60505"/>
                  <a:pt x="14824" y="60406"/>
                  <a:pt x="15241" y="60173"/>
                </a:cubicBezTo>
                <a:lnTo>
                  <a:pt x="15241" y="60173"/>
                </a:lnTo>
                <a:cubicBezTo>
                  <a:pt x="14912" y="60926"/>
                  <a:pt x="14604" y="61682"/>
                  <a:pt x="14332" y="62459"/>
                </a:cubicBezTo>
                <a:cubicBezTo>
                  <a:pt x="13856" y="63827"/>
                  <a:pt x="15272" y="65527"/>
                  <a:pt x="17001" y="65527"/>
                </a:cubicBezTo>
                <a:cubicBezTo>
                  <a:pt x="17281" y="65527"/>
                  <a:pt x="17573" y="65483"/>
                  <a:pt x="17861" y="65383"/>
                </a:cubicBezTo>
                <a:cubicBezTo>
                  <a:pt x="21290" y="64215"/>
                  <a:pt x="24371" y="62654"/>
                  <a:pt x="27228" y="60858"/>
                </a:cubicBezTo>
                <a:lnTo>
                  <a:pt x="27228" y="60858"/>
                </a:lnTo>
                <a:cubicBezTo>
                  <a:pt x="27076" y="61590"/>
                  <a:pt x="26960" y="62334"/>
                  <a:pt x="26919" y="63090"/>
                </a:cubicBezTo>
                <a:cubicBezTo>
                  <a:pt x="26847" y="64455"/>
                  <a:pt x="28296" y="65427"/>
                  <a:pt x="29820" y="65495"/>
                </a:cubicBezTo>
                <a:lnTo>
                  <a:pt x="29893" y="65495"/>
                </a:lnTo>
                <a:cubicBezTo>
                  <a:pt x="30513" y="66884"/>
                  <a:pt x="31729" y="68028"/>
                  <a:pt x="33778" y="68612"/>
                </a:cubicBezTo>
                <a:cubicBezTo>
                  <a:pt x="34958" y="68948"/>
                  <a:pt x="36158" y="69096"/>
                  <a:pt x="37355" y="69096"/>
                </a:cubicBezTo>
                <a:cubicBezTo>
                  <a:pt x="41888" y="69096"/>
                  <a:pt x="46441" y="66952"/>
                  <a:pt x="50262" y="64627"/>
                </a:cubicBezTo>
                <a:cubicBezTo>
                  <a:pt x="51059" y="64315"/>
                  <a:pt x="51822" y="63938"/>
                  <a:pt x="52543" y="63506"/>
                </a:cubicBezTo>
                <a:lnTo>
                  <a:pt x="52543" y="63506"/>
                </a:lnTo>
                <a:cubicBezTo>
                  <a:pt x="52419" y="64287"/>
                  <a:pt x="52339" y="65087"/>
                  <a:pt x="52311" y="65903"/>
                </a:cubicBezTo>
                <a:cubicBezTo>
                  <a:pt x="52271" y="67120"/>
                  <a:pt x="53479" y="68160"/>
                  <a:pt x="54871" y="68328"/>
                </a:cubicBezTo>
                <a:cubicBezTo>
                  <a:pt x="55900" y="69912"/>
                  <a:pt x="57833" y="71168"/>
                  <a:pt x="59977" y="71168"/>
                </a:cubicBezTo>
                <a:cubicBezTo>
                  <a:pt x="60169" y="71168"/>
                  <a:pt x="60365" y="71157"/>
                  <a:pt x="60561" y="71137"/>
                </a:cubicBezTo>
                <a:cubicBezTo>
                  <a:pt x="64062" y="70760"/>
                  <a:pt x="66615" y="68263"/>
                  <a:pt x="68712" y="66123"/>
                </a:cubicBezTo>
                <a:cubicBezTo>
                  <a:pt x="72237" y="62526"/>
                  <a:pt x="75282" y="58629"/>
                  <a:pt x="77870" y="54536"/>
                </a:cubicBezTo>
                <a:cubicBezTo>
                  <a:pt x="81003" y="49582"/>
                  <a:pt x="83964" y="44525"/>
                  <a:pt x="86285" y="39268"/>
                </a:cubicBezTo>
                <a:cubicBezTo>
                  <a:pt x="87789" y="35867"/>
                  <a:pt x="90190" y="30217"/>
                  <a:pt x="86388" y="27232"/>
                </a:cubicBezTo>
                <a:cubicBezTo>
                  <a:pt x="85184" y="26288"/>
                  <a:pt x="83904" y="25900"/>
                  <a:pt x="82615" y="25900"/>
                </a:cubicBezTo>
                <a:cubicBezTo>
                  <a:pt x="81579" y="25900"/>
                  <a:pt x="80539" y="26151"/>
                  <a:pt x="79539" y="26568"/>
                </a:cubicBezTo>
                <a:cubicBezTo>
                  <a:pt x="80971" y="24576"/>
                  <a:pt x="82451" y="22611"/>
                  <a:pt x="84048" y="20722"/>
                </a:cubicBezTo>
                <a:cubicBezTo>
                  <a:pt x="85533" y="18962"/>
                  <a:pt x="83504" y="17185"/>
                  <a:pt x="81419" y="17185"/>
                </a:cubicBezTo>
                <a:cubicBezTo>
                  <a:pt x="80743" y="17185"/>
                  <a:pt x="80063" y="17374"/>
                  <a:pt x="79495" y="17806"/>
                </a:cubicBezTo>
                <a:cubicBezTo>
                  <a:pt x="78102" y="18870"/>
                  <a:pt x="76818" y="19990"/>
                  <a:pt x="75602" y="21150"/>
                </a:cubicBezTo>
                <a:cubicBezTo>
                  <a:pt x="75057" y="20338"/>
                  <a:pt x="74061" y="19946"/>
                  <a:pt x="72948" y="19946"/>
                </a:cubicBezTo>
                <a:cubicBezTo>
                  <a:pt x="72732" y="19946"/>
                  <a:pt x="72512" y="19961"/>
                  <a:pt x="72292" y="19990"/>
                </a:cubicBezTo>
                <a:cubicBezTo>
                  <a:pt x="72213" y="20002"/>
                  <a:pt x="72132" y="20018"/>
                  <a:pt x="72052" y="20030"/>
                </a:cubicBezTo>
                <a:cubicBezTo>
                  <a:pt x="72252" y="19346"/>
                  <a:pt x="72364" y="18654"/>
                  <a:pt x="72348" y="17957"/>
                </a:cubicBezTo>
                <a:cubicBezTo>
                  <a:pt x="72292" y="15797"/>
                  <a:pt x="70576" y="14421"/>
                  <a:pt x="68416" y="13852"/>
                </a:cubicBezTo>
                <a:cubicBezTo>
                  <a:pt x="68023" y="13400"/>
                  <a:pt x="67447" y="13080"/>
                  <a:pt x="66735" y="13008"/>
                </a:cubicBezTo>
                <a:cubicBezTo>
                  <a:pt x="67147" y="11043"/>
                  <a:pt x="66675" y="9079"/>
                  <a:pt x="64738" y="7267"/>
                </a:cubicBezTo>
                <a:cubicBezTo>
                  <a:pt x="63678" y="6270"/>
                  <a:pt x="62385" y="5742"/>
                  <a:pt x="60974" y="5553"/>
                </a:cubicBezTo>
                <a:cubicBezTo>
                  <a:pt x="60561" y="3749"/>
                  <a:pt x="59312" y="2177"/>
                  <a:pt x="56773" y="1169"/>
                </a:cubicBezTo>
                <a:cubicBezTo>
                  <a:pt x="54708" y="353"/>
                  <a:pt x="52479" y="0"/>
                  <a:pt x="50186" y="0"/>
                </a:cubicBezTo>
                <a:close/>
              </a:path>
            </a:pathLst>
          </a:custGeom>
          <a:solidFill>
            <a:srgbClr val="FFFFFF">
              <a:alpha val="8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27"/>
          <p:cNvSpPr/>
          <p:nvPr/>
        </p:nvSpPr>
        <p:spPr>
          <a:xfrm>
            <a:off x="2774122" y="1282848"/>
            <a:ext cx="2995566" cy="2485638"/>
          </a:xfrm>
          <a:custGeom>
            <a:avLst/>
            <a:gdLst/>
            <a:ahLst/>
            <a:cxnLst/>
            <a:rect l="l" t="t" r="r" b="b"/>
            <a:pathLst>
              <a:path w="110793" h="91933" extrusionOk="0">
                <a:moveTo>
                  <a:pt x="50743" y="6275"/>
                </a:moveTo>
                <a:cubicBezTo>
                  <a:pt x="53200" y="6275"/>
                  <a:pt x="56857" y="7419"/>
                  <a:pt x="59430" y="8276"/>
                </a:cubicBezTo>
                <a:cubicBezTo>
                  <a:pt x="59393" y="8455"/>
                  <a:pt x="59374" y="8636"/>
                  <a:pt x="59374" y="8815"/>
                </a:cubicBezTo>
                <a:cubicBezTo>
                  <a:pt x="57073" y="8172"/>
                  <a:pt x="54732" y="7731"/>
                  <a:pt x="52420" y="7679"/>
                </a:cubicBezTo>
                <a:cubicBezTo>
                  <a:pt x="52191" y="7535"/>
                  <a:pt x="51975" y="7387"/>
                  <a:pt x="51744" y="7243"/>
                </a:cubicBezTo>
                <a:cubicBezTo>
                  <a:pt x="51131" y="6867"/>
                  <a:pt x="50503" y="6708"/>
                  <a:pt x="49899" y="6708"/>
                </a:cubicBezTo>
                <a:cubicBezTo>
                  <a:pt x="49727" y="6708"/>
                  <a:pt x="49555" y="6719"/>
                  <a:pt x="49387" y="6743"/>
                </a:cubicBezTo>
                <a:cubicBezTo>
                  <a:pt x="49259" y="6667"/>
                  <a:pt x="49139" y="6623"/>
                  <a:pt x="49022" y="6623"/>
                </a:cubicBezTo>
                <a:cubicBezTo>
                  <a:pt x="48943" y="6623"/>
                  <a:pt x="48867" y="6647"/>
                  <a:pt x="48795" y="6691"/>
                </a:cubicBezTo>
                <a:cubicBezTo>
                  <a:pt x="49263" y="6395"/>
                  <a:pt x="49940" y="6275"/>
                  <a:pt x="50743" y="6275"/>
                </a:cubicBezTo>
                <a:close/>
                <a:moveTo>
                  <a:pt x="80740" y="16318"/>
                </a:moveTo>
                <a:lnTo>
                  <a:pt x="80740" y="16318"/>
                </a:lnTo>
                <a:cubicBezTo>
                  <a:pt x="84017" y="17727"/>
                  <a:pt x="87121" y="19182"/>
                  <a:pt x="90214" y="20887"/>
                </a:cubicBezTo>
                <a:cubicBezTo>
                  <a:pt x="92648" y="22231"/>
                  <a:pt x="95072" y="23584"/>
                  <a:pt x="97381" y="25064"/>
                </a:cubicBezTo>
                <a:cubicBezTo>
                  <a:pt x="95116" y="23708"/>
                  <a:pt x="92687" y="22528"/>
                  <a:pt x="90386" y="21443"/>
                </a:cubicBezTo>
                <a:cubicBezTo>
                  <a:pt x="87382" y="20027"/>
                  <a:pt x="84293" y="18730"/>
                  <a:pt x="81188" y="17466"/>
                </a:cubicBezTo>
                <a:cubicBezTo>
                  <a:pt x="81068" y="17066"/>
                  <a:pt x="80916" y="16686"/>
                  <a:pt x="80740" y="16318"/>
                </a:cubicBezTo>
                <a:close/>
                <a:moveTo>
                  <a:pt x="83589" y="25417"/>
                </a:moveTo>
                <a:lnTo>
                  <a:pt x="83589" y="25417"/>
                </a:lnTo>
                <a:cubicBezTo>
                  <a:pt x="86362" y="26565"/>
                  <a:pt x="89878" y="27965"/>
                  <a:pt x="92883" y="29734"/>
                </a:cubicBezTo>
                <a:cubicBezTo>
                  <a:pt x="91459" y="29509"/>
                  <a:pt x="90022" y="29221"/>
                  <a:pt x="88591" y="28874"/>
                </a:cubicBezTo>
                <a:cubicBezTo>
                  <a:pt x="88399" y="28802"/>
                  <a:pt x="88202" y="28726"/>
                  <a:pt x="88006" y="28650"/>
                </a:cubicBezTo>
                <a:cubicBezTo>
                  <a:pt x="86554" y="27553"/>
                  <a:pt x="85081" y="26477"/>
                  <a:pt x="83589" y="25417"/>
                </a:cubicBezTo>
                <a:close/>
                <a:moveTo>
                  <a:pt x="20022" y="28573"/>
                </a:moveTo>
                <a:cubicBezTo>
                  <a:pt x="21687" y="28573"/>
                  <a:pt x="23488" y="29394"/>
                  <a:pt x="25108" y="30374"/>
                </a:cubicBezTo>
                <a:cubicBezTo>
                  <a:pt x="25688" y="31262"/>
                  <a:pt x="26332" y="32135"/>
                  <a:pt x="27017" y="32979"/>
                </a:cubicBezTo>
                <a:cubicBezTo>
                  <a:pt x="26949" y="32942"/>
                  <a:pt x="26873" y="32899"/>
                  <a:pt x="26801" y="32859"/>
                </a:cubicBezTo>
                <a:cubicBezTo>
                  <a:pt x="24384" y="31514"/>
                  <a:pt x="21199" y="30130"/>
                  <a:pt x="17918" y="29322"/>
                </a:cubicBezTo>
                <a:cubicBezTo>
                  <a:pt x="18086" y="29073"/>
                  <a:pt x="18338" y="28885"/>
                  <a:pt x="18683" y="28774"/>
                </a:cubicBezTo>
                <a:cubicBezTo>
                  <a:pt x="19115" y="28634"/>
                  <a:pt x="19562" y="28573"/>
                  <a:pt x="20022" y="28573"/>
                </a:cubicBezTo>
                <a:close/>
                <a:moveTo>
                  <a:pt x="20775" y="36552"/>
                </a:moveTo>
                <a:cubicBezTo>
                  <a:pt x="21299" y="36800"/>
                  <a:pt x="21799" y="37048"/>
                  <a:pt x="22263" y="37288"/>
                </a:cubicBezTo>
                <a:cubicBezTo>
                  <a:pt x="22183" y="37572"/>
                  <a:pt x="22119" y="37856"/>
                  <a:pt x="22063" y="38140"/>
                </a:cubicBezTo>
                <a:cubicBezTo>
                  <a:pt x="21603" y="37604"/>
                  <a:pt x="21175" y="37076"/>
                  <a:pt x="20775" y="36552"/>
                </a:cubicBezTo>
                <a:close/>
                <a:moveTo>
                  <a:pt x="29277" y="41930"/>
                </a:moveTo>
                <a:lnTo>
                  <a:pt x="29277" y="41930"/>
                </a:lnTo>
                <a:cubicBezTo>
                  <a:pt x="30378" y="42705"/>
                  <a:pt x="31414" y="43542"/>
                  <a:pt x="32386" y="44430"/>
                </a:cubicBezTo>
                <a:cubicBezTo>
                  <a:pt x="31710" y="44526"/>
                  <a:pt x="31070" y="44766"/>
                  <a:pt x="30526" y="45106"/>
                </a:cubicBezTo>
                <a:cubicBezTo>
                  <a:pt x="29946" y="44066"/>
                  <a:pt x="29505" y="43001"/>
                  <a:pt x="29277" y="41930"/>
                </a:cubicBezTo>
                <a:close/>
                <a:moveTo>
                  <a:pt x="11292" y="34587"/>
                </a:moveTo>
                <a:cubicBezTo>
                  <a:pt x="12905" y="38401"/>
                  <a:pt x="16042" y="42149"/>
                  <a:pt x="18174" y="44350"/>
                </a:cubicBezTo>
                <a:cubicBezTo>
                  <a:pt x="18270" y="44450"/>
                  <a:pt x="18374" y="44554"/>
                  <a:pt x="18474" y="44658"/>
                </a:cubicBezTo>
                <a:cubicBezTo>
                  <a:pt x="17710" y="44942"/>
                  <a:pt x="17078" y="45466"/>
                  <a:pt x="16733" y="46166"/>
                </a:cubicBezTo>
                <a:cubicBezTo>
                  <a:pt x="16077" y="45618"/>
                  <a:pt x="15337" y="45387"/>
                  <a:pt x="14621" y="45387"/>
                </a:cubicBezTo>
                <a:cubicBezTo>
                  <a:pt x="12788" y="45387"/>
                  <a:pt x="11112" y="46911"/>
                  <a:pt x="11361" y="48635"/>
                </a:cubicBezTo>
                <a:cubicBezTo>
                  <a:pt x="9872" y="45282"/>
                  <a:pt x="9040" y="41753"/>
                  <a:pt x="9195" y="38072"/>
                </a:cubicBezTo>
                <a:cubicBezTo>
                  <a:pt x="9280" y="36111"/>
                  <a:pt x="10088" y="35051"/>
                  <a:pt x="11292" y="34587"/>
                </a:cubicBezTo>
                <a:close/>
                <a:moveTo>
                  <a:pt x="71694" y="42469"/>
                </a:moveTo>
                <a:lnTo>
                  <a:pt x="71694" y="42469"/>
                </a:lnTo>
                <a:cubicBezTo>
                  <a:pt x="72497" y="42633"/>
                  <a:pt x="73310" y="42781"/>
                  <a:pt x="74122" y="42918"/>
                </a:cubicBezTo>
                <a:cubicBezTo>
                  <a:pt x="77167" y="44783"/>
                  <a:pt x="80104" y="46766"/>
                  <a:pt x="82957" y="48859"/>
                </a:cubicBezTo>
                <a:cubicBezTo>
                  <a:pt x="82728" y="48831"/>
                  <a:pt x="82497" y="48807"/>
                  <a:pt x="82272" y="48775"/>
                </a:cubicBezTo>
                <a:cubicBezTo>
                  <a:pt x="81516" y="48679"/>
                  <a:pt x="80760" y="48555"/>
                  <a:pt x="80008" y="48427"/>
                </a:cubicBezTo>
                <a:cubicBezTo>
                  <a:pt x="78911" y="47831"/>
                  <a:pt x="77823" y="47223"/>
                  <a:pt x="76739" y="46611"/>
                </a:cubicBezTo>
                <a:cubicBezTo>
                  <a:pt x="75075" y="45219"/>
                  <a:pt x="73394" y="43834"/>
                  <a:pt x="71694" y="42469"/>
                </a:cubicBezTo>
                <a:close/>
                <a:moveTo>
                  <a:pt x="98873" y="50120"/>
                </a:moveTo>
                <a:cubicBezTo>
                  <a:pt x="99269" y="51124"/>
                  <a:pt x="99529" y="52140"/>
                  <a:pt x="99617" y="53156"/>
                </a:cubicBezTo>
                <a:cubicBezTo>
                  <a:pt x="99053" y="52153"/>
                  <a:pt x="98397" y="51164"/>
                  <a:pt x="97673" y="50192"/>
                </a:cubicBezTo>
                <a:lnTo>
                  <a:pt x="97673" y="50192"/>
                </a:lnTo>
                <a:cubicBezTo>
                  <a:pt x="97780" y="50199"/>
                  <a:pt x="97889" y="50203"/>
                  <a:pt x="97996" y="50203"/>
                </a:cubicBezTo>
                <a:cubicBezTo>
                  <a:pt x="98297" y="50203"/>
                  <a:pt x="98589" y="50175"/>
                  <a:pt x="98873" y="50120"/>
                </a:cubicBezTo>
                <a:close/>
                <a:moveTo>
                  <a:pt x="40269" y="55789"/>
                </a:moveTo>
                <a:cubicBezTo>
                  <a:pt x="41144" y="56349"/>
                  <a:pt x="42025" y="56906"/>
                  <a:pt x="42906" y="57466"/>
                </a:cubicBezTo>
                <a:cubicBezTo>
                  <a:pt x="43946" y="58962"/>
                  <a:pt x="44994" y="60439"/>
                  <a:pt x="46074" y="61859"/>
                </a:cubicBezTo>
                <a:cubicBezTo>
                  <a:pt x="44001" y="59867"/>
                  <a:pt x="41981" y="57830"/>
                  <a:pt x="39957" y="55797"/>
                </a:cubicBezTo>
                <a:cubicBezTo>
                  <a:pt x="40060" y="55797"/>
                  <a:pt x="40164" y="55793"/>
                  <a:pt x="40269" y="55789"/>
                </a:cubicBezTo>
                <a:close/>
                <a:moveTo>
                  <a:pt x="57753" y="48007"/>
                </a:moveTo>
                <a:lnTo>
                  <a:pt x="57753" y="48007"/>
                </a:lnTo>
                <a:cubicBezTo>
                  <a:pt x="59162" y="48567"/>
                  <a:pt x="60602" y="49111"/>
                  <a:pt x="62054" y="49640"/>
                </a:cubicBezTo>
                <a:cubicBezTo>
                  <a:pt x="66556" y="52604"/>
                  <a:pt x="71165" y="55429"/>
                  <a:pt x="75699" y="58046"/>
                </a:cubicBezTo>
                <a:cubicBezTo>
                  <a:pt x="76783" y="58670"/>
                  <a:pt x="78611" y="59623"/>
                  <a:pt x="80784" y="60587"/>
                </a:cubicBezTo>
                <a:cubicBezTo>
                  <a:pt x="82449" y="62083"/>
                  <a:pt x="84265" y="63804"/>
                  <a:pt x="85125" y="65744"/>
                </a:cubicBezTo>
                <a:cubicBezTo>
                  <a:pt x="83757" y="65556"/>
                  <a:pt x="82416" y="65168"/>
                  <a:pt x="81100" y="64672"/>
                </a:cubicBezTo>
                <a:cubicBezTo>
                  <a:pt x="74370" y="60947"/>
                  <a:pt x="68156" y="56474"/>
                  <a:pt x="61879" y="52076"/>
                </a:cubicBezTo>
                <a:cubicBezTo>
                  <a:pt x="60594" y="50676"/>
                  <a:pt x="59206" y="49324"/>
                  <a:pt x="57753" y="48007"/>
                </a:cubicBezTo>
                <a:close/>
                <a:moveTo>
                  <a:pt x="58690" y="67497"/>
                </a:moveTo>
                <a:cubicBezTo>
                  <a:pt x="62311" y="69802"/>
                  <a:pt x="65919" y="72114"/>
                  <a:pt x="69505" y="74455"/>
                </a:cubicBezTo>
                <a:cubicBezTo>
                  <a:pt x="69521" y="74479"/>
                  <a:pt x="69533" y="74503"/>
                  <a:pt x="69548" y="74527"/>
                </a:cubicBezTo>
                <a:cubicBezTo>
                  <a:pt x="68076" y="73630"/>
                  <a:pt x="66648" y="72775"/>
                  <a:pt x="65284" y="72010"/>
                </a:cubicBezTo>
                <a:cubicBezTo>
                  <a:pt x="63587" y="71062"/>
                  <a:pt x="61827" y="70193"/>
                  <a:pt x="60038" y="69353"/>
                </a:cubicBezTo>
                <a:cubicBezTo>
                  <a:pt x="59594" y="68721"/>
                  <a:pt x="59142" y="68101"/>
                  <a:pt x="58690" y="67497"/>
                </a:cubicBezTo>
                <a:close/>
                <a:moveTo>
                  <a:pt x="30729" y="77800"/>
                </a:moveTo>
                <a:cubicBezTo>
                  <a:pt x="34134" y="80208"/>
                  <a:pt x="37656" y="82513"/>
                  <a:pt x="41240" y="84742"/>
                </a:cubicBezTo>
                <a:cubicBezTo>
                  <a:pt x="37235" y="83349"/>
                  <a:pt x="33743" y="80681"/>
                  <a:pt x="30729" y="77800"/>
                </a:cubicBezTo>
                <a:close/>
                <a:moveTo>
                  <a:pt x="50300" y="1"/>
                </a:moveTo>
                <a:cubicBezTo>
                  <a:pt x="47687" y="1"/>
                  <a:pt x="45246" y="557"/>
                  <a:pt x="43441" y="2138"/>
                </a:cubicBezTo>
                <a:cubicBezTo>
                  <a:pt x="40832" y="4418"/>
                  <a:pt x="41004" y="6967"/>
                  <a:pt x="42425" y="9319"/>
                </a:cubicBezTo>
                <a:cubicBezTo>
                  <a:pt x="39384" y="7820"/>
                  <a:pt x="36391" y="6263"/>
                  <a:pt x="33506" y="4590"/>
                </a:cubicBezTo>
                <a:cubicBezTo>
                  <a:pt x="32866" y="4218"/>
                  <a:pt x="32222" y="4058"/>
                  <a:pt x="31614" y="4058"/>
                </a:cubicBezTo>
                <a:cubicBezTo>
                  <a:pt x="28862" y="4058"/>
                  <a:pt x="26849" y="7367"/>
                  <a:pt x="29065" y="9364"/>
                </a:cubicBezTo>
                <a:cubicBezTo>
                  <a:pt x="30686" y="10824"/>
                  <a:pt x="32394" y="12172"/>
                  <a:pt x="34162" y="13445"/>
                </a:cubicBezTo>
                <a:cubicBezTo>
                  <a:pt x="32682" y="14130"/>
                  <a:pt x="32122" y="15482"/>
                  <a:pt x="32394" y="16918"/>
                </a:cubicBezTo>
                <a:cubicBezTo>
                  <a:pt x="32410" y="17002"/>
                  <a:pt x="32439" y="17082"/>
                  <a:pt x="32454" y="17166"/>
                </a:cubicBezTo>
                <a:cubicBezTo>
                  <a:pt x="31482" y="16970"/>
                  <a:pt x="30498" y="16854"/>
                  <a:pt x="29510" y="16854"/>
                </a:cubicBezTo>
                <a:cubicBezTo>
                  <a:pt x="29438" y="16854"/>
                  <a:pt x="29366" y="16854"/>
                  <a:pt x="29294" y="16858"/>
                </a:cubicBezTo>
                <a:cubicBezTo>
                  <a:pt x="25996" y="16914"/>
                  <a:pt x="23900" y="18715"/>
                  <a:pt x="23032" y="20975"/>
                </a:cubicBezTo>
                <a:cubicBezTo>
                  <a:pt x="22347" y="21391"/>
                  <a:pt x="21855" y="21995"/>
                  <a:pt x="21747" y="22736"/>
                </a:cubicBezTo>
                <a:cubicBezTo>
                  <a:pt x="21095" y="22643"/>
                  <a:pt x="20443" y="22595"/>
                  <a:pt x="19795" y="22591"/>
                </a:cubicBezTo>
                <a:cubicBezTo>
                  <a:pt x="17458" y="22591"/>
                  <a:pt x="15154" y="23244"/>
                  <a:pt x="12988" y="24833"/>
                </a:cubicBezTo>
                <a:cubicBezTo>
                  <a:pt x="11472" y="25945"/>
                  <a:pt x="10668" y="27297"/>
                  <a:pt x="10380" y="28781"/>
                </a:cubicBezTo>
                <a:cubicBezTo>
                  <a:pt x="7627" y="29210"/>
                  <a:pt x="5226" y="30518"/>
                  <a:pt x="3690" y="33182"/>
                </a:cubicBezTo>
                <a:cubicBezTo>
                  <a:pt x="0" y="39588"/>
                  <a:pt x="2541" y="47491"/>
                  <a:pt x="6759" y="54305"/>
                </a:cubicBezTo>
                <a:cubicBezTo>
                  <a:pt x="5222" y="54873"/>
                  <a:pt x="4118" y="56369"/>
                  <a:pt x="4711" y="57758"/>
                </a:cubicBezTo>
                <a:cubicBezTo>
                  <a:pt x="7111" y="63375"/>
                  <a:pt x="13573" y="67237"/>
                  <a:pt x="19562" y="70585"/>
                </a:cubicBezTo>
                <a:cubicBezTo>
                  <a:pt x="20967" y="72446"/>
                  <a:pt x="22456" y="74247"/>
                  <a:pt x="23952" y="75963"/>
                </a:cubicBezTo>
                <a:cubicBezTo>
                  <a:pt x="28561" y="81249"/>
                  <a:pt x="34843" y="87395"/>
                  <a:pt x="42877" y="88943"/>
                </a:cubicBezTo>
                <a:cubicBezTo>
                  <a:pt x="43045" y="88975"/>
                  <a:pt x="43221" y="88991"/>
                  <a:pt x="43397" y="88991"/>
                </a:cubicBezTo>
                <a:cubicBezTo>
                  <a:pt x="44354" y="88991"/>
                  <a:pt x="45322" y="88518"/>
                  <a:pt x="45538" y="87687"/>
                </a:cubicBezTo>
                <a:cubicBezTo>
                  <a:pt x="45562" y="87595"/>
                  <a:pt x="45570" y="87499"/>
                  <a:pt x="45589" y="87406"/>
                </a:cubicBezTo>
                <a:cubicBezTo>
                  <a:pt x="47862" y="88775"/>
                  <a:pt x="50143" y="90127"/>
                  <a:pt x="52428" y="91464"/>
                </a:cubicBezTo>
                <a:cubicBezTo>
                  <a:pt x="52980" y="91792"/>
                  <a:pt x="53556" y="91932"/>
                  <a:pt x="54117" y="91932"/>
                </a:cubicBezTo>
                <a:cubicBezTo>
                  <a:pt x="55657" y="91932"/>
                  <a:pt x="57065" y="90856"/>
                  <a:pt x="57513" y="89611"/>
                </a:cubicBezTo>
                <a:cubicBezTo>
                  <a:pt x="58854" y="89940"/>
                  <a:pt x="60242" y="90147"/>
                  <a:pt x="61679" y="90204"/>
                </a:cubicBezTo>
                <a:cubicBezTo>
                  <a:pt x="61718" y="90204"/>
                  <a:pt x="61759" y="90208"/>
                  <a:pt x="61799" y="90208"/>
                </a:cubicBezTo>
                <a:cubicBezTo>
                  <a:pt x="62939" y="90208"/>
                  <a:pt x="64307" y="89587"/>
                  <a:pt x="64795" y="88723"/>
                </a:cubicBezTo>
                <a:cubicBezTo>
                  <a:pt x="64959" y="88435"/>
                  <a:pt x="65099" y="88143"/>
                  <a:pt x="65232" y="87846"/>
                </a:cubicBezTo>
                <a:cubicBezTo>
                  <a:pt x="69225" y="89599"/>
                  <a:pt x="73402" y="91015"/>
                  <a:pt x="77895" y="91800"/>
                </a:cubicBezTo>
                <a:cubicBezTo>
                  <a:pt x="78135" y="91844"/>
                  <a:pt x="78375" y="91864"/>
                  <a:pt x="78615" y="91864"/>
                </a:cubicBezTo>
                <a:cubicBezTo>
                  <a:pt x="80928" y="91864"/>
                  <a:pt x="83093" y="90007"/>
                  <a:pt x="82233" y="88115"/>
                </a:cubicBezTo>
                <a:lnTo>
                  <a:pt x="82233" y="88115"/>
                </a:lnTo>
                <a:cubicBezTo>
                  <a:pt x="86297" y="89748"/>
                  <a:pt x="90527" y="90887"/>
                  <a:pt x="94912" y="91048"/>
                </a:cubicBezTo>
                <a:cubicBezTo>
                  <a:pt x="94960" y="91048"/>
                  <a:pt x="95008" y="91052"/>
                  <a:pt x="95056" y="91052"/>
                </a:cubicBezTo>
                <a:cubicBezTo>
                  <a:pt x="97985" y="91052"/>
                  <a:pt x="99697" y="87678"/>
                  <a:pt x="97425" y="86014"/>
                </a:cubicBezTo>
                <a:cubicBezTo>
                  <a:pt x="95289" y="84450"/>
                  <a:pt x="93123" y="82909"/>
                  <a:pt x="90947" y="81381"/>
                </a:cubicBezTo>
                <a:cubicBezTo>
                  <a:pt x="93392" y="81273"/>
                  <a:pt x="95080" y="78456"/>
                  <a:pt x="93684" y="76716"/>
                </a:cubicBezTo>
                <a:lnTo>
                  <a:pt x="93684" y="76716"/>
                </a:lnTo>
                <a:cubicBezTo>
                  <a:pt x="94824" y="77059"/>
                  <a:pt x="95980" y="77379"/>
                  <a:pt x="97165" y="77667"/>
                </a:cubicBezTo>
                <a:cubicBezTo>
                  <a:pt x="97444" y="77732"/>
                  <a:pt x="97732" y="77763"/>
                  <a:pt x="98020" y="77763"/>
                </a:cubicBezTo>
                <a:cubicBezTo>
                  <a:pt x="100249" y="77763"/>
                  <a:pt x="102582" y="75896"/>
                  <a:pt x="101626" y="73966"/>
                </a:cubicBezTo>
                <a:cubicBezTo>
                  <a:pt x="99845" y="70374"/>
                  <a:pt x="97464" y="67148"/>
                  <a:pt x="94720" y="64151"/>
                </a:cubicBezTo>
                <a:lnTo>
                  <a:pt x="94720" y="64151"/>
                </a:lnTo>
                <a:cubicBezTo>
                  <a:pt x="95841" y="64312"/>
                  <a:pt x="96973" y="64432"/>
                  <a:pt x="98129" y="64476"/>
                </a:cubicBezTo>
                <a:lnTo>
                  <a:pt x="98277" y="64476"/>
                </a:lnTo>
                <a:cubicBezTo>
                  <a:pt x="100277" y="64476"/>
                  <a:pt x="101694" y="62995"/>
                  <a:pt x="101794" y="61435"/>
                </a:cubicBezTo>
                <a:cubicBezTo>
                  <a:pt x="101798" y="61407"/>
                  <a:pt x="101794" y="61383"/>
                  <a:pt x="101798" y="61359"/>
                </a:cubicBezTo>
                <a:cubicBezTo>
                  <a:pt x="103911" y="60707"/>
                  <a:pt x="105659" y="59434"/>
                  <a:pt x="106548" y="57285"/>
                </a:cubicBezTo>
                <a:cubicBezTo>
                  <a:pt x="109000" y="51364"/>
                  <a:pt x="104955" y="45071"/>
                  <a:pt x="100469" y="40009"/>
                </a:cubicBezTo>
                <a:cubicBezTo>
                  <a:pt x="99994" y="39173"/>
                  <a:pt x="99422" y="38373"/>
                  <a:pt x="98761" y="37612"/>
                </a:cubicBezTo>
                <a:lnTo>
                  <a:pt x="98761" y="37612"/>
                </a:lnTo>
                <a:cubicBezTo>
                  <a:pt x="99954" y="37744"/>
                  <a:pt x="101174" y="37828"/>
                  <a:pt x="102419" y="37856"/>
                </a:cubicBezTo>
                <a:cubicBezTo>
                  <a:pt x="102450" y="37856"/>
                  <a:pt x="102478" y="37860"/>
                  <a:pt x="102510" y="37860"/>
                </a:cubicBezTo>
                <a:cubicBezTo>
                  <a:pt x="104327" y="37860"/>
                  <a:pt x="105863" y="36608"/>
                  <a:pt x="106119" y="35175"/>
                </a:cubicBezTo>
                <a:cubicBezTo>
                  <a:pt x="108752" y="33999"/>
                  <a:pt x="110792" y="31699"/>
                  <a:pt x="110400" y="29210"/>
                </a:cubicBezTo>
                <a:cubicBezTo>
                  <a:pt x="109824" y="25540"/>
                  <a:pt x="106020" y="22864"/>
                  <a:pt x="102755" y="20667"/>
                </a:cubicBezTo>
                <a:cubicBezTo>
                  <a:pt x="97269" y="16970"/>
                  <a:pt x="91327" y="13781"/>
                  <a:pt x="85081" y="11068"/>
                </a:cubicBezTo>
                <a:cubicBezTo>
                  <a:pt x="77523" y="7783"/>
                  <a:pt x="69817" y="4678"/>
                  <a:pt x="61794" y="2246"/>
                </a:cubicBezTo>
                <a:cubicBezTo>
                  <a:pt x="58666" y="1293"/>
                  <a:pt x="54280" y="1"/>
                  <a:pt x="50300" y="1"/>
                </a:cubicBezTo>
                <a:close/>
              </a:path>
            </a:pathLst>
          </a:custGeom>
          <a:solidFill>
            <a:srgbClr val="FFFFFF">
              <a:alpha val="8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27"/>
          <p:cNvSpPr txBox="1"/>
          <p:nvPr/>
        </p:nvSpPr>
        <p:spPr>
          <a:xfrm>
            <a:off x="966179" y="2009125"/>
            <a:ext cx="6759565" cy="1309512"/>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US" sz="6600" b="1" dirty="0">
                <a:solidFill>
                  <a:schemeClr val="accent1">
                    <a:lumMod val="75000"/>
                  </a:schemeClr>
                </a:solidFill>
                <a:latin typeface="Sue Ellen Francisco"/>
                <a:ea typeface="Sue Ellen Francisco"/>
                <a:cs typeface="Sue Ellen Francisco"/>
                <a:sym typeface="Sue Ellen Francisco"/>
              </a:rPr>
              <a:t>DISCLAIMER</a:t>
            </a:r>
            <a:r>
              <a:rPr lang="en-US" sz="4400" b="1" dirty="0">
                <a:solidFill>
                  <a:schemeClr val="accent1">
                    <a:lumMod val="75000"/>
                  </a:schemeClr>
                </a:solidFill>
                <a:latin typeface="Sue Ellen Francisco"/>
                <a:ea typeface="Sue Ellen Francisco"/>
                <a:cs typeface="Sue Ellen Francisco"/>
                <a:sym typeface="Sue Ellen Francisco"/>
              </a:rPr>
              <a:t>!</a:t>
            </a:r>
            <a:endParaRPr lang="en-US" sz="4400" b="1" dirty="0">
              <a:solidFill>
                <a:schemeClr val="accent1">
                  <a:lumMod val="75000"/>
                </a:schemeClr>
              </a:solidFill>
              <a:highlight>
                <a:srgbClr val="FFFFFF"/>
              </a:highlight>
              <a:latin typeface="Sue Ellen Francisco"/>
              <a:ea typeface="Sue Ellen Francisco"/>
              <a:cs typeface="Sue Ellen Francisco"/>
              <a:sym typeface="Sue Ellen Francisco"/>
            </a:endParaRPr>
          </a:p>
        </p:txBody>
      </p:sp>
      <p:pic>
        <p:nvPicPr>
          <p:cNvPr id="5" name="Audio 4">
            <a:extLst>
              <a:ext uri="{FF2B5EF4-FFF2-40B4-BE49-F238E27FC236}">
                <a16:creationId xmlns:a16="http://schemas.microsoft.com/office/drawing/2014/main" id="{03815788-BD02-2D1C-56F4-75E4C917D4D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78800" y="4178300"/>
            <a:ext cx="812800" cy="812800"/>
          </a:xfrm>
          <a:prstGeom prst="rect">
            <a:avLst/>
          </a:prstGeom>
        </p:spPr>
      </p:pic>
    </p:spTree>
    <p:extLst>
      <p:ext uri="{BB962C8B-B14F-4D97-AF65-F5344CB8AC3E}">
        <p14:creationId xmlns:p14="http://schemas.microsoft.com/office/powerpoint/2010/main" val="3931071407"/>
      </p:ext>
    </p:extLst>
  </p:cSld>
  <p:clrMapOvr>
    <a:masterClrMapping/>
  </p:clrMapOvr>
  <mc:AlternateContent xmlns:mc="http://schemas.openxmlformats.org/markup-compatibility/2006" xmlns:p14="http://schemas.microsoft.com/office/powerpoint/2010/main">
    <mc:Choice Requires="p14">
      <p:transition spd="slow" p14:dur="2000" advTm="27931"/>
    </mc:Choice>
    <mc:Fallback xmlns="">
      <p:transition spd="slow" advTm="2793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5">
            <a:alphaModFix/>
          </a:blip>
          <a:stretch>
            <a:fillRect/>
          </a:stretch>
        </a:blipFill>
        <a:effectLst/>
      </p:bgPr>
    </p:bg>
    <p:spTree>
      <p:nvGrpSpPr>
        <p:cNvPr id="1" name="Shape 624"/>
        <p:cNvGrpSpPr/>
        <p:nvPr/>
      </p:nvGrpSpPr>
      <p:grpSpPr>
        <a:xfrm>
          <a:off x="0" y="0"/>
          <a:ext cx="0" cy="0"/>
          <a:chOff x="0" y="0"/>
          <a:chExt cx="0" cy="0"/>
        </a:xfrm>
      </p:grpSpPr>
      <p:sp>
        <p:nvSpPr>
          <p:cNvPr id="35" name="Google Shape;2485;p57">
            <a:extLst>
              <a:ext uri="{FF2B5EF4-FFF2-40B4-BE49-F238E27FC236}">
                <a16:creationId xmlns:a16="http://schemas.microsoft.com/office/drawing/2014/main" id="{C9E23B85-B3A8-1083-B880-3E8EC0D7844F}"/>
              </a:ext>
            </a:extLst>
          </p:cNvPr>
          <p:cNvSpPr/>
          <p:nvPr/>
        </p:nvSpPr>
        <p:spPr>
          <a:xfrm flipH="1">
            <a:off x="1347236" y="3215928"/>
            <a:ext cx="1134099" cy="906215"/>
          </a:xfrm>
          <a:custGeom>
            <a:avLst/>
            <a:gdLst/>
            <a:ahLst/>
            <a:cxnLst/>
            <a:rect l="l" t="t" r="r" b="b"/>
            <a:pathLst>
              <a:path w="110793" h="91933" extrusionOk="0">
                <a:moveTo>
                  <a:pt x="50743" y="6275"/>
                </a:moveTo>
                <a:cubicBezTo>
                  <a:pt x="53200" y="6275"/>
                  <a:pt x="56857" y="7419"/>
                  <a:pt x="59430" y="8276"/>
                </a:cubicBezTo>
                <a:cubicBezTo>
                  <a:pt x="59393" y="8455"/>
                  <a:pt x="59374" y="8636"/>
                  <a:pt x="59374" y="8815"/>
                </a:cubicBezTo>
                <a:cubicBezTo>
                  <a:pt x="57073" y="8172"/>
                  <a:pt x="54732" y="7731"/>
                  <a:pt x="52420" y="7679"/>
                </a:cubicBezTo>
                <a:cubicBezTo>
                  <a:pt x="52191" y="7535"/>
                  <a:pt x="51975" y="7387"/>
                  <a:pt x="51744" y="7243"/>
                </a:cubicBezTo>
                <a:cubicBezTo>
                  <a:pt x="51131" y="6867"/>
                  <a:pt x="50503" y="6708"/>
                  <a:pt x="49899" y="6708"/>
                </a:cubicBezTo>
                <a:cubicBezTo>
                  <a:pt x="49727" y="6708"/>
                  <a:pt x="49555" y="6719"/>
                  <a:pt x="49387" y="6743"/>
                </a:cubicBezTo>
                <a:cubicBezTo>
                  <a:pt x="49259" y="6667"/>
                  <a:pt x="49139" y="6623"/>
                  <a:pt x="49022" y="6623"/>
                </a:cubicBezTo>
                <a:cubicBezTo>
                  <a:pt x="48943" y="6623"/>
                  <a:pt x="48867" y="6647"/>
                  <a:pt x="48795" y="6691"/>
                </a:cubicBezTo>
                <a:cubicBezTo>
                  <a:pt x="49263" y="6395"/>
                  <a:pt x="49940" y="6275"/>
                  <a:pt x="50743" y="6275"/>
                </a:cubicBezTo>
                <a:close/>
                <a:moveTo>
                  <a:pt x="80740" y="16318"/>
                </a:moveTo>
                <a:lnTo>
                  <a:pt x="80740" y="16318"/>
                </a:lnTo>
                <a:cubicBezTo>
                  <a:pt x="84017" y="17727"/>
                  <a:pt x="87121" y="19182"/>
                  <a:pt x="90214" y="20887"/>
                </a:cubicBezTo>
                <a:cubicBezTo>
                  <a:pt x="92648" y="22231"/>
                  <a:pt x="95072" y="23584"/>
                  <a:pt x="97381" y="25064"/>
                </a:cubicBezTo>
                <a:cubicBezTo>
                  <a:pt x="95116" y="23708"/>
                  <a:pt x="92687" y="22528"/>
                  <a:pt x="90386" y="21443"/>
                </a:cubicBezTo>
                <a:cubicBezTo>
                  <a:pt x="87382" y="20027"/>
                  <a:pt x="84293" y="18730"/>
                  <a:pt x="81188" y="17466"/>
                </a:cubicBezTo>
                <a:cubicBezTo>
                  <a:pt x="81068" y="17066"/>
                  <a:pt x="80916" y="16686"/>
                  <a:pt x="80740" y="16318"/>
                </a:cubicBezTo>
                <a:close/>
                <a:moveTo>
                  <a:pt x="83589" y="25417"/>
                </a:moveTo>
                <a:lnTo>
                  <a:pt x="83589" y="25417"/>
                </a:lnTo>
                <a:cubicBezTo>
                  <a:pt x="86362" y="26565"/>
                  <a:pt x="89878" y="27965"/>
                  <a:pt x="92883" y="29734"/>
                </a:cubicBezTo>
                <a:cubicBezTo>
                  <a:pt x="91459" y="29509"/>
                  <a:pt x="90022" y="29221"/>
                  <a:pt x="88591" y="28874"/>
                </a:cubicBezTo>
                <a:cubicBezTo>
                  <a:pt x="88399" y="28802"/>
                  <a:pt x="88202" y="28726"/>
                  <a:pt x="88006" y="28650"/>
                </a:cubicBezTo>
                <a:cubicBezTo>
                  <a:pt x="86554" y="27553"/>
                  <a:pt x="85081" y="26477"/>
                  <a:pt x="83589" y="25417"/>
                </a:cubicBezTo>
                <a:close/>
                <a:moveTo>
                  <a:pt x="20022" y="28573"/>
                </a:moveTo>
                <a:cubicBezTo>
                  <a:pt x="21687" y="28573"/>
                  <a:pt x="23488" y="29394"/>
                  <a:pt x="25108" y="30374"/>
                </a:cubicBezTo>
                <a:cubicBezTo>
                  <a:pt x="25688" y="31262"/>
                  <a:pt x="26332" y="32135"/>
                  <a:pt x="27017" y="32979"/>
                </a:cubicBezTo>
                <a:cubicBezTo>
                  <a:pt x="26949" y="32942"/>
                  <a:pt x="26873" y="32899"/>
                  <a:pt x="26801" y="32859"/>
                </a:cubicBezTo>
                <a:cubicBezTo>
                  <a:pt x="24384" y="31514"/>
                  <a:pt x="21199" y="30130"/>
                  <a:pt x="17918" y="29322"/>
                </a:cubicBezTo>
                <a:cubicBezTo>
                  <a:pt x="18086" y="29073"/>
                  <a:pt x="18338" y="28885"/>
                  <a:pt x="18683" y="28774"/>
                </a:cubicBezTo>
                <a:cubicBezTo>
                  <a:pt x="19115" y="28634"/>
                  <a:pt x="19562" y="28573"/>
                  <a:pt x="20022" y="28573"/>
                </a:cubicBezTo>
                <a:close/>
                <a:moveTo>
                  <a:pt x="20775" y="36552"/>
                </a:moveTo>
                <a:cubicBezTo>
                  <a:pt x="21299" y="36800"/>
                  <a:pt x="21799" y="37048"/>
                  <a:pt x="22263" y="37288"/>
                </a:cubicBezTo>
                <a:cubicBezTo>
                  <a:pt x="22183" y="37572"/>
                  <a:pt x="22119" y="37856"/>
                  <a:pt x="22063" y="38140"/>
                </a:cubicBezTo>
                <a:cubicBezTo>
                  <a:pt x="21603" y="37604"/>
                  <a:pt x="21175" y="37076"/>
                  <a:pt x="20775" y="36552"/>
                </a:cubicBezTo>
                <a:close/>
                <a:moveTo>
                  <a:pt x="29277" y="41930"/>
                </a:moveTo>
                <a:lnTo>
                  <a:pt x="29277" y="41930"/>
                </a:lnTo>
                <a:cubicBezTo>
                  <a:pt x="30378" y="42705"/>
                  <a:pt x="31414" y="43542"/>
                  <a:pt x="32386" y="44430"/>
                </a:cubicBezTo>
                <a:cubicBezTo>
                  <a:pt x="31710" y="44526"/>
                  <a:pt x="31070" y="44766"/>
                  <a:pt x="30526" y="45106"/>
                </a:cubicBezTo>
                <a:cubicBezTo>
                  <a:pt x="29946" y="44066"/>
                  <a:pt x="29505" y="43001"/>
                  <a:pt x="29277" y="41930"/>
                </a:cubicBezTo>
                <a:close/>
                <a:moveTo>
                  <a:pt x="11292" y="34587"/>
                </a:moveTo>
                <a:cubicBezTo>
                  <a:pt x="12905" y="38401"/>
                  <a:pt x="16042" y="42149"/>
                  <a:pt x="18174" y="44350"/>
                </a:cubicBezTo>
                <a:cubicBezTo>
                  <a:pt x="18270" y="44450"/>
                  <a:pt x="18374" y="44554"/>
                  <a:pt x="18474" y="44658"/>
                </a:cubicBezTo>
                <a:cubicBezTo>
                  <a:pt x="17710" y="44942"/>
                  <a:pt x="17078" y="45466"/>
                  <a:pt x="16733" y="46166"/>
                </a:cubicBezTo>
                <a:cubicBezTo>
                  <a:pt x="16077" y="45618"/>
                  <a:pt x="15337" y="45387"/>
                  <a:pt x="14621" y="45387"/>
                </a:cubicBezTo>
                <a:cubicBezTo>
                  <a:pt x="12788" y="45387"/>
                  <a:pt x="11112" y="46911"/>
                  <a:pt x="11361" y="48635"/>
                </a:cubicBezTo>
                <a:cubicBezTo>
                  <a:pt x="9872" y="45282"/>
                  <a:pt x="9040" y="41753"/>
                  <a:pt x="9195" y="38072"/>
                </a:cubicBezTo>
                <a:cubicBezTo>
                  <a:pt x="9280" y="36111"/>
                  <a:pt x="10088" y="35051"/>
                  <a:pt x="11292" y="34587"/>
                </a:cubicBezTo>
                <a:close/>
                <a:moveTo>
                  <a:pt x="71694" y="42469"/>
                </a:moveTo>
                <a:lnTo>
                  <a:pt x="71694" y="42469"/>
                </a:lnTo>
                <a:cubicBezTo>
                  <a:pt x="72497" y="42633"/>
                  <a:pt x="73310" y="42781"/>
                  <a:pt x="74122" y="42918"/>
                </a:cubicBezTo>
                <a:cubicBezTo>
                  <a:pt x="77167" y="44783"/>
                  <a:pt x="80104" y="46766"/>
                  <a:pt x="82957" y="48859"/>
                </a:cubicBezTo>
                <a:cubicBezTo>
                  <a:pt x="82728" y="48831"/>
                  <a:pt x="82497" y="48807"/>
                  <a:pt x="82272" y="48775"/>
                </a:cubicBezTo>
                <a:cubicBezTo>
                  <a:pt x="81516" y="48679"/>
                  <a:pt x="80760" y="48555"/>
                  <a:pt x="80008" y="48427"/>
                </a:cubicBezTo>
                <a:cubicBezTo>
                  <a:pt x="78911" y="47831"/>
                  <a:pt x="77823" y="47223"/>
                  <a:pt x="76739" y="46611"/>
                </a:cubicBezTo>
                <a:cubicBezTo>
                  <a:pt x="75075" y="45219"/>
                  <a:pt x="73394" y="43834"/>
                  <a:pt x="71694" y="42469"/>
                </a:cubicBezTo>
                <a:close/>
                <a:moveTo>
                  <a:pt x="98873" y="50120"/>
                </a:moveTo>
                <a:cubicBezTo>
                  <a:pt x="99269" y="51124"/>
                  <a:pt x="99529" y="52140"/>
                  <a:pt x="99617" y="53156"/>
                </a:cubicBezTo>
                <a:cubicBezTo>
                  <a:pt x="99053" y="52153"/>
                  <a:pt x="98397" y="51164"/>
                  <a:pt x="97673" y="50192"/>
                </a:cubicBezTo>
                <a:lnTo>
                  <a:pt x="97673" y="50192"/>
                </a:lnTo>
                <a:cubicBezTo>
                  <a:pt x="97780" y="50199"/>
                  <a:pt x="97889" y="50203"/>
                  <a:pt x="97996" y="50203"/>
                </a:cubicBezTo>
                <a:cubicBezTo>
                  <a:pt x="98297" y="50203"/>
                  <a:pt x="98589" y="50175"/>
                  <a:pt x="98873" y="50120"/>
                </a:cubicBezTo>
                <a:close/>
                <a:moveTo>
                  <a:pt x="40269" y="55789"/>
                </a:moveTo>
                <a:cubicBezTo>
                  <a:pt x="41144" y="56349"/>
                  <a:pt x="42025" y="56906"/>
                  <a:pt x="42906" y="57466"/>
                </a:cubicBezTo>
                <a:cubicBezTo>
                  <a:pt x="43946" y="58962"/>
                  <a:pt x="44994" y="60439"/>
                  <a:pt x="46074" y="61859"/>
                </a:cubicBezTo>
                <a:cubicBezTo>
                  <a:pt x="44001" y="59867"/>
                  <a:pt x="41981" y="57830"/>
                  <a:pt x="39957" y="55797"/>
                </a:cubicBezTo>
                <a:cubicBezTo>
                  <a:pt x="40060" y="55797"/>
                  <a:pt x="40164" y="55793"/>
                  <a:pt x="40269" y="55789"/>
                </a:cubicBezTo>
                <a:close/>
                <a:moveTo>
                  <a:pt x="57753" y="48007"/>
                </a:moveTo>
                <a:lnTo>
                  <a:pt x="57753" y="48007"/>
                </a:lnTo>
                <a:cubicBezTo>
                  <a:pt x="59162" y="48567"/>
                  <a:pt x="60602" y="49111"/>
                  <a:pt x="62054" y="49640"/>
                </a:cubicBezTo>
                <a:cubicBezTo>
                  <a:pt x="66556" y="52604"/>
                  <a:pt x="71165" y="55429"/>
                  <a:pt x="75699" y="58046"/>
                </a:cubicBezTo>
                <a:cubicBezTo>
                  <a:pt x="76783" y="58670"/>
                  <a:pt x="78611" y="59623"/>
                  <a:pt x="80784" y="60587"/>
                </a:cubicBezTo>
                <a:cubicBezTo>
                  <a:pt x="82449" y="62083"/>
                  <a:pt x="84265" y="63804"/>
                  <a:pt x="85125" y="65744"/>
                </a:cubicBezTo>
                <a:cubicBezTo>
                  <a:pt x="83757" y="65556"/>
                  <a:pt x="82416" y="65168"/>
                  <a:pt x="81100" y="64672"/>
                </a:cubicBezTo>
                <a:cubicBezTo>
                  <a:pt x="74370" y="60947"/>
                  <a:pt x="68156" y="56474"/>
                  <a:pt x="61879" y="52076"/>
                </a:cubicBezTo>
                <a:cubicBezTo>
                  <a:pt x="60594" y="50676"/>
                  <a:pt x="59206" y="49324"/>
                  <a:pt x="57753" y="48007"/>
                </a:cubicBezTo>
                <a:close/>
                <a:moveTo>
                  <a:pt x="58690" y="67497"/>
                </a:moveTo>
                <a:cubicBezTo>
                  <a:pt x="62311" y="69802"/>
                  <a:pt x="65919" y="72114"/>
                  <a:pt x="69505" y="74455"/>
                </a:cubicBezTo>
                <a:cubicBezTo>
                  <a:pt x="69521" y="74479"/>
                  <a:pt x="69533" y="74503"/>
                  <a:pt x="69548" y="74527"/>
                </a:cubicBezTo>
                <a:cubicBezTo>
                  <a:pt x="68076" y="73630"/>
                  <a:pt x="66648" y="72775"/>
                  <a:pt x="65284" y="72010"/>
                </a:cubicBezTo>
                <a:cubicBezTo>
                  <a:pt x="63587" y="71062"/>
                  <a:pt x="61827" y="70193"/>
                  <a:pt x="60038" y="69353"/>
                </a:cubicBezTo>
                <a:cubicBezTo>
                  <a:pt x="59594" y="68721"/>
                  <a:pt x="59142" y="68101"/>
                  <a:pt x="58690" y="67497"/>
                </a:cubicBezTo>
                <a:close/>
                <a:moveTo>
                  <a:pt x="30729" y="77800"/>
                </a:moveTo>
                <a:cubicBezTo>
                  <a:pt x="34134" y="80208"/>
                  <a:pt x="37656" y="82513"/>
                  <a:pt x="41240" y="84742"/>
                </a:cubicBezTo>
                <a:cubicBezTo>
                  <a:pt x="37235" y="83349"/>
                  <a:pt x="33743" y="80681"/>
                  <a:pt x="30729" y="77800"/>
                </a:cubicBezTo>
                <a:close/>
                <a:moveTo>
                  <a:pt x="50300" y="1"/>
                </a:moveTo>
                <a:cubicBezTo>
                  <a:pt x="47687" y="1"/>
                  <a:pt x="45246" y="557"/>
                  <a:pt x="43441" y="2138"/>
                </a:cubicBezTo>
                <a:cubicBezTo>
                  <a:pt x="40832" y="4418"/>
                  <a:pt x="41004" y="6967"/>
                  <a:pt x="42425" y="9319"/>
                </a:cubicBezTo>
                <a:cubicBezTo>
                  <a:pt x="39384" y="7820"/>
                  <a:pt x="36391" y="6263"/>
                  <a:pt x="33506" y="4590"/>
                </a:cubicBezTo>
                <a:cubicBezTo>
                  <a:pt x="32866" y="4218"/>
                  <a:pt x="32222" y="4058"/>
                  <a:pt x="31614" y="4058"/>
                </a:cubicBezTo>
                <a:cubicBezTo>
                  <a:pt x="28862" y="4058"/>
                  <a:pt x="26849" y="7367"/>
                  <a:pt x="29065" y="9364"/>
                </a:cubicBezTo>
                <a:cubicBezTo>
                  <a:pt x="30686" y="10824"/>
                  <a:pt x="32394" y="12172"/>
                  <a:pt x="34162" y="13445"/>
                </a:cubicBezTo>
                <a:cubicBezTo>
                  <a:pt x="32682" y="14130"/>
                  <a:pt x="32122" y="15482"/>
                  <a:pt x="32394" y="16918"/>
                </a:cubicBezTo>
                <a:cubicBezTo>
                  <a:pt x="32410" y="17002"/>
                  <a:pt x="32439" y="17082"/>
                  <a:pt x="32454" y="17166"/>
                </a:cubicBezTo>
                <a:cubicBezTo>
                  <a:pt x="31482" y="16970"/>
                  <a:pt x="30498" y="16854"/>
                  <a:pt x="29510" y="16854"/>
                </a:cubicBezTo>
                <a:cubicBezTo>
                  <a:pt x="29438" y="16854"/>
                  <a:pt x="29366" y="16854"/>
                  <a:pt x="29294" y="16858"/>
                </a:cubicBezTo>
                <a:cubicBezTo>
                  <a:pt x="25996" y="16914"/>
                  <a:pt x="23900" y="18715"/>
                  <a:pt x="23032" y="20975"/>
                </a:cubicBezTo>
                <a:cubicBezTo>
                  <a:pt x="22347" y="21391"/>
                  <a:pt x="21855" y="21995"/>
                  <a:pt x="21747" y="22736"/>
                </a:cubicBezTo>
                <a:cubicBezTo>
                  <a:pt x="21095" y="22643"/>
                  <a:pt x="20443" y="22595"/>
                  <a:pt x="19795" y="22591"/>
                </a:cubicBezTo>
                <a:cubicBezTo>
                  <a:pt x="17458" y="22591"/>
                  <a:pt x="15154" y="23244"/>
                  <a:pt x="12988" y="24833"/>
                </a:cubicBezTo>
                <a:cubicBezTo>
                  <a:pt x="11472" y="25945"/>
                  <a:pt x="10668" y="27297"/>
                  <a:pt x="10380" y="28781"/>
                </a:cubicBezTo>
                <a:cubicBezTo>
                  <a:pt x="7627" y="29210"/>
                  <a:pt x="5226" y="30518"/>
                  <a:pt x="3690" y="33182"/>
                </a:cubicBezTo>
                <a:cubicBezTo>
                  <a:pt x="0" y="39588"/>
                  <a:pt x="2541" y="47491"/>
                  <a:pt x="6759" y="54305"/>
                </a:cubicBezTo>
                <a:cubicBezTo>
                  <a:pt x="5222" y="54873"/>
                  <a:pt x="4118" y="56369"/>
                  <a:pt x="4711" y="57758"/>
                </a:cubicBezTo>
                <a:cubicBezTo>
                  <a:pt x="7111" y="63375"/>
                  <a:pt x="13573" y="67237"/>
                  <a:pt x="19562" y="70585"/>
                </a:cubicBezTo>
                <a:cubicBezTo>
                  <a:pt x="20967" y="72446"/>
                  <a:pt x="22456" y="74247"/>
                  <a:pt x="23952" y="75963"/>
                </a:cubicBezTo>
                <a:cubicBezTo>
                  <a:pt x="28561" y="81249"/>
                  <a:pt x="34843" y="87395"/>
                  <a:pt x="42877" y="88943"/>
                </a:cubicBezTo>
                <a:cubicBezTo>
                  <a:pt x="43045" y="88975"/>
                  <a:pt x="43221" y="88991"/>
                  <a:pt x="43397" y="88991"/>
                </a:cubicBezTo>
                <a:cubicBezTo>
                  <a:pt x="44354" y="88991"/>
                  <a:pt x="45322" y="88518"/>
                  <a:pt x="45538" y="87687"/>
                </a:cubicBezTo>
                <a:cubicBezTo>
                  <a:pt x="45562" y="87595"/>
                  <a:pt x="45570" y="87499"/>
                  <a:pt x="45589" y="87406"/>
                </a:cubicBezTo>
                <a:cubicBezTo>
                  <a:pt x="47862" y="88775"/>
                  <a:pt x="50143" y="90127"/>
                  <a:pt x="52428" y="91464"/>
                </a:cubicBezTo>
                <a:cubicBezTo>
                  <a:pt x="52980" y="91792"/>
                  <a:pt x="53556" y="91932"/>
                  <a:pt x="54117" y="91932"/>
                </a:cubicBezTo>
                <a:cubicBezTo>
                  <a:pt x="55657" y="91932"/>
                  <a:pt x="57065" y="90856"/>
                  <a:pt x="57513" y="89611"/>
                </a:cubicBezTo>
                <a:cubicBezTo>
                  <a:pt x="58854" y="89940"/>
                  <a:pt x="60242" y="90147"/>
                  <a:pt x="61679" y="90204"/>
                </a:cubicBezTo>
                <a:cubicBezTo>
                  <a:pt x="61718" y="90204"/>
                  <a:pt x="61759" y="90208"/>
                  <a:pt x="61799" y="90208"/>
                </a:cubicBezTo>
                <a:cubicBezTo>
                  <a:pt x="62939" y="90208"/>
                  <a:pt x="64307" y="89587"/>
                  <a:pt x="64795" y="88723"/>
                </a:cubicBezTo>
                <a:cubicBezTo>
                  <a:pt x="64959" y="88435"/>
                  <a:pt x="65099" y="88143"/>
                  <a:pt x="65232" y="87846"/>
                </a:cubicBezTo>
                <a:cubicBezTo>
                  <a:pt x="69225" y="89599"/>
                  <a:pt x="73402" y="91015"/>
                  <a:pt x="77895" y="91800"/>
                </a:cubicBezTo>
                <a:cubicBezTo>
                  <a:pt x="78135" y="91844"/>
                  <a:pt x="78375" y="91864"/>
                  <a:pt x="78615" y="91864"/>
                </a:cubicBezTo>
                <a:cubicBezTo>
                  <a:pt x="80928" y="91864"/>
                  <a:pt x="83093" y="90007"/>
                  <a:pt x="82233" y="88115"/>
                </a:cubicBezTo>
                <a:lnTo>
                  <a:pt x="82233" y="88115"/>
                </a:lnTo>
                <a:cubicBezTo>
                  <a:pt x="86297" y="89748"/>
                  <a:pt x="90527" y="90887"/>
                  <a:pt x="94912" y="91048"/>
                </a:cubicBezTo>
                <a:cubicBezTo>
                  <a:pt x="94960" y="91048"/>
                  <a:pt x="95008" y="91052"/>
                  <a:pt x="95056" y="91052"/>
                </a:cubicBezTo>
                <a:cubicBezTo>
                  <a:pt x="97985" y="91052"/>
                  <a:pt x="99697" y="87678"/>
                  <a:pt x="97425" y="86014"/>
                </a:cubicBezTo>
                <a:cubicBezTo>
                  <a:pt x="95289" y="84450"/>
                  <a:pt x="93123" y="82909"/>
                  <a:pt x="90947" y="81381"/>
                </a:cubicBezTo>
                <a:cubicBezTo>
                  <a:pt x="93392" y="81273"/>
                  <a:pt x="95080" y="78456"/>
                  <a:pt x="93684" y="76716"/>
                </a:cubicBezTo>
                <a:lnTo>
                  <a:pt x="93684" y="76716"/>
                </a:lnTo>
                <a:cubicBezTo>
                  <a:pt x="94824" y="77059"/>
                  <a:pt x="95980" y="77379"/>
                  <a:pt x="97165" y="77667"/>
                </a:cubicBezTo>
                <a:cubicBezTo>
                  <a:pt x="97444" y="77732"/>
                  <a:pt x="97732" y="77763"/>
                  <a:pt x="98020" y="77763"/>
                </a:cubicBezTo>
                <a:cubicBezTo>
                  <a:pt x="100249" y="77763"/>
                  <a:pt x="102582" y="75896"/>
                  <a:pt x="101626" y="73966"/>
                </a:cubicBezTo>
                <a:cubicBezTo>
                  <a:pt x="99845" y="70374"/>
                  <a:pt x="97464" y="67148"/>
                  <a:pt x="94720" y="64151"/>
                </a:cubicBezTo>
                <a:lnTo>
                  <a:pt x="94720" y="64151"/>
                </a:lnTo>
                <a:cubicBezTo>
                  <a:pt x="95841" y="64312"/>
                  <a:pt x="96973" y="64432"/>
                  <a:pt x="98129" y="64476"/>
                </a:cubicBezTo>
                <a:lnTo>
                  <a:pt x="98277" y="64476"/>
                </a:lnTo>
                <a:cubicBezTo>
                  <a:pt x="100277" y="64476"/>
                  <a:pt x="101694" y="62995"/>
                  <a:pt x="101794" y="61435"/>
                </a:cubicBezTo>
                <a:cubicBezTo>
                  <a:pt x="101798" y="61407"/>
                  <a:pt x="101794" y="61383"/>
                  <a:pt x="101798" y="61359"/>
                </a:cubicBezTo>
                <a:cubicBezTo>
                  <a:pt x="103911" y="60707"/>
                  <a:pt x="105659" y="59434"/>
                  <a:pt x="106548" y="57285"/>
                </a:cubicBezTo>
                <a:cubicBezTo>
                  <a:pt x="109000" y="51364"/>
                  <a:pt x="104955" y="45071"/>
                  <a:pt x="100469" y="40009"/>
                </a:cubicBezTo>
                <a:cubicBezTo>
                  <a:pt x="99994" y="39173"/>
                  <a:pt x="99422" y="38373"/>
                  <a:pt x="98761" y="37612"/>
                </a:cubicBezTo>
                <a:lnTo>
                  <a:pt x="98761" y="37612"/>
                </a:lnTo>
                <a:cubicBezTo>
                  <a:pt x="99954" y="37744"/>
                  <a:pt x="101174" y="37828"/>
                  <a:pt x="102419" y="37856"/>
                </a:cubicBezTo>
                <a:cubicBezTo>
                  <a:pt x="102450" y="37856"/>
                  <a:pt x="102478" y="37860"/>
                  <a:pt x="102510" y="37860"/>
                </a:cubicBezTo>
                <a:cubicBezTo>
                  <a:pt x="104327" y="37860"/>
                  <a:pt x="105863" y="36608"/>
                  <a:pt x="106119" y="35175"/>
                </a:cubicBezTo>
                <a:cubicBezTo>
                  <a:pt x="108752" y="33999"/>
                  <a:pt x="110792" y="31699"/>
                  <a:pt x="110400" y="29210"/>
                </a:cubicBezTo>
                <a:cubicBezTo>
                  <a:pt x="109824" y="25540"/>
                  <a:pt x="106020" y="22864"/>
                  <a:pt x="102755" y="20667"/>
                </a:cubicBezTo>
                <a:cubicBezTo>
                  <a:pt x="97269" y="16970"/>
                  <a:pt x="91327" y="13781"/>
                  <a:pt x="85081" y="11068"/>
                </a:cubicBezTo>
                <a:cubicBezTo>
                  <a:pt x="77523" y="7783"/>
                  <a:pt x="69817" y="4678"/>
                  <a:pt x="61794" y="2246"/>
                </a:cubicBezTo>
                <a:cubicBezTo>
                  <a:pt x="58666" y="1293"/>
                  <a:pt x="54280" y="1"/>
                  <a:pt x="50300" y="1"/>
                </a:cubicBezTo>
                <a:close/>
              </a:path>
            </a:pathLst>
          </a:custGeom>
          <a:solidFill>
            <a:srgbClr val="FFFFFF">
              <a:alpha val="165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28"/>
          <p:cNvSpPr txBox="1"/>
          <p:nvPr/>
        </p:nvSpPr>
        <p:spPr>
          <a:xfrm>
            <a:off x="710250" y="649657"/>
            <a:ext cx="7723500" cy="40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500" dirty="0">
                <a:solidFill>
                  <a:srgbClr val="FFFFFF"/>
                </a:solidFill>
                <a:latin typeface="Sue Ellen Francisco"/>
                <a:ea typeface="Sue Ellen Francisco"/>
                <a:cs typeface="Sue Ellen Francisco"/>
                <a:sym typeface="Sue Ellen Francisco"/>
              </a:rPr>
              <a:t>CONSTRUCTING THE </a:t>
            </a:r>
            <a:r>
              <a:rPr lang="en-US" sz="2500" b="1" dirty="0">
                <a:solidFill>
                  <a:srgbClr val="EA9999"/>
                </a:solidFill>
                <a:latin typeface="Sue Ellen Francisco"/>
                <a:ea typeface="Sue Ellen Francisco"/>
                <a:cs typeface="Sue Ellen Francisco"/>
                <a:sym typeface="Sue Ellen Francisco"/>
              </a:rPr>
              <a:t>INTEGERS</a:t>
            </a:r>
            <a:endParaRPr sz="2500" b="1" dirty="0">
              <a:solidFill>
                <a:srgbClr val="EA9999"/>
              </a:solidFill>
              <a:latin typeface="Sue Ellen Francisco"/>
              <a:ea typeface="Sue Ellen Francisco"/>
              <a:cs typeface="Sue Ellen Francisco"/>
              <a:sym typeface="Sue Ellen Francisco"/>
            </a:endParaRPr>
          </a:p>
        </p:txBody>
      </p:sp>
      <mc:AlternateContent xmlns:mc="http://schemas.openxmlformats.org/markup-compatibility/2006" xmlns:a14="http://schemas.microsoft.com/office/drawing/2010/main">
        <mc:Choice Requires="a14">
          <p:sp>
            <p:nvSpPr>
              <p:cNvPr id="626" name="Google Shape;626;p28"/>
              <p:cNvSpPr txBox="1"/>
              <p:nvPr/>
            </p:nvSpPr>
            <p:spPr>
              <a:xfrm>
                <a:off x="624300" y="1202555"/>
                <a:ext cx="7895400" cy="3179400"/>
              </a:xfrm>
              <a:prstGeom prst="rect">
                <a:avLst/>
              </a:prstGeom>
              <a:noFill/>
              <a:ln>
                <a:noFill/>
              </a:ln>
            </p:spPr>
            <p:txBody>
              <a:bodyPr spcFirstLastPara="1" wrap="square" lIns="91425" tIns="91425" rIns="91425" bIns="91425" anchor="t" anchorCtr="0">
                <a:noAutofit/>
              </a:bodyPr>
              <a:lstStyle/>
              <a:p>
                <a:pPr lvl="0">
                  <a:lnSpc>
                    <a:spcPct val="115000"/>
                  </a:lnSpc>
                </a:pPr>
                <a:r>
                  <a:rPr lang="en-US" dirty="0">
                    <a:solidFill>
                      <a:srgbClr val="FFFFFF"/>
                    </a:solidFill>
                    <a:latin typeface="Barlow Semi Condensed Light"/>
                    <a:ea typeface="Barlow Semi Condensed Light"/>
                    <a:cs typeface="Barlow Semi Condensed Light"/>
                    <a:sym typeface="Barlow Semi Condensed Light"/>
                  </a:rPr>
                  <a:t>Using the set of </a:t>
                </a:r>
                <a:r>
                  <a:rPr lang="en-US" b="1" dirty="0">
                    <a:solidFill>
                      <a:schemeClr val="tx2">
                        <a:lumMod val="60000"/>
                        <a:lumOff val="40000"/>
                      </a:schemeClr>
                    </a:solidFill>
                    <a:latin typeface="Barlow Semi Condensed Light"/>
                    <a:ea typeface="Barlow Semi Condensed Light"/>
                    <a:cs typeface="Barlow Semi Condensed Light"/>
                    <a:sym typeface="Barlow Semi Condensed Light"/>
                  </a:rPr>
                  <a:t>Natural Numbers</a:t>
                </a:r>
                <a:r>
                  <a:rPr lang="en-US" dirty="0">
                    <a:solidFill>
                      <a:srgbClr val="FFFFFF"/>
                    </a:solidFill>
                    <a:latin typeface="Barlow Semi Condensed Light"/>
                    <a:ea typeface="Barlow Semi Condensed Light"/>
                    <a:cs typeface="Barlow Semi Condensed Light"/>
                    <a:sym typeface="Barlow Semi Condensed Light"/>
                  </a:rPr>
                  <a:t>, </a:t>
                </a:r>
                <a14:m>
                  <m:oMath xmlns:m="http://schemas.openxmlformats.org/officeDocument/2006/math">
                    <m:r>
                      <a:rPr lang="en-US" i="1" smtClean="0">
                        <a:solidFill>
                          <a:schemeClr val="tx2">
                            <a:lumMod val="60000"/>
                            <a:lumOff val="40000"/>
                          </a:schemeClr>
                        </a:solidFill>
                        <a:latin typeface="Cambria Math" panose="02040503050406030204" pitchFamily="18" charset="0"/>
                        <a:ea typeface="Cambria Math" panose="02040503050406030204" pitchFamily="18" charset="0"/>
                        <a:cs typeface="Barlow Semi Condensed Light"/>
                        <a:sym typeface="Barlow Semi Condensed Light"/>
                      </a:rPr>
                      <m:t>ℕ</m:t>
                    </m:r>
                    <m:r>
                      <a:rPr lang="en-US" b="0" i="0" smtClean="0">
                        <a:solidFill>
                          <a:srgbClr val="FFFFFF"/>
                        </a:solidFill>
                        <a:latin typeface="Cambria Math" panose="02040503050406030204" pitchFamily="18" charset="0"/>
                        <a:ea typeface="Cambria Math" panose="02040503050406030204" pitchFamily="18" charset="0"/>
                        <a:cs typeface="Barlow Semi Condensed Light"/>
                        <a:sym typeface="Barlow Semi Condensed Light"/>
                      </a:rPr>
                      <m:t>=</m:t>
                    </m:r>
                    <m:d>
                      <m:dPr>
                        <m:begChr m:val="{"/>
                        <m:endChr m:val="}"/>
                        <m:ctrlPr>
                          <a:rPr lang="en-US" b="0" i="1" smtClean="0">
                            <a:solidFill>
                              <a:srgbClr val="FFFFFF"/>
                            </a:solidFill>
                            <a:latin typeface="Cambria Math" panose="02040503050406030204" pitchFamily="18" charset="0"/>
                            <a:ea typeface="Cambria Math" panose="02040503050406030204" pitchFamily="18" charset="0"/>
                            <a:cs typeface="Barlow Semi Condensed Light"/>
                            <a:sym typeface="Barlow Semi Condensed Light"/>
                          </a:rPr>
                        </m:ctrlPr>
                      </m:dPr>
                      <m:e>
                        <m:r>
                          <a:rPr lang="en-US" b="0" i="0" smtClean="0">
                            <a:solidFill>
                              <a:srgbClr val="FFFFFF"/>
                            </a:solidFill>
                            <a:latin typeface="Cambria Math" panose="02040503050406030204" pitchFamily="18" charset="0"/>
                            <a:ea typeface="Cambria Math" panose="02040503050406030204" pitchFamily="18" charset="0"/>
                            <a:cs typeface="Barlow Semi Condensed Light"/>
                            <a:sym typeface="Barlow Semi Condensed Light"/>
                          </a:rPr>
                          <m:t>0,1,2,3,…</m:t>
                        </m:r>
                      </m:e>
                    </m:d>
                  </m:oMath>
                </a14:m>
                <a:r>
                  <a:rPr lang="en-US" dirty="0">
                    <a:solidFill>
                      <a:srgbClr val="FFFFFF"/>
                    </a:solidFill>
                    <a:latin typeface="Barlow Semi Condensed Light"/>
                    <a:ea typeface="Barlow Semi Condensed Light"/>
                    <a:cs typeface="Barlow Semi Condensed Light"/>
                    <a:sym typeface="Barlow Semi Condensed Light"/>
                  </a:rPr>
                  <a:t>, we will construct the </a:t>
                </a:r>
                <a:r>
                  <a:rPr lang="en-US" b="1" dirty="0">
                    <a:solidFill>
                      <a:srgbClr val="EA9999"/>
                    </a:solidFill>
                    <a:latin typeface="Barlow Semi Condensed Light"/>
                    <a:ea typeface="Barlow Semi Condensed Light"/>
                    <a:cs typeface="Barlow Semi Condensed Light"/>
                    <a:sym typeface="Barlow Semi Condensed Light"/>
                  </a:rPr>
                  <a:t>Integers</a:t>
                </a:r>
                <a:r>
                  <a:rPr lang="en-US" dirty="0">
                    <a:solidFill>
                      <a:srgbClr val="FFFFFF"/>
                    </a:solidFill>
                    <a:latin typeface="Barlow Semi Condensed Light"/>
                    <a:ea typeface="Barlow Semi Condensed Light"/>
                    <a:cs typeface="Barlow Semi Condensed Light"/>
                    <a:sym typeface="Barlow Semi Condensed Light"/>
                  </a:rPr>
                  <a:t>, </a:t>
                </a:r>
                <a14:m>
                  <m:oMath xmlns:m="http://schemas.openxmlformats.org/officeDocument/2006/math">
                    <m:r>
                      <a:rPr lang="en-US" i="1" smtClean="0">
                        <a:solidFill>
                          <a:srgbClr val="EA9999"/>
                        </a:solidFill>
                        <a:latin typeface="Cambria Math" panose="02040503050406030204" pitchFamily="18" charset="0"/>
                        <a:ea typeface="Cambria Math" panose="02040503050406030204" pitchFamily="18" charset="0"/>
                        <a:cs typeface="Barlow Semi Condensed Light"/>
                        <a:sym typeface="Barlow Semi Condensed Light"/>
                      </a:rPr>
                      <m:t>ℤ</m:t>
                    </m:r>
                    <m:r>
                      <a:rPr lang="en-US" b="0" i="1" smtClean="0">
                        <a:solidFill>
                          <a:srgbClr val="FFFFFF"/>
                        </a:solidFill>
                        <a:latin typeface="Cambria Math" panose="02040503050406030204" pitchFamily="18" charset="0"/>
                        <a:ea typeface="Cambria Math" panose="02040503050406030204" pitchFamily="18" charset="0"/>
                        <a:cs typeface="Barlow Semi Condensed Light"/>
                        <a:sym typeface="Barlow Semi Condensed Light"/>
                      </a:rPr>
                      <m:t>=</m:t>
                    </m:r>
                    <m:d>
                      <m:dPr>
                        <m:begChr m:val="{"/>
                        <m:endChr m:val="}"/>
                        <m:ctrlPr>
                          <a:rPr lang="en-US" b="0" i="1" smtClean="0">
                            <a:solidFill>
                              <a:srgbClr val="FFFFFF"/>
                            </a:solidFill>
                            <a:latin typeface="Cambria Math" panose="02040503050406030204" pitchFamily="18" charset="0"/>
                            <a:ea typeface="Cambria Math" panose="02040503050406030204" pitchFamily="18" charset="0"/>
                            <a:cs typeface="Barlow Semi Condensed Light"/>
                            <a:sym typeface="Barlow Semi Condensed Light"/>
                          </a:rPr>
                        </m:ctrlPr>
                      </m:dPr>
                      <m:e>
                        <m:r>
                          <a:rPr lang="en-US" b="0" i="1" smtClean="0">
                            <a:solidFill>
                              <a:srgbClr val="FFFFFF"/>
                            </a:solidFill>
                            <a:latin typeface="Cambria Math" panose="02040503050406030204" pitchFamily="18" charset="0"/>
                            <a:ea typeface="Cambria Math" panose="02040503050406030204" pitchFamily="18" charset="0"/>
                            <a:cs typeface="Barlow Semi Condensed Light"/>
                            <a:sym typeface="Barlow Semi Condensed Light"/>
                          </a:rPr>
                          <m:t>…,−1,0,1,…</m:t>
                        </m:r>
                      </m:e>
                    </m:d>
                  </m:oMath>
                </a14:m>
                <a:r>
                  <a:rPr lang="en-US" dirty="0">
                    <a:solidFill>
                      <a:srgbClr val="FFFFFF"/>
                    </a:solidFill>
                    <a:latin typeface="Barlow Semi Condensed Light"/>
                    <a:ea typeface="Barlow Semi Condensed Light"/>
                    <a:cs typeface="Barlow Semi Condensed Light"/>
                    <a:sym typeface="Barlow Semi Condensed Light"/>
                  </a:rPr>
                  <a:t>, by defining each </a:t>
                </a:r>
                <a:r>
                  <a:rPr lang="en-US" b="1" dirty="0">
                    <a:solidFill>
                      <a:srgbClr val="EA9999"/>
                    </a:solidFill>
                    <a:latin typeface="Barlow Semi Condensed Light"/>
                    <a:ea typeface="Barlow Semi Condensed Light"/>
                    <a:cs typeface="Barlow Semi Condensed Light"/>
                    <a:sym typeface="Barlow Semi Condensed Light"/>
                  </a:rPr>
                  <a:t>integer</a:t>
                </a:r>
                <a:r>
                  <a:rPr lang="en-US" dirty="0">
                    <a:solidFill>
                      <a:srgbClr val="FFFFFF"/>
                    </a:solidFill>
                    <a:latin typeface="Barlow Semi Condensed Light"/>
                    <a:ea typeface="Barlow Semi Condensed Light"/>
                    <a:cs typeface="Barlow Semi Condensed Light"/>
                    <a:sym typeface="Barlow Semi Condensed Light"/>
                  </a:rPr>
                  <a:t> as an equivalence class of ordered pairs of </a:t>
                </a:r>
                <a:r>
                  <a:rPr lang="en-US" b="1" dirty="0">
                    <a:solidFill>
                      <a:schemeClr val="tx2">
                        <a:lumMod val="60000"/>
                        <a:lumOff val="40000"/>
                      </a:schemeClr>
                    </a:solidFill>
                    <a:latin typeface="Barlow Semi Condensed Light"/>
                    <a:ea typeface="Barlow Semi Condensed Light"/>
                    <a:cs typeface="Barlow Semi Condensed Light"/>
                    <a:sym typeface="Barlow Semi Condensed Light"/>
                  </a:rPr>
                  <a:t>natural numbers</a:t>
                </a:r>
                <a:r>
                  <a:rPr lang="en-US" dirty="0">
                    <a:solidFill>
                      <a:srgbClr val="FFFFFF"/>
                    </a:solidFill>
                    <a:latin typeface="Barlow Semi Condensed Light"/>
                    <a:ea typeface="Barlow Semi Condensed Light"/>
                    <a:cs typeface="Barlow Semi Condensed Light"/>
                    <a:sym typeface="Barlow Semi Condensed Light"/>
                  </a:rPr>
                  <a:t>, </a:t>
                </a:r>
                <a14:m>
                  <m:oMath xmlns:m="http://schemas.openxmlformats.org/officeDocument/2006/math">
                    <m:d>
                      <m:dPr>
                        <m:begChr m:val="⟨"/>
                        <m:endChr m:val="⟩"/>
                        <m:ctrlPr>
                          <a:rPr lang="en-US" b="0" i="1" smtClean="0">
                            <a:solidFill>
                              <a:schemeClr val="accent4"/>
                            </a:solidFill>
                            <a:latin typeface="Cambria Math" panose="02040503050406030204" pitchFamily="18" charset="0"/>
                            <a:cs typeface="Barlow Semi Condensed Light"/>
                            <a:sym typeface="Barlow Semi Condensed Light"/>
                          </a:rPr>
                        </m:ctrlPr>
                      </m:dPr>
                      <m:e>
                        <m:r>
                          <a:rPr lang="en-US" b="0" i="1" smtClean="0">
                            <a:solidFill>
                              <a:schemeClr val="accent4"/>
                            </a:solidFill>
                            <a:latin typeface="Cambria Math" panose="02040503050406030204" pitchFamily="18" charset="0"/>
                            <a:cs typeface="Barlow Semi Condensed Light"/>
                            <a:sym typeface="Barlow Semi Condensed Light"/>
                          </a:rPr>
                          <m:t>𝑎</m:t>
                        </m:r>
                        <m:r>
                          <a:rPr lang="en-US" b="0" i="1" smtClean="0">
                            <a:solidFill>
                              <a:schemeClr val="accent4"/>
                            </a:solidFill>
                            <a:latin typeface="Cambria Math" panose="02040503050406030204" pitchFamily="18" charset="0"/>
                            <a:cs typeface="Barlow Semi Condensed Light"/>
                            <a:sym typeface="Barlow Semi Condensed Light"/>
                          </a:rPr>
                          <m:t>,</m:t>
                        </m:r>
                        <m:r>
                          <a:rPr lang="en-US" b="0" i="1" smtClean="0">
                            <a:solidFill>
                              <a:schemeClr val="accent4"/>
                            </a:solidFill>
                            <a:latin typeface="Cambria Math" panose="02040503050406030204" pitchFamily="18" charset="0"/>
                            <a:cs typeface="Barlow Semi Condensed Light"/>
                            <a:sym typeface="Barlow Semi Condensed Light"/>
                          </a:rPr>
                          <m:t>𝑏</m:t>
                        </m:r>
                      </m:e>
                    </m:d>
                    <m:r>
                      <a:rPr lang="en-US" b="0" i="1" smtClean="0">
                        <a:solidFill>
                          <a:srgbClr val="FFFFFF"/>
                        </a:solidFill>
                        <a:latin typeface="Cambria Math" panose="02040503050406030204" pitchFamily="18" charset="0"/>
                        <a:ea typeface="Barlow Semi Condensed Light"/>
                        <a:cs typeface="Barlow Semi Condensed Light"/>
                        <a:sym typeface="Barlow Semi Condensed Light"/>
                      </a:rPr>
                      <m:t>∈</m:t>
                    </m:r>
                    <m:r>
                      <a:rPr lang="en-US" b="0" i="1" smtClean="0">
                        <a:solidFill>
                          <a:schemeClr val="tx2">
                            <a:lumMod val="60000"/>
                            <a:lumOff val="40000"/>
                          </a:schemeClr>
                        </a:solidFill>
                        <a:latin typeface="Cambria Math" panose="02040503050406030204" pitchFamily="18" charset="0"/>
                        <a:ea typeface="Cambria Math" panose="02040503050406030204" pitchFamily="18" charset="0"/>
                        <a:cs typeface="Barlow Semi Condensed Light"/>
                        <a:sym typeface="Barlow Semi Condensed Light"/>
                      </a:rPr>
                      <m:t>ℕ</m:t>
                    </m:r>
                    <m:r>
                      <a:rPr lang="en-US" b="0" i="1" smtClean="0">
                        <a:solidFill>
                          <a:srgbClr val="FFFFFF"/>
                        </a:solidFill>
                        <a:latin typeface="Cambria Math" panose="02040503050406030204" pitchFamily="18" charset="0"/>
                        <a:ea typeface="Cambria Math" panose="02040503050406030204" pitchFamily="18" charset="0"/>
                        <a:cs typeface="Barlow Semi Condensed Light"/>
                        <a:sym typeface="Barlow Semi Condensed Light"/>
                      </a:rPr>
                      <m:t> × </m:t>
                    </m:r>
                    <m:r>
                      <a:rPr lang="en-US" b="0" i="1" smtClean="0">
                        <a:solidFill>
                          <a:schemeClr val="tx2">
                            <a:lumMod val="60000"/>
                            <a:lumOff val="40000"/>
                          </a:schemeClr>
                        </a:solidFill>
                        <a:latin typeface="Cambria Math" panose="02040503050406030204" pitchFamily="18" charset="0"/>
                        <a:ea typeface="Cambria Math" panose="02040503050406030204" pitchFamily="18" charset="0"/>
                        <a:cs typeface="Barlow Semi Condensed Light"/>
                        <a:sym typeface="Barlow Semi Condensed Light"/>
                      </a:rPr>
                      <m:t>ℕ</m:t>
                    </m:r>
                  </m:oMath>
                </a14:m>
                <a:r>
                  <a:rPr lang="en-US" dirty="0">
                    <a:solidFill>
                      <a:srgbClr val="FFFFFF"/>
                    </a:solidFill>
                    <a:latin typeface="Barlow Semi Condensed Light"/>
                    <a:ea typeface="Barlow Semi Condensed Light"/>
                    <a:cs typeface="Barlow Semi Condensed Light"/>
                    <a:sym typeface="Barlow Semi Condensed Light"/>
                  </a:rPr>
                  <a:t>, under the equivalence relation </a:t>
                </a:r>
                <a14:m>
                  <m:oMath xmlns:m="http://schemas.openxmlformats.org/officeDocument/2006/math">
                    <m:r>
                      <a:rPr lang="en-US" b="0" i="1" smtClean="0">
                        <a:solidFill>
                          <a:srgbClr val="FFFFFF"/>
                        </a:solidFill>
                        <a:latin typeface="Cambria Math" panose="02040503050406030204" pitchFamily="18" charset="0"/>
                        <a:ea typeface="Barlow Semi Condensed Light"/>
                        <a:cs typeface="Barlow Semi Condensed Light"/>
                        <a:sym typeface="Barlow Semi Condensed Light"/>
                      </a:rPr>
                      <m:t>~</m:t>
                    </m:r>
                  </m:oMath>
                </a14:m>
                <a:r>
                  <a:rPr lang="en-US" dirty="0">
                    <a:solidFill>
                      <a:srgbClr val="FFFFFF"/>
                    </a:solidFill>
                    <a:latin typeface="Barlow Semi Condensed Light"/>
                    <a:ea typeface="Barlow Semi Condensed Light"/>
                    <a:cs typeface="Barlow Semi Condensed Light"/>
                    <a:sym typeface="Barlow Semi Condensed Light"/>
                  </a:rPr>
                  <a:t>. We will define </a:t>
                </a:r>
                <a14:m>
                  <m:oMath xmlns:m="http://schemas.openxmlformats.org/officeDocument/2006/math">
                    <m:r>
                      <a:rPr lang="en-US" i="1">
                        <a:solidFill>
                          <a:srgbClr val="FFFFFF"/>
                        </a:solidFill>
                        <a:latin typeface="Cambria Math" panose="02040503050406030204" pitchFamily="18" charset="0"/>
                        <a:ea typeface="Barlow Semi Condensed Light"/>
                        <a:cs typeface="Barlow Semi Condensed Light"/>
                        <a:sym typeface="Barlow Semi Condensed Light"/>
                      </a:rPr>
                      <m:t>~</m:t>
                    </m:r>
                  </m:oMath>
                </a14:m>
                <a:r>
                  <a:rPr lang="en-US" dirty="0">
                    <a:solidFill>
                      <a:srgbClr val="FFFFFF"/>
                    </a:solidFill>
                    <a:latin typeface="Barlow Semi Condensed Light"/>
                    <a:ea typeface="Barlow Semi Condensed Light"/>
                    <a:cs typeface="Barlow Semi Condensed Light"/>
                    <a:sym typeface="Barlow Semi Condensed Light"/>
                  </a:rPr>
                  <a:t> as: </a:t>
                </a:r>
              </a:p>
              <a:p>
                <a:pPr lvl="0">
                  <a:lnSpc>
                    <a:spcPct val="115000"/>
                  </a:lnSpc>
                </a:pPr>
                <a:endParaRPr lang="en-US" dirty="0">
                  <a:solidFill>
                    <a:srgbClr val="FFFFFF"/>
                  </a:solidFill>
                  <a:latin typeface="Barlow Semi Condensed Light"/>
                  <a:ea typeface="Barlow Semi Condensed Light"/>
                  <a:cs typeface="Barlow Semi Condensed Light"/>
                  <a:sym typeface="Barlow Semi Condensed Light"/>
                </a:endParaRPr>
              </a:p>
              <a:p>
                <a:pPr lvl="0">
                  <a:lnSpc>
                    <a:spcPct val="115000"/>
                  </a:lnSpc>
                </a:pPr>
                <a14:m>
                  <m:oMathPara xmlns:m="http://schemas.openxmlformats.org/officeDocument/2006/math">
                    <m:oMathParaPr>
                      <m:jc m:val="centerGroup"/>
                    </m:oMathParaPr>
                    <m:oMath xmlns:m="http://schemas.openxmlformats.org/officeDocument/2006/math">
                      <m:d>
                        <m:dPr>
                          <m:begChr m:val="⟨"/>
                          <m:endChr m:val="⟩"/>
                          <m:ctrlPr>
                            <a:rPr lang="en-US" b="0" i="1" smtClean="0">
                              <a:solidFill>
                                <a:schemeClr val="accent4"/>
                              </a:solidFill>
                              <a:latin typeface="Cambria Math" panose="02040503050406030204" pitchFamily="18" charset="0"/>
                              <a:cs typeface="Barlow Semi Condensed Light"/>
                              <a:sym typeface="Barlow Semi Condensed Light"/>
                            </a:rPr>
                          </m:ctrlPr>
                        </m:dPr>
                        <m:e>
                          <m:r>
                            <a:rPr lang="en-US" i="1">
                              <a:solidFill>
                                <a:schemeClr val="accent4"/>
                              </a:solidFill>
                              <a:latin typeface="Cambria Math" panose="02040503050406030204" pitchFamily="18" charset="0"/>
                              <a:ea typeface="Barlow Semi Condensed Light"/>
                              <a:cs typeface="Barlow Semi Condensed Light"/>
                              <a:sym typeface="Barlow Semi Condensed Light"/>
                            </a:rPr>
                            <m:t>𝑎</m:t>
                          </m:r>
                          <m:r>
                            <a:rPr lang="en-US" i="1">
                              <a:solidFill>
                                <a:schemeClr val="accent4"/>
                              </a:solidFill>
                              <a:latin typeface="Cambria Math" panose="02040503050406030204" pitchFamily="18" charset="0"/>
                              <a:ea typeface="Barlow Semi Condensed Light"/>
                              <a:cs typeface="Barlow Semi Condensed Light"/>
                              <a:sym typeface="Barlow Semi Condensed Light"/>
                            </a:rPr>
                            <m:t>,</m:t>
                          </m:r>
                          <m:r>
                            <a:rPr lang="en-US" i="1">
                              <a:solidFill>
                                <a:schemeClr val="accent4"/>
                              </a:solidFill>
                              <a:latin typeface="Cambria Math" panose="02040503050406030204" pitchFamily="18" charset="0"/>
                              <a:ea typeface="Barlow Semi Condensed Light"/>
                              <a:cs typeface="Barlow Semi Condensed Light"/>
                              <a:sym typeface="Barlow Semi Condensed Light"/>
                            </a:rPr>
                            <m:t>𝑏</m:t>
                          </m:r>
                        </m:e>
                      </m:d>
                      <m:r>
                        <a:rPr lang="en-US" b="0" i="1" smtClean="0">
                          <a:solidFill>
                            <a:srgbClr val="FFFFFF"/>
                          </a:solidFill>
                          <a:latin typeface="Cambria Math" panose="02040503050406030204" pitchFamily="18" charset="0"/>
                          <a:ea typeface="Barlow Semi Condensed Light"/>
                          <a:cs typeface="Barlow Semi Condensed Light"/>
                          <a:sym typeface="Barlow Semi Condensed Light"/>
                        </a:rPr>
                        <m:t>~</m:t>
                      </m:r>
                      <m:d>
                        <m:dPr>
                          <m:begChr m:val="⟨"/>
                          <m:endChr m:val="⟩"/>
                          <m:ctrlPr>
                            <a:rPr lang="en-US" b="0" i="1" smtClean="0">
                              <a:solidFill>
                                <a:schemeClr val="accent5"/>
                              </a:solidFill>
                              <a:latin typeface="Cambria Math" panose="02040503050406030204" pitchFamily="18" charset="0"/>
                              <a:cs typeface="Barlow Semi Condensed Light"/>
                              <a:sym typeface="Barlow Semi Condensed Light"/>
                            </a:rPr>
                          </m:ctrlPr>
                        </m:dPr>
                        <m:e>
                          <m:r>
                            <a:rPr lang="en-US" b="0" i="1" smtClean="0">
                              <a:solidFill>
                                <a:schemeClr val="accent5"/>
                              </a:solidFill>
                              <a:latin typeface="Cambria Math" panose="02040503050406030204" pitchFamily="18" charset="0"/>
                              <a:cs typeface="Barlow Semi Condensed Light"/>
                              <a:sym typeface="Barlow Semi Condensed Light"/>
                            </a:rPr>
                            <m:t>𝑐</m:t>
                          </m:r>
                          <m:r>
                            <a:rPr lang="en-US" b="0" i="1" smtClean="0">
                              <a:solidFill>
                                <a:schemeClr val="accent5"/>
                              </a:solidFill>
                              <a:latin typeface="Cambria Math" panose="02040503050406030204" pitchFamily="18" charset="0"/>
                              <a:cs typeface="Barlow Semi Condensed Light"/>
                              <a:sym typeface="Barlow Semi Condensed Light"/>
                            </a:rPr>
                            <m:t>,</m:t>
                          </m:r>
                          <m:r>
                            <a:rPr lang="en-US" b="0" i="1" smtClean="0">
                              <a:solidFill>
                                <a:schemeClr val="accent5"/>
                              </a:solidFill>
                              <a:latin typeface="Cambria Math" panose="02040503050406030204" pitchFamily="18" charset="0"/>
                              <a:cs typeface="Barlow Semi Condensed Light"/>
                              <a:sym typeface="Barlow Semi Condensed Light"/>
                            </a:rPr>
                            <m:t>𝑑</m:t>
                          </m:r>
                        </m:e>
                      </m:d>
                      <m:r>
                        <a:rPr lang="en-US" b="0" i="1" smtClean="0">
                          <a:solidFill>
                            <a:srgbClr val="FFFFFF"/>
                          </a:solidFill>
                          <a:latin typeface="Cambria Math" panose="02040503050406030204" pitchFamily="18" charset="0"/>
                          <a:ea typeface="Barlow Semi Condensed Light"/>
                          <a:cs typeface="Barlow Semi Condensed Light"/>
                          <a:sym typeface="Barlow Semi Condensed Light"/>
                        </a:rPr>
                        <m:t> </m:t>
                      </m:r>
                      <m:r>
                        <a:rPr lang="en-US" b="0" i="1" smtClean="0">
                          <a:solidFill>
                            <a:srgbClr val="FFFFFF"/>
                          </a:solidFill>
                          <a:latin typeface="Cambria Math" panose="02040503050406030204" pitchFamily="18" charset="0"/>
                          <a:ea typeface="Barlow Semi Condensed Light"/>
                          <a:cs typeface="Barlow Semi Condensed Light"/>
                          <a:sym typeface="Barlow Semi Condensed Light"/>
                        </a:rPr>
                        <m:t>𝑖𝑓𝑓</m:t>
                      </m:r>
                      <m:r>
                        <a:rPr lang="en-US" b="0" i="1" smtClean="0">
                          <a:solidFill>
                            <a:srgbClr val="FFFFFF"/>
                          </a:solidFill>
                          <a:latin typeface="Cambria Math" panose="02040503050406030204" pitchFamily="18" charset="0"/>
                          <a:ea typeface="Barlow Semi Condensed Light"/>
                          <a:cs typeface="Barlow Semi Condensed Light"/>
                          <a:sym typeface="Barlow Semi Condensed Light"/>
                        </a:rPr>
                        <m:t> </m:t>
                      </m:r>
                      <m:r>
                        <a:rPr lang="en-US" b="0" i="1" smtClean="0">
                          <a:solidFill>
                            <a:schemeClr val="accent4"/>
                          </a:solidFill>
                          <a:latin typeface="Cambria Math" panose="02040503050406030204" pitchFamily="18" charset="0"/>
                          <a:ea typeface="Barlow Semi Condensed Light"/>
                          <a:cs typeface="Barlow Semi Condensed Light"/>
                          <a:sym typeface="Barlow Semi Condensed Light"/>
                        </a:rPr>
                        <m:t>𝑎</m:t>
                      </m:r>
                      <m:r>
                        <a:rPr lang="en-US" b="0" i="1" smtClean="0">
                          <a:solidFill>
                            <a:srgbClr val="FFFFFF"/>
                          </a:solidFill>
                          <a:latin typeface="Cambria Math" panose="02040503050406030204" pitchFamily="18" charset="0"/>
                          <a:ea typeface="Barlow Semi Condensed Light"/>
                          <a:cs typeface="Barlow Semi Condensed Light"/>
                          <a:sym typeface="Barlow Semi Condensed Light"/>
                        </a:rPr>
                        <m:t>+</m:t>
                      </m:r>
                      <m:r>
                        <a:rPr lang="en-US" b="0" i="1" smtClean="0">
                          <a:solidFill>
                            <a:schemeClr val="accent5"/>
                          </a:solidFill>
                          <a:latin typeface="Cambria Math" panose="02040503050406030204" pitchFamily="18" charset="0"/>
                          <a:ea typeface="Barlow Semi Condensed Light"/>
                          <a:cs typeface="Barlow Semi Condensed Light"/>
                          <a:sym typeface="Barlow Semi Condensed Light"/>
                        </a:rPr>
                        <m:t>𝑑</m:t>
                      </m:r>
                      <m:r>
                        <a:rPr lang="en-US" b="0" i="1" smtClean="0">
                          <a:solidFill>
                            <a:srgbClr val="FFFFFF"/>
                          </a:solidFill>
                          <a:latin typeface="Cambria Math" panose="02040503050406030204" pitchFamily="18" charset="0"/>
                          <a:ea typeface="Barlow Semi Condensed Light"/>
                          <a:cs typeface="Barlow Semi Condensed Light"/>
                          <a:sym typeface="Barlow Semi Condensed Light"/>
                        </a:rPr>
                        <m:t>=</m:t>
                      </m:r>
                      <m:r>
                        <a:rPr lang="en-US" b="0" i="1" smtClean="0">
                          <a:solidFill>
                            <a:schemeClr val="accent4"/>
                          </a:solidFill>
                          <a:latin typeface="Cambria Math" panose="02040503050406030204" pitchFamily="18" charset="0"/>
                          <a:ea typeface="Barlow Semi Condensed Light"/>
                          <a:cs typeface="Barlow Semi Condensed Light"/>
                          <a:sym typeface="Barlow Semi Condensed Light"/>
                        </a:rPr>
                        <m:t>𝑏</m:t>
                      </m:r>
                      <m:r>
                        <a:rPr lang="en-US" b="0" i="1" smtClean="0">
                          <a:solidFill>
                            <a:srgbClr val="FFFFFF"/>
                          </a:solidFill>
                          <a:latin typeface="Cambria Math" panose="02040503050406030204" pitchFamily="18" charset="0"/>
                          <a:ea typeface="Barlow Semi Condensed Light"/>
                          <a:cs typeface="Barlow Semi Condensed Light"/>
                          <a:sym typeface="Barlow Semi Condensed Light"/>
                        </a:rPr>
                        <m:t>+</m:t>
                      </m:r>
                      <m:r>
                        <a:rPr lang="en-US" b="0" i="1" smtClean="0">
                          <a:solidFill>
                            <a:schemeClr val="accent5"/>
                          </a:solidFill>
                          <a:latin typeface="Cambria Math" panose="02040503050406030204" pitchFamily="18" charset="0"/>
                          <a:ea typeface="Barlow Semi Condensed Light"/>
                          <a:cs typeface="Barlow Semi Condensed Light"/>
                          <a:sym typeface="Barlow Semi Condensed Light"/>
                        </a:rPr>
                        <m:t>𝑐</m:t>
                      </m:r>
                    </m:oMath>
                  </m:oMathPara>
                </a14:m>
                <a:endParaRPr lang="en-US" dirty="0">
                  <a:solidFill>
                    <a:srgbClr val="FFFFFF"/>
                  </a:solidFill>
                  <a:latin typeface="Barlow Semi Condensed Light"/>
                  <a:ea typeface="Barlow Semi Condensed Light"/>
                  <a:cs typeface="Barlow Semi Condensed Light"/>
                  <a:sym typeface="Barlow Semi Condensed Light"/>
                </a:endParaRPr>
              </a:p>
            </p:txBody>
          </p:sp>
        </mc:Choice>
        <mc:Fallback xmlns="">
          <p:sp>
            <p:nvSpPr>
              <p:cNvPr id="626" name="Google Shape;626;p28"/>
              <p:cNvSpPr txBox="1">
                <a:spLocks noRot="1" noChangeAspect="1" noMove="1" noResize="1" noEditPoints="1" noAdjustHandles="1" noChangeArrowheads="1" noChangeShapeType="1" noTextEdit="1"/>
              </p:cNvSpPr>
              <p:nvPr/>
            </p:nvSpPr>
            <p:spPr>
              <a:xfrm>
                <a:off x="624300" y="1202555"/>
                <a:ext cx="7895400" cy="3179400"/>
              </a:xfrm>
              <a:prstGeom prst="rect">
                <a:avLst/>
              </a:prstGeom>
              <a:blipFill>
                <a:blip r:embed="rId6"/>
                <a:stretch>
                  <a:fillRect l="-160"/>
                </a:stretch>
              </a:blipFill>
              <a:ln>
                <a:noFill/>
              </a:ln>
            </p:spPr>
            <p:txBody>
              <a:bodyPr/>
              <a:lstStyle/>
              <a:p>
                <a:r>
                  <a:rPr lang="en-US">
                    <a:noFill/>
                  </a:rPr>
                  <a:t> </a:t>
                </a:r>
              </a:p>
            </p:txBody>
          </p:sp>
        </mc:Fallback>
      </mc:AlternateContent>
      <p:sp>
        <p:nvSpPr>
          <p:cNvPr id="2" name="Google Shape;633;p29">
            <a:extLst>
              <a:ext uri="{FF2B5EF4-FFF2-40B4-BE49-F238E27FC236}">
                <a16:creationId xmlns:a16="http://schemas.microsoft.com/office/drawing/2014/main" id="{CC03E5AF-10A5-6C72-671B-4EA22CE3EE80}"/>
              </a:ext>
            </a:extLst>
          </p:cNvPr>
          <p:cNvSpPr/>
          <p:nvPr/>
        </p:nvSpPr>
        <p:spPr>
          <a:xfrm>
            <a:off x="1024275" y="3126666"/>
            <a:ext cx="1661823" cy="1166027"/>
          </a:xfrm>
          <a:custGeom>
            <a:avLst/>
            <a:gdLst/>
            <a:ahLst/>
            <a:cxnLst/>
            <a:rect l="l" t="t" r="r" b="b"/>
            <a:pathLst>
              <a:path w="39714" h="23713" extrusionOk="0">
                <a:moveTo>
                  <a:pt x="17941" y="704"/>
                </a:moveTo>
                <a:cubicBezTo>
                  <a:pt x="19604" y="704"/>
                  <a:pt x="21266" y="902"/>
                  <a:pt x="22897" y="1266"/>
                </a:cubicBezTo>
                <a:cubicBezTo>
                  <a:pt x="22929" y="1275"/>
                  <a:pt x="22958" y="1279"/>
                  <a:pt x="22986" y="1279"/>
                </a:cubicBezTo>
                <a:cubicBezTo>
                  <a:pt x="23265" y="1279"/>
                  <a:pt x="23344" y="878"/>
                  <a:pt x="23056" y="791"/>
                </a:cubicBezTo>
                <a:cubicBezTo>
                  <a:pt x="23016" y="779"/>
                  <a:pt x="22976" y="767"/>
                  <a:pt x="22935" y="755"/>
                </a:cubicBezTo>
                <a:lnTo>
                  <a:pt x="22936" y="755"/>
                </a:lnTo>
                <a:cubicBezTo>
                  <a:pt x="28592" y="1014"/>
                  <a:pt x="34782" y="3153"/>
                  <a:pt x="37465" y="8518"/>
                </a:cubicBezTo>
                <a:cubicBezTo>
                  <a:pt x="38795" y="11179"/>
                  <a:pt x="38922" y="14567"/>
                  <a:pt x="37307" y="17101"/>
                </a:cubicBezTo>
                <a:cubicBezTo>
                  <a:pt x="35755" y="19539"/>
                  <a:pt x="32968" y="20711"/>
                  <a:pt x="30276" y="21376"/>
                </a:cubicBezTo>
                <a:cubicBezTo>
                  <a:pt x="26903" y="22215"/>
                  <a:pt x="23385" y="22813"/>
                  <a:pt x="19904" y="22813"/>
                </a:cubicBezTo>
                <a:cubicBezTo>
                  <a:pt x="17077" y="22813"/>
                  <a:pt x="14274" y="22418"/>
                  <a:pt x="11592" y="21439"/>
                </a:cubicBezTo>
                <a:cubicBezTo>
                  <a:pt x="8583" y="20331"/>
                  <a:pt x="5669" y="18874"/>
                  <a:pt x="4023" y="15961"/>
                </a:cubicBezTo>
                <a:cubicBezTo>
                  <a:pt x="2439" y="13110"/>
                  <a:pt x="2471" y="9532"/>
                  <a:pt x="4276" y="6777"/>
                </a:cubicBezTo>
                <a:cubicBezTo>
                  <a:pt x="6144" y="3926"/>
                  <a:pt x="9786" y="2185"/>
                  <a:pt x="12985" y="1330"/>
                </a:cubicBezTo>
                <a:cubicBezTo>
                  <a:pt x="14616" y="902"/>
                  <a:pt x="16279" y="704"/>
                  <a:pt x="17941" y="704"/>
                </a:cubicBezTo>
                <a:close/>
                <a:moveTo>
                  <a:pt x="17618" y="1"/>
                </a:moveTo>
                <a:cubicBezTo>
                  <a:pt x="12865" y="1"/>
                  <a:pt x="7969" y="1694"/>
                  <a:pt x="4719" y="5035"/>
                </a:cubicBezTo>
                <a:cubicBezTo>
                  <a:pt x="1" y="9912"/>
                  <a:pt x="2218" y="17544"/>
                  <a:pt x="7791" y="20616"/>
                </a:cubicBezTo>
                <a:cubicBezTo>
                  <a:pt x="10832" y="22294"/>
                  <a:pt x="14347" y="23434"/>
                  <a:pt x="17830" y="23656"/>
                </a:cubicBezTo>
                <a:cubicBezTo>
                  <a:pt x="18411" y="23695"/>
                  <a:pt x="18995" y="23713"/>
                  <a:pt x="19579" y="23713"/>
                </a:cubicBezTo>
                <a:cubicBezTo>
                  <a:pt x="22817" y="23713"/>
                  <a:pt x="26092" y="23160"/>
                  <a:pt x="29231" y="22516"/>
                </a:cubicBezTo>
                <a:cubicBezTo>
                  <a:pt x="32018" y="21946"/>
                  <a:pt x="34932" y="21028"/>
                  <a:pt x="36958" y="18969"/>
                </a:cubicBezTo>
                <a:cubicBezTo>
                  <a:pt x="39049" y="16847"/>
                  <a:pt x="39714" y="13775"/>
                  <a:pt x="39175" y="10894"/>
                </a:cubicBezTo>
                <a:cubicBezTo>
                  <a:pt x="37861" y="4002"/>
                  <a:pt x="30167" y="73"/>
                  <a:pt x="23538" y="73"/>
                </a:cubicBezTo>
                <a:cubicBezTo>
                  <a:pt x="22978" y="73"/>
                  <a:pt x="22425" y="101"/>
                  <a:pt x="21884" y="158"/>
                </a:cubicBezTo>
                <a:cubicBezTo>
                  <a:pt x="21726" y="172"/>
                  <a:pt x="21633" y="291"/>
                  <a:pt x="21614" y="416"/>
                </a:cubicBezTo>
                <a:lnTo>
                  <a:pt x="21614" y="416"/>
                </a:lnTo>
                <a:cubicBezTo>
                  <a:pt x="20322" y="139"/>
                  <a:pt x="18976" y="1"/>
                  <a:pt x="17618" y="1"/>
                </a:cubicBezTo>
                <a:close/>
              </a:path>
            </a:pathLst>
          </a:custGeom>
          <a:solidFill>
            <a:srgbClr val="EA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659;p29">
            <a:extLst>
              <a:ext uri="{FF2B5EF4-FFF2-40B4-BE49-F238E27FC236}">
                <a16:creationId xmlns:a16="http://schemas.microsoft.com/office/drawing/2014/main" id="{50E820D2-8606-CB9C-02EA-6E82BCE99535}"/>
              </a:ext>
            </a:extLst>
          </p:cNvPr>
          <p:cNvSpPr/>
          <p:nvPr/>
        </p:nvSpPr>
        <p:spPr>
          <a:xfrm>
            <a:off x="3311275" y="3215928"/>
            <a:ext cx="1315331" cy="1166027"/>
          </a:xfrm>
          <a:custGeom>
            <a:avLst/>
            <a:gdLst/>
            <a:ahLst/>
            <a:cxnLst/>
            <a:rect l="l" t="t" r="r" b="b"/>
            <a:pathLst>
              <a:path w="36610" h="22160" extrusionOk="0">
                <a:moveTo>
                  <a:pt x="19473" y="1"/>
                </a:moveTo>
                <a:cubicBezTo>
                  <a:pt x="18765" y="1"/>
                  <a:pt x="18057" y="49"/>
                  <a:pt x="17355" y="147"/>
                </a:cubicBezTo>
                <a:cubicBezTo>
                  <a:pt x="17047" y="178"/>
                  <a:pt x="17098" y="718"/>
                  <a:pt x="17422" y="718"/>
                </a:cubicBezTo>
                <a:cubicBezTo>
                  <a:pt x="17431" y="718"/>
                  <a:pt x="17440" y="718"/>
                  <a:pt x="17450" y="717"/>
                </a:cubicBezTo>
                <a:cubicBezTo>
                  <a:pt x="17915" y="678"/>
                  <a:pt x="18382" y="659"/>
                  <a:pt x="18848" y="659"/>
                </a:cubicBezTo>
                <a:cubicBezTo>
                  <a:pt x="23299" y="659"/>
                  <a:pt x="27712" y="2424"/>
                  <a:pt x="30751" y="5721"/>
                </a:cubicBezTo>
                <a:cubicBezTo>
                  <a:pt x="32683" y="7748"/>
                  <a:pt x="34298" y="10629"/>
                  <a:pt x="33696" y="13511"/>
                </a:cubicBezTo>
                <a:cubicBezTo>
                  <a:pt x="33126" y="16171"/>
                  <a:pt x="30972" y="18230"/>
                  <a:pt x="28597" y="19370"/>
                </a:cubicBezTo>
                <a:cubicBezTo>
                  <a:pt x="25969" y="20637"/>
                  <a:pt x="23024" y="20953"/>
                  <a:pt x="20142" y="21175"/>
                </a:cubicBezTo>
                <a:cubicBezTo>
                  <a:pt x="18932" y="21274"/>
                  <a:pt x="17711" y="21353"/>
                  <a:pt x="16491" y="21353"/>
                </a:cubicBezTo>
                <a:cubicBezTo>
                  <a:pt x="14962" y="21353"/>
                  <a:pt x="13436" y="21228"/>
                  <a:pt x="11939" y="20858"/>
                </a:cubicBezTo>
                <a:cubicBezTo>
                  <a:pt x="9121" y="20193"/>
                  <a:pt x="6809" y="18452"/>
                  <a:pt x="4592" y="16646"/>
                </a:cubicBezTo>
                <a:cubicBezTo>
                  <a:pt x="3674" y="15918"/>
                  <a:pt x="2755" y="15126"/>
                  <a:pt x="2154" y="14113"/>
                </a:cubicBezTo>
                <a:cubicBezTo>
                  <a:pt x="1140" y="12498"/>
                  <a:pt x="1330" y="10693"/>
                  <a:pt x="1679" y="8919"/>
                </a:cubicBezTo>
                <a:cubicBezTo>
                  <a:pt x="2375" y="5531"/>
                  <a:pt x="4465" y="3662"/>
                  <a:pt x="7696" y="2617"/>
                </a:cubicBezTo>
                <a:cubicBezTo>
                  <a:pt x="9121" y="2174"/>
                  <a:pt x="10578" y="1825"/>
                  <a:pt x="12066" y="1572"/>
                </a:cubicBezTo>
                <a:cubicBezTo>
                  <a:pt x="12921" y="1414"/>
                  <a:pt x="13808" y="1287"/>
                  <a:pt x="14695" y="1255"/>
                </a:cubicBezTo>
                <a:cubicBezTo>
                  <a:pt x="15011" y="1255"/>
                  <a:pt x="15580" y="1201"/>
                  <a:pt x="16091" y="1201"/>
                </a:cubicBezTo>
                <a:cubicBezTo>
                  <a:pt x="16441" y="1201"/>
                  <a:pt x="16764" y="1226"/>
                  <a:pt x="16961" y="1312"/>
                </a:cubicBezTo>
                <a:lnTo>
                  <a:pt x="16961" y="1312"/>
                </a:lnTo>
                <a:cubicBezTo>
                  <a:pt x="16961" y="1316"/>
                  <a:pt x="16965" y="1319"/>
                  <a:pt x="16975" y="1319"/>
                </a:cubicBezTo>
                <a:cubicBezTo>
                  <a:pt x="16975" y="1350"/>
                  <a:pt x="17006" y="1382"/>
                  <a:pt x="17038" y="1414"/>
                </a:cubicBezTo>
                <a:cubicBezTo>
                  <a:pt x="17038" y="1436"/>
                  <a:pt x="17054" y="1459"/>
                  <a:pt x="17074" y="1459"/>
                </a:cubicBezTo>
                <a:cubicBezTo>
                  <a:pt x="17083" y="1459"/>
                  <a:pt x="17092" y="1455"/>
                  <a:pt x="17101" y="1445"/>
                </a:cubicBezTo>
                <a:cubicBezTo>
                  <a:pt x="17165" y="1414"/>
                  <a:pt x="17196" y="1414"/>
                  <a:pt x="17228" y="1382"/>
                </a:cubicBezTo>
                <a:cubicBezTo>
                  <a:pt x="17291" y="1350"/>
                  <a:pt x="17291" y="1287"/>
                  <a:pt x="17291" y="1255"/>
                </a:cubicBezTo>
                <a:cubicBezTo>
                  <a:pt x="17054" y="685"/>
                  <a:pt x="16229" y="614"/>
                  <a:pt x="15550" y="614"/>
                </a:cubicBezTo>
                <a:cubicBezTo>
                  <a:pt x="15324" y="614"/>
                  <a:pt x="15114" y="622"/>
                  <a:pt x="14948" y="622"/>
                </a:cubicBezTo>
                <a:cubicBezTo>
                  <a:pt x="14873" y="621"/>
                  <a:pt x="14798" y="620"/>
                  <a:pt x="14722" y="620"/>
                </a:cubicBezTo>
                <a:cubicBezTo>
                  <a:pt x="13027" y="620"/>
                  <a:pt x="11359" y="956"/>
                  <a:pt x="9691" y="1350"/>
                </a:cubicBezTo>
                <a:cubicBezTo>
                  <a:pt x="7126" y="1952"/>
                  <a:pt x="4307" y="2744"/>
                  <a:pt x="2565" y="4897"/>
                </a:cubicBezTo>
                <a:cubicBezTo>
                  <a:pt x="887" y="7051"/>
                  <a:pt x="0" y="11073"/>
                  <a:pt x="1045" y="13638"/>
                </a:cubicBezTo>
                <a:cubicBezTo>
                  <a:pt x="2122" y="16171"/>
                  <a:pt x="4972" y="18040"/>
                  <a:pt x="7189" y="19560"/>
                </a:cubicBezTo>
                <a:cubicBezTo>
                  <a:pt x="9944" y="21428"/>
                  <a:pt x="13016" y="22125"/>
                  <a:pt x="16341" y="22157"/>
                </a:cubicBezTo>
                <a:cubicBezTo>
                  <a:pt x="16521" y="22159"/>
                  <a:pt x="16702" y="22159"/>
                  <a:pt x="16884" y="22159"/>
                </a:cubicBezTo>
                <a:cubicBezTo>
                  <a:pt x="20084" y="22159"/>
                  <a:pt x="23482" y="21886"/>
                  <a:pt x="26539" y="21017"/>
                </a:cubicBezTo>
                <a:cubicBezTo>
                  <a:pt x="32239" y="19370"/>
                  <a:pt x="36610" y="14081"/>
                  <a:pt x="33538" y="8191"/>
                </a:cubicBezTo>
                <a:cubicBezTo>
                  <a:pt x="30834" y="3094"/>
                  <a:pt x="25152" y="1"/>
                  <a:pt x="19473" y="1"/>
                </a:cubicBezTo>
                <a:close/>
              </a:path>
            </a:pathLst>
          </a:custGeom>
          <a:solidFill>
            <a:srgbClr val="9FC5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7BE07484-A265-60F6-D7FB-8E316491029F}"/>
                  </a:ext>
                </a:extLst>
              </p:cNvPr>
              <p:cNvSpPr txBox="1"/>
              <p:nvPr/>
            </p:nvSpPr>
            <p:spPr>
              <a:xfrm>
                <a:off x="1334377" y="3126666"/>
                <a:ext cx="835100"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FFFFFF"/>
                          </a:solidFill>
                          <a:latin typeface="Cambria Math" panose="02040503050406030204" pitchFamily="18" charset="0"/>
                          <a:ea typeface="Cambria Math" panose="02040503050406030204" pitchFamily="18" charset="0"/>
                          <a:cs typeface="Barlow Semi Condensed Light"/>
                          <a:sym typeface="Barlow Semi Condensed Light"/>
                        </a:rPr>
                        <m:t>(7−3)</m:t>
                      </m:r>
                      <m:r>
                        <a:rPr lang="en-US" b="0" i="1" smtClean="0">
                          <a:latin typeface="Cambria Math" panose="02040503050406030204" pitchFamily="18" charset="0"/>
                        </a:rPr>
                        <m:t> </m:t>
                      </m:r>
                    </m:oMath>
                  </m:oMathPara>
                </a14:m>
                <a:endParaRPr lang="en-US" dirty="0"/>
              </a:p>
            </p:txBody>
          </p:sp>
        </mc:Choice>
        <mc:Fallback xmlns="">
          <p:sp>
            <p:nvSpPr>
              <p:cNvPr id="4" name="TextBox 3">
                <a:extLst>
                  <a:ext uri="{FF2B5EF4-FFF2-40B4-BE49-F238E27FC236}">
                    <a16:creationId xmlns:a16="http://schemas.microsoft.com/office/drawing/2014/main" id="{7BE07484-A265-60F6-D7FB-8E316491029F}"/>
                  </a:ext>
                </a:extLst>
              </p:cNvPr>
              <p:cNvSpPr txBox="1">
                <a:spLocks noRot="1" noChangeAspect="1" noMove="1" noResize="1" noEditPoints="1" noAdjustHandles="1" noChangeArrowheads="1" noChangeShapeType="1" noTextEdit="1"/>
              </p:cNvSpPr>
              <p:nvPr/>
            </p:nvSpPr>
            <p:spPr>
              <a:xfrm>
                <a:off x="1334377" y="3126666"/>
                <a:ext cx="835100" cy="307777"/>
              </a:xfrm>
              <a:prstGeom prst="rect">
                <a:avLst/>
              </a:prstGeom>
              <a:blipFill>
                <a:blip r:embed="rId7"/>
                <a:stretch>
                  <a:fillRect b="-16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7A4E2E7F-E279-8649-0EBA-1BE0FE435D31}"/>
                  </a:ext>
                </a:extLst>
              </p:cNvPr>
              <p:cNvSpPr txBox="1"/>
              <p:nvPr/>
            </p:nvSpPr>
            <p:spPr>
              <a:xfrm>
                <a:off x="1012364" y="3419796"/>
                <a:ext cx="993798"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FFFFFF"/>
                          </a:solidFill>
                          <a:latin typeface="Cambria Math" panose="02040503050406030204" pitchFamily="18" charset="0"/>
                          <a:ea typeface="Cambria Math" panose="02040503050406030204" pitchFamily="18" charset="0"/>
                          <a:cs typeface="Barlow Semi Condensed Light"/>
                          <a:sym typeface="Barlow Semi Condensed Light"/>
                        </a:rPr>
                        <m:t>(</m:t>
                      </m:r>
                      <m:r>
                        <a:rPr lang="en-US" i="1" smtClean="0">
                          <a:solidFill>
                            <a:srgbClr val="FFFFFF"/>
                          </a:solidFill>
                          <a:latin typeface="Cambria Math" panose="02040503050406030204" pitchFamily="18" charset="0"/>
                          <a:ea typeface="Cambria Math" panose="02040503050406030204" pitchFamily="18" charset="0"/>
                          <a:cs typeface="Barlow Semi Condensed Light"/>
                          <a:sym typeface="Barlow Semi Condensed Light"/>
                        </a:rPr>
                        <m:t>1</m:t>
                      </m:r>
                      <m:r>
                        <a:rPr lang="en-US" b="0" i="1" smtClean="0">
                          <a:solidFill>
                            <a:srgbClr val="FFFFFF"/>
                          </a:solidFill>
                          <a:latin typeface="Cambria Math" panose="02040503050406030204" pitchFamily="18" charset="0"/>
                          <a:ea typeface="Cambria Math" panose="02040503050406030204" pitchFamily="18" charset="0"/>
                          <a:cs typeface="Barlow Semi Condensed Light"/>
                          <a:sym typeface="Barlow Semi Condensed Light"/>
                        </a:rPr>
                        <m:t>5−11)</m:t>
                      </m:r>
                    </m:oMath>
                  </m:oMathPara>
                </a14:m>
                <a:endParaRPr lang="en-US" dirty="0"/>
              </a:p>
            </p:txBody>
          </p:sp>
        </mc:Choice>
        <mc:Fallback xmlns="">
          <p:sp>
            <p:nvSpPr>
              <p:cNvPr id="5" name="TextBox 4">
                <a:extLst>
                  <a:ext uri="{FF2B5EF4-FFF2-40B4-BE49-F238E27FC236}">
                    <a16:creationId xmlns:a16="http://schemas.microsoft.com/office/drawing/2014/main" id="{7A4E2E7F-E279-8649-0EBA-1BE0FE435D31}"/>
                  </a:ext>
                </a:extLst>
              </p:cNvPr>
              <p:cNvSpPr txBox="1">
                <a:spLocks noRot="1" noChangeAspect="1" noMove="1" noResize="1" noEditPoints="1" noAdjustHandles="1" noChangeArrowheads="1" noChangeShapeType="1" noTextEdit="1"/>
              </p:cNvSpPr>
              <p:nvPr/>
            </p:nvSpPr>
            <p:spPr>
              <a:xfrm>
                <a:off x="1012364" y="3419796"/>
                <a:ext cx="993798" cy="307777"/>
              </a:xfrm>
              <a:prstGeom prst="rect">
                <a:avLst/>
              </a:prstGeom>
              <a:blipFill>
                <a:blip r:embed="rId8"/>
                <a:stretch>
                  <a:fillRect b="-1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A418CC48-A366-7A32-AE0C-224F7C58BE92}"/>
                  </a:ext>
                </a:extLst>
              </p:cNvPr>
              <p:cNvSpPr txBox="1"/>
              <p:nvPr/>
            </p:nvSpPr>
            <p:spPr>
              <a:xfrm>
                <a:off x="1852432" y="3280554"/>
                <a:ext cx="770980" cy="307777"/>
              </a:xfrm>
              <a:prstGeom prst="rect">
                <a:avLst/>
              </a:prstGeom>
              <a:noFill/>
            </p:spPr>
            <p:txBody>
              <a:bodyPr wrap="none" rtlCol="0">
                <a:spAutoFit/>
              </a:bodyPr>
              <a:lstStyle/>
              <a:p>
                <a:r>
                  <a:rPr lang="en-US" dirty="0">
                    <a:solidFill>
                      <a:srgbClr val="FFFFFF"/>
                    </a:solidFill>
                    <a:ea typeface="Cambria Math" panose="02040503050406030204" pitchFamily="18" charset="0"/>
                    <a:cs typeface="Barlow Semi Condensed Light"/>
                    <a:sym typeface="Barlow Semi Condensed Light"/>
                  </a:rPr>
                  <a:t>(</a:t>
                </a:r>
                <a14:m>
                  <m:oMath xmlns:m="http://schemas.openxmlformats.org/officeDocument/2006/math">
                    <m:r>
                      <a:rPr lang="en-US" i="1" smtClean="0">
                        <a:solidFill>
                          <a:srgbClr val="FFFFFF"/>
                        </a:solidFill>
                        <a:latin typeface="Cambria Math" panose="02040503050406030204" pitchFamily="18" charset="0"/>
                        <a:ea typeface="Cambria Math" panose="02040503050406030204" pitchFamily="18" charset="0"/>
                        <a:cs typeface="Barlow Semi Condensed Light"/>
                        <a:sym typeface="Barlow Semi Condensed Light"/>
                      </a:rPr>
                      <m:t>4</m:t>
                    </m:r>
                    <m:r>
                      <a:rPr lang="en-US" b="0" i="1" smtClean="0">
                        <a:solidFill>
                          <a:srgbClr val="FFFFFF"/>
                        </a:solidFill>
                        <a:latin typeface="Cambria Math" panose="02040503050406030204" pitchFamily="18" charset="0"/>
                        <a:ea typeface="Cambria Math" panose="02040503050406030204" pitchFamily="18" charset="0"/>
                        <a:cs typeface="Barlow Semi Condensed Light"/>
                        <a:sym typeface="Barlow Semi Condensed Light"/>
                      </a:rPr>
                      <m:t>−0)</m:t>
                    </m:r>
                    <m:r>
                      <a:rPr lang="en-US" b="0" i="1" smtClean="0">
                        <a:latin typeface="Cambria Math" panose="02040503050406030204" pitchFamily="18" charset="0"/>
                      </a:rPr>
                      <m:t> </m:t>
                    </m:r>
                  </m:oMath>
                </a14:m>
                <a:endParaRPr lang="en-US" dirty="0"/>
              </a:p>
            </p:txBody>
          </p:sp>
        </mc:Choice>
        <mc:Fallback xmlns="">
          <p:sp>
            <p:nvSpPr>
              <p:cNvPr id="6" name="TextBox 5">
                <a:extLst>
                  <a:ext uri="{FF2B5EF4-FFF2-40B4-BE49-F238E27FC236}">
                    <a16:creationId xmlns:a16="http://schemas.microsoft.com/office/drawing/2014/main" id="{A418CC48-A366-7A32-AE0C-224F7C58BE92}"/>
                  </a:ext>
                </a:extLst>
              </p:cNvPr>
              <p:cNvSpPr txBox="1">
                <a:spLocks noRot="1" noChangeAspect="1" noMove="1" noResize="1" noEditPoints="1" noAdjustHandles="1" noChangeArrowheads="1" noChangeShapeType="1" noTextEdit="1"/>
              </p:cNvSpPr>
              <p:nvPr/>
            </p:nvSpPr>
            <p:spPr>
              <a:xfrm>
                <a:off x="1852432" y="3280554"/>
                <a:ext cx="770980" cy="307777"/>
              </a:xfrm>
              <a:prstGeom prst="rect">
                <a:avLst/>
              </a:prstGeom>
              <a:blipFill>
                <a:blip r:embed="rId9"/>
                <a:stretch>
                  <a:fillRect l="-1613" t="-4000" b="-2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9EFAD1D2-65AC-E2D6-5A28-F008EB70A750}"/>
                  </a:ext>
                </a:extLst>
              </p:cNvPr>
              <p:cNvSpPr txBox="1"/>
              <p:nvPr/>
            </p:nvSpPr>
            <p:spPr>
              <a:xfrm>
                <a:off x="1389840" y="3687011"/>
                <a:ext cx="1232645"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FFFFFF"/>
                          </a:solidFill>
                          <a:latin typeface="Cambria Math" panose="02040503050406030204" pitchFamily="18" charset="0"/>
                          <a:ea typeface="Cambria Math" panose="02040503050406030204" pitchFamily="18" charset="0"/>
                          <a:cs typeface="Barlow Semi Condensed Light"/>
                          <a:sym typeface="Barlow Semi Condensed Light"/>
                        </a:rPr>
                        <m:t>(</m:t>
                      </m:r>
                      <m:r>
                        <a:rPr lang="en-US" i="1" smtClean="0">
                          <a:solidFill>
                            <a:srgbClr val="FFFFFF"/>
                          </a:solidFill>
                          <a:latin typeface="Cambria Math" panose="02040503050406030204" pitchFamily="18" charset="0"/>
                          <a:ea typeface="Cambria Math" panose="02040503050406030204" pitchFamily="18" charset="0"/>
                          <a:cs typeface="Barlow Semi Condensed Light"/>
                          <a:sym typeface="Barlow Semi Condensed Light"/>
                        </a:rPr>
                        <m:t>1</m:t>
                      </m:r>
                      <m:r>
                        <a:rPr lang="en-US" b="0" i="1" smtClean="0">
                          <a:solidFill>
                            <a:srgbClr val="FFFFFF"/>
                          </a:solidFill>
                          <a:latin typeface="Cambria Math" panose="02040503050406030204" pitchFamily="18" charset="0"/>
                          <a:ea typeface="Cambria Math" panose="02040503050406030204" pitchFamily="18" charset="0"/>
                          <a:cs typeface="Barlow Semi Condensed Light"/>
                          <a:sym typeface="Barlow Semi Condensed Light"/>
                        </a:rPr>
                        <m:t>62−158)</m:t>
                      </m:r>
                      <m:r>
                        <a:rPr lang="en-US" b="0" i="1" smtClean="0">
                          <a:latin typeface="Cambria Math" panose="02040503050406030204" pitchFamily="18" charset="0"/>
                        </a:rPr>
                        <m:t> </m:t>
                      </m:r>
                    </m:oMath>
                  </m:oMathPara>
                </a14:m>
                <a:endParaRPr lang="en-US" dirty="0"/>
              </a:p>
            </p:txBody>
          </p:sp>
        </mc:Choice>
        <mc:Fallback xmlns="">
          <p:sp>
            <p:nvSpPr>
              <p:cNvPr id="7" name="TextBox 6">
                <a:extLst>
                  <a:ext uri="{FF2B5EF4-FFF2-40B4-BE49-F238E27FC236}">
                    <a16:creationId xmlns:a16="http://schemas.microsoft.com/office/drawing/2014/main" id="{9EFAD1D2-65AC-E2D6-5A28-F008EB70A750}"/>
                  </a:ext>
                </a:extLst>
              </p:cNvPr>
              <p:cNvSpPr txBox="1">
                <a:spLocks noRot="1" noChangeAspect="1" noMove="1" noResize="1" noEditPoints="1" noAdjustHandles="1" noChangeArrowheads="1" noChangeShapeType="1" noTextEdit="1"/>
              </p:cNvSpPr>
              <p:nvPr/>
            </p:nvSpPr>
            <p:spPr>
              <a:xfrm>
                <a:off x="1389840" y="3687011"/>
                <a:ext cx="1232645" cy="307777"/>
              </a:xfrm>
              <a:prstGeom prst="rect">
                <a:avLst/>
              </a:prstGeom>
              <a:blipFill>
                <a:blip r:embed="rId10"/>
                <a:stretch>
                  <a:fillRect b="-16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E155C56-50DD-E0F5-BED8-6671B974B106}"/>
                  </a:ext>
                </a:extLst>
              </p:cNvPr>
              <p:cNvSpPr txBox="1"/>
              <p:nvPr/>
            </p:nvSpPr>
            <p:spPr>
              <a:xfrm>
                <a:off x="1390767" y="3907972"/>
                <a:ext cx="835100"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FFFFFF"/>
                          </a:solidFill>
                          <a:latin typeface="Cambria Math" panose="02040503050406030204" pitchFamily="18" charset="0"/>
                          <a:ea typeface="Cambria Math" panose="02040503050406030204" pitchFamily="18" charset="0"/>
                          <a:cs typeface="Barlow Semi Condensed Light"/>
                          <a:sym typeface="Barlow Semi Condensed Light"/>
                        </a:rPr>
                        <m:t>(5−1)</m:t>
                      </m:r>
                      <m:r>
                        <a:rPr lang="en-US" b="0" i="1" smtClean="0">
                          <a:latin typeface="Cambria Math" panose="02040503050406030204" pitchFamily="18" charset="0"/>
                        </a:rPr>
                        <m:t> </m:t>
                      </m:r>
                    </m:oMath>
                  </m:oMathPara>
                </a14:m>
                <a:endParaRPr lang="en-US" dirty="0"/>
              </a:p>
            </p:txBody>
          </p:sp>
        </mc:Choice>
        <mc:Fallback xmlns="">
          <p:sp>
            <p:nvSpPr>
              <p:cNvPr id="8" name="TextBox 7">
                <a:extLst>
                  <a:ext uri="{FF2B5EF4-FFF2-40B4-BE49-F238E27FC236}">
                    <a16:creationId xmlns:a16="http://schemas.microsoft.com/office/drawing/2014/main" id="{1E155C56-50DD-E0F5-BED8-6671B974B106}"/>
                  </a:ext>
                </a:extLst>
              </p:cNvPr>
              <p:cNvSpPr txBox="1">
                <a:spLocks noRot="1" noChangeAspect="1" noMove="1" noResize="1" noEditPoints="1" noAdjustHandles="1" noChangeArrowheads="1" noChangeShapeType="1" noTextEdit="1"/>
              </p:cNvSpPr>
              <p:nvPr/>
            </p:nvSpPr>
            <p:spPr>
              <a:xfrm>
                <a:off x="1390767" y="3907972"/>
                <a:ext cx="835100" cy="307777"/>
              </a:xfrm>
              <a:prstGeom prst="rect">
                <a:avLst/>
              </a:prstGeom>
              <a:blipFill>
                <a:blip r:embed="rId11"/>
                <a:stretch>
                  <a:fillRect b="-1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51486803-AA7A-30CA-6349-4EB028504936}"/>
                  </a:ext>
                </a:extLst>
              </p:cNvPr>
              <p:cNvSpPr txBox="1"/>
              <p:nvPr/>
            </p:nvSpPr>
            <p:spPr>
              <a:xfrm>
                <a:off x="548366" y="3482670"/>
                <a:ext cx="65915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800">
                          <a:solidFill>
                            <a:srgbClr val="EA9999"/>
                          </a:solidFill>
                          <a:latin typeface="Cambria Math" panose="02040503050406030204" pitchFamily="18" charset="0"/>
                          <a:ea typeface="Sue Ellen Francisco"/>
                          <a:cs typeface="Sue Ellen Francisco"/>
                          <a:sym typeface="Barlow Semi Condensed Light"/>
                        </a:rPr>
                        <m:t>4=</m:t>
                      </m:r>
                      <m:r>
                        <a:rPr lang="en-US" sz="1800">
                          <a:solidFill>
                            <a:srgbClr val="EA9999"/>
                          </a:solidFill>
                          <a:latin typeface="Cambria Math" panose="02040503050406030204" pitchFamily="18" charset="0"/>
                          <a:ea typeface="Sue Ellen Francisco"/>
                          <a:cs typeface="Sue Ellen Francisco"/>
                        </a:rPr>
                        <m:t> </m:t>
                      </m:r>
                    </m:oMath>
                  </m:oMathPara>
                </a14:m>
                <a:endParaRPr lang="en-US" sz="1800" dirty="0">
                  <a:solidFill>
                    <a:srgbClr val="EA9999"/>
                  </a:solidFill>
                  <a:latin typeface="Sue Ellen Francisco"/>
                  <a:ea typeface="Sue Ellen Francisco"/>
                  <a:cs typeface="Sue Ellen Francisco"/>
                </a:endParaRPr>
              </a:p>
            </p:txBody>
          </p:sp>
        </mc:Choice>
        <mc:Fallback xmlns="">
          <p:sp>
            <p:nvSpPr>
              <p:cNvPr id="9" name="TextBox 8">
                <a:extLst>
                  <a:ext uri="{FF2B5EF4-FFF2-40B4-BE49-F238E27FC236}">
                    <a16:creationId xmlns:a16="http://schemas.microsoft.com/office/drawing/2014/main" id="{51486803-AA7A-30CA-6349-4EB028504936}"/>
                  </a:ext>
                </a:extLst>
              </p:cNvPr>
              <p:cNvSpPr txBox="1">
                <a:spLocks noRot="1" noChangeAspect="1" noMove="1" noResize="1" noEditPoints="1" noAdjustHandles="1" noChangeArrowheads="1" noChangeShapeType="1" noTextEdit="1"/>
              </p:cNvSpPr>
              <p:nvPr/>
            </p:nvSpPr>
            <p:spPr>
              <a:xfrm>
                <a:off x="548366" y="3482670"/>
                <a:ext cx="659155" cy="369332"/>
              </a:xfrm>
              <a:prstGeom prst="rect">
                <a:avLst/>
              </a:prstGeom>
              <a:blipFill>
                <a:blip r:embed="rId12"/>
                <a:stretch>
                  <a:fillRect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9C13DAC9-45F9-46A2-F811-6920BD76B590}"/>
                  </a:ext>
                </a:extLst>
              </p:cNvPr>
              <p:cNvSpPr txBox="1"/>
              <p:nvPr/>
            </p:nvSpPr>
            <p:spPr>
              <a:xfrm>
                <a:off x="3583450" y="3227298"/>
                <a:ext cx="770980" cy="307777"/>
              </a:xfrm>
              <a:prstGeom prst="rect">
                <a:avLst/>
              </a:prstGeom>
              <a:noFill/>
            </p:spPr>
            <p:txBody>
              <a:bodyPr wrap="none" rtlCol="0">
                <a:spAutoFit/>
              </a:bodyPr>
              <a:lstStyle/>
              <a:p>
                <a:r>
                  <a:rPr lang="en-US" dirty="0">
                    <a:solidFill>
                      <a:srgbClr val="FFFFFF"/>
                    </a:solidFill>
                    <a:ea typeface="Cambria Math" panose="02040503050406030204" pitchFamily="18" charset="0"/>
                    <a:cs typeface="Barlow Semi Condensed Light"/>
                    <a:sym typeface="Barlow Semi Condensed Light"/>
                  </a:rPr>
                  <a:t>(</a:t>
                </a:r>
                <a14:m>
                  <m:oMath xmlns:m="http://schemas.openxmlformats.org/officeDocument/2006/math">
                    <m:r>
                      <a:rPr lang="en-US" i="1" dirty="0">
                        <a:solidFill>
                          <a:srgbClr val="FFFFFF"/>
                        </a:solidFill>
                        <a:latin typeface="Cambria Math" panose="02040503050406030204" pitchFamily="18" charset="0"/>
                        <a:ea typeface="Cambria Math" panose="02040503050406030204" pitchFamily="18" charset="0"/>
                        <a:cs typeface="Barlow Semi Condensed Light"/>
                        <a:sym typeface="Barlow Semi Condensed Light"/>
                      </a:rPr>
                      <m:t>0</m:t>
                    </m:r>
                    <m:r>
                      <a:rPr lang="en-US" b="0" i="1" smtClean="0">
                        <a:solidFill>
                          <a:srgbClr val="FFFFFF"/>
                        </a:solidFill>
                        <a:latin typeface="Cambria Math" panose="02040503050406030204" pitchFamily="18" charset="0"/>
                        <a:ea typeface="Cambria Math" panose="02040503050406030204" pitchFamily="18" charset="0"/>
                        <a:cs typeface="Barlow Semi Condensed Light"/>
                        <a:sym typeface="Barlow Semi Condensed Light"/>
                      </a:rPr>
                      <m:t>−2)</m:t>
                    </m:r>
                    <m:r>
                      <a:rPr lang="en-US" b="0" i="1" smtClean="0">
                        <a:latin typeface="Cambria Math" panose="02040503050406030204" pitchFamily="18" charset="0"/>
                      </a:rPr>
                      <m:t> </m:t>
                    </m:r>
                  </m:oMath>
                </a14:m>
                <a:endParaRPr lang="en-US" dirty="0"/>
              </a:p>
            </p:txBody>
          </p:sp>
        </mc:Choice>
        <mc:Fallback xmlns="">
          <p:sp>
            <p:nvSpPr>
              <p:cNvPr id="10" name="TextBox 9">
                <a:extLst>
                  <a:ext uri="{FF2B5EF4-FFF2-40B4-BE49-F238E27FC236}">
                    <a16:creationId xmlns:a16="http://schemas.microsoft.com/office/drawing/2014/main" id="{9C13DAC9-45F9-46A2-F811-6920BD76B590}"/>
                  </a:ext>
                </a:extLst>
              </p:cNvPr>
              <p:cNvSpPr txBox="1">
                <a:spLocks noRot="1" noChangeAspect="1" noMove="1" noResize="1" noEditPoints="1" noAdjustHandles="1" noChangeArrowheads="1" noChangeShapeType="1" noTextEdit="1"/>
              </p:cNvSpPr>
              <p:nvPr/>
            </p:nvSpPr>
            <p:spPr>
              <a:xfrm>
                <a:off x="3583450" y="3227298"/>
                <a:ext cx="770980" cy="307777"/>
              </a:xfrm>
              <a:prstGeom prst="rect">
                <a:avLst/>
              </a:prstGeom>
              <a:blipFill>
                <a:blip r:embed="rId13"/>
                <a:stretch>
                  <a:fillRect l="-3279" b="-1923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A96EF388-F133-3287-90B7-8C297D9176BE}"/>
                  </a:ext>
                </a:extLst>
              </p:cNvPr>
              <p:cNvSpPr txBox="1"/>
              <p:nvPr/>
            </p:nvSpPr>
            <p:spPr>
              <a:xfrm>
                <a:off x="3813642" y="3579478"/>
                <a:ext cx="770980" cy="307777"/>
              </a:xfrm>
              <a:prstGeom prst="rect">
                <a:avLst/>
              </a:prstGeom>
              <a:noFill/>
            </p:spPr>
            <p:txBody>
              <a:bodyPr wrap="none" rtlCol="0">
                <a:spAutoFit/>
              </a:bodyPr>
              <a:lstStyle/>
              <a:p>
                <a:r>
                  <a:rPr lang="en-US" dirty="0">
                    <a:solidFill>
                      <a:srgbClr val="FFFFFF"/>
                    </a:solidFill>
                    <a:ea typeface="Cambria Math" panose="02040503050406030204" pitchFamily="18" charset="0"/>
                    <a:cs typeface="Barlow Semi Condensed Light"/>
                    <a:sym typeface="Barlow Semi Condensed Light"/>
                  </a:rPr>
                  <a:t>(</a:t>
                </a:r>
                <a14:m>
                  <m:oMath xmlns:m="http://schemas.openxmlformats.org/officeDocument/2006/math">
                    <m:r>
                      <a:rPr lang="en-US" i="1" dirty="0">
                        <a:solidFill>
                          <a:srgbClr val="FFFFFF"/>
                        </a:solidFill>
                        <a:latin typeface="Cambria Math" panose="02040503050406030204" pitchFamily="18" charset="0"/>
                        <a:ea typeface="Cambria Math" panose="02040503050406030204" pitchFamily="18" charset="0"/>
                        <a:cs typeface="Barlow Semi Condensed Light"/>
                        <a:sym typeface="Barlow Semi Condensed Light"/>
                      </a:rPr>
                      <m:t>1</m:t>
                    </m:r>
                    <m:r>
                      <a:rPr lang="en-US" b="0" i="1" smtClean="0">
                        <a:solidFill>
                          <a:srgbClr val="FFFFFF"/>
                        </a:solidFill>
                        <a:latin typeface="Cambria Math" panose="02040503050406030204" pitchFamily="18" charset="0"/>
                        <a:ea typeface="Cambria Math" panose="02040503050406030204" pitchFamily="18" charset="0"/>
                        <a:cs typeface="Barlow Semi Condensed Light"/>
                        <a:sym typeface="Barlow Semi Condensed Light"/>
                      </a:rPr>
                      <m:t>−3)</m:t>
                    </m:r>
                    <m:r>
                      <a:rPr lang="en-US" b="0" i="1" smtClean="0">
                        <a:latin typeface="Cambria Math" panose="02040503050406030204" pitchFamily="18" charset="0"/>
                      </a:rPr>
                      <m:t> </m:t>
                    </m:r>
                  </m:oMath>
                </a14:m>
                <a:endParaRPr lang="en-US" dirty="0"/>
              </a:p>
            </p:txBody>
          </p:sp>
        </mc:Choice>
        <mc:Fallback xmlns="">
          <p:sp>
            <p:nvSpPr>
              <p:cNvPr id="11" name="TextBox 10">
                <a:extLst>
                  <a:ext uri="{FF2B5EF4-FFF2-40B4-BE49-F238E27FC236}">
                    <a16:creationId xmlns:a16="http://schemas.microsoft.com/office/drawing/2014/main" id="{A96EF388-F133-3287-90B7-8C297D9176BE}"/>
                  </a:ext>
                </a:extLst>
              </p:cNvPr>
              <p:cNvSpPr txBox="1">
                <a:spLocks noRot="1" noChangeAspect="1" noMove="1" noResize="1" noEditPoints="1" noAdjustHandles="1" noChangeArrowheads="1" noChangeShapeType="1" noTextEdit="1"/>
              </p:cNvSpPr>
              <p:nvPr/>
            </p:nvSpPr>
            <p:spPr>
              <a:xfrm>
                <a:off x="3813642" y="3579478"/>
                <a:ext cx="770980" cy="307777"/>
              </a:xfrm>
              <a:prstGeom prst="rect">
                <a:avLst/>
              </a:prstGeom>
              <a:blipFill>
                <a:blip r:embed="rId14"/>
                <a:stretch>
                  <a:fillRect l="-3279" t="-3846" b="-1923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601FAA83-A297-437C-0BD3-1B32015414CB}"/>
                  </a:ext>
                </a:extLst>
              </p:cNvPr>
              <p:cNvSpPr txBox="1"/>
              <p:nvPr/>
            </p:nvSpPr>
            <p:spPr>
              <a:xfrm>
                <a:off x="3328766" y="3392556"/>
                <a:ext cx="969753" cy="307777"/>
              </a:xfrm>
              <a:prstGeom prst="rect">
                <a:avLst/>
              </a:prstGeom>
              <a:noFill/>
            </p:spPr>
            <p:txBody>
              <a:bodyPr wrap="none" rtlCol="0">
                <a:spAutoFit/>
              </a:bodyPr>
              <a:lstStyle/>
              <a:p>
                <a:r>
                  <a:rPr lang="en-US" dirty="0">
                    <a:solidFill>
                      <a:srgbClr val="FFFFFF"/>
                    </a:solidFill>
                    <a:ea typeface="Cambria Math" panose="02040503050406030204" pitchFamily="18" charset="0"/>
                    <a:cs typeface="Barlow Semi Condensed Light"/>
                    <a:sym typeface="Barlow Semi Condensed Light"/>
                  </a:rPr>
                  <a:t>(</a:t>
                </a:r>
                <a14:m>
                  <m:oMath xmlns:m="http://schemas.openxmlformats.org/officeDocument/2006/math">
                    <m:r>
                      <a:rPr lang="en-US" i="1" dirty="0" smtClean="0">
                        <a:solidFill>
                          <a:srgbClr val="FFFFFF"/>
                        </a:solidFill>
                        <a:latin typeface="Cambria Math" panose="02040503050406030204" pitchFamily="18" charset="0"/>
                        <a:ea typeface="Cambria Math" panose="02040503050406030204" pitchFamily="18" charset="0"/>
                        <a:cs typeface="Barlow Semi Condensed Light"/>
                        <a:sym typeface="Barlow Semi Condensed Light"/>
                      </a:rPr>
                      <m:t>9</m:t>
                    </m:r>
                    <m:r>
                      <a:rPr lang="en-US" b="0" i="1" dirty="0" smtClean="0">
                        <a:solidFill>
                          <a:srgbClr val="FFFFFF"/>
                        </a:solidFill>
                        <a:latin typeface="Cambria Math" panose="02040503050406030204" pitchFamily="18" charset="0"/>
                        <a:ea typeface="Cambria Math" panose="02040503050406030204" pitchFamily="18" charset="0"/>
                        <a:cs typeface="Barlow Semi Condensed Light"/>
                        <a:sym typeface="Barlow Semi Condensed Light"/>
                      </a:rPr>
                      <m:t>7</m:t>
                    </m:r>
                    <m:r>
                      <a:rPr lang="en-US" b="0" i="1" smtClean="0">
                        <a:solidFill>
                          <a:srgbClr val="FFFFFF"/>
                        </a:solidFill>
                        <a:latin typeface="Cambria Math" panose="02040503050406030204" pitchFamily="18" charset="0"/>
                        <a:ea typeface="Cambria Math" panose="02040503050406030204" pitchFamily="18" charset="0"/>
                        <a:cs typeface="Barlow Semi Condensed Light"/>
                        <a:sym typeface="Barlow Semi Condensed Light"/>
                      </a:rPr>
                      <m:t>−99)</m:t>
                    </m:r>
                    <m:r>
                      <a:rPr lang="en-US" b="0" i="1" smtClean="0">
                        <a:latin typeface="Cambria Math" panose="02040503050406030204" pitchFamily="18" charset="0"/>
                      </a:rPr>
                      <m:t> </m:t>
                    </m:r>
                  </m:oMath>
                </a14:m>
                <a:endParaRPr lang="en-US" dirty="0"/>
              </a:p>
            </p:txBody>
          </p:sp>
        </mc:Choice>
        <mc:Fallback xmlns="">
          <p:sp>
            <p:nvSpPr>
              <p:cNvPr id="12" name="TextBox 11">
                <a:extLst>
                  <a:ext uri="{FF2B5EF4-FFF2-40B4-BE49-F238E27FC236}">
                    <a16:creationId xmlns:a16="http://schemas.microsoft.com/office/drawing/2014/main" id="{601FAA83-A297-437C-0BD3-1B32015414CB}"/>
                  </a:ext>
                </a:extLst>
              </p:cNvPr>
              <p:cNvSpPr txBox="1">
                <a:spLocks noRot="1" noChangeAspect="1" noMove="1" noResize="1" noEditPoints="1" noAdjustHandles="1" noChangeArrowheads="1" noChangeShapeType="1" noTextEdit="1"/>
              </p:cNvSpPr>
              <p:nvPr/>
            </p:nvSpPr>
            <p:spPr>
              <a:xfrm>
                <a:off x="3328766" y="3392556"/>
                <a:ext cx="969753" cy="307777"/>
              </a:xfrm>
              <a:prstGeom prst="rect">
                <a:avLst/>
              </a:prstGeom>
              <a:blipFill>
                <a:blip r:embed="rId15"/>
                <a:stretch>
                  <a:fillRect l="-2597" t="-4000" b="-2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987712A5-20A8-ECBE-BD72-22CC63BD0B54}"/>
                  </a:ext>
                </a:extLst>
              </p:cNvPr>
              <p:cNvSpPr txBox="1"/>
              <p:nvPr/>
            </p:nvSpPr>
            <p:spPr>
              <a:xfrm>
                <a:off x="2111024" y="3831028"/>
                <a:ext cx="404278" cy="307777"/>
              </a:xfrm>
              <a:prstGeom prst="rect">
                <a:avLst/>
              </a:prstGeom>
              <a:noFill/>
            </p:spPr>
            <p:txBody>
              <a:bodyPr wrap="none" rtlCol="0">
                <a:spAutoFit/>
              </a:bodyPr>
              <a:lstStyle/>
              <a:p>
                <a:r>
                  <a:rPr lang="en-US" dirty="0">
                    <a:solidFill>
                      <a:srgbClr val="FFFFFF"/>
                    </a:solidFill>
                    <a:ea typeface="Cambria Math" panose="02040503050406030204" pitchFamily="18" charset="0"/>
                    <a:cs typeface="Barlow Semi Condensed Light"/>
                    <a:sym typeface="Barlow Semi Condensed Light"/>
                  </a:rPr>
                  <a:t>…</a:t>
                </a:r>
                <a14:m>
                  <m:oMath xmlns:m="http://schemas.openxmlformats.org/officeDocument/2006/math">
                    <m:r>
                      <a:rPr lang="en-US" b="0" i="1" smtClean="0">
                        <a:latin typeface="Cambria Math" panose="02040503050406030204" pitchFamily="18" charset="0"/>
                      </a:rPr>
                      <m:t> </m:t>
                    </m:r>
                  </m:oMath>
                </a14:m>
                <a:endParaRPr lang="en-US" dirty="0"/>
              </a:p>
            </p:txBody>
          </p:sp>
        </mc:Choice>
        <mc:Fallback xmlns="">
          <p:sp>
            <p:nvSpPr>
              <p:cNvPr id="13" name="TextBox 12">
                <a:extLst>
                  <a:ext uri="{FF2B5EF4-FFF2-40B4-BE49-F238E27FC236}">
                    <a16:creationId xmlns:a16="http://schemas.microsoft.com/office/drawing/2014/main" id="{987712A5-20A8-ECBE-BD72-22CC63BD0B54}"/>
                  </a:ext>
                </a:extLst>
              </p:cNvPr>
              <p:cNvSpPr txBox="1">
                <a:spLocks noRot="1" noChangeAspect="1" noMove="1" noResize="1" noEditPoints="1" noAdjustHandles="1" noChangeArrowheads="1" noChangeShapeType="1" noTextEdit="1"/>
              </p:cNvSpPr>
              <p:nvPr/>
            </p:nvSpPr>
            <p:spPr>
              <a:xfrm>
                <a:off x="2111024" y="3831028"/>
                <a:ext cx="404278" cy="307777"/>
              </a:xfrm>
              <a:prstGeom prst="rect">
                <a:avLst/>
              </a:prstGeom>
              <a:blipFill>
                <a:blip r:embed="rId16"/>
                <a:stretch>
                  <a:fillRect l="-6061" t="-4000" b="-2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1E49ADF6-C9B0-C247-FD92-0BF9500552A7}"/>
                  </a:ext>
                </a:extLst>
              </p:cNvPr>
              <p:cNvSpPr txBox="1"/>
              <p:nvPr/>
            </p:nvSpPr>
            <p:spPr>
              <a:xfrm>
                <a:off x="3484063" y="3984916"/>
                <a:ext cx="969753" cy="307777"/>
              </a:xfrm>
              <a:prstGeom prst="rect">
                <a:avLst/>
              </a:prstGeom>
              <a:noFill/>
            </p:spPr>
            <p:txBody>
              <a:bodyPr wrap="none" rtlCol="0">
                <a:spAutoFit/>
              </a:bodyPr>
              <a:lstStyle/>
              <a:p>
                <a:r>
                  <a:rPr lang="en-US" dirty="0">
                    <a:solidFill>
                      <a:srgbClr val="FFFFFF"/>
                    </a:solidFill>
                    <a:ea typeface="Cambria Math" panose="02040503050406030204" pitchFamily="18" charset="0"/>
                    <a:cs typeface="Barlow Semi Condensed Light"/>
                    <a:sym typeface="Barlow Semi Condensed Light"/>
                  </a:rPr>
                  <a:t>(</a:t>
                </a:r>
                <a14:m>
                  <m:oMath xmlns:m="http://schemas.openxmlformats.org/officeDocument/2006/math">
                    <m:r>
                      <a:rPr lang="en-US" i="1" dirty="0" smtClean="0">
                        <a:solidFill>
                          <a:srgbClr val="FFFFFF"/>
                        </a:solidFill>
                        <a:latin typeface="Cambria Math" panose="02040503050406030204" pitchFamily="18" charset="0"/>
                        <a:ea typeface="Cambria Math" panose="02040503050406030204" pitchFamily="18" charset="0"/>
                        <a:cs typeface="Barlow Semi Condensed Light"/>
                        <a:sym typeface="Barlow Semi Condensed Light"/>
                      </a:rPr>
                      <m:t>1</m:t>
                    </m:r>
                    <m:r>
                      <a:rPr lang="en-US" b="0" i="1" dirty="0" smtClean="0">
                        <a:solidFill>
                          <a:srgbClr val="FFFFFF"/>
                        </a:solidFill>
                        <a:latin typeface="Cambria Math" panose="02040503050406030204" pitchFamily="18" charset="0"/>
                        <a:ea typeface="Cambria Math" panose="02040503050406030204" pitchFamily="18" charset="0"/>
                        <a:cs typeface="Barlow Semi Condensed Light"/>
                        <a:sym typeface="Barlow Semi Condensed Light"/>
                      </a:rPr>
                      <m:t>3</m:t>
                    </m:r>
                    <m:r>
                      <a:rPr lang="en-US" b="0" i="1" smtClean="0">
                        <a:solidFill>
                          <a:srgbClr val="FFFFFF"/>
                        </a:solidFill>
                        <a:latin typeface="Cambria Math" panose="02040503050406030204" pitchFamily="18" charset="0"/>
                        <a:ea typeface="Cambria Math" panose="02040503050406030204" pitchFamily="18" charset="0"/>
                        <a:cs typeface="Barlow Semi Condensed Light"/>
                        <a:sym typeface="Barlow Semi Condensed Light"/>
                      </a:rPr>
                      <m:t>−15)</m:t>
                    </m:r>
                    <m:r>
                      <a:rPr lang="en-US" b="0" i="1" smtClean="0">
                        <a:latin typeface="Cambria Math" panose="02040503050406030204" pitchFamily="18" charset="0"/>
                      </a:rPr>
                      <m:t> </m:t>
                    </m:r>
                  </m:oMath>
                </a14:m>
                <a:endParaRPr lang="en-US" dirty="0"/>
              </a:p>
            </p:txBody>
          </p:sp>
        </mc:Choice>
        <mc:Fallback xmlns="">
          <p:sp>
            <p:nvSpPr>
              <p:cNvPr id="14" name="TextBox 13">
                <a:extLst>
                  <a:ext uri="{FF2B5EF4-FFF2-40B4-BE49-F238E27FC236}">
                    <a16:creationId xmlns:a16="http://schemas.microsoft.com/office/drawing/2014/main" id="{1E49ADF6-C9B0-C247-FD92-0BF9500552A7}"/>
                  </a:ext>
                </a:extLst>
              </p:cNvPr>
              <p:cNvSpPr txBox="1">
                <a:spLocks noRot="1" noChangeAspect="1" noMove="1" noResize="1" noEditPoints="1" noAdjustHandles="1" noChangeArrowheads="1" noChangeShapeType="1" noTextEdit="1"/>
              </p:cNvSpPr>
              <p:nvPr/>
            </p:nvSpPr>
            <p:spPr>
              <a:xfrm>
                <a:off x="3484063" y="3984916"/>
                <a:ext cx="969753" cy="307777"/>
              </a:xfrm>
              <a:prstGeom prst="rect">
                <a:avLst/>
              </a:prstGeom>
              <a:blipFill>
                <a:blip r:embed="rId17"/>
                <a:stretch>
                  <a:fillRect l="-2597" t="-4000" b="-2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DC55D159-CF61-FC29-3EFB-0C4C5C5FDDC2}"/>
                  </a:ext>
                </a:extLst>
              </p:cNvPr>
              <p:cNvSpPr txBox="1"/>
              <p:nvPr/>
            </p:nvSpPr>
            <p:spPr>
              <a:xfrm>
                <a:off x="3303263" y="3773706"/>
                <a:ext cx="1304781" cy="307777"/>
              </a:xfrm>
              <a:prstGeom prst="rect">
                <a:avLst/>
              </a:prstGeom>
              <a:noFill/>
            </p:spPr>
            <p:txBody>
              <a:bodyPr wrap="none" rtlCol="0">
                <a:spAutoFit/>
              </a:bodyPr>
              <a:lstStyle/>
              <a:p>
                <a:r>
                  <a:rPr lang="en-US" dirty="0">
                    <a:solidFill>
                      <a:srgbClr val="FFFFFF"/>
                    </a:solidFill>
                    <a:ea typeface="Cambria Math" panose="02040503050406030204" pitchFamily="18" charset="0"/>
                    <a:cs typeface="Barlow Semi Condensed Light"/>
                    <a:sym typeface="Barlow Semi Condensed Light"/>
                  </a:rPr>
                  <a:t>(</a:t>
                </a:r>
                <a14:m>
                  <m:oMath xmlns:m="http://schemas.openxmlformats.org/officeDocument/2006/math">
                    <m:r>
                      <a:rPr lang="en-US" i="1" dirty="0" smtClean="0">
                        <a:solidFill>
                          <a:srgbClr val="FFFFFF"/>
                        </a:solidFill>
                        <a:latin typeface="Cambria Math" panose="02040503050406030204" pitchFamily="18" charset="0"/>
                        <a:ea typeface="Cambria Math" panose="02040503050406030204" pitchFamily="18" charset="0"/>
                        <a:cs typeface="Barlow Semi Condensed Light"/>
                        <a:sym typeface="Barlow Semi Condensed Light"/>
                      </a:rPr>
                      <m:t>9</m:t>
                    </m:r>
                    <m:r>
                      <a:rPr lang="en-US" b="0" i="1" dirty="0" smtClean="0">
                        <a:solidFill>
                          <a:srgbClr val="FFFFFF"/>
                        </a:solidFill>
                        <a:latin typeface="Cambria Math" panose="02040503050406030204" pitchFamily="18" charset="0"/>
                        <a:ea typeface="Cambria Math" panose="02040503050406030204" pitchFamily="18" charset="0"/>
                        <a:cs typeface="Barlow Semi Condensed Light"/>
                        <a:sym typeface="Barlow Semi Condensed Light"/>
                      </a:rPr>
                      <m:t>98</m:t>
                    </m:r>
                    <m:r>
                      <a:rPr lang="en-US" b="0" i="1" smtClean="0">
                        <a:solidFill>
                          <a:srgbClr val="FFFFFF"/>
                        </a:solidFill>
                        <a:latin typeface="Cambria Math" panose="02040503050406030204" pitchFamily="18" charset="0"/>
                        <a:ea typeface="Cambria Math" panose="02040503050406030204" pitchFamily="18" charset="0"/>
                        <a:cs typeface="Barlow Semi Condensed Light"/>
                        <a:sym typeface="Barlow Semi Condensed Light"/>
                      </a:rPr>
                      <m:t>−1,000)</m:t>
                    </m:r>
                    <m:r>
                      <a:rPr lang="en-US" b="0" i="1" smtClean="0">
                        <a:latin typeface="Cambria Math" panose="02040503050406030204" pitchFamily="18" charset="0"/>
                      </a:rPr>
                      <m:t> </m:t>
                    </m:r>
                  </m:oMath>
                </a14:m>
                <a:endParaRPr lang="en-US" dirty="0"/>
              </a:p>
            </p:txBody>
          </p:sp>
        </mc:Choice>
        <mc:Fallback xmlns="">
          <p:sp>
            <p:nvSpPr>
              <p:cNvPr id="15" name="TextBox 14">
                <a:extLst>
                  <a:ext uri="{FF2B5EF4-FFF2-40B4-BE49-F238E27FC236}">
                    <a16:creationId xmlns:a16="http://schemas.microsoft.com/office/drawing/2014/main" id="{DC55D159-CF61-FC29-3EFB-0C4C5C5FDDC2}"/>
                  </a:ext>
                </a:extLst>
              </p:cNvPr>
              <p:cNvSpPr txBox="1">
                <a:spLocks noRot="1" noChangeAspect="1" noMove="1" noResize="1" noEditPoints="1" noAdjustHandles="1" noChangeArrowheads="1" noChangeShapeType="1" noTextEdit="1"/>
              </p:cNvSpPr>
              <p:nvPr/>
            </p:nvSpPr>
            <p:spPr>
              <a:xfrm>
                <a:off x="3303263" y="3773706"/>
                <a:ext cx="1304781" cy="307777"/>
              </a:xfrm>
              <a:prstGeom prst="rect">
                <a:avLst/>
              </a:prstGeom>
              <a:blipFill>
                <a:blip r:embed="rId18"/>
                <a:stretch>
                  <a:fillRect l="-1942" t="-4000" b="-2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0D51D0CA-EFDE-FBF6-AC5B-41B79DA3E230}"/>
                  </a:ext>
                </a:extLst>
              </p:cNvPr>
              <p:cNvSpPr txBox="1"/>
              <p:nvPr/>
            </p:nvSpPr>
            <p:spPr>
              <a:xfrm>
                <a:off x="2728702" y="3603301"/>
                <a:ext cx="73609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800" smtClean="0">
                          <a:solidFill>
                            <a:srgbClr val="9FC5E8"/>
                          </a:solidFill>
                          <a:latin typeface="Cambria Math" panose="02040503050406030204" pitchFamily="18" charset="0"/>
                          <a:ea typeface="Sue Ellen Francisco"/>
                          <a:cs typeface="Sue Ellen Francisco"/>
                          <a:sym typeface="Barlow Semi Condensed Light"/>
                        </a:rPr>
                        <m:t>−</m:t>
                      </m:r>
                      <m:r>
                        <a:rPr lang="en-US" sz="1800" b="0" i="0" smtClean="0">
                          <a:solidFill>
                            <a:srgbClr val="9FC5E8"/>
                          </a:solidFill>
                          <a:latin typeface="Cambria Math" panose="02040503050406030204" pitchFamily="18" charset="0"/>
                          <a:ea typeface="Sue Ellen Francisco"/>
                          <a:cs typeface="Sue Ellen Francisco"/>
                          <a:sym typeface="Barlow Semi Condensed Light"/>
                        </a:rPr>
                        <m:t>2</m:t>
                      </m:r>
                      <m:r>
                        <a:rPr lang="en-US" sz="1800">
                          <a:solidFill>
                            <a:srgbClr val="9FC5E8"/>
                          </a:solidFill>
                          <a:latin typeface="Cambria Math" panose="02040503050406030204" pitchFamily="18" charset="0"/>
                          <a:ea typeface="Sue Ellen Francisco"/>
                          <a:cs typeface="Sue Ellen Francisco"/>
                          <a:sym typeface="Barlow Semi Condensed Light"/>
                        </a:rPr>
                        <m:t>=</m:t>
                      </m:r>
                      <m:r>
                        <a:rPr lang="en-US" sz="1800">
                          <a:solidFill>
                            <a:srgbClr val="9FC5E8"/>
                          </a:solidFill>
                          <a:latin typeface="Cambria Math" panose="02040503050406030204" pitchFamily="18" charset="0"/>
                          <a:ea typeface="Sue Ellen Francisco"/>
                          <a:cs typeface="Sue Ellen Francisco"/>
                        </a:rPr>
                        <m:t> </m:t>
                      </m:r>
                    </m:oMath>
                  </m:oMathPara>
                </a14:m>
                <a:endParaRPr lang="en-US" sz="1800" dirty="0">
                  <a:solidFill>
                    <a:srgbClr val="9FC5E8"/>
                  </a:solidFill>
                  <a:latin typeface="Sue Ellen Francisco"/>
                  <a:ea typeface="Sue Ellen Francisco"/>
                  <a:cs typeface="Sue Ellen Francisco"/>
                </a:endParaRPr>
              </a:p>
            </p:txBody>
          </p:sp>
        </mc:Choice>
        <mc:Fallback xmlns="">
          <p:sp>
            <p:nvSpPr>
              <p:cNvPr id="17" name="TextBox 16">
                <a:extLst>
                  <a:ext uri="{FF2B5EF4-FFF2-40B4-BE49-F238E27FC236}">
                    <a16:creationId xmlns:a16="http://schemas.microsoft.com/office/drawing/2014/main" id="{0D51D0CA-EFDE-FBF6-AC5B-41B79DA3E230}"/>
                  </a:ext>
                </a:extLst>
              </p:cNvPr>
              <p:cNvSpPr txBox="1">
                <a:spLocks noRot="1" noChangeAspect="1" noMove="1" noResize="1" noEditPoints="1" noAdjustHandles="1" noChangeArrowheads="1" noChangeShapeType="1" noTextEdit="1"/>
              </p:cNvSpPr>
              <p:nvPr/>
            </p:nvSpPr>
            <p:spPr>
              <a:xfrm>
                <a:off x="2728702" y="3603301"/>
                <a:ext cx="736099" cy="369332"/>
              </a:xfrm>
              <a:prstGeom prst="rect">
                <a:avLst/>
              </a:prstGeom>
              <a:blipFill>
                <a:blip r:embed="rId19"/>
                <a:stretch>
                  <a:fillRect b="-10000"/>
                </a:stretch>
              </a:blipFill>
            </p:spPr>
            <p:txBody>
              <a:bodyPr/>
              <a:lstStyle/>
              <a:p>
                <a:r>
                  <a:rPr lang="en-US">
                    <a:noFill/>
                  </a:rPr>
                  <a:t> </a:t>
                </a:r>
              </a:p>
            </p:txBody>
          </p:sp>
        </mc:Fallback>
      </mc:AlternateContent>
      <p:sp>
        <p:nvSpPr>
          <p:cNvPr id="18" name="Google Shape;660;p29">
            <a:extLst>
              <a:ext uri="{FF2B5EF4-FFF2-40B4-BE49-F238E27FC236}">
                <a16:creationId xmlns:a16="http://schemas.microsoft.com/office/drawing/2014/main" id="{5A8B68BE-4874-CC2F-51EE-34DE7C623603}"/>
              </a:ext>
            </a:extLst>
          </p:cNvPr>
          <p:cNvSpPr/>
          <p:nvPr/>
        </p:nvSpPr>
        <p:spPr>
          <a:xfrm>
            <a:off x="5132900" y="3164881"/>
            <a:ext cx="1438650" cy="1166027"/>
          </a:xfrm>
          <a:custGeom>
            <a:avLst/>
            <a:gdLst/>
            <a:ahLst/>
            <a:cxnLst/>
            <a:rect l="l" t="t" r="r" b="b"/>
            <a:pathLst>
              <a:path w="42121" h="23426" extrusionOk="0">
                <a:moveTo>
                  <a:pt x="22754" y="0"/>
                </a:moveTo>
                <a:cubicBezTo>
                  <a:pt x="21954" y="0"/>
                  <a:pt x="21147" y="37"/>
                  <a:pt x="20332" y="110"/>
                </a:cubicBezTo>
                <a:cubicBezTo>
                  <a:pt x="20047" y="141"/>
                  <a:pt x="20047" y="553"/>
                  <a:pt x="20332" y="553"/>
                </a:cubicBezTo>
                <a:cubicBezTo>
                  <a:pt x="20811" y="524"/>
                  <a:pt x="21294" y="510"/>
                  <a:pt x="21780" y="510"/>
                </a:cubicBezTo>
                <a:cubicBezTo>
                  <a:pt x="24507" y="510"/>
                  <a:pt x="27316" y="960"/>
                  <a:pt x="29896" y="1820"/>
                </a:cubicBezTo>
                <a:cubicBezTo>
                  <a:pt x="32937" y="2802"/>
                  <a:pt x="36198" y="4385"/>
                  <a:pt x="38004" y="7172"/>
                </a:cubicBezTo>
                <a:cubicBezTo>
                  <a:pt x="42121" y="13474"/>
                  <a:pt x="34805" y="18699"/>
                  <a:pt x="29611" y="20758"/>
                </a:cubicBezTo>
                <a:cubicBezTo>
                  <a:pt x="26395" y="22018"/>
                  <a:pt x="22944" y="22641"/>
                  <a:pt x="19498" y="22641"/>
                </a:cubicBezTo>
                <a:cubicBezTo>
                  <a:pt x="17141" y="22641"/>
                  <a:pt x="14786" y="22350"/>
                  <a:pt x="12510" y="21771"/>
                </a:cubicBezTo>
                <a:cubicBezTo>
                  <a:pt x="9628" y="21043"/>
                  <a:pt x="6461" y="19934"/>
                  <a:pt x="4213" y="17939"/>
                </a:cubicBezTo>
                <a:cubicBezTo>
                  <a:pt x="1616" y="15659"/>
                  <a:pt x="96" y="11827"/>
                  <a:pt x="2218" y="8755"/>
                </a:cubicBezTo>
                <a:cubicBezTo>
                  <a:pt x="4118" y="5937"/>
                  <a:pt x="7475" y="3910"/>
                  <a:pt x="10578" y="2707"/>
                </a:cubicBezTo>
                <a:cubicBezTo>
                  <a:pt x="13394" y="1591"/>
                  <a:pt x="16333" y="1163"/>
                  <a:pt x="19308" y="1163"/>
                </a:cubicBezTo>
                <a:cubicBezTo>
                  <a:pt x="19712" y="1163"/>
                  <a:pt x="20117" y="1171"/>
                  <a:pt x="20522" y="1186"/>
                </a:cubicBezTo>
                <a:cubicBezTo>
                  <a:pt x="20871" y="1186"/>
                  <a:pt x="20871" y="680"/>
                  <a:pt x="20522" y="648"/>
                </a:cubicBezTo>
                <a:cubicBezTo>
                  <a:pt x="19734" y="544"/>
                  <a:pt x="18928" y="493"/>
                  <a:pt x="18114" y="493"/>
                </a:cubicBezTo>
                <a:cubicBezTo>
                  <a:pt x="12257" y="493"/>
                  <a:pt x="5943" y="3135"/>
                  <a:pt x="2218" y="7584"/>
                </a:cubicBezTo>
                <a:cubicBezTo>
                  <a:pt x="222" y="9959"/>
                  <a:pt x="1" y="12714"/>
                  <a:pt x="1426" y="15501"/>
                </a:cubicBezTo>
                <a:cubicBezTo>
                  <a:pt x="2946" y="18478"/>
                  <a:pt x="5765" y="20156"/>
                  <a:pt x="8773" y="21359"/>
                </a:cubicBezTo>
                <a:cubicBezTo>
                  <a:pt x="12174" y="22730"/>
                  <a:pt x="15860" y="23426"/>
                  <a:pt x="19550" y="23426"/>
                </a:cubicBezTo>
                <a:cubicBezTo>
                  <a:pt x="22595" y="23426"/>
                  <a:pt x="25642" y="22952"/>
                  <a:pt x="28535" y="21993"/>
                </a:cubicBezTo>
                <a:cubicBezTo>
                  <a:pt x="33633" y="20314"/>
                  <a:pt x="41329" y="15976"/>
                  <a:pt x="39840" y="9452"/>
                </a:cubicBezTo>
                <a:cubicBezTo>
                  <a:pt x="39017" y="5810"/>
                  <a:pt x="35818" y="3530"/>
                  <a:pt x="32588" y="2073"/>
                </a:cubicBezTo>
                <a:cubicBezTo>
                  <a:pt x="29410" y="663"/>
                  <a:pt x="26148" y="0"/>
                  <a:pt x="22754" y="0"/>
                </a:cubicBezTo>
                <a:close/>
              </a:path>
            </a:pathLst>
          </a:custGeom>
          <a:solidFill>
            <a:srgbClr val="B6D7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135AB944-31E6-EE4A-EB04-CA963368F607}"/>
                  </a:ext>
                </a:extLst>
              </p:cNvPr>
              <p:cNvSpPr txBox="1"/>
              <p:nvPr/>
            </p:nvSpPr>
            <p:spPr>
              <a:xfrm>
                <a:off x="5334402" y="3280554"/>
                <a:ext cx="1168525" cy="307777"/>
              </a:xfrm>
              <a:prstGeom prst="rect">
                <a:avLst/>
              </a:prstGeom>
              <a:noFill/>
            </p:spPr>
            <p:txBody>
              <a:bodyPr wrap="none" rtlCol="0">
                <a:spAutoFit/>
              </a:bodyPr>
              <a:lstStyle/>
              <a:p>
                <a:r>
                  <a:rPr lang="en-US" dirty="0">
                    <a:solidFill>
                      <a:srgbClr val="FFFFFF"/>
                    </a:solidFill>
                    <a:ea typeface="Cambria Math" panose="02040503050406030204" pitchFamily="18" charset="0"/>
                    <a:cs typeface="Barlow Semi Condensed Light"/>
                    <a:sym typeface="Barlow Semi Condensed Light"/>
                  </a:rPr>
                  <a:t>(</a:t>
                </a:r>
                <a14:m>
                  <m:oMath xmlns:m="http://schemas.openxmlformats.org/officeDocument/2006/math">
                    <m:r>
                      <a:rPr lang="en-US" i="1" dirty="0" smtClean="0">
                        <a:solidFill>
                          <a:srgbClr val="FFFFFF"/>
                        </a:solidFill>
                        <a:latin typeface="Cambria Math" panose="02040503050406030204" pitchFamily="18" charset="0"/>
                        <a:ea typeface="Cambria Math" panose="02040503050406030204" pitchFamily="18" charset="0"/>
                        <a:cs typeface="Barlow Semi Condensed Light"/>
                        <a:sym typeface="Barlow Semi Condensed Light"/>
                      </a:rPr>
                      <m:t>1</m:t>
                    </m:r>
                    <m:r>
                      <a:rPr lang="en-US" b="0" i="1" dirty="0" smtClean="0">
                        <a:solidFill>
                          <a:srgbClr val="FFFFFF"/>
                        </a:solidFill>
                        <a:latin typeface="Cambria Math" panose="02040503050406030204" pitchFamily="18" charset="0"/>
                        <a:ea typeface="Cambria Math" panose="02040503050406030204" pitchFamily="18" charset="0"/>
                        <a:cs typeface="Barlow Semi Condensed Light"/>
                        <a:sym typeface="Barlow Semi Condensed Light"/>
                      </a:rPr>
                      <m:t>06</m:t>
                    </m:r>
                    <m:r>
                      <a:rPr lang="en-US" b="0" i="1" smtClean="0">
                        <a:solidFill>
                          <a:srgbClr val="FFFFFF"/>
                        </a:solidFill>
                        <a:latin typeface="Cambria Math" panose="02040503050406030204" pitchFamily="18" charset="0"/>
                        <a:ea typeface="Cambria Math" panose="02040503050406030204" pitchFamily="18" charset="0"/>
                        <a:cs typeface="Barlow Semi Condensed Light"/>
                        <a:sym typeface="Barlow Semi Condensed Light"/>
                      </a:rPr>
                      <m:t>−311)</m:t>
                    </m:r>
                    <m:r>
                      <a:rPr lang="en-US" b="0" i="1" smtClean="0">
                        <a:latin typeface="Cambria Math" panose="02040503050406030204" pitchFamily="18" charset="0"/>
                      </a:rPr>
                      <m:t> </m:t>
                    </m:r>
                  </m:oMath>
                </a14:m>
                <a:endParaRPr lang="en-US" dirty="0"/>
              </a:p>
            </p:txBody>
          </p:sp>
        </mc:Choice>
        <mc:Fallback xmlns="">
          <p:sp>
            <p:nvSpPr>
              <p:cNvPr id="19" name="TextBox 18">
                <a:extLst>
                  <a:ext uri="{FF2B5EF4-FFF2-40B4-BE49-F238E27FC236}">
                    <a16:creationId xmlns:a16="http://schemas.microsoft.com/office/drawing/2014/main" id="{135AB944-31E6-EE4A-EB04-CA963368F607}"/>
                  </a:ext>
                </a:extLst>
              </p:cNvPr>
              <p:cNvSpPr txBox="1">
                <a:spLocks noRot="1" noChangeAspect="1" noMove="1" noResize="1" noEditPoints="1" noAdjustHandles="1" noChangeArrowheads="1" noChangeShapeType="1" noTextEdit="1"/>
              </p:cNvSpPr>
              <p:nvPr/>
            </p:nvSpPr>
            <p:spPr>
              <a:xfrm>
                <a:off x="5334402" y="3280554"/>
                <a:ext cx="1168525" cy="307777"/>
              </a:xfrm>
              <a:prstGeom prst="rect">
                <a:avLst/>
              </a:prstGeom>
              <a:blipFill>
                <a:blip r:embed="rId20"/>
                <a:stretch>
                  <a:fillRect l="-2151" t="-4000" b="-2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C21DF9B6-6EDD-AE12-FD83-03ABB24010A4}"/>
                  </a:ext>
                </a:extLst>
              </p:cNvPr>
              <p:cNvSpPr txBox="1"/>
              <p:nvPr/>
            </p:nvSpPr>
            <p:spPr>
              <a:xfrm>
                <a:off x="5132899" y="3476848"/>
                <a:ext cx="969753" cy="307777"/>
              </a:xfrm>
              <a:prstGeom prst="rect">
                <a:avLst/>
              </a:prstGeom>
              <a:noFill/>
            </p:spPr>
            <p:txBody>
              <a:bodyPr wrap="none" rtlCol="0">
                <a:spAutoFit/>
              </a:bodyPr>
              <a:lstStyle/>
              <a:p>
                <a:r>
                  <a:rPr lang="en-US" dirty="0">
                    <a:solidFill>
                      <a:srgbClr val="FFFFFF"/>
                    </a:solidFill>
                    <a:ea typeface="Cambria Math" panose="02040503050406030204" pitchFamily="18" charset="0"/>
                    <a:cs typeface="Barlow Semi Condensed Light"/>
                    <a:sym typeface="Barlow Semi Condensed Light"/>
                  </a:rPr>
                  <a:t>(</a:t>
                </a:r>
                <a14:m>
                  <m:oMath xmlns:m="http://schemas.openxmlformats.org/officeDocument/2006/math">
                    <m:r>
                      <a:rPr lang="en-US" i="1" dirty="0">
                        <a:solidFill>
                          <a:srgbClr val="FFFFFF"/>
                        </a:solidFill>
                        <a:latin typeface="Cambria Math" panose="02040503050406030204" pitchFamily="18" charset="0"/>
                        <a:ea typeface="Cambria Math" panose="02040503050406030204" pitchFamily="18" charset="0"/>
                        <a:cs typeface="Barlow Semi Condensed Light"/>
                        <a:sym typeface="Barlow Semi Condensed Light"/>
                      </a:rPr>
                      <m:t>0</m:t>
                    </m:r>
                    <m:r>
                      <a:rPr lang="en-US" b="0" i="1" smtClean="0">
                        <a:solidFill>
                          <a:srgbClr val="FFFFFF"/>
                        </a:solidFill>
                        <a:latin typeface="Cambria Math" panose="02040503050406030204" pitchFamily="18" charset="0"/>
                        <a:ea typeface="Cambria Math" panose="02040503050406030204" pitchFamily="18" charset="0"/>
                        <a:cs typeface="Barlow Semi Condensed Light"/>
                        <a:sym typeface="Barlow Semi Condensed Light"/>
                      </a:rPr>
                      <m:t>−105)</m:t>
                    </m:r>
                    <m:r>
                      <a:rPr lang="en-US" b="0" i="1" smtClean="0">
                        <a:latin typeface="Cambria Math" panose="02040503050406030204" pitchFamily="18" charset="0"/>
                      </a:rPr>
                      <m:t> </m:t>
                    </m:r>
                  </m:oMath>
                </a14:m>
                <a:endParaRPr lang="en-US" dirty="0"/>
              </a:p>
            </p:txBody>
          </p:sp>
        </mc:Choice>
        <mc:Fallback xmlns="">
          <p:sp>
            <p:nvSpPr>
              <p:cNvPr id="20" name="TextBox 19">
                <a:extLst>
                  <a:ext uri="{FF2B5EF4-FFF2-40B4-BE49-F238E27FC236}">
                    <a16:creationId xmlns:a16="http://schemas.microsoft.com/office/drawing/2014/main" id="{C21DF9B6-6EDD-AE12-FD83-03ABB24010A4}"/>
                  </a:ext>
                </a:extLst>
              </p:cNvPr>
              <p:cNvSpPr txBox="1">
                <a:spLocks noRot="1" noChangeAspect="1" noMove="1" noResize="1" noEditPoints="1" noAdjustHandles="1" noChangeArrowheads="1" noChangeShapeType="1" noTextEdit="1"/>
              </p:cNvSpPr>
              <p:nvPr/>
            </p:nvSpPr>
            <p:spPr>
              <a:xfrm>
                <a:off x="5132899" y="3476848"/>
                <a:ext cx="969753" cy="307777"/>
              </a:xfrm>
              <a:prstGeom prst="rect">
                <a:avLst/>
              </a:prstGeom>
              <a:blipFill>
                <a:blip r:embed="rId21"/>
                <a:stretch>
                  <a:fillRect l="-2597" t="-3846" b="-153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6319412C-8A46-E32C-FB89-461CF7015332}"/>
                  </a:ext>
                </a:extLst>
              </p:cNvPr>
              <p:cNvSpPr txBox="1"/>
              <p:nvPr/>
            </p:nvSpPr>
            <p:spPr>
              <a:xfrm>
                <a:off x="5224506" y="3682638"/>
                <a:ext cx="1304781" cy="307777"/>
              </a:xfrm>
              <a:prstGeom prst="rect">
                <a:avLst/>
              </a:prstGeom>
              <a:noFill/>
            </p:spPr>
            <p:txBody>
              <a:bodyPr wrap="none" rtlCol="0">
                <a:spAutoFit/>
              </a:bodyPr>
              <a:lstStyle/>
              <a:p>
                <a:r>
                  <a:rPr lang="en-US" dirty="0">
                    <a:solidFill>
                      <a:srgbClr val="FFFFFF"/>
                    </a:solidFill>
                    <a:ea typeface="Cambria Math" panose="02040503050406030204" pitchFamily="18" charset="0"/>
                    <a:cs typeface="Barlow Semi Condensed Light"/>
                    <a:sym typeface="Barlow Semi Condensed Light"/>
                  </a:rPr>
                  <a:t>(</a:t>
                </a:r>
                <a14:m>
                  <m:oMath xmlns:m="http://schemas.openxmlformats.org/officeDocument/2006/math">
                    <m:r>
                      <a:rPr lang="en-US" i="1" dirty="0">
                        <a:solidFill>
                          <a:srgbClr val="FFFFFF"/>
                        </a:solidFill>
                        <a:latin typeface="Cambria Math" panose="02040503050406030204" pitchFamily="18" charset="0"/>
                        <a:ea typeface="Cambria Math" panose="02040503050406030204" pitchFamily="18" charset="0"/>
                        <a:cs typeface="Barlow Semi Condensed Light"/>
                        <a:sym typeface="Barlow Semi Condensed Light"/>
                      </a:rPr>
                      <m:t>9</m:t>
                    </m:r>
                    <m:r>
                      <a:rPr lang="en-US" b="0" i="1" dirty="0" smtClean="0">
                        <a:solidFill>
                          <a:srgbClr val="FFFFFF"/>
                        </a:solidFill>
                        <a:latin typeface="Cambria Math" panose="02040503050406030204" pitchFamily="18" charset="0"/>
                        <a:ea typeface="Cambria Math" panose="02040503050406030204" pitchFamily="18" charset="0"/>
                        <a:cs typeface="Barlow Semi Condensed Light"/>
                        <a:sym typeface="Barlow Semi Condensed Light"/>
                      </a:rPr>
                      <m:t>99</m:t>
                    </m:r>
                    <m:r>
                      <a:rPr lang="en-US" b="0" i="1" smtClean="0">
                        <a:solidFill>
                          <a:srgbClr val="FFFFFF"/>
                        </a:solidFill>
                        <a:latin typeface="Cambria Math" panose="02040503050406030204" pitchFamily="18" charset="0"/>
                        <a:ea typeface="Cambria Math" panose="02040503050406030204" pitchFamily="18" charset="0"/>
                        <a:cs typeface="Barlow Semi Condensed Light"/>
                        <a:sym typeface="Barlow Semi Condensed Light"/>
                      </a:rPr>
                      <m:t>−1,004)</m:t>
                    </m:r>
                    <m:r>
                      <a:rPr lang="en-US" b="0" i="1" smtClean="0">
                        <a:latin typeface="Cambria Math" panose="02040503050406030204" pitchFamily="18" charset="0"/>
                      </a:rPr>
                      <m:t> </m:t>
                    </m:r>
                  </m:oMath>
                </a14:m>
                <a:endParaRPr lang="en-US" dirty="0"/>
              </a:p>
            </p:txBody>
          </p:sp>
        </mc:Choice>
        <mc:Fallback xmlns="">
          <p:sp>
            <p:nvSpPr>
              <p:cNvPr id="21" name="TextBox 20">
                <a:extLst>
                  <a:ext uri="{FF2B5EF4-FFF2-40B4-BE49-F238E27FC236}">
                    <a16:creationId xmlns:a16="http://schemas.microsoft.com/office/drawing/2014/main" id="{6319412C-8A46-E32C-FB89-461CF7015332}"/>
                  </a:ext>
                </a:extLst>
              </p:cNvPr>
              <p:cNvSpPr txBox="1">
                <a:spLocks noRot="1" noChangeAspect="1" noMove="1" noResize="1" noEditPoints="1" noAdjustHandles="1" noChangeArrowheads="1" noChangeShapeType="1" noTextEdit="1"/>
              </p:cNvSpPr>
              <p:nvPr/>
            </p:nvSpPr>
            <p:spPr>
              <a:xfrm>
                <a:off x="5224506" y="3682638"/>
                <a:ext cx="1304781" cy="307777"/>
              </a:xfrm>
              <a:prstGeom prst="rect">
                <a:avLst/>
              </a:prstGeom>
              <a:blipFill>
                <a:blip r:embed="rId22"/>
                <a:stretch>
                  <a:fillRect l="-1923" t="-3846" b="-1923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C4676F6F-2F25-68FB-B276-C5380789ADAF}"/>
                  </a:ext>
                </a:extLst>
              </p:cNvPr>
              <p:cNvSpPr txBox="1"/>
              <p:nvPr/>
            </p:nvSpPr>
            <p:spPr>
              <a:xfrm>
                <a:off x="5267962" y="3888018"/>
                <a:ext cx="1069139" cy="307777"/>
              </a:xfrm>
              <a:prstGeom prst="rect">
                <a:avLst/>
              </a:prstGeom>
              <a:noFill/>
            </p:spPr>
            <p:txBody>
              <a:bodyPr wrap="none" rtlCol="0">
                <a:spAutoFit/>
              </a:bodyPr>
              <a:lstStyle/>
              <a:p>
                <a:r>
                  <a:rPr lang="en-US" dirty="0">
                    <a:solidFill>
                      <a:srgbClr val="FFFFFF"/>
                    </a:solidFill>
                    <a:ea typeface="Cambria Math" panose="02040503050406030204" pitchFamily="18" charset="0"/>
                    <a:cs typeface="Barlow Semi Condensed Light"/>
                    <a:sym typeface="Barlow Semi Condensed Light"/>
                  </a:rPr>
                  <a:t>(</a:t>
                </a:r>
                <a14:m>
                  <m:oMath xmlns:m="http://schemas.openxmlformats.org/officeDocument/2006/math">
                    <m:r>
                      <a:rPr lang="en-US" i="1" dirty="0" smtClean="0">
                        <a:solidFill>
                          <a:srgbClr val="FFFFFF"/>
                        </a:solidFill>
                        <a:latin typeface="Cambria Math" panose="02040503050406030204" pitchFamily="18" charset="0"/>
                        <a:ea typeface="Cambria Math" panose="02040503050406030204" pitchFamily="18" charset="0"/>
                        <a:cs typeface="Barlow Semi Condensed Light"/>
                        <a:sym typeface="Barlow Semi Condensed Light"/>
                      </a:rPr>
                      <m:t>3</m:t>
                    </m:r>
                    <m:r>
                      <a:rPr lang="en-US" b="0" i="1" dirty="0" smtClean="0">
                        <a:solidFill>
                          <a:srgbClr val="FFFFFF"/>
                        </a:solidFill>
                        <a:latin typeface="Cambria Math" panose="02040503050406030204" pitchFamily="18" charset="0"/>
                        <a:ea typeface="Cambria Math" panose="02040503050406030204" pitchFamily="18" charset="0"/>
                        <a:cs typeface="Barlow Semi Condensed Light"/>
                        <a:sym typeface="Barlow Semi Condensed Light"/>
                      </a:rPr>
                      <m:t>4</m:t>
                    </m:r>
                    <m:r>
                      <a:rPr lang="en-US" b="0" i="1" smtClean="0">
                        <a:solidFill>
                          <a:srgbClr val="FFFFFF"/>
                        </a:solidFill>
                        <a:latin typeface="Cambria Math" panose="02040503050406030204" pitchFamily="18" charset="0"/>
                        <a:ea typeface="Cambria Math" panose="02040503050406030204" pitchFamily="18" charset="0"/>
                        <a:cs typeface="Barlow Semi Condensed Light"/>
                        <a:sym typeface="Barlow Semi Condensed Light"/>
                      </a:rPr>
                      <m:t>−139)</m:t>
                    </m:r>
                    <m:r>
                      <a:rPr lang="en-US" b="0" i="1" smtClean="0">
                        <a:latin typeface="Cambria Math" panose="02040503050406030204" pitchFamily="18" charset="0"/>
                      </a:rPr>
                      <m:t> </m:t>
                    </m:r>
                  </m:oMath>
                </a14:m>
                <a:endParaRPr lang="en-US" dirty="0"/>
              </a:p>
            </p:txBody>
          </p:sp>
        </mc:Choice>
        <mc:Fallback xmlns="">
          <p:sp>
            <p:nvSpPr>
              <p:cNvPr id="22" name="TextBox 21">
                <a:extLst>
                  <a:ext uri="{FF2B5EF4-FFF2-40B4-BE49-F238E27FC236}">
                    <a16:creationId xmlns:a16="http://schemas.microsoft.com/office/drawing/2014/main" id="{C4676F6F-2F25-68FB-B276-C5380789ADAF}"/>
                  </a:ext>
                </a:extLst>
              </p:cNvPr>
              <p:cNvSpPr txBox="1">
                <a:spLocks noRot="1" noChangeAspect="1" noMove="1" noResize="1" noEditPoints="1" noAdjustHandles="1" noChangeArrowheads="1" noChangeShapeType="1" noTextEdit="1"/>
              </p:cNvSpPr>
              <p:nvPr/>
            </p:nvSpPr>
            <p:spPr>
              <a:xfrm>
                <a:off x="5267962" y="3888018"/>
                <a:ext cx="1069139" cy="307777"/>
              </a:xfrm>
              <a:prstGeom prst="rect">
                <a:avLst/>
              </a:prstGeom>
              <a:blipFill>
                <a:blip r:embed="rId23"/>
                <a:stretch>
                  <a:fillRect l="-1163" t="-4000" b="-2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C73149A7-412D-59DE-921A-9486065873D5}"/>
                  </a:ext>
                </a:extLst>
              </p:cNvPr>
              <p:cNvSpPr txBox="1"/>
              <p:nvPr/>
            </p:nvSpPr>
            <p:spPr>
              <a:xfrm>
                <a:off x="4385000" y="3232429"/>
                <a:ext cx="99257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800" smtClean="0">
                          <a:solidFill>
                            <a:srgbClr val="B6D7A8"/>
                          </a:solidFill>
                          <a:latin typeface="Cambria Math" panose="02040503050406030204" pitchFamily="18" charset="0"/>
                          <a:ea typeface="Sue Ellen Francisco"/>
                          <a:cs typeface="Sue Ellen Francisco"/>
                          <a:sym typeface="Barlow Semi Condensed Light"/>
                        </a:rPr>
                        <m:t>−1</m:t>
                      </m:r>
                      <m:r>
                        <a:rPr lang="en-US" sz="1800" b="0" i="0" smtClean="0">
                          <a:solidFill>
                            <a:srgbClr val="B6D7A8"/>
                          </a:solidFill>
                          <a:latin typeface="Cambria Math" panose="02040503050406030204" pitchFamily="18" charset="0"/>
                          <a:ea typeface="Sue Ellen Francisco"/>
                          <a:cs typeface="Sue Ellen Francisco"/>
                          <a:sym typeface="Barlow Semi Condensed Light"/>
                        </a:rPr>
                        <m:t>0</m:t>
                      </m:r>
                      <m:r>
                        <a:rPr lang="en-US" sz="1800">
                          <a:solidFill>
                            <a:srgbClr val="B6D7A8"/>
                          </a:solidFill>
                          <a:latin typeface="Cambria Math" panose="02040503050406030204" pitchFamily="18" charset="0"/>
                          <a:ea typeface="Sue Ellen Francisco"/>
                          <a:cs typeface="Sue Ellen Francisco"/>
                          <a:sym typeface="Barlow Semi Condensed Light"/>
                        </a:rPr>
                        <m:t>5=</m:t>
                      </m:r>
                      <m:r>
                        <a:rPr lang="en-US" sz="1800">
                          <a:solidFill>
                            <a:srgbClr val="B6D7A8"/>
                          </a:solidFill>
                          <a:latin typeface="Cambria Math" panose="02040503050406030204" pitchFamily="18" charset="0"/>
                          <a:ea typeface="Sue Ellen Francisco"/>
                          <a:cs typeface="Sue Ellen Francisco"/>
                        </a:rPr>
                        <m:t> </m:t>
                      </m:r>
                    </m:oMath>
                  </m:oMathPara>
                </a14:m>
                <a:endParaRPr lang="en-US" sz="1800" dirty="0">
                  <a:solidFill>
                    <a:srgbClr val="B6D7A8"/>
                  </a:solidFill>
                  <a:latin typeface="Sue Ellen Francisco"/>
                  <a:ea typeface="Sue Ellen Francisco"/>
                  <a:cs typeface="Sue Ellen Francisco"/>
                </a:endParaRPr>
              </a:p>
            </p:txBody>
          </p:sp>
        </mc:Choice>
        <mc:Fallback xmlns="">
          <p:sp>
            <p:nvSpPr>
              <p:cNvPr id="23" name="TextBox 22">
                <a:extLst>
                  <a:ext uri="{FF2B5EF4-FFF2-40B4-BE49-F238E27FC236}">
                    <a16:creationId xmlns:a16="http://schemas.microsoft.com/office/drawing/2014/main" id="{C73149A7-412D-59DE-921A-9486065873D5}"/>
                  </a:ext>
                </a:extLst>
              </p:cNvPr>
              <p:cNvSpPr txBox="1">
                <a:spLocks noRot="1" noChangeAspect="1" noMove="1" noResize="1" noEditPoints="1" noAdjustHandles="1" noChangeArrowheads="1" noChangeShapeType="1" noTextEdit="1"/>
              </p:cNvSpPr>
              <p:nvPr/>
            </p:nvSpPr>
            <p:spPr>
              <a:xfrm>
                <a:off x="4385000" y="3232429"/>
                <a:ext cx="992579" cy="369332"/>
              </a:xfrm>
              <a:prstGeom prst="rect">
                <a:avLst/>
              </a:prstGeom>
              <a:blipFill>
                <a:blip r:embed="rId24"/>
                <a:stretch>
                  <a:fillRect b="-10000"/>
                </a:stretch>
              </a:blipFill>
            </p:spPr>
            <p:txBody>
              <a:bodyPr/>
              <a:lstStyle/>
              <a:p>
                <a:r>
                  <a:rPr lang="en-US">
                    <a:noFill/>
                  </a:rPr>
                  <a:t> </a:t>
                </a:r>
              </a:p>
            </p:txBody>
          </p:sp>
        </mc:Fallback>
      </mc:AlternateContent>
      <p:sp>
        <p:nvSpPr>
          <p:cNvPr id="24" name="Google Shape;661;p29">
            <a:extLst>
              <a:ext uri="{FF2B5EF4-FFF2-40B4-BE49-F238E27FC236}">
                <a16:creationId xmlns:a16="http://schemas.microsoft.com/office/drawing/2014/main" id="{E98E3366-0C62-4BF0-91DE-6893DC1CD51F}"/>
              </a:ext>
            </a:extLst>
          </p:cNvPr>
          <p:cNvSpPr/>
          <p:nvPr/>
        </p:nvSpPr>
        <p:spPr>
          <a:xfrm>
            <a:off x="7193266" y="3075697"/>
            <a:ext cx="1277283" cy="1166026"/>
          </a:xfrm>
          <a:custGeom>
            <a:avLst/>
            <a:gdLst/>
            <a:ahLst/>
            <a:cxnLst/>
            <a:rect l="l" t="t" r="r" b="b"/>
            <a:pathLst>
              <a:path w="37086" h="23664" extrusionOk="0">
                <a:moveTo>
                  <a:pt x="20106" y="719"/>
                </a:moveTo>
                <a:cubicBezTo>
                  <a:pt x="25169" y="719"/>
                  <a:pt x="30845" y="2499"/>
                  <a:pt x="33950" y="6463"/>
                </a:cubicBezTo>
                <a:cubicBezTo>
                  <a:pt x="35660" y="8680"/>
                  <a:pt x="36547" y="11562"/>
                  <a:pt x="35660" y="14285"/>
                </a:cubicBezTo>
                <a:cubicBezTo>
                  <a:pt x="34805" y="17009"/>
                  <a:pt x="32493" y="18972"/>
                  <a:pt x="29991" y="20175"/>
                </a:cubicBezTo>
                <a:cubicBezTo>
                  <a:pt x="26391" y="21945"/>
                  <a:pt x="22502" y="22814"/>
                  <a:pt x="18578" y="22814"/>
                </a:cubicBezTo>
                <a:cubicBezTo>
                  <a:pt x="16394" y="22814"/>
                  <a:pt x="14198" y="22545"/>
                  <a:pt x="12035" y="22012"/>
                </a:cubicBezTo>
                <a:cubicBezTo>
                  <a:pt x="9217" y="21316"/>
                  <a:pt x="6335" y="20429"/>
                  <a:pt x="4435" y="18085"/>
                </a:cubicBezTo>
                <a:cubicBezTo>
                  <a:pt x="2566" y="15805"/>
                  <a:pt x="1964" y="12670"/>
                  <a:pt x="2883" y="9883"/>
                </a:cubicBezTo>
                <a:cubicBezTo>
                  <a:pt x="3928" y="6748"/>
                  <a:pt x="6525" y="4784"/>
                  <a:pt x="9407" y="3423"/>
                </a:cubicBezTo>
                <a:cubicBezTo>
                  <a:pt x="12605" y="1871"/>
                  <a:pt x="15962" y="857"/>
                  <a:pt x="19509" y="857"/>
                </a:cubicBezTo>
                <a:cubicBezTo>
                  <a:pt x="19617" y="857"/>
                  <a:pt x="19685" y="798"/>
                  <a:pt x="19711" y="722"/>
                </a:cubicBezTo>
                <a:lnTo>
                  <a:pt x="19711" y="722"/>
                </a:lnTo>
                <a:cubicBezTo>
                  <a:pt x="19842" y="720"/>
                  <a:pt x="19974" y="719"/>
                  <a:pt x="20106" y="719"/>
                </a:cubicBezTo>
                <a:close/>
                <a:moveTo>
                  <a:pt x="20976" y="1"/>
                </a:moveTo>
                <a:cubicBezTo>
                  <a:pt x="19922" y="1"/>
                  <a:pt x="18895" y="95"/>
                  <a:pt x="17926" y="287"/>
                </a:cubicBezTo>
                <a:cubicBezTo>
                  <a:pt x="17881" y="296"/>
                  <a:pt x="17843" y="314"/>
                  <a:pt x="17813" y="338"/>
                </a:cubicBezTo>
                <a:lnTo>
                  <a:pt x="17813" y="338"/>
                </a:lnTo>
                <a:cubicBezTo>
                  <a:pt x="15070" y="398"/>
                  <a:pt x="12378" y="1306"/>
                  <a:pt x="9882" y="2409"/>
                </a:cubicBezTo>
                <a:cubicBezTo>
                  <a:pt x="7158" y="3613"/>
                  <a:pt x="4466" y="5228"/>
                  <a:pt x="2978" y="7888"/>
                </a:cubicBezTo>
                <a:cubicBezTo>
                  <a:pt x="1" y="13145"/>
                  <a:pt x="2661" y="19479"/>
                  <a:pt x="8108" y="21664"/>
                </a:cubicBezTo>
                <a:cubicBezTo>
                  <a:pt x="11463" y="23006"/>
                  <a:pt x="14917" y="23663"/>
                  <a:pt x="18374" y="23663"/>
                </a:cubicBezTo>
                <a:cubicBezTo>
                  <a:pt x="21932" y="23663"/>
                  <a:pt x="25492" y="22966"/>
                  <a:pt x="28946" y="21601"/>
                </a:cubicBezTo>
                <a:cubicBezTo>
                  <a:pt x="31702" y="20492"/>
                  <a:pt x="34393" y="18750"/>
                  <a:pt x="35819" y="16059"/>
                </a:cubicBezTo>
                <a:cubicBezTo>
                  <a:pt x="37085" y="13652"/>
                  <a:pt x="36959" y="10801"/>
                  <a:pt x="35914" y="8363"/>
                </a:cubicBezTo>
                <a:cubicBezTo>
                  <a:pt x="33630" y="2962"/>
                  <a:pt x="26878" y="1"/>
                  <a:pt x="20976" y="1"/>
                </a:cubicBezTo>
                <a:close/>
              </a:path>
            </a:pathLst>
          </a:custGeom>
          <a:solidFill>
            <a:srgbClr val="D5A6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25E10633-731B-428B-A1DC-17A62CFC9DB2}"/>
                  </a:ext>
                </a:extLst>
              </p:cNvPr>
              <p:cNvSpPr txBox="1"/>
              <p:nvPr/>
            </p:nvSpPr>
            <p:spPr>
              <a:xfrm>
                <a:off x="7434324" y="3162109"/>
                <a:ext cx="599010"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solidFill>
                                <a:srgbClr val="FFFFFF"/>
                              </a:solidFill>
                              <a:latin typeface="Cambria Math" panose="02040503050406030204" pitchFamily="18" charset="0"/>
                              <a:ea typeface="Cambria Math" panose="02040503050406030204" pitchFamily="18" charset="0"/>
                              <a:cs typeface="Barlow Semi Condensed Light"/>
                              <a:sym typeface="Barlow Semi Condensed Light"/>
                            </a:rPr>
                          </m:ctrlPr>
                        </m:dPr>
                        <m:e>
                          <m:r>
                            <a:rPr lang="en-US" b="0" i="1" smtClean="0">
                              <a:solidFill>
                                <a:srgbClr val="FFFFFF"/>
                              </a:solidFill>
                              <a:latin typeface="Cambria Math" panose="02040503050406030204" pitchFamily="18" charset="0"/>
                              <a:ea typeface="Cambria Math" panose="02040503050406030204" pitchFamily="18" charset="0"/>
                              <a:cs typeface="Barlow Semi Condensed Light"/>
                              <a:sym typeface="Barlow Semi Condensed Light"/>
                            </a:rPr>
                            <m:t>1,0</m:t>
                          </m:r>
                        </m:e>
                      </m:d>
                    </m:oMath>
                  </m:oMathPara>
                </a14:m>
                <a:endParaRPr lang="en-US" dirty="0"/>
              </a:p>
            </p:txBody>
          </p:sp>
        </mc:Choice>
        <mc:Fallback xmlns="">
          <p:sp>
            <p:nvSpPr>
              <p:cNvPr id="25" name="TextBox 24">
                <a:extLst>
                  <a:ext uri="{FF2B5EF4-FFF2-40B4-BE49-F238E27FC236}">
                    <a16:creationId xmlns:a16="http://schemas.microsoft.com/office/drawing/2014/main" id="{25E10633-731B-428B-A1DC-17A62CFC9DB2}"/>
                  </a:ext>
                </a:extLst>
              </p:cNvPr>
              <p:cNvSpPr txBox="1">
                <a:spLocks noRot="1" noChangeAspect="1" noMove="1" noResize="1" noEditPoints="1" noAdjustHandles="1" noChangeArrowheads="1" noChangeShapeType="1" noTextEdit="1"/>
              </p:cNvSpPr>
              <p:nvPr/>
            </p:nvSpPr>
            <p:spPr>
              <a:xfrm>
                <a:off x="7434324" y="3162109"/>
                <a:ext cx="599010" cy="307777"/>
              </a:xfrm>
              <a:prstGeom prst="rect">
                <a:avLst/>
              </a:prstGeom>
              <a:blipFill>
                <a:blip r:embed="rId2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35E775FB-4F54-9BA6-3B4C-828A6A115478}"/>
                  </a:ext>
                </a:extLst>
              </p:cNvPr>
              <p:cNvSpPr txBox="1"/>
              <p:nvPr/>
            </p:nvSpPr>
            <p:spPr>
              <a:xfrm>
                <a:off x="7819006" y="3234294"/>
                <a:ext cx="599010"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solidFill>
                                <a:srgbClr val="FFFFFF"/>
                              </a:solidFill>
                              <a:latin typeface="Cambria Math" panose="02040503050406030204" pitchFamily="18" charset="0"/>
                              <a:ea typeface="Cambria Math" panose="02040503050406030204" pitchFamily="18" charset="0"/>
                              <a:cs typeface="Barlow Semi Condensed Light"/>
                              <a:sym typeface="Barlow Semi Condensed Light"/>
                            </a:rPr>
                          </m:ctrlPr>
                        </m:dPr>
                        <m:e>
                          <m:r>
                            <a:rPr lang="en-US" b="0" i="1" smtClean="0">
                              <a:solidFill>
                                <a:srgbClr val="FFFFFF"/>
                              </a:solidFill>
                              <a:latin typeface="Cambria Math" panose="02040503050406030204" pitchFamily="18" charset="0"/>
                              <a:ea typeface="Cambria Math" panose="02040503050406030204" pitchFamily="18" charset="0"/>
                              <a:cs typeface="Barlow Semi Condensed Light"/>
                              <a:sym typeface="Barlow Semi Condensed Light"/>
                            </a:rPr>
                            <m:t>8,7</m:t>
                          </m:r>
                        </m:e>
                      </m:d>
                    </m:oMath>
                  </m:oMathPara>
                </a14:m>
                <a:endParaRPr lang="en-US" dirty="0"/>
              </a:p>
            </p:txBody>
          </p:sp>
        </mc:Choice>
        <mc:Fallback xmlns="">
          <p:sp>
            <p:nvSpPr>
              <p:cNvPr id="26" name="TextBox 25">
                <a:extLst>
                  <a:ext uri="{FF2B5EF4-FFF2-40B4-BE49-F238E27FC236}">
                    <a16:creationId xmlns:a16="http://schemas.microsoft.com/office/drawing/2014/main" id="{35E775FB-4F54-9BA6-3B4C-828A6A115478}"/>
                  </a:ext>
                </a:extLst>
              </p:cNvPr>
              <p:cNvSpPr txBox="1">
                <a:spLocks noRot="1" noChangeAspect="1" noMove="1" noResize="1" noEditPoints="1" noAdjustHandles="1" noChangeArrowheads="1" noChangeShapeType="1" noTextEdit="1"/>
              </p:cNvSpPr>
              <p:nvPr/>
            </p:nvSpPr>
            <p:spPr>
              <a:xfrm>
                <a:off x="7819006" y="3234294"/>
                <a:ext cx="599010" cy="307777"/>
              </a:xfrm>
              <a:prstGeom prst="rect">
                <a:avLst/>
              </a:prstGeom>
              <a:blipFill>
                <a:blip r:embed="rId2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675E64A1-C91D-D5D4-2D64-5B948279A48E}"/>
                  </a:ext>
                </a:extLst>
              </p:cNvPr>
              <p:cNvSpPr txBox="1"/>
              <p:nvPr/>
            </p:nvSpPr>
            <p:spPr>
              <a:xfrm>
                <a:off x="7268057" y="3401902"/>
                <a:ext cx="797782"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solidFill>
                                <a:srgbClr val="FFFFFF"/>
                              </a:solidFill>
                              <a:latin typeface="Cambria Math" panose="02040503050406030204" pitchFamily="18" charset="0"/>
                              <a:ea typeface="Cambria Math" panose="02040503050406030204" pitchFamily="18" charset="0"/>
                              <a:cs typeface="Barlow Semi Condensed Light"/>
                              <a:sym typeface="Barlow Semi Condensed Light"/>
                            </a:rPr>
                          </m:ctrlPr>
                        </m:dPr>
                        <m:e>
                          <m:r>
                            <a:rPr lang="en-US" b="0" i="1" smtClean="0">
                              <a:solidFill>
                                <a:srgbClr val="FFFFFF"/>
                              </a:solidFill>
                              <a:latin typeface="Cambria Math" panose="02040503050406030204" pitchFamily="18" charset="0"/>
                              <a:ea typeface="Cambria Math" panose="02040503050406030204" pitchFamily="18" charset="0"/>
                              <a:cs typeface="Barlow Semi Condensed Light"/>
                              <a:sym typeface="Barlow Semi Condensed Light"/>
                            </a:rPr>
                            <m:t>20,19</m:t>
                          </m:r>
                        </m:e>
                      </m:d>
                    </m:oMath>
                  </m:oMathPara>
                </a14:m>
                <a:endParaRPr lang="en-US" dirty="0"/>
              </a:p>
            </p:txBody>
          </p:sp>
        </mc:Choice>
        <mc:Fallback xmlns="">
          <p:sp>
            <p:nvSpPr>
              <p:cNvPr id="27" name="TextBox 26">
                <a:extLst>
                  <a:ext uri="{FF2B5EF4-FFF2-40B4-BE49-F238E27FC236}">
                    <a16:creationId xmlns:a16="http://schemas.microsoft.com/office/drawing/2014/main" id="{675E64A1-C91D-D5D4-2D64-5B948279A48E}"/>
                  </a:ext>
                </a:extLst>
              </p:cNvPr>
              <p:cNvSpPr txBox="1">
                <a:spLocks noRot="1" noChangeAspect="1" noMove="1" noResize="1" noEditPoints="1" noAdjustHandles="1" noChangeArrowheads="1" noChangeShapeType="1" noTextEdit="1"/>
              </p:cNvSpPr>
              <p:nvPr/>
            </p:nvSpPr>
            <p:spPr>
              <a:xfrm>
                <a:off x="7268057" y="3401902"/>
                <a:ext cx="797782" cy="307777"/>
              </a:xfrm>
              <a:prstGeom prst="rect">
                <a:avLst/>
              </a:prstGeom>
              <a:blipFill>
                <a:blip r:embed="rId2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3B97EA3E-86D4-C02D-2BA8-F074153DF34C}"/>
                  </a:ext>
                </a:extLst>
              </p:cNvPr>
              <p:cNvSpPr txBox="1"/>
              <p:nvPr/>
            </p:nvSpPr>
            <p:spPr>
              <a:xfrm>
                <a:off x="7523145" y="3614256"/>
                <a:ext cx="996555"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solidFill>
                                <a:srgbClr val="FFFFFF"/>
                              </a:solidFill>
                              <a:latin typeface="Cambria Math" panose="02040503050406030204" pitchFamily="18" charset="0"/>
                              <a:ea typeface="Cambria Math" panose="02040503050406030204" pitchFamily="18" charset="0"/>
                              <a:cs typeface="Barlow Semi Condensed Light"/>
                              <a:sym typeface="Barlow Semi Condensed Light"/>
                            </a:rPr>
                          </m:ctrlPr>
                        </m:dPr>
                        <m:e>
                          <m:r>
                            <a:rPr lang="en-US" b="0" i="1" smtClean="0">
                              <a:solidFill>
                                <a:srgbClr val="FFFFFF"/>
                              </a:solidFill>
                              <a:latin typeface="Cambria Math" panose="02040503050406030204" pitchFamily="18" charset="0"/>
                              <a:ea typeface="Cambria Math" panose="02040503050406030204" pitchFamily="18" charset="0"/>
                              <a:cs typeface="Barlow Semi Condensed Light"/>
                              <a:sym typeface="Barlow Semi Condensed Light"/>
                            </a:rPr>
                            <m:t>188,187</m:t>
                          </m:r>
                        </m:e>
                      </m:d>
                    </m:oMath>
                  </m:oMathPara>
                </a14:m>
                <a:endParaRPr lang="en-US" dirty="0"/>
              </a:p>
            </p:txBody>
          </p:sp>
        </mc:Choice>
        <mc:Fallback xmlns="">
          <p:sp>
            <p:nvSpPr>
              <p:cNvPr id="28" name="TextBox 27">
                <a:extLst>
                  <a:ext uri="{FF2B5EF4-FFF2-40B4-BE49-F238E27FC236}">
                    <a16:creationId xmlns:a16="http://schemas.microsoft.com/office/drawing/2014/main" id="{3B97EA3E-86D4-C02D-2BA8-F074153DF34C}"/>
                  </a:ext>
                </a:extLst>
              </p:cNvPr>
              <p:cNvSpPr txBox="1">
                <a:spLocks noRot="1" noChangeAspect="1" noMove="1" noResize="1" noEditPoints="1" noAdjustHandles="1" noChangeArrowheads="1" noChangeShapeType="1" noTextEdit="1"/>
              </p:cNvSpPr>
              <p:nvPr/>
            </p:nvSpPr>
            <p:spPr>
              <a:xfrm>
                <a:off x="7523145" y="3614256"/>
                <a:ext cx="996555" cy="307777"/>
              </a:xfrm>
              <a:prstGeom prst="rect">
                <a:avLst/>
              </a:prstGeom>
              <a:blipFill>
                <a:blip r:embed="rId2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45FC5AED-A45B-18FD-DBD1-48A4174CE7D5}"/>
                  </a:ext>
                </a:extLst>
              </p:cNvPr>
              <p:cNvSpPr txBox="1"/>
              <p:nvPr/>
            </p:nvSpPr>
            <p:spPr>
              <a:xfrm>
                <a:off x="7226628" y="3791157"/>
                <a:ext cx="599010"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solidFill>
                                <a:srgbClr val="FFFFFF"/>
                              </a:solidFill>
                              <a:latin typeface="Cambria Math" panose="02040503050406030204" pitchFamily="18" charset="0"/>
                              <a:ea typeface="Cambria Math" panose="02040503050406030204" pitchFamily="18" charset="0"/>
                              <a:cs typeface="Barlow Semi Condensed Light"/>
                              <a:sym typeface="Barlow Semi Condensed Light"/>
                            </a:rPr>
                          </m:ctrlPr>
                        </m:dPr>
                        <m:e>
                          <m:r>
                            <a:rPr lang="en-US" b="0" i="1" smtClean="0">
                              <a:solidFill>
                                <a:srgbClr val="FFFFFF"/>
                              </a:solidFill>
                              <a:latin typeface="Cambria Math" panose="02040503050406030204" pitchFamily="18" charset="0"/>
                              <a:ea typeface="Cambria Math" panose="02040503050406030204" pitchFamily="18" charset="0"/>
                              <a:cs typeface="Barlow Semi Condensed Light"/>
                              <a:sym typeface="Barlow Semi Condensed Light"/>
                            </a:rPr>
                            <m:t>3,2</m:t>
                          </m:r>
                        </m:e>
                      </m:d>
                    </m:oMath>
                  </m:oMathPara>
                </a14:m>
                <a:endParaRPr lang="en-US" dirty="0"/>
              </a:p>
            </p:txBody>
          </p:sp>
        </mc:Choice>
        <mc:Fallback xmlns="">
          <p:sp>
            <p:nvSpPr>
              <p:cNvPr id="29" name="TextBox 28">
                <a:extLst>
                  <a:ext uri="{FF2B5EF4-FFF2-40B4-BE49-F238E27FC236}">
                    <a16:creationId xmlns:a16="http://schemas.microsoft.com/office/drawing/2014/main" id="{45FC5AED-A45B-18FD-DBD1-48A4174CE7D5}"/>
                  </a:ext>
                </a:extLst>
              </p:cNvPr>
              <p:cNvSpPr txBox="1">
                <a:spLocks noRot="1" noChangeAspect="1" noMove="1" noResize="1" noEditPoints="1" noAdjustHandles="1" noChangeArrowheads="1" noChangeShapeType="1" noTextEdit="1"/>
              </p:cNvSpPr>
              <p:nvPr/>
            </p:nvSpPr>
            <p:spPr>
              <a:xfrm>
                <a:off x="7226628" y="3791157"/>
                <a:ext cx="599010" cy="307777"/>
              </a:xfrm>
              <a:prstGeom prst="rect">
                <a:avLst/>
              </a:prstGeom>
              <a:blipFill>
                <a:blip r:embed="rId2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BCC9D5D6-4E52-C67E-439A-3904B8D772FB}"/>
                  </a:ext>
                </a:extLst>
              </p:cNvPr>
              <p:cNvSpPr txBox="1"/>
              <p:nvPr/>
            </p:nvSpPr>
            <p:spPr>
              <a:xfrm>
                <a:off x="7586817" y="3867166"/>
                <a:ext cx="797782"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solidFill>
                                <a:srgbClr val="FFFFFF"/>
                              </a:solidFill>
                              <a:latin typeface="Cambria Math" panose="02040503050406030204" pitchFamily="18" charset="0"/>
                              <a:ea typeface="Cambria Math" panose="02040503050406030204" pitchFamily="18" charset="0"/>
                              <a:cs typeface="Barlow Semi Condensed Light"/>
                              <a:sym typeface="Barlow Semi Condensed Light"/>
                            </a:rPr>
                          </m:ctrlPr>
                        </m:dPr>
                        <m:e>
                          <m:r>
                            <a:rPr lang="en-US" b="0" i="1" smtClean="0">
                              <a:solidFill>
                                <a:srgbClr val="FFFFFF"/>
                              </a:solidFill>
                              <a:latin typeface="Cambria Math" panose="02040503050406030204" pitchFamily="18" charset="0"/>
                              <a:ea typeface="Cambria Math" panose="02040503050406030204" pitchFamily="18" charset="0"/>
                              <a:cs typeface="Barlow Semi Condensed Light"/>
                              <a:sym typeface="Barlow Semi Condensed Light"/>
                            </a:rPr>
                            <m:t>14,13</m:t>
                          </m:r>
                        </m:e>
                      </m:d>
                    </m:oMath>
                  </m:oMathPara>
                </a14:m>
                <a:endParaRPr lang="en-US" dirty="0"/>
              </a:p>
            </p:txBody>
          </p:sp>
        </mc:Choice>
        <mc:Fallback xmlns="">
          <p:sp>
            <p:nvSpPr>
              <p:cNvPr id="30" name="TextBox 29">
                <a:extLst>
                  <a:ext uri="{FF2B5EF4-FFF2-40B4-BE49-F238E27FC236}">
                    <a16:creationId xmlns:a16="http://schemas.microsoft.com/office/drawing/2014/main" id="{BCC9D5D6-4E52-C67E-439A-3904B8D772FB}"/>
                  </a:ext>
                </a:extLst>
              </p:cNvPr>
              <p:cNvSpPr txBox="1">
                <a:spLocks noRot="1" noChangeAspect="1" noMove="1" noResize="1" noEditPoints="1" noAdjustHandles="1" noChangeArrowheads="1" noChangeShapeType="1" noTextEdit="1"/>
              </p:cNvSpPr>
              <p:nvPr/>
            </p:nvSpPr>
            <p:spPr>
              <a:xfrm>
                <a:off x="7586817" y="3867166"/>
                <a:ext cx="797782" cy="307777"/>
              </a:xfrm>
              <a:prstGeom prst="rect">
                <a:avLst/>
              </a:prstGeom>
              <a:blipFill>
                <a:blip r:embed="rId3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026A08D6-1664-DCF9-D209-4548F41A68C4}"/>
                  </a:ext>
                </a:extLst>
              </p:cNvPr>
              <p:cNvSpPr txBox="1"/>
              <p:nvPr/>
            </p:nvSpPr>
            <p:spPr>
              <a:xfrm>
                <a:off x="6692035" y="3434442"/>
                <a:ext cx="65915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800">
                          <a:solidFill>
                            <a:srgbClr val="D5A6BD"/>
                          </a:solidFill>
                          <a:latin typeface="Cambria Math" panose="02040503050406030204" pitchFamily="18" charset="0"/>
                          <a:ea typeface="Sue Ellen Francisco"/>
                          <a:cs typeface="Sue Ellen Francisco"/>
                          <a:sym typeface="Barlow Semi Condensed Light"/>
                        </a:rPr>
                        <m:t>1=</m:t>
                      </m:r>
                      <m:r>
                        <a:rPr lang="en-US" sz="1800">
                          <a:solidFill>
                            <a:srgbClr val="D5A6BD"/>
                          </a:solidFill>
                          <a:latin typeface="Cambria Math" panose="02040503050406030204" pitchFamily="18" charset="0"/>
                          <a:ea typeface="Sue Ellen Francisco"/>
                          <a:cs typeface="Sue Ellen Francisco"/>
                        </a:rPr>
                        <m:t> </m:t>
                      </m:r>
                    </m:oMath>
                  </m:oMathPara>
                </a14:m>
                <a:endParaRPr lang="en-US" sz="1800" dirty="0">
                  <a:solidFill>
                    <a:srgbClr val="D5A6BD"/>
                  </a:solidFill>
                  <a:latin typeface="Sue Ellen Francisco"/>
                  <a:ea typeface="Sue Ellen Francisco"/>
                  <a:cs typeface="Sue Ellen Francisco"/>
                </a:endParaRPr>
              </a:p>
            </p:txBody>
          </p:sp>
        </mc:Choice>
        <mc:Fallback xmlns="">
          <p:sp>
            <p:nvSpPr>
              <p:cNvPr id="31" name="TextBox 30">
                <a:extLst>
                  <a:ext uri="{FF2B5EF4-FFF2-40B4-BE49-F238E27FC236}">
                    <a16:creationId xmlns:a16="http://schemas.microsoft.com/office/drawing/2014/main" id="{026A08D6-1664-DCF9-D209-4548F41A68C4}"/>
                  </a:ext>
                </a:extLst>
              </p:cNvPr>
              <p:cNvSpPr txBox="1">
                <a:spLocks noRot="1" noChangeAspect="1" noMove="1" noResize="1" noEditPoints="1" noAdjustHandles="1" noChangeArrowheads="1" noChangeShapeType="1" noTextEdit="1"/>
              </p:cNvSpPr>
              <p:nvPr/>
            </p:nvSpPr>
            <p:spPr>
              <a:xfrm>
                <a:off x="6692035" y="3434442"/>
                <a:ext cx="659155" cy="369332"/>
              </a:xfrm>
              <a:prstGeom prst="rect">
                <a:avLst/>
              </a:prstGeom>
              <a:blipFill>
                <a:blip r:embed="rId31"/>
                <a:stretch>
                  <a:fillRect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F36D5324-37F4-322E-674E-AD148BD55578}"/>
                  </a:ext>
                </a:extLst>
              </p:cNvPr>
              <p:cNvSpPr txBox="1"/>
              <p:nvPr/>
            </p:nvSpPr>
            <p:spPr>
              <a:xfrm>
                <a:off x="2001231" y="3473911"/>
                <a:ext cx="599010"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solidFill>
                                <a:srgbClr val="FFFFFF"/>
                              </a:solidFill>
                              <a:latin typeface="Cambria Math" panose="02040503050406030204" pitchFamily="18" charset="0"/>
                              <a:ea typeface="Cambria Math" panose="02040503050406030204" pitchFamily="18" charset="0"/>
                              <a:cs typeface="Barlow Semi Condensed Light"/>
                              <a:sym typeface="Barlow Semi Condensed Light"/>
                            </a:rPr>
                          </m:ctrlPr>
                        </m:dPr>
                        <m:e>
                          <m:r>
                            <a:rPr lang="en-US" b="0" i="1" smtClean="0">
                              <a:solidFill>
                                <a:srgbClr val="FFFFFF"/>
                              </a:solidFill>
                              <a:latin typeface="Cambria Math" panose="02040503050406030204" pitchFamily="18" charset="0"/>
                              <a:ea typeface="Cambria Math" panose="02040503050406030204" pitchFamily="18" charset="0"/>
                              <a:cs typeface="Barlow Semi Condensed Light"/>
                              <a:sym typeface="Barlow Semi Condensed Light"/>
                            </a:rPr>
                            <m:t>5,1</m:t>
                          </m:r>
                        </m:e>
                      </m:d>
                    </m:oMath>
                  </m:oMathPara>
                </a14:m>
                <a:endParaRPr lang="en-US" dirty="0"/>
              </a:p>
            </p:txBody>
          </p:sp>
        </mc:Choice>
        <mc:Fallback xmlns="">
          <p:sp>
            <p:nvSpPr>
              <p:cNvPr id="32" name="TextBox 31">
                <a:extLst>
                  <a:ext uri="{FF2B5EF4-FFF2-40B4-BE49-F238E27FC236}">
                    <a16:creationId xmlns:a16="http://schemas.microsoft.com/office/drawing/2014/main" id="{F36D5324-37F4-322E-674E-AD148BD55578}"/>
                  </a:ext>
                </a:extLst>
              </p:cNvPr>
              <p:cNvSpPr txBox="1">
                <a:spLocks noRot="1" noChangeAspect="1" noMove="1" noResize="1" noEditPoints="1" noAdjustHandles="1" noChangeArrowheads="1" noChangeShapeType="1" noTextEdit="1"/>
              </p:cNvSpPr>
              <p:nvPr/>
            </p:nvSpPr>
            <p:spPr>
              <a:xfrm>
                <a:off x="2001231" y="3473911"/>
                <a:ext cx="599010" cy="307777"/>
              </a:xfrm>
              <a:prstGeom prst="rect">
                <a:avLst/>
              </a:prstGeom>
              <a:blipFill>
                <a:blip r:embed="rId3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70546BCD-FAB5-8DE7-0B40-EEDBF408D8AB}"/>
                  </a:ext>
                </a:extLst>
              </p:cNvPr>
              <p:cNvSpPr txBox="1"/>
              <p:nvPr/>
            </p:nvSpPr>
            <p:spPr>
              <a:xfrm>
                <a:off x="3358941" y="3562961"/>
                <a:ext cx="599010"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solidFill>
                                <a:srgbClr val="FFFFFF"/>
                              </a:solidFill>
                              <a:latin typeface="Cambria Math" panose="02040503050406030204" pitchFamily="18" charset="0"/>
                              <a:ea typeface="Cambria Math" panose="02040503050406030204" pitchFamily="18" charset="0"/>
                              <a:cs typeface="Barlow Semi Condensed Light"/>
                              <a:sym typeface="Barlow Semi Condensed Light"/>
                            </a:rPr>
                          </m:ctrlPr>
                        </m:dPr>
                        <m:e>
                          <m:r>
                            <a:rPr lang="en-US" b="0" i="1" smtClean="0">
                              <a:solidFill>
                                <a:srgbClr val="FFFFFF"/>
                              </a:solidFill>
                              <a:latin typeface="Cambria Math" panose="02040503050406030204" pitchFamily="18" charset="0"/>
                              <a:ea typeface="Cambria Math" panose="02040503050406030204" pitchFamily="18" charset="0"/>
                              <a:cs typeface="Barlow Semi Condensed Light"/>
                              <a:sym typeface="Barlow Semi Condensed Light"/>
                            </a:rPr>
                            <m:t>4,6</m:t>
                          </m:r>
                        </m:e>
                      </m:d>
                    </m:oMath>
                  </m:oMathPara>
                </a14:m>
                <a:endParaRPr lang="en-US" dirty="0"/>
              </a:p>
            </p:txBody>
          </p:sp>
        </mc:Choice>
        <mc:Fallback xmlns="">
          <p:sp>
            <p:nvSpPr>
              <p:cNvPr id="33" name="TextBox 32">
                <a:extLst>
                  <a:ext uri="{FF2B5EF4-FFF2-40B4-BE49-F238E27FC236}">
                    <a16:creationId xmlns:a16="http://schemas.microsoft.com/office/drawing/2014/main" id="{70546BCD-FAB5-8DE7-0B40-EEDBF408D8AB}"/>
                  </a:ext>
                </a:extLst>
              </p:cNvPr>
              <p:cNvSpPr txBox="1">
                <a:spLocks noRot="1" noChangeAspect="1" noMove="1" noResize="1" noEditPoints="1" noAdjustHandles="1" noChangeArrowheads="1" noChangeShapeType="1" noTextEdit="1"/>
              </p:cNvSpPr>
              <p:nvPr/>
            </p:nvSpPr>
            <p:spPr>
              <a:xfrm>
                <a:off x="3358941" y="3562961"/>
                <a:ext cx="599010" cy="307777"/>
              </a:xfrm>
              <a:prstGeom prst="rect">
                <a:avLst/>
              </a:prstGeom>
              <a:blipFill>
                <a:blip r:embed="rId33"/>
                <a:stretch>
                  <a:fillRect/>
                </a:stretch>
              </a:blipFill>
            </p:spPr>
            <p:txBody>
              <a:bodyPr/>
              <a:lstStyle/>
              <a:p>
                <a:r>
                  <a:rPr lang="en-US">
                    <a:noFill/>
                  </a:rPr>
                  <a:t> </a:t>
                </a:r>
              </a:p>
            </p:txBody>
          </p:sp>
        </mc:Fallback>
      </mc:AlternateContent>
      <p:sp>
        <p:nvSpPr>
          <p:cNvPr id="36" name="Google Shape;2485;p57">
            <a:extLst>
              <a:ext uri="{FF2B5EF4-FFF2-40B4-BE49-F238E27FC236}">
                <a16:creationId xmlns:a16="http://schemas.microsoft.com/office/drawing/2014/main" id="{A37F8E4C-B3E1-303B-6CCE-90243B980F73}"/>
              </a:ext>
            </a:extLst>
          </p:cNvPr>
          <p:cNvSpPr/>
          <p:nvPr/>
        </p:nvSpPr>
        <p:spPr>
          <a:xfrm flipH="1">
            <a:off x="5395901" y="3234294"/>
            <a:ext cx="1015990" cy="881698"/>
          </a:xfrm>
          <a:custGeom>
            <a:avLst/>
            <a:gdLst/>
            <a:ahLst/>
            <a:cxnLst/>
            <a:rect l="l" t="t" r="r" b="b"/>
            <a:pathLst>
              <a:path w="110793" h="91933" extrusionOk="0">
                <a:moveTo>
                  <a:pt x="50743" y="6275"/>
                </a:moveTo>
                <a:cubicBezTo>
                  <a:pt x="53200" y="6275"/>
                  <a:pt x="56857" y="7419"/>
                  <a:pt x="59430" y="8276"/>
                </a:cubicBezTo>
                <a:cubicBezTo>
                  <a:pt x="59393" y="8455"/>
                  <a:pt x="59374" y="8636"/>
                  <a:pt x="59374" y="8815"/>
                </a:cubicBezTo>
                <a:cubicBezTo>
                  <a:pt x="57073" y="8172"/>
                  <a:pt x="54732" y="7731"/>
                  <a:pt x="52420" y="7679"/>
                </a:cubicBezTo>
                <a:cubicBezTo>
                  <a:pt x="52191" y="7535"/>
                  <a:pt x="51975" y="7387"/>
                  <a:pt x="51744" y="7243"/>
                </a:cubicBezTo>
                <a:cubicBezTo>
                  <a:pt x="51131" y="6867"/>
                  <a:pt x="50503" y="6708"/>
                  <a:pt x="49899" y="6708"/>
                </a:cubicBezTo>
                <a:cubicBezTo>
                  <a:pt x="49727" y="6708"/>
                  <a:pt x="49555" y="6719"/>
                  <a:pt x="49387" y="6743"/>
                </a:cubicBezTo>
                <a:cubicBezTo>
                  <a:pt x="49259" y="6667"/>
                  <a:pt x="49139" y="6623"/>
                  <a:pt x="49022" y="6623"/>
                </a:cubicBezTo>
                <a:cubicBezTo>
                  <a:pt x="48943" y="6623"/>
                  <a:pt x="48867" y="6647"/>
                  <a:pt x="48795" y="6691"/>
                </a:cubicBezTo>
                <a:cubicBezTo>
                  <a:pt x="49263" y="6395"/>
                  <a:pt x="49940" y="6275"/>
                  <a:pt x="50743" y="6275"/>
                </a:cubicBezTo>
                <a:close/>
                <a:moveTo>
                  <a:pt x="80740" y="16318"/>
                </a:moveTo>
                <a:lnTo>
                  <a:pt x="80740" y="16318"/>
                </a:lnTo>
                <a:cubicBezTo>
                  <a:pt x="84017" y="17727"/>
                  <a:pt x="87121" y="19182"/>
                  <a:pt x="90214" y="20887"/>
                </a:cubicBezTo>
                <a:cubicBezTo>
                  <a:pt x="92648" y="22231"/>
                  <a:pt x="95072" y="23584"/>
                  <a:pt x="97381" y="25064"/>
                </a:cubicBezTo>
                <a:cubicBezTo>
                  <a:pt x="95116" y="23708"/>
                  <a:pt x="92687" y="22528"/>
                  <a:pt x="90386" y="21443"/>
                </a:cubicBezTo>
                <a:cubicBezTo>
                  <a:pt x="87382" y="20027"/>
                  <a:pt x="84293" y="18730"/>
                  <a:pt x="81188" y="17466"/>
                </a:cubicBezTo>
                <a:cubicBezTo>
                  <a:pt x="81068" y="17066"/>
                  <a:pt x="80916" y="16686"/>
                  <a:pt x="80740" y="16318"/>
                </a:cubicBezTo>
                <a:close/>
                <a:moveTo>
                  <a:pt x="83589" y="25417"/>
                </a:moveTo>
                <a:lnTo>
                  <a:pt x="83589" y="25417"/>
                </a:lnTo>
                <a:cubicBezTo>
                  <a:pt x="86362" y="26565"/>
                  <a:pt x="89878" y="27965"/>
                  <a:pt x="92883" y="29734"/>
                </a:cubicBezTo>
                <a:cubicBezTo>
                  <a:pt x="91459" y="29509"/>
                  <a:pt x="90022" y="29221"/>
                  <a:pt x="88591" y="28874"/>
                </a:cubicBezTo>
                <a:cubicBezTo>
                  <a:pt x="88399" y="28802"/>
                  <a:pt x="88202" y="28726"/>
                  <a:pt x="88006" y="28650"/>
                </a:cubicBezTo>
                <a:cubicBezTo>
                  <a:pt x="86554" y="27553"/>
                  <a:pt x="85081" y="26477"/>
                  <a:pt x="83589" y="25417"/>
                </a:cubicBezTo>
                <a:close/>
                <a:moveTo>
                  <a:pt x="20022" y="28573"/>
                </a:moveTo>
                <a:cubicBezTo>
                  <a:pt x="21687" y="28573"/>
                  <a:pt x="23488" y="29394"/>
                  <a:pt x="25108" y="30374"/>
                </a:cubicBezTo>
                <a:cubicBezTo>
                  <a:pt x="25688" y="31262"/>
                  <a:pt x="26332" y="32135"/>
                  <a:pt x="27017" y="32979"/>
                </a:cubicBezTo>
                <a:cubicBezTo>
                  <a:pt x="26949" y="32942"/>
                  <a:pt x="26873" y="32899"/>
                  <a:pt x="26801" y="32859"/>
                </a:cubicBezTo>
                <a:cubicBezTo>
                  <a:pt x="24384" y="31514"/>
                  <a:pt x="21199" y="30130"/>
                  <a:pt x="17918" y="29322"/>
                </a:cubicBezTo>
                <a:cubicBezTo>
                  <a:pt x="18086" y="29073"/>
                  <a:pt x="18338" y="28885"/>
                  <a:pt x="18683" y="28774"/>
                </a:cubicBezTo>
                <a:cubicBezTo>
                  <a:pt x="19115" y="28634"/>
                  <a:pt x="19562" y="28573"/>
                  <a:pt x="20022" y="28573"/>
                </a:cubicBezTo>
                <a:close/>
                <a:moveTo>
                  <a:pt x="20775" y="36552"/>
                </a:moveTo>
                <a:cubicBezTo>
                  <a:pt x="21299" y="36800"/>
                  <a:pt x="21799" y="37048"/>
                  <a:pt x="22263" y="37288"/>
                </a:cubicBezTo>
                <a:cubicBezTo>
                  <a:pt x="22183" y="37572"/>
                  <a:pt x="22119" y="37856"/>
                  <a:pt x="22063" y="38140"/>
                </a:cubicBezTo>
                <a:cubicBezTo>
                  <a:pt x="21603" y="37604"/>
                  <a:pt x="21175" y="37076"/>
                  <a:pt x="20775" y="36552"/>
                </a:cubicBezTo>
                <a:close/>
                <a:moveTo>
                  <a:pt x="29277" y="41930"/>
                </a:moveTo>
                <a:lnTo>
                  <a:pt x="29277" y="41930"/>
                </a:lnTo>
                <a:cubicBezTo>
                  <a:pt x="30378" y="42705"/>
                  <a:pt x="31414" y="43542"/>
                  <a:pt x="32386" y="44430"/>
                </a:cubicBezTo>
                <a:cubicBezTo>
                  <a:pt x="31710" y="44526"/>
                  <a:pt x="31070" y="44766"/>
                  <a:pt x="30526" y="45106"/>
                </a:cubicBezTo>
                <a:cubicBezTo>
                  <a:pt x="29946" y="44066"/>
                  <a:pt x="29505" y="43001"/>
                  <a:pt x="29277" y="41930"/>
                </a:cubicBezTo>
                <a:close/>
                <a:moveTo>
                  <a:pt x="11292" y="34587"/>
                </a:moveTo>
                <a:cubicBezTo>
                  <a:pt x="12905" y="38401"/>
                  <a:pt x="16042" y="42149"/>
                  <a:pt x="18174" y="44350"/>
                </a:cubicBezTo>
                <a:cubicBezTo>
                  <a:pt x="18270" y="44450"/>
                  <a:pt x="18374" y="44554"/>
                  <a:pt x="18474" y="44658"/>
                </a:cubicBezTo>
                <a:cubicBezTo>
                  <a:pt x="17710" y="44942"/>
                  <a:pt x="17078" y="45466"/>
                  <a:pt x="16733" y="46166"/>
                </a:cubicBezTo>
                <a:cubicBezTo>
                  <a:pt x="16077" y="45618"/>
                  <a:pt x="15337" y="45387"/>
                  <a:pt x="14621" y="45387"/>
                </a:cubicBezTo>
                <a:cubicBezTo>
                  <a:pt x="12788" y="45387"/>
                  <a:pt x="11112" y="46911"/>
                  <a:pt x="11361" y="48635"/>
                </a:cubicBezTo>
                <a:cubicBezTo>
                  <a:pt x="9872" y="45282"/>
                  <a:pt x="9040" y="41753"/>
                  <a:pt x="9195" y="38072"/>
                </a:cubicBezTo>
                <a:cubicBezTo>
                  <a:pt x="9280" y="36111"/>
                  <a:pt x="10088" y="35051"/>
                  <a:pt x="11292" y="34587"/>
                </a:cubicBezTo>
                <a:close/>
                <a:moveTo>
                  <a:pt x="71694" y="42469"/>
                </a:moveTo>
                <a:lnTo>
                  <a:pt x="71694" y="42469"/>
                </a:lnTo>
                <a:cubicBezTo>
                  <a:pt x="72497" y="42633"/>
                  <a:pt x="73310" y="42781"/>
                  <a:pt x="74122" y="42918"/>
                </a:cubicBezTo>
                <a:cubicBezTo>
                  <a:pt x="77167" y="44783"/>
                  <a:pt x="80104" y="46766"/>
                  <a:pt x="82957" y="48859"/>
                </a:cubicBezTo>
                <a:cubicBezTo>
                  <a:pt x="82728" y="48831"/>
                  <a:pt x="82497" y="48807"/>
                  <a:pt x="82272" y="48775"/>
                </a:cubicBezTo>
                <a:cubicBezTo>
                  <a:pt x="81516" y="48679"/>
                  <a:pt x="80760" y="48555"/>
                  <a:pt x="80008" y="48427"/>
                </a:cubicBezTo>
                <a:cubicBezTo>
                  <a:pt x="78911" y="47831"/>
                  <a:pt x="77823" y="47223"/>
                  <a:pt x="76739" y="46611"/>
                </a:cubicBezTo>
                <a:cubicBezTo>
                  <a:pt x="75075" y="45219"/>
                  <a:pt x="73394" y="43834"/>
                  <a:pt x="71694" y="42469"/>
                </a:cubicBezTo>
                <a:close/>
                <a:moveTo>
                  <a:pt x="98873" y="50120"/>
                </a:moveTo>
                <a:cubicBezTo>
                  <a:pt x="99269" y="51124"/>
                  <a:pt x="99529" y="52140"/>
                  <a:pt x="99617" y="53156"/>
                </a:cubicBezTo>
                <a:cubicBezTo>
                  <a:pt x="99053" y="52153"/>
                  <a:pt x="98397" y="51164"/>
                  <a:pt x="97673" y="50192"/>
                </a:cubicBezTo>
                <a:lnTo>
                  <a:pt x="97673" y="50192"/>
                </a:lnTo>
                <a:cubicBezTo>
                  <a:pt x="97780" y="50199"/>
                  <a:pt x="97889" y="50203"/>
                  <a:pt x="97996" y="50203"/>
                </a:cubicBezTo>
                <a:cubicBezTo>
                  <a:pt x="98297" y="50203"/>
                  <a:pt x="98589" y="50175"/>
                  <a:pt x="98873" y="50120"/>
                </a:cubicBezTo>
                <a:close/>
                <a:moveTo>
                  <a:pt x="40269" y="55789"/>
                </a:moveTo>
                <a:cubicBezTo>
                  <a:pt x="41144" y="56349"/>
                  <a:pt x="42025" y="56906"/>
                  <a:pt x="42906" y="57466"/>
                </a:cubicBezTo>
                <a:cubicBezTo>
                  <a:pt x="43946" y="58962"/>
                  <a:pt x="44994" y="60439"/>
                  <a:pt x="46074" y="61859"/>
                </a:cubicBezTo>
                <a:cubicBezTo>
                  <a:pt x="44001" y="59867"/>
                  <a:pt x="41981" y="57830"/>
                  <a:pt x="39957" y="55797"/>
                </a:cubicBezTo>
                <a:cubicBezTo>
                  <a:pt x="40060" y="55797"/>
                  <a:pt x="40164" y="55793"/>
                  <a:pt x="40269" y="55789"/>
                </a:cubicBezTo>
                <a:close/>
                <a:moveTo>
                  <a:pt x="57753" y="48007"/>
                </a:moveTo>
                <a:lnTo>
                  <a:pt x="57753" y="48007"/>
                </a:lnTo>
                <a:cubicBezTo>
                  <a:pt x="59162" y="48567"/>
                  <a:pt x="60602" y="49111"/>
                  <a:pt x="62054" y="49640"/>
                </a:cubicBezTo>
                <a:cubicBezTo>
                  <a:pt x="66556" y="52604"/>
                  <a:pt x="71165" y="55429"/>
                  <a:pt x="75699" y="58046"/>
                </a:cubicBezTo>
                <a:cubicBezTo>
                  <a:pt x="76783" y="58670"/>
                  <a:pt x="78611" y="59623"/>
                  <a:pt x="80784" y="60587"/>
                </a:cubicBezTo>
                <a:cubicBezTo>
                  <a:pt x="82449" y="62083"/>
                  <a:pt x="84265" y="63804"/>
                  <a:pt x="85125" y="65744"/>
                </a:cubicBezTo>
                <a:cubicBezTo>
                  <a:pt x="83757" y="65556"/>
                  <a:pt x="82416" y="65168"/>
                  <a:pt x="81100" y="64672"/>
                </a:cubicBezTo>
                <a:cubicBezTo>
                  <a:pt x="74370" y="60947"/>
                  <a:pt x="68156" y="56474"/>
                  <a:pt x="61879" y="52076"/>
                </a:cubicBezTo>
                <a:cubicBezTo>
                  <a:pt x="60594" y="50676"/>
                  <a:pt x="59206" y="49324"/>
                  <a:pt x="57753" y="48007"/>
                </a:cubicBezTo>
                <a:close/>
                <a:moveTo>
                  <a:pt x="58690" y="67497"/>
                </a:moveTo>
                <a:cubicBezTo>
                  <a:pt x="62311" y="69802"/>
                  <a:pt x="65919" y="72114"/>
                  <a:pt x="69505" y="74455"/>
                </a:cubicBezTo>
                <a:cubicBezTo>
                  <a:pt x="69521" y="74479"/>
                  <a:pt x="69533" y="74503"/>
                  <a:pt x="69548" y="74527"/>
                </a:cubicBezTo>
                <a:cubicBezTo>
                  <a:pt x="68076" y="73630"/>
                  <a:pt x="66648" y="72775"/>
                  <a:pt x="65284" y="72010"/>
                </a:cubicBezTo>
                <a:cubicBezTo>
                  <a:pt x="63587" y="71062"/>
                  <a:pt x="61827" y="70193"/>
                  <a:pt x="60038" y="69353"/>
                </a:cubicBezTo>
                <a:cubicBezTo>
                  <a:pt x="59594" y="68721"/>
                  <a:pt x="59142" y="68101"/>
                  <a:pt x="58690" y="67497"/>
                </a:cubicBezTo>
                <a:close/>
                <a:moveTo>
                  <a:pt x="30729" y="77800"/>
                </a:moveTo>
                <a:cubicBezTo>
                  <a:pt x="34134" y="80208"/>
                  <a:pt x="37656" y="82513"/>
                  <a:pt x="41240" y="84742"/>
                </a:cubicBezTo>
                <a:cubicBezTo>
                  <a:pt x="37235" y="83349"/>
                  <a:pt x="33743" y="80681"/>
                  <a:pt x="30729" y="77800"/>
                </a:cubicBezTo>
                <a:close/>
                <a:moveTo>
                  <a:pt x="50300" y="1"/>
                </a:moveTo>
                <a:cubicBezTo>
                  <a:pt x="47687" y="1"/>
                  <a:pt x="45246" y="557"/>
                  <a:pt x="43441" y="2138"/>
                </a:cubicBezTo>
                <a:cubicBezTo>
                  <a:pt x="40832" y="4418"/>
                  <a:pt x="41004" y="6967"/>
                  <a:pt x="42425" y="9319"/>
                </a:cubicBezTo>
                <a:cubicBezTo>
                  <a:pt x="39384" y="7820"/>
                  <a:pt x="36391" y="6263"/>
                  <a:pt x="33506" y="4590"/>
                </a:cubicBezTo>
                <a:cubicBezTo>
                  <a:pt x="32866" y="4218"/>
                  <a:pt x="32222" y="4058"/>
                  <a:pt x="31614" y="4058"/>
                </a:cubicBezTo>
                <a:cubicBezTo>
                  <a:pt x="28862" y="4058"/>
                  <a:pt x="26849" y="7367"/>
                  <a:pt x="29065" y="9364"/>
                </a:cubicBezTo>
                <a:cubicBezTo>
                  <a:pt x="30686" y="10824"/>
                  <a:pt x="32394" y="12172"/>
                  <a:pt x="34162" y="13445"/>
                </a:cubicBezTo>
                <a:cubicBezTo>
                  <a:pt x="32682" y="14130"/>
                  <a:pt x="32122" y="15482"/>
                  <a:pt x="32394" y="16918"/>
                </a:cubicBezTo>
                <a:cubicBezTo>
                  <a:pt x="32410" y="17002"/>
                  <a:pt x="32439" y="17082"/>
                  <a:pt x="32454" y="17166"/>
                </a:cubicBezTo>
                <a:cubicBezTo>
                  <a:pt x="31482" y="16970"/>
                  <a:pt x="30498" y="16854"/>
                  <a:pt x="29510" y="16854"/>
                </a:cubicBezTo>
                <a:cubicBezTo>
                  <a:pt x="29438" y="16854"/>
                  <a:pt x="29366" y="16854"/>
                  <a:pt x="29294" y="16858"/>
                </a:cubicBezTo>
                <a:cubicBezTo>
                  <a:pt x="25996" y="16914"/>
                  <a:pt x="23900" y="18715"/>
                  <a:pt x="23032" y="20975"/>
                </a:cubicBezTo>
                <a:cubicBezTo>
                  <a:pt x="22347" y="21391"/>
                  <a:pt x="21855" y="21995"/>
                  <a:pt x="21747" y="22736"/>
                </a:cubicBezTo>
                <a:cubicBezTo>
                  <a:pt x="21095" y="22643"/>
                  <a:pt x="20443" y="22595"/>
                  <a:pt x="19795" y="22591"/>
                </a:cubicBezTo>
                <a:cubicBezTo>
                  <a:pt x="17458" y="22591"/>
                  <a:pt x="15154" y="23244"/>
                  <a:pt x="12988" y="24833"/>
                </a:cubicBezTo>
                <a:cubicBezTo>
                  <a:pt x="11472" y="25945"/>
                  <a:pt x="10668" y="27297"/>
                  <a:pt x="10380" y="28781"/>
                </a:cubicBezTo>
                <a:cubicBezTo>
                  <a:pt x="7627" y="29210"/>
                  <a:pt x="5226" y="30518"/>
                  <a:pt x="3690" y="33182"/>
                </a:cubicBezTo>
                <a:cubicBezTo>
                  <a:pt x="0" y="39588"/>
                  <a:pt x="2541" y="47491"/>
                  <a:pt x="6759" y="54305"/>
                </a:cubicBezTo>
                <a:cubicBezTo>
                  <a:pt x="5222" y="54873"/>
                  <a:pt x="4118" y="56369"/>
                  <a:pt x="4711" y="57758"/>
                </a:cubicBezTo>
                <a:cubicBezTo>
                  <a:pt x="7111" y="63375"/>
                  <a:pt x="13573" y="67237"/>
                  <a:pt x="19562" y="70585"/>
                </a:cubicBezTo>
                <a:cubicBezTo>
                  <a:pt x="20967" y="72446"/>
                  <a:pt x="22456" y="74247"/>
                  <a:pt x="23952" y="75963"/>
                </a:cubicBezTo>
                <a:cubicBezTo>
                  <a:pt x="28561" y="81249"/>
                  <a:pt x="34843" y="87395"/>
                  <a:pt x="42877" y="88943"/>
                </a:cubicBezTo>
                <a:cubicBezTo>
                  <a:pt x="43045" y="88975"/>
                  <a:pt x="43221" y="88991"/>
                  <a:pt x="43397" y="88991"/>
                </a:cubicBezTo>
                <a:cubicBezTo>
                  <a:pt x="44354" y="88991"/>
                  <a:pt x="45322" y="88518"/>
                  <a:pt x="45538" y="87687"/>
                </a:cubicBezTo>
                <a:cubicBezTo>
                  <a:pt x="45562" y="87595"/>
                  <a:pt x="45570" y="87499"/>
                  <a:pt x="45589" y="87406"/>
                </a:cubicBezTo>
                <a:cubicBezTo>
                  <a:pt x="47862" y="88775"/>
                  <a:pt x="50143" y="90127"/>
                  <a:pt x="52428" y="91464"/>
                </a:cubicBezTo>
                <a:cubicBezTo>
                  <a:pt x="52980" y="91792"/>
                  <a:pt x="53556" y="91932"/>
                  <a:pt x="54117" y="91932"/>
                </a:cubicBezTo>
                <a:cubicBezTo>
                  <a:pt x="55657" y="91932"/>
                  <a:pt x="57065" y="90856"/>
                  <a:pt x="57513" y="89611"/>
                </a:cubicBezTo>
                <a:cubicBezTo>
                  <a:pt x="58854" y="89940"/>
                  <a:pt x="60242" y="90147"/>
                  <a:pt x="61679" y="90204"/>
                </a:cubicBezTo>
                <a:cubicBezTo>
                  <a:pt x="61718" y="90204"/>
                  <a:pt x="61759" y="90208"/>
                  <a:pt x="61799" y="90208"/>
                </a:cubicBezTo>
                <a:cubicBezTo>
                  <a:pt x="62939" y="90208"/>
                  <a:pt x="64307" y="89587"/>
                  <a:pt x="64795" y="88723"/>
                </a:cubicBezTo>
                <a:cubicBezTo>
                  <a:pt x="64959" y="88435"/>
                  <a:pt x="65099" y="88143"/>
                  <a:pt x="65232" y="87846"/>
                </a:cubicBezTo>
                <a:cubicBezTo>
                  <a:pt x="69225" y="89599"/>
                  <a:pt x="73402" y="91015"/>
                  <a:pt x="77895" y="91800"/>
                </a:cubicBezTo>
                <a:cubicBezTo>
                  <a:pt x="78135" y="91844"/>
                  <a:pt x="78375" y="91864"/>
                  <a:pt x="78615" y="91864"/>
                </a:cubicBezTo>
                <a:cubicBezTo>
                  <a:pt x="80928" y="91864"/>
                  <a:pt x="83093" y="90007"/>
                  <a:pt x="82233" y="88115"/>
                </a:cubicBezTo>
                <a:lnTo>
                  <a:pt x="82233" y="88115"/>
                </a:lnTo>
                <a:cubicBezTo>
                  <a:pt x="86297" y="89748"/>
                  <a:pt x="90527" y="90887"/>
                  <a:pt x="94912" y="91048"/>
                </a:cubicBezTo>
                <a:cubicBezTo>
                  <a:pt x="94960" y="91048"/>
                  <a:pt x="95008" y="91052"/>
                  <a:pt x="95056" y="91052"/>
                </a:cubicBezTo>
                <a:cubicBezTo>
                  <a:pt x="97985" y="91052"/>
                  <a:pt x="99697" y="87678"/>
                  <a:pt x="97425" y="86014"/>
                </a:cubicBezTo>
                <a:cubicBezTo>
                  <a:pt x="95289" y="84450"/>
                  <a:pt x="93123" y="82909"/>
                  <a:pt x="90947" y="81381"/>
                </a:cubicBezTo>
                <a:cubicBezTo>
                  <a:pt x="93392" y="81273"/>
                  <a:pt x="95080" y="78456"/>
                  <a:pt x="93684" y="76716"/>
                </a:cubicBezTo>
                <a:lnTo>
                  <a:pt x="93684" y="76716"/>
                </a:lnTo>
                <a:cubicBezTo>
                  <a:pt x="94824" y="77059"/>
                  <a:pt x="95980" y="77379"/>
                  <a:pt x="97165" y="77667"/>
                </a:cubicBezTo>
                <a:cubicBezTo>
                  <a:pt x="97444" y="77732"/>
                  <a:pt x="97732" y="77763"/>
                  <a:pt x="98020" y="77763"/>
                </a:cubicBezTo>
                <a:cubicBezTo>
                  <a:pt x="100249" y="77763"/>
                  <a:pt x="102582" y="75896"/>
                  <a:pt x="101626" y="73966"/>
                </a:cubicBezTo>
                <a:cubicBezTo>
                  <a:pt x="99845" y="70374"/>
                  <a:pt x="97464" y="67148"/>
                  <a:pt x="94720" y="64151"/>
                </a:cubicBezTo>
                <a:lnTo>
                  <a:pt x="94720" y="64151"/>
                </a:lnTo>
                <a:cubicBezTo>
                  <a:pt x="95841" y="64312"/>
                  <a:pt x="96973" y="64432"/>
                  <a:pt x="98129" y="64476"/>
                </a:cubicBezTo>
                <a:lnTo>
                  <a:pt x="98277" y="64476"/>
                </a:lnTo>
                <a:cubicBezTo>
                  <a:pt x="100277" y="64476"/>
                  <a:pt x="101694" y="62995"/>
                  <a:pt x="101794" y="61435"/>
                </a:cubicBezTo>
                <a:cubicBezTo>
                  <a:pt x="101798" y="61407"/>
                  <a:pt x="101794" y="61383"/>
                  <a:pt x="101798" y="61359"/>
                </a:cubicBezTo>
                <a:cubicBezTo>
                  <a:pt x="103911" y="60707"/>
                  <a:pt x="105659" y="59434"/>
                  <a:pt x="106548" y="57285"/>
                </a:cubicBezTo>
                <a:cubicBezTo>
                  <a:pt x="109000" y="51364"/>
                  <a:pt x="104955" y="45071"/>
                  <a:pt x="100469" y="40009"/>
                </a:cubicBezTo>
                <a:cubicBezTo>
                  <a:pt x="99994" y="39173"/>
                  <a:pt x="99422" y="38373"/>
                  <a:pt x="98761" y="37612"/>
                </a:cubicBezTo>
                <a:lnTo>
                  <a:pt x="98761" y="37612"/>
                </a:lnTo>
                <a:cubicBezTo>
                  <a:pt x="99954" y="37744"/>
                  <a:pt x="101174" y="37828"/>
                  <a:pt x="102419" y="37856"/>
                </a:cubicBezTo>
                <a:cubicBezTo>
                  <a:pt x="102450" y="37856"/>
                  <a:pt x="102478" y="37860"/>
                  <a:pt x="102510" y="37860"/>
                </a:cubicBezTo>
                <a:cubicBezTo>
                  <a:pt x="104327" y="37860"/>
                  <a:pt x="105863" y="36608"/>
                  <a:pt x="106119" y="35175"/>
                </a:cubicBezTo>
                <a:cubicBezTo>
                  <a:pt x="108752" y="33999"/>
                  <a:pt x="110792" y="31699"/>
                  <a:pt x="110400" y="29210"/>
                </a:cubicBezTo>
                <a:cubicBezTo>
                  <a:pt x="109824" y="25540"/>
                  <a:pt x="106020" y="22864"/>
                  <a:pt x="102755" y="20667"/>
                </a:cubicBezTo>
                <a:cubicBezTo>
                  <a:pt x="97269" y="16970"/>
                  <a:pt x="91327" y="13781"/>
                  <a:pt x="85081" y="11068"/>
                </a:cubicBezTo>
                <a:cubicBezTo>
                  <a:pt x="77523" y="7783"/>
                  <a:pt x="69817" y="4678"/>
                  <a:pt x="61794" y="2246"/>
                </a:cubicBezTo>
                <a:cubicBezTo>
                  <a:pt x="58666" y="1293"/>
                  <a:pt x="54280" y="1"/>
                  <a:pt x="50300" y="1"/>
                </a:cubicBezTo>
                <a:close/>
              </a:path>
            </a:pathLst>
          </a:custGeom>
          <a:solidFill>
            <a:srgbClr val="FFFFFF">
              <a:alpha val="165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485;p57">
            <a:extLst>
              <a:ext uri="{FF2B5EF4-FFF2-40B4-BE49-F238E27FC236}">
                <a16:creationId xmlns:a16="http://schemas.microsoft.com/office/drawing/2014/main" id="{122998FE-2C04-E852-BA78-617F4AC135F9}"/>
              </a:ext>
            </a:extLst>
          </p:cNvPr>
          <p:cNvSpPr/>
          <p:nvPr/>
        </p:nvSpPr>
        <p:spPr>
          <a:xfrm flipH="1">
            <a:off x="3432234" y="3352816"/>
            <a:ext cx="1045723" cy="813981"/>
          </a:xfrm>
          <a:custGeom>
            <a:avLst/>
            <a:gdLst/>
            <a:ahLst/>
            <a:cxnLst/>
            <a:rect l="l" t="t" r="r" b="b"/>
            <a:pathLst>
              <a:path w="110793" h="91933" extrusionOk="0">
                <a:moveTo>
                  <a:pt x="50743" y="6275"/>
                </a:moveTo>
                <a:cubicBezTo>
                  <a:pt x="53200" y="6275"/>
                  <a:pt x="56857" y="7419"/>
                  <a:pt x="59430" y="8276"/>
                </a:cubicBezTo>
                <a:cubicBezTo>
                  <a:pt x="59393" y="8455"/>
                  <a:pt x="59374" y="8636"/>
                  <a:pt x="59374" y="8815"/>
                </a:cubicBezTo>
                <a:cubicBezTo>
                  <a:pt x="57073" y="8172"/>
                  <a:pt x="54732" y="7731"/>
                  <a:pt x="52420" y="7679"/>
                </a:cubicBezTo>
                <a:cubicBezTo>
                  <a:pt x="52191" y="7535"/>
                  <a:pt x="51975" y="7387"/>
                  <a:pt x="51744" y="7243"/>
                </a:cubicBezTo>
                <a:cubicBezTo>
                  <a:pt x="51131" y="6867"/>
                  <a:pt x="50503" y="6708"/>
                  <a:pt x="49899" y="6708"/>
                </a:cubicBezTo>
                <a:cubicBezTo>
                  <a:pt x="49727" y="6708"/>
                  <a:pt x="49555" y="6719"/>
                  <a:pt x="49387" y="6743"/>
                </a:cubicBezTo>
                <a:cubicBezTo>
                  <a:pt x="49259" y="6667"/>
                  <a:pt x="49139" y="6623"/>
                  <a:pt x="49022" y="6623"/>
                </a:cubicBezTo>
                <a:cubicBezTo>
                  <a:pt x="48943" y="6623"/>
                  <a:pt x="48867" y="6647"/>
                  <a:pt x="48795" y="6691"/>
                </a:cubicBezTo>
                <a:cubicBezTo>
                  <a:pt x="49263" y="6395"/>
                  <a:pt x="49940" y="6275"/>
                  <a:pt x="50743" y="6275"/>
                </a:cubicBezTo>
                <a:close/>
                <a:moveTo>
                  <a:pt x="80740" y="16318"/>
                </a:moveTo>
                <a:lnTo>
                  <a:pt x="80740" y="16318"/>
                </a:lnTo>
                <a:cubicBezTo>
                  <a:pt x="84017" y="17727"/>
                  <a:pt x="87121" y="19182"/>
                  <a:pt x="90214" y="20887"/>
                </a:cubicBezTo>
                <a:cubicBezTo>
                  <a:pt x="92648" y="22231"/>
                  <a:pt x="95072" y="23584"/>
                  <a:pt x="97381" y="25064"/>
                </a:cubicBezTo>
                <a:cubicBezTo>
                  <a:pt x="95116" y="23708"/>
                  <a:pt x="92687" y="22528"/>
                  <a:pt x="90386" y="21443"/>
                </a:cubicBezTo>
                <a:cubicBezTo>
                  <a:pt x="87382" y="20027"/>
                  <a:pt x="84293" y="18730"/>
                  <a:pt x="81188" y="17466"/>
                </a:cubicBezTo>
                <a:cubicBezTo>
                  <a:pt x="81068" y="17066"/>
                  <a:pt x="80916" y="16686"/>
                  <a:pt x="80740" y="16318"/>
                </a:cubicBezTo>
                <a:close/>
                <a:moveTo>
                  <a:pt x="83589" y="25417"/>
                </a:moveTo>
                <a:lnTo>
                  <a:pt x="83589" y="25417"/>
                </a:lnTo>
                <a:cubicBezTo>
                  <a:pt x="86362" y="26565"/>
                  <a:pt x="89878" y="27965"/>
                  <a:pt x="92883" y="29734"/>
                </a:cubicBezTo>
                <a:cubicBezTo>
                  <a:pt x="91459" y="29509"/>
                  <a:pt x="90022" y="29221"/>
                  <a:pt x="88591" y="28874"/>
                </a:cubicBezTo>
                <a:cubicBezTo>
                  <a:pt x="88399" y="28802"/>
                  <a:pt x="88202" y="28726"/>
                  <a:pt x="88006" y="28650"/>
                </a:cubicBezTo>
                <a:cubicBezTo>
                  <a:pt x="86554" y="27553"/>
                  <a:pt x="85081" y="26477"/>
                  <a:pt x="83589" y="25417"/>
                </a:cubicBezTo>
                <a:close/>
                <a:moveTo>
                  <a:pt x="20022" y="28573"/>
                </a:moveTo>
                <a:cubicBezTo>
                  <a:pt x="21687" y="28573"/>
                  <a:pt x="23488" y="29394"/>
                  <a:pt x="25108" y="30374"/>
                </a:cubicBezTo>
                <a:cubicBezTo>
                  <a:pt x="25688" y="31262"/>
                  <a:pt x="26332" y="32135"/>
                  <a:pt x="27017" y="32979"/>
                </a:cubicBezTo>
                <a:cubicBezTo>
                  <a:pt x="26949" y="32942"/>
                  <a:pt x="26873" y="32899"/>
                  <a:pt x="26801" y="32859"/>
                </a:cubicBezTo>
                <a:cubicBezTo>
                  <a:pt x="24384" y="31514"/>
                  <a:pt x="21199" y="30130"/>
                  <a:pt x="17918" y="29322"/>
                </a:cubicBezTo>
                <a:cubicBezTo>
                  <a:pt x="18086" y="29073"/>
                  <a:pt x="18338" y="28885"/>
                  <a:pt x="18683" y="28774"/>
                </a:cubicBezTo>
                <a:cubicBezTo>
                  <a:pt x="19115" y="28634"/>
                  <a:pt x="19562" y="28573"/>
                  <a:pt x="20022" y="28573"/>
                </a:cubicBezTo>
                <a:close/>
                <a:moveTo>
                  <a:pt x="20775" y="36552"/>
                </a:moveTo>
                <a:cubicBezTo>
                  <a:pt x="21299" y="36800"/>
                  <a:pt x="21799" y="37048"/>
                  <a:pt x="22263" y="37288"/>
                </a:cubicBezTo>
                <a:cubicBezTo>
                  <a:pt x="22183" y="37572"/>
                  <a:pt x="22119" y="37856"/>
                  <a:pt x="22063" y="38140"/>
                </a:cubicBezTo>
                <a:cubicBezTo>
                  <a:pt x="21603" y="37604"/>
                  <a:pt x="21175" y="37076"/>
                  <a:pt x="20775" y="36552"/>
                </a:cubicBezTo>
                <a:close/>
                <a:moveTo>
                  <a:pt x="29277" y="41930"/>
                </a:moveTo>
                <a:lnTo>
                  <a:pt x="29277" y="41930"/>
                </a:lnTo>
                <a:cubicBezTo>
                  <a:pt x="30378" y="42705"/>
                  <a:pt x="31414" y="43542"/>
                  <a:pt x="32386" y="44430"/>
                </a:cubicBezTo>
                <a:cubicBezTo>
                  <a:pt x="31710" y="44526"/>
                  <a:pt x="31070" y="44766"/>
                  <a:pt x="30526" y="45106"/>
                </a:cubicBezTo>
                <a:cubicBezTo>
                  <a:pt x="29946" y="44066"/>
                  <a:pt x="29505" y="43001"/>
                  <a:pt x="29277" y="41930"/>
                </a:cubicBezTo>
                <a:close/>
                <a:moveTo>
                  <a:pt x="11292" y="34587"/>
                </a:moveTo>
                <a:cubicBezTo>
                  <a:pt x="12905" y="38401"/>
                  <a:pt x="16042" y="42149"/>
                  <a:pt x="18174" y="44350"/>
                </a:cubicBezTo>
                <a:cubicBezTo>
                  <a:pt x="18270" y="44450"/>
                  <a:pt x="18374" y="44554"/>
                  <a:pt x="18474" y="44658"/>
                </a:cubicBezTo>
                <a:cubicBezTo>
                  <a:pt x="17710" y="44942"/>
                  <a:pt x="17078" y="45466"/>
                  <a:pt x="16733" y="46166"/>
                </a:cubicBezTo>
                <a:cubicBezTo>
                  <a:pt x="16077" y="45618"/>
                  <a:pt x="15337" y="45387"/>
                  <a:pt x="14621" y="45387"/>
                </a:cubicBezTo>
                <a:cubicBezTo>
                  <a:pt x="12788" y="45387"/>
                  <a:pt x="11112" y="46911"/>
                  <a:pt x="11361" y="48635"/>
                </a:cubicBezTo>
                <a:cubicBezTo>
                  <a:pt x="9872" y="45282"/>
                  <a:pt x="9040" y="41753"/>
                  <a:pt x="9195" y="38072"/>
                </a:cubicBezTo>
                <a:cubicBezTo>
                  <a:pt x="9280" y="36111"/>
                  <a:pt x="10088" y="35051"/>
                  <a:pt x="11292" y="34587"/>
                </a:cubicBezTo>
                <a:close/>
                <a:moveTo>
                  <a:pt x="71694" y="42469"/>
                </a:moveTo>
                <a:lnTo>
                  <a:pt x="71694" y="42469"/>
                </a:lnTo>
                <a:cubicBezTo>
                  <a:pt x="72497" y="42633"/>
                  <a:pt x="73310" y="42781"/>
                  <a:pt x="74122" y="42918"/>
                </a:cubicBezTo>
                <a:cubicBezTo>
                  <a:pt x="77167" y="44783"/>
                  <a:pt x="80104" y="46766"/>
                  <a:pt x="82957" y="48859"/>
                </a:cubicBezTo>
                <a:cubicBezTo>
                  <a:pt x="82728" y="48831"/>
                  <a:pt x="82497" y="48807"/>
                  <a:pt x="82272" y="48775"/>
                </a:cubicBezTo>
                <a:cubicBezTo>
                  <a:pt x="81516" y="48679"/>
                  <a:pt x="80760" y="48555"/>
                  <a:pt x="80008" y="48427"/>
                </a:cubicBezTo>
                <a:cubicBezTo>
                  <a:pt x="78911" y="47831"/>
                  <a:pt x="77823" y="47223"/>
                  <a:pt x="76739" y="46611"/>
                </a:cubicBezTo>
                <a:cubicBezTo>
                  <a:pt x="75075" y="45219"/>
                  <a:pt x="73394" y="43834"/>
                  <a:pt x="71694" y="42469"/>
                </a:cubicBezTo>
                <a:close/>
                <a:moveTo>
                  <a:pt x="98873" y="50120"/>
                </a:moveTo>
                <a:cubicBezTo>
                  <a:pt x="99269" y="51124"/>
                  <a:pt x="99529" y="52140"/>
                  <a:pt x="99617" y="53156"/>
                </a:cubicBezTo>
                <a:cubicBezTo>
                  <a:pt x="99053" y="52153"/>
                  <a:pt x="98397" y="51164"/>
                  <a:pt x="97673" y="50192"/>
                </a:cubicBezTo>
                <a:lnTo>
                  <a:pt x="97673" y="50192"/>
                </a:lnTo>
                <a:cubicBezTo>
                  <a:pt x="97780" y="50199"/>
                  <a:pt x="97889" y="50203"/>
                  <a:pt x="97996" y="50203"/>
                </a:cubicBezTo>
                <a:cubicBezTo>
                  <a:pt x="98297" y="50203"/>
                  <a:pt x="98589" y="50175"/>
                  <a:pt x="98873" y="50120"/>
                </a:cubicBezTo>
                <a:close/>
                <a:moveTo>
                  <a:pt x="40269" y="55789"/>
                </a:moveTo>
                <a:cubicBezTo>
                  <a:pt x="41144" y="56349"/>
                  <a:pt x="42025" y="56906"/>
                  <a:pt x="42906" y="57466"/>
                </a:cubicBezTo>
                <a:cubicBezTo>
                  <a:pt x="43946" y="58962"/>
                  <a:pt x="44994" y="60439"/>
                  <a:pt x="46074" y="61859"/>
                </a:cubicBezTo>
                <a:cubicBezTo>
                  <a:pt x="44001" y="59867"/>
                  <a:pt x="41981" y="57830"/>
                  <a:pt x="39957" y="55797"/>
                </a:cubicBezTo>
                <a:cubicBezTo>
                  <a:pt x="40060" y="55797"/>
                  <a:pt x="40164" y="55793"/>
                  <a:pt x="40269" y="55789"/>
                </a:cubicBezTo>
                <a:close/>
                <a:moveTo>
                  <a:pt x="57753" y="48007"/>
                </a:moveTo>
                <a:lnTo>
                  <a:pt x="57753" y="48007"/>
                </a:lnTo>
                <a:cubicBezTo>
                  <a:pt x="59162" y="48567"/>
                  <a:pt x="60602" y="49111"/>
                  <a:pt x="62054" y="49640"/>
                </a:cubicBezTo>
                <a:cubicBezTo>
                  <a:pt x="66556" y="52604"/>
                  <a:pt x="71165" y="55429"/>
                  <a:pt x="75699" y="58046"/>
                </a:cubicBezTo>
                <a:cubicBezTo>
                  <a:pt x="76783" y="58670"/>
                  <a:pt x="78611" y="59623"/>
                  <a:pt x="80784" y="60587"/>
                </a:cubicBezTo>
                <a:cubicBezTo>
                  <a:pt x="82449" y="62083"/>
                  <a:pt x="84265" y="63804"/>
                  <a:pt x="85125" y="65744"/>
                </a:cubicBezTo>
                <a:cubicBezTo>
                  <a:pt x="83757" y="65556"/>
                  <a:pt x="82416" y="65168"/>
                  <a:pt x="81100" y="64672"/>
                </a:cubicBezTo>
                <a:cubicBezTo>
                  <a:pt x="74370" y="60947"/>
                  <a:pt x="68156" y="56474"/>
                  <a:pt x="61879" y="52076"/>
                </a:cubicBezTo>
                <a:cubicBezTo>
                  <a:pt x="60594" y="50676"/>
                  <a:pt x="59206" y="49324"/>
                  <a:pt x="57753" y="48007"/>
                </a:cubicBezTo>
                <a:close/>
                <a:moveTo>
                  <a:pt x="58690" y="67497"/>
                </a:moveTo>
                <a:cubicBezTo>
                  <a:pt x="62311" y="69802"/>
                  <a:pt x="65919" y="72114"/>
                  <a:pt x="69505" y="74455"/>
                </a:cubicBezTo>
                <a:cubicBezTo>
                  <a:pt x="69521" y="74479"/>
                  <a:pt x="69533" y="74503"/>
                  <a:pt x="69548" y="74527"/>
                </a:cubicBezTo>
                <a:cubicBezTo>
                  <a:pt x="68076" y="73630"/>
                  <a:pt x="66648" y="72775"/>
                  <a:pt x="65284" y="72010"/>
                </a:cubicBezTo>
                <a:cubicBezTo>
                  <a:pt x="63587" y="71062"/>
                  <a:pt x="61827" y="70193"/>
                  <a:pt x="60038" y="69353"/>
                </a:cubicBezTo>
                <a:cubicBezTo>
                  <a:pt x="59594" y="68721"/>
                  <a:pt x="59142" y="68101"/>
                  <a:pt x="58690" y="67497"/>
                </a:cubicBezTo>
                <a:close/>
                <a:moveTo>
                  <a:pt x="30729" y="77800"/>
                </a:moveTo>
                <a:cubicBezTo>
                  <a:pt x="34134" y="80208"/>
                  <a:pt x="37656" y="82513"/>
                  <a:pt x="41240" y="84742"/>
                </a:cubicBezTo>
                <a:cubicBezTo>
                  <a:pt x="37235" y="83349"/>
                  <a:pt x="33743" y="80681"/>
                  <a:pt x="30729" y="77800"/>
                </a:cubicBezTo>
                <a:close/>
                <a:moveTo>
                  <a:pt x="50300" y="1"/>
                </a:moveTo>
                <a:cubicBezTo>
                  <a:pt x="47687" y="1"/>
                  <a:pt x="45246" y="557"/>
                  <a:pt x="43441" y="2138"/>
                </a:cubicBezTo>
                <a:cubicBezTo>
                  <a:pt x="40832" y="4418"/>
                  <a:pt x="41004" y="6967"/>
                  <a:pt x="42425" y="9319"/>
                </a:cubicBezTo>
                <a:cubicBezTo>
                  <a:pt x="39384" y="7820"/>
                  <a:pt x="36391" y="6263"/>
                  <a:pt x="33506" y="4590"/>
                </a:cubicBezTo>
                <a:cubicBezTo>
                  <a:pt x="32866" y="4218"/>
                  <a:pt x="32222" y="4058"/>
                  <a:pt x="31614" y="4058"/>
                </a:cubicBezTo>
                <a:cubicBezTo>
                  <a:pt x="28862" y="4058"/>
                  <a:pt x="26849" y="7367"/>
                  <a:pt x="29065" y="9364"/>
                </a:cubicBezTo>
                <a:cubicBezTo>
                  <a:pt x="30686" y="10824"/>
                  <a:pt x="32394" y="12172"/>
                  <a:pt x="34162" y="13445"/>
                </a:cubicBezTo>
                <a:cubicBezTo>
                  <a:pt x="32682" y="14130"/>
                  <a:pt x="32122" y="15482"/>
                  <a:pt x="32394" y="16918"/>
                </a:cubicBezTo>
                <a:cubicBezTo>
                  <a:pt x="32410" y="17002"/>
                  <a:pt x="32439" y="17082"/>
                  <a:pt x="32454" y="17166"/>
                </a:cubicBezTo>
                <a:cubicBezTo>
                  <a:pt x="31482" y="16970"/>
                  <a:pt x="30498" y="16854"/>
                  <a:pt x="29510" y="16854"/>
                </a:cubicBezTo>
                <a:cubicBezTo>
                  <a:pt x="29438" y="16854"/>
                  <a:pt x="29366" y="16854"/>
                  <a:pt x="29294" y="16858"/>
                </a:cubicBezTo>
                <a:cubicBezTo>
                  <a:pt x="25996" y="16914"/>
                  <a:pt x="23900" y="18715"/>
                  <a:pt x="23032" y="20975"/>
                </a:cubicBezTo>
                <a:cubicBezTo>
                  <a:pt x="22347" y="21391"/>
                  <a:pt x="21855" y="21995"/>
                  <a:pt x="21747" y="22736"/>
                </a:cubicBezTo>
                <a:cubicBezTo>
                  <a:pt x="21095" y="22643"/>
                  <a:pt x="20443" y="22595"/>
                  <a:pt x="19795" y="22591"/>
                </a:cubicBezTo>
                <a:cubicBezTo>
                  <a:pt x="17458" y="22591"/>
                  <a:pt x="15154" y="23244"/>
                  <a:pt x="12988" y="24833"/>
                </a:cubicBezTo>
                <a:cubicBezTo>
                  <a:pt x="11472" y="25945"/>
                  <a:pt x="10668" y="27297"/>
                  <a:pt x="10380" y="28781"/>
                </a:cubicBezTo>
                <a:cubicBezTo>
                  <a:pt x="7627" y="29210"/>
                  <a:pt x="5226" y="30518"/>
                  <a:pt x="3690" y="33182"/>
                </a:cubicBezTo>
                <a:cubicBezTo>
                  <a:pt x="0" y="39588"/>
                  <a:pt x="2541" y="47491"/>
                  <a:pt x="6759" y="54305"/>
                </a:cubicBezTo>
                <a:cubicBezTo>
                  <a:pt x="5222" y="54873"/>
                  <a:pt x="4118" y="56369"/>
                  <a:pt x="4711" y="57758"/>
                </a:cubicBezTo>
                <a:cubicBezTo>
                  <a:pt x="7111" y="63375"/>
                  <a:pt x="13573" y="67237"/>
                  <a:pt x="19562" y="70585"/>
                </a:cubicBezTo>
                <a:cubicBezTo>
                  <a:pt x="20967" y="72446"/>
                  <a:pt x="22456" y="74247"/>
                  <a:pt x="23952" y="75963"/>
                </a:cubicBezTo>
                <a:cubicBezTo>
                  <a:pt x="28561" y="81249"/>
                  <a:pt x="34843" y="87395"/>
                  <a:pt x="42877" y="88943"/>
                </a:cubicBezTo>
                <a:cubicBezTo>
                  <a:pt x="43045" y="88975"/>
                  <a:pt x="43221" y="88991"/>
                  <a:pt x="43397" y="88991"/>
                </a:cubicBezTo>
                <a:cubicBezTo>
                  <a:pt x="44354" y="88991"/>
                  <a:pt x="45322" y="88518"/>
                  <a:pt x="45538" y="87687"/>
                </a:cubicBezTo>
                <a:cubicBezTo>
                  <a:pt x="45562" y="87595"/>
                  <a:pt x="45570" y="87499"/>
                  <a:pt x="45589" y="87406"/>
                </a:cubicBezTo>
                <a:cubicBezTo>
                  <a:pt x="47862" y="88775"/>
                  <a:pt x="50143" y="90127"/>
                  <a:pt x="52428" y="91464"/>
                </a:cubicBezTo>
                <a:cubicBezTo>
                  <a:pt x="52980" y="91792"/>
                  <a:pt x="53556" y="91932"/>
                  <a:pt x="54117" y="91932"/>
                </a:cubicBezTo>
                <a:cubicBezTo>
                  <a:pt x="55657" y="91932"/>
                  <a:pt x="57065" y="90856"/>
                  <a:pt x="57513" y="89611"/>
                </a:cubicBezTo>
                <a:cubicBezTo>
                  <a:pt x="58854" y="89940"/>
                  <a:pt x="60242" y="90147"/>
                  <a:pt x="61679" y="90204"/>
                </a:cubicBezTo>
                <a:cubicBezTo>
                  <a:pt x="61718" y="90204"/>
                  <a:pt x="61759" y="90208"/>
                  <a:pt x="61799" y="90208"/>
                </a:cubicBezTo>
                <a:cubicBezTo>
                  <a:pt x="62939" y="90208"/>
                  <a:pt x="64307" y="89587"/>
                  <a:pt x="64795" y="88723"/>
                </a:cubicBezTo>
                <a:cubicBezTo>
                  <a:pt x="64959" y="88435"/>
                  <a:pt x="65099" y="88143"/>
                  <a:pt x="65232" y="87846"/>
                </a:cubicBezTo>
                <a:cubicBezTo>
                  <a:pt x="69225" y="89599"/>
                  <a:pt x="73402" y="91015"/>
                  <a:pt x="77895" y="91800"/>
                </a:cubicBezTo>
                <a:cubicBezTo>
                  <a:pt x="78135" y="91844"/>
                  <a:pt x="78375" y="91864"/>
                  <a:pt x="78615" y="91864"/>
                </a:cubicBezTo>
                <a:cubicBezTo>
                  <a:pt x="80928" y="91864"/>
                  <a:pt x="83093" y="90007"/>
                  <a:pt x="82233" y="88115"/>
                </a:cubicBezTo>
                <a:lnTo>
                  <a:pt x="82233" y="88115"/>
                </a:lnTo>
                <a:cubicBezTo>
                  <a:pt x="86297" y="89748"/>
                  <a:pt x="90527" y="90887"/>
                  <a:pt x="94912" y="91048"/>
                </a:cubicBezTo>
                <a:cubicBezTo>
                  <a:pt x="94960" y="91048"/>
                  <a:pt x="95008" y="91052"/>
                  <a:pt x="95056" y="91052"/>
                </a:cubicBezTo>
                <a:cubicBezTo>
                  <a:pt x="97985" y="91052"/>
                  <a:pt x="99697" y="87678"/>
                  <a:pt x="97425" y="86014"/>
                </a:cubicBezTo>
                <a:cubicBezTo>
                  <a:pt x="95289" y="84450"/>
                  <a:pt x="93123" y="82909"/>
                  <a:pt x="90947" y="81381"/>
                </a:cubicBezTo>
                <a:cubicBezTo>
                  <a:pt x="93392" y="81273"/>
                  <a:pt x="95080" y="78456"/>
                  <a:pt x="93684" y="76716"/>
                </a:cubicBezTo>
                <a:lnTo>
                  <a:pt x="93684" y="76716"/>
                </a:lnTo>
                <a:cubicBezTo>
                  <a:pt x="94824" y="77059"/>
                  <a:pt x="95980" y="77379"/>
                  <a:pt x="97165" y="77667"/>
                </a:cubicBezTo>
                <a:cubicBezTo>
                  <a:pt x="97444" y="77732"/>
                  <a:pt x="97732" y="77763"/>
                  <a:pt x="98020" y="77763"/>
                </a:cubicBezTo>
                <a:cubicBezTo>
                  <a:pt x="100249" y="77763"/>
                  <a:pt x="102582" y="75896"/>
                  <a:pt x="101626" y="73966"/>
                </a:cubicBezTo>
                <a:cubicBezTo>
                  <a:pt x="99845" y="70374"/>
                  <a:pt x="97464" y="67148"/>
                  <a:pt x="94720" y="64151"/>
                </a:cubicBezTo>
                <a:lnTo>
                  <a:pt x="94720" y="64151"/>
                </a:lnTo>
                <a:cubicBezTo>
                  <a:pt x="95841" y="64312"/>
                  <a:pt x="96973" y="64432"/>
                  <a:pt x="98129" y="64476"/>
                </a:cubicBezTo>
                <a:lnTo>
                  <a:pt x="98277" y="64476"/>
                </a:lnTo>
                <a:cubicBezTo>
                  <a:pt x="100277" y="64476"/>
                  <a:pt x="101694" y="62995"/>
                  <a:pt x="101794" y="61435"/>
                </a:cubicBezTo>
                <a:cubicBezTo>
                  <a:pt x="101798" y="61407"/>
                  <a:pt x="101794" y="61383"/>
                  <a:pt x="101798" y="61359"/>
                </a:cubicBezTo>
                <a:cubicBezTo>
                  <a:pt x="103911" y="60707"/>
                  <a:pt x="105659" y="59434"/>
                  <a:pt x="106548" y="57285"/>
                </a:cubicBezTo>
                <a:cubicBezTo>
                  <a:pt x="109000" y="51364"/>
                  <a:pt x="104955" y="45071"/>
                  <a:pt x="100469" y="40009"/>
                </a:cubicBezTo>
                <a:cubicBezTo>
                  <a:pt x="99994" y="39173"/>
                  <a:pt x="99422" y="38373"/>
                  <a:pt x="98761" y="37612"/>
                </a:cubicBezTo>
                <a:lnTo>
                  <a:pt x="98761" y="37612"/>
                </a:lnTo>
                <a:cubicBezTo>
                  <a:pt x="99954" y="37744"/>
                  <a:pt x="101174" y="37828"/>
                  <a:pt x="102419" y="37856"/>
                </a:cubicBezTo>
                <a:cubicBezTo>
                  <a:pt x="102450" y="37856"/>
                  <a:pt x="102478" y="37860"/>
                  <a:pt x="102510" y="37860"/>
                </a:cubicBezTo>
                <a:cubicBezTo>
                  <a:pt x="104327" y="37860"/>
                  <a:pt x="105863" y="36608"/>
                  <a:pt x="106119" y="35175"/>
                </a:cubicBezTo>
                <a:cubicBezTo>
                  <a:pt x="108752" y="33999"/>
                  <a:pt x="110792" y="31699"/>
                  <a:pt x="110400" y="29210"/>
                </a:cubicBezTo>
                <a:cubicBezTo>
                  <a:pt x="109824" y="25540"/>
                  <a:pt x="106020" y="22864"/>
                  <a:pt x="102755" y="20667"/>
                </a:cubicBezTo>
                <a:cubicBezTo>
                  <a:pt x="97269" y="16970"/>
                  <a:pt x="91327" y="13781"/>
                  <a:pt x="85081" y="11068"/>
                </a:cubicBezTo>
                <a:cubicBezTo>
                  <a:pt x="77523" y="7783"/>
                  <a:pt x="69817" y="4678"/>
                  <a:pt x="61794" y="2246"/>
                </a:cubicBezTo>
                <a:cubicBezTo>
                  <a:pt x="58666" y="1293"/>
                  <a:pt x="54280" y="1"/>
                  <a:pt x="50300" y="1"/>
                </a:cubicBezTo>
                <a:close/>
              </a:path>
            </a:pathLst>
          </a:custGeom>
          <a:solidFill>
            <a:srgbClr val="FFFFFF">
              <a:alpha val="165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485;p57">
            <a:extLst>
              <a:ext uri="{FF2B5EF4-FFF2-40B4-BE49-F238E27FC236}">
                <a16:creationId xmlns:a16="http://schemas.microsoft.com/office/drawing/2014/main" id="{D36998A4-02BD-72EE-E7D1-3A5DAD4892E3}"/>
              </a:ext>
            </a:extLst>
          </p:cNvPr>
          <p:cNvSpPr/>
          <p:nvPr/>
        </p:nvSpPr>
        <p:spPr>
          <a:xfrm flipH="1">
            <a:off x="7325241" y="3126666"/>
            <a:ext cx="1122112" cy="944029"/>
          </a:xfrm>
          <a:custGeom>
            <a:avLst/>
            <a:gdLst/>
            <a:ahLst/>
            <a:cxnLst/>
            <a:rect l="l" t="t" r="r" b="b"/>
            <a:pathLst>
              <a:path w="110793" h="91933" extrusionOk="0">
                <a:moveTo>
                  <a:pt x="50743" y="6275"/>
                </a:moveTo>
                <a:cubicBezTo>
                  <a:pt x="53200" y="6275"/>
                  <a:pt x="56857" y="7419"/>
                  <a:pt x="59430" y="8276"/>
                </a:cubicBezTo>
                <a:cubicBezTo>
                  <a:pt x="59393" y="8455"/>
                  <a:pt x="59374" y="8636"/>
                  <a:pt x="59374" y="8815"/>
                </a:cubicBezTo>
                <a:cubicBezTo>
                  <a:pt x="57073" y="8172"/>
                  <a:pt x="54732" y="7731"/>
                  <a:pt x="52420" y="7679"/>
                </a:cubicBezTo>
                <a:cubicBezTo>
                  <a:pt x="52191" y="7535"/>
                  <a:pt x="51975" y="7387"/>
                  <a:pt x="51744" y="7243"/>
                </a:cubicBezTo>
                <a:cubicBezTo>
                  <a:pt x="51131" y="6867"/>
                  <a:pt x="50503" y="6708"/>
                  <a:pt x="49899" y="6708"/>
                </a:cubicBezTo>
                <a:cubicBezTo>
                  <a:pt x="49727" y="6708"/>
                  <a:pt x="49555" y="6719"/>
                  <a:pt x="49387" y="6743"/>
                </a:cubicBezTo>
                <a:cubicBezTo>
                  <a:pt x="49259" y="6667"/>
                  <a:pt x="49139" y="6623"/>
                  <a:pt x="49022" y="6623"/>
                </a:cubicBezTo>
                <a:cubicBezTo>
                  <a:pt x="48943" y="6623"/>
                  <a:pt x="48867" y="6647"/>
                  <a:pt x="48795" y="6691"/>
                </a:cubicBezTo>
                <a:cubicBezTo>
                  <a:pt x="49263" y="6395"/>
                  <a:pt x="49940" y="6275"/>
                  <a:pt x="50743" y="6275"/>
                </a:cubicBezTo>
                <a:close/>
                <a:moveTo>
                  <a:pt x="80740" y="16318"/>
                </a:moveTo>
                <a:lnTo>
                  <a:pt x="80740" y="16318"/>
                </a:lnTo>
                <a:cubicBezTo>
                  <a:pt x="84017" y="17727"/>
                  <a:pt x="87121" y="19182"/>
                  <a:pt x="90214" y="20887"/>
                </a:cubicBezTo>
                <a:cubicBezTo>
                  <a:pt x="92648" y="22231"/>
                  <a:pt x="95072" y="23584"/>
                  <a:pt x="97381" y="25064"/>
                </a:cubicBezTo>
                <a:cubicBezTo>
                  <a:pt x="95116" y="23708"/>
                  <a:pt x="92687" y="22528"/>
                  <a:pt x="90386" y="21443"/>
                </a:cubicBezTo>
                <a:cubicBezTo>
                  <a:pt x="87382" y="20027"/>
                  <a:pt x="84293" y="18730"/>
                  <a:pt x="81188" y="17466"/>
                </a:cubicBezTo>
                <a:cubicBezTo>
                  <a:pt x="81068" y="17066"/>
                  <a:pt x="80916" y="16686"/>
                  <a:pt x="80740" y="16318"/>
                </a:cubicBezTo>
                <a:close/>
                <a:moveTo>
                  <a:pt x="83589" y="25417"/>
                </a:moveTo>
                <a:lnTo>
                  <a:pt x="83589" y="25417"/>
                </a:lnTo>
                <a:cubicBezTo>
                  <a:pt x="86362" y="26565"/>
                  <a:pt x="89878" y="27965"/>
                  <a:pt x="92883" y="29734"/>
                </a:cubicBezTo>
                <a:cubicBezTo>
                  <a:pt x="91459" y="29509"/>
                  <a:pt x="90022" y="29221"/>
                  <a:pt x="88591" y="28874"/>
                </a:cubicBezTo>
                <a:cubicBezTo>
                  <a:pt x="88399" y="28802"/>
                  <a:pt x="88202" y="28726"/>
                  <a:pt x="88006" y="28650"/>
                </a:cubicBezTo>
                <a:cubicBezTo>
                  <a:pt x="86554" y="27553"/>
                  <a:pt x="85081" y="26477"/>
                  <a:pt x="83589" y="25417"/>
                </a:cubicBezTo>
                <a:close/>
                <a:moveTo>
                  <a:pt x="20022" y="28573"/>
                </a:moveTo>
                <a:cubicBezTo>
                  <a:pt x="21687" y="28573"/>
                  <a:pt x="23488" y="29394"/>
                  <a:pt x="25108" y="30374"/>
                </a:cubicBezTo>
                <a:cubicBezTo>
                  <a:pt x="25688" y="31262"/>
                  <a:pt x="26332" y="32135"/>
                  <a:pt x="27017" y="32979"/>
                </a:cubicBezTo>
                <a:cubicBezTo>
                  <a:pt x="26949" y="32942"/>
                  <a:pt x="26873" y="32899"/>
                  <a:pt x="26801" y="32859"/>
                </a:cubicBezTo>
                <a:cubicBezTo>
                  <a:pt x="24384" y="31514"/>
                  <a:pt x="21199" y="30130"/>
                  <a:pt x="17918" y="29322"/>
                </a:cubicBezTo>
                <a:cubicBezTo>
                  <a:pt x="18086" y="29073"/>
                  <a:pt x="18338" y="28885"/>
                  <a:pt x="18683" y="28774"/>
                </a:cubicBezTo>
                <a:cubicBezTo>
                  <a:pt x="19115" y="28634"/>
                  <a:pt x="19562" y="28573"/>
                  <a:pt x="20022" y="28573"/>
                </a:cubicBezTo>
                <a:close/>
                <a:moveTo>
                  <a:pt x="20775" y="36552"/>
                </a:moveTo>
                <a:cubicBezTo>
                  <a:pt x="21299" y="36800"/>
                  <a:pt x="21799" y="37048"/>
                  <a:pt x="22263" y="37288"/>
                </a:cubicBezTo>
                <a:cubicBezTo>
                  <a:pt x="22183" y="37572"/>
                  <a:pt x="22119" y="37856"/>
                  <a:pt x="22063" y="38140"/>
                </a:cubicBezTo>
                <a:cubicBezTo>
                  <a:pt x="21603" y="37604"/>
                  <a:pt x="21175" y="37076"/>
                  <a:pt x="20775" y="36552"/>
                </a:cubicBezTo>
                <a:close/>
                <a:moveTo>
                  <a:pt x="29277" y="41930"/>
                </a:moveTo>
                <a:lnTo>
                  <a:pt x="29277" y="41930"/>
                </a:lnTo>
                <a:cubicBezTo>
                  <a:pt x="30378" y="42705"/>
                  <a:pt x="31414" y="43542"/>
                  <a:pt x="32386" y="44430"/>
                </a:cubicBezTo>
                <a:cubicBezTo>
                  <a:pt x="31710" y="44526"/>
                  <a:pt x="31070" y="44766"/>
                  <a:pt x="30526" y="45106"/>
                </a:cubicBezTo>
                <a:cubicBezTo>
                  <a:pt x="29946" y="44066"/>
                  <a:pt x="29505" y="43001"/>
                  <a:pt x="29277" y="41930"/>
                </a:cubicBezTo>
                <a:close/>
                <a:moveTo>
                  <a:pt x="11292" y="34587"/>
                </a:moveTo>
                <a:cubicBezTo>
                  <a:pt x="12905" y="38401"/>
                  <a:pt x="16042" y="42149"/>
                  <a:pt x="18174" y="44350"/>
                </a:cubicBezTo>
                <a:cubicBezTo>
                  <a:pt x="18270" y="44450"/>
                  <a:pt x="18374" y="44554"/>
                  <a:pt x="18474" y="44658"/>
                </a:cubicBezTo>
                <a:cubicBezTo>
                  <a:pt x="17710" y="44942"/>
                  <a:pt x="17078" y="45466"/>
                  <a:pt x="16733" y="46166"/>
                </a:cubicBezTo>
                <a:cubicBezTo>
                  <a:pt x="16077" y="45618"/>
                  <a:pt x="15337" y="45387"/>
                  <a:pt x="14621" y="45387"/>
                </a:cubicBezTo>
                <a:cubicBezTo>
                  <a:pt x="12788" y="45387"/>
                  <a:pt x="11112" y="46911"/>
                  <a:pt x="11361" y="48635"/>
                </a:cubicBezTo>
                <a:cubicBezTo>
                  <a:pt x="9872" y="45282"/>
                  <a:pt x="9040" y="41753"/>
                  <a:pt x="9195" y="38072"/>
                </a:cubicBezTo>
                <a:cubicBezTo>
                  <a:pt x="9280" y="36111"/>
                  <a:pt x="10088" y="35051"/>
                  <a:pt x="11292" y="34587"/>
                </a:cubicBezTo>
                <a:close/>
                <a:moveTo>
                  <a:pt x="71694" y="42469"/>
                </a:moveTo>
                <a:lnTo>
                  <a:pt x="71694" y="42469"/>
                </a:lnTo>
                <a:cubicBezTo>
                  <a:pt x="72497" y="42633"/>
                  <a:pt x="73310" y="42781"/>
                  <a:pt x="74122" y="42918"/>
                </a:cubicBezTo>
                <a:cubicBezTo>
                  <a:pt x="77167" y="44783"/>
                  <a:pt x="80104" y="46766"/>
                  <a:pt x="82957" y="48859"/>
                </a:cubicBezTo>
                <a:cubicBezTo>
                  <a:pt x="82728" y="48831"/>
                  <a:pt x="82497" y="48807"/>
                  <a:pt x="82272" y="48775"/>
                </a:cubicBezTo>
                <a:cubicBezTo>
                  <a:pt x="81516" y="48679"/>
                  <a:pt x="80760" y="48555"/>
                  <a:pt x="80008" y="48427"/>
                </a:cubicBezTo>
                <a:cubicBezTo>
                  <a:pt x="78911" y="47831"/>
                  <a:pt x="77823" y="47223"/>
                  <a:pt x="76739" y="46611"/>
                </a:cubicBezTo>
                <a:cubicBezTo>
                  <a:pt x="75075" y="45219"/>
                  <a:pt x="73394" y="43834"/>
                  <a:pt x="71694" y="42469"/>
                </a:cubicBezTo>
                <a:close/>
                <a:moveTo>
                  <a:pt x="98873" y="50120"/>
                </a:moveTo>
                <a:cubicBezTo>
                  <a:pt x="99269" y="51124"/>
                  <a:pt x="99529" y="52140"/>
                  <a:pt x="99617" y="53156"/>
                </a:cubicBezTo>
                <a:cubicBezTo>
                  <a:pt x="99053" y="52153"/>
                  <a:pt x="98397" y="51164"/>
                  <a:pt x="97673" y="50192"/>
                </a:cubicBezTo>
                <a:lnTo>
                  <a:pt x="97673" y="50192"/>
                </a:lnTo>
                <a:cubicBezTo>
                  <a:pt x="97780" y="50199"/>
                  <a:pt x="97889" y="50203"/>
                  <a:pt x="97996" y="50203"/>
                </a:cubicBezTo>
                <a:cubicBezTo>
                  <a:pt x="98297" y="50203"/>
                  <a:pt x="98589" y="50175"/>
                  <a:pt x="98873" y="50120"/>
                </a:cubicBezTo>
                <a:close/>
                <a:moveTo>
                  <a:pt x="40269" y="55789"/>
                </a:moveTo>
                <a:cubicBezTo>
                  <a:pt x="41144" y="56349"/>
                  <a:pt x="42025" y="56906"/>
                  <a:pt x="42906" y="57466"/>
                </a:cubicBezTo>
                <a:cubicBezTo>
                  <a:pt x="43946" y="58962"/>
                  <a:pt x="44994" y="60439"/>
                  <a:pt x="46074" y="61859"/>
                </a:cubicBezTo>
                <a:cubicBezTo>
                  <a:pt x="44001" y="59867"/>
                  <a:pt x="41981" y="57830"/>
                  <a:pt x="39957" y="55797"/>
                </a:cubicBezTo>
                <a:cubicBezTo>
                  <a:pt x="40060" y="55797"/>
                  <a:pt x="40164" y="55793"/>
                  <a:pt x="40269" y="55789"/>
                </a:cubicBezTo>
                <a:close/>
                <a:moveTo>
                  <a:pt x="57753" y="48007"/>
                </a:moveTo>
                <a:lnTo>
                  <a:pt x="57753" y="48007"/>
                </a:lnTo>
                <a:cubicBezTo>
                  <a:pt x="59162" y="48567"/>
                  <a:pt x="60602" y="49111"/>
                  <a:pt x="62054" y="49640"/>
                </a:cubicBezTo>
                <a:cubicBezTo>
                  <a:pt x="66556" y="52604"/>
                  <a:pt x="71165" y="55429"/>
                  <a:pt x="75699" y="58046"/>
                </a:cubicBezTo>
                <a:cubicBezTo>
                  <a:pt x="76783" y="58670"/>
                  <a:pt x="78611" y="59623"/>
                  <a:pt x="80784" y="60587"/>
                </a:cubicBezTo>
                <a:cubicBezTo>
                  <a:pt x="82449" y="62083"/>
                  <a:pt x="84265" y="63804"/>
                  <a:pt x="85125" y="65744"/>
                </a:cubicBezTo>
                <a:cubicBezTo>
                  <a:pt x="83757" y="65556"/>
                  <a:pt x="82416" y="65168"/>
                  <a:pt x="81100" y="64672"/>
                </a:cubicBezTo>
                <a:cubicBezTo>
                  <a:pt x="74370" y="60947"/>
                  <a:pt x="68156" y="56474"/>
                  <a:pt x="61879" y="52076"/>
                </a:cubicBezTo>
                <a:cubicBezTo>
                  <a:pt x="60594" y="50676"/>
                  <a:pt x="59206" y="49324"/>
                  <a:pt x="57753" y="48007"/>
                </a:cubicBezTo>
                <a:close/>
                <a:moveTo>
                  <a:pt x="58690" y="67497"/>
                </a:moveTo>
                <a:cubicBezTo>
                  <a:pt x="62311" y="69802"/>
                  <a:pt x="65919" y="72114"/>
                  <a:pt x="69505" y="74455"/>
                </a:cubicBezTo>
                <a:cubicBezTo>
                  <a:pt x="69521" y="74479"/>
                  <a:pt x="69533" y="74503"/>
                  <a:pt x="69548" y="74527"/>
                </a:cubicBezTo>
                <a:cubicBezTo>
                  <a:pt x="68076" y="73630"/>
                  <a:pt x="66648" y="72775"/>
                  <a:pt x="65284" y="72010"/>
                </a:cubicBezTo>
                <a:cubicBezTo>
                  <a:pt x="63587" y="71062"/>
                  <a:pt x="61827" y="70193"/>
                  <a:pt x="60038" y="69353"/>
                </a:cubicBezTo>
                <a:cubicBezTo>
                  <a:pt x="59594" y="68721"/>
                  <a:pt x="59142" y="68101"/>
                  <a:pt x="58690" y="67497"/>
                </a:cubicBezTo>
                <a:close/>
                <a:moveTo>
                  <a:pt x="30729" y="77800"/>
                </a:moveTo>
                <a:cubicBezTo>
                  <a:pt x="34134" y="80208"/>
                  <a:pt x="37656" y="82513"/>
                  <a:pt x="41240" y="84742"/>
                </a:cubicBezTo>
                <a:cubicBezTo>
                  <a:pt x="37235" y="83349"/>
                  <a:pt x="33743" y="80681"/>
                  <a:pt x="30729" y="77800"/>
                </a:cubicBezTo>
                <a:close/>
                <a:moveTo>
                  <a:pt x="50300" y="1"/>
                </a:moveTo>
                <a:cubicBezTo>
                  <a:pt x="47687" y="1"/>
                  <a:pt x="45246" y="557"/>
                  <a:pt x="43441" y="2138"/>
                </a:cubicBezTo>
                <a:cubicBezTo>
                  <a:pt x="40832" y="4418"/>
                  <a:pt x="41004" y="6967"/>
                  <a:pt x="42425" y="9319"/>
                </a:cubicBezTo>
                <a:cubicBezTo>
                  <a:pt x="39384" y="7820"/>
                  <a:pt x="36391" y="6263"/>
                  <a:pt x="33506" y="4590"/>
                </a:cubicBezTo>
                <a:cubicBezTo>
                  <a:pt x="32866" y="4218"/>
                  <a:pt x="32222" y="4058"/>
                  <a:pt x="31614" y="4058"/>
                </a:cubicBezTo>
                <a:cubicBezTo>
                  <a:pt x="28862" y="4058"/>
                  <a:pt x="26849" y="7367"/>
                  <a:pt x="29065" y="9364"/>
                </a:cubicBezTo>
                <a:cubicBezTo>
                  <a:pt x="30686" y="10824"/>
                  <a:pt x="32394" y="12172"/>
                  <a:pt x="34162" y="13445"/>
                </a:cubicBezTo>
                <a:cubicBezTo>
                  <a:pt x="32682" y="14130"/>
                  <a:pt x="32122" y="15482"/>
                  <a:pt x="32394" y="16918"/>
                </a:cubicBezTo>
                <a:cubicBezTo>
                  <a:pt x="32410" y="17002"/>
                  <a:pt x="32439" y="17082"/>
                  <a:pt x="32454" y="17166"/>
                </a:cubicBezTo>
                <a:cubicBezTo>
                  <a:pt x="31482" y="16970"/>
                  <a:pt x="30498" y="16854"/>
                  <a:pt x="29510" y="16854"/>
                </a:cubicBezTo>
                <a:cubicBezTo>
                  <a:pt x="29438" y="16854"/>
                  <a:pt x="29366" y="16854"/>
                  <a:pt x="29294" y="16858"/>
                </a:cubicBezTo>
                <a:cubicBezTo>
                  <a:pt x="25996" y="16914"/>
                  <a:pt x="23900" y="18715"/>
                  <a:pt x="23032" y="20975"/>
                </a:cubicBezTo>
                <a:cubicBezTo>
                  <a:pt x="22347" y="21391"/>
                  <a:pt x="21855" y="21995"/>
                  <a:pt x="21747" y="22736"/>
                </a:cubicBezTo>
                <a:cubicBezTo>
                  <a:pt x="21095" y="22643"/>
                  <a:pt x="20443" y="22595"/>
                  <a:pt x="19795" y="22591"/>
                </a:cubicBezTo>
                <a:cubicBezTo>
                  <a:pt x="17458" y="22591"/>
                  <a:pt x="15154" y="23244"/>
                  <a:pt x="12988" y="24833"/>
                </a:cubicBezTo>
                <a:cubicBezTo>
                  <a:pt x="11472" y="25945"/>
                  <a:pt x="10668" y="27297"/>
                  <a:pt x="10380" y="28781"/>
                </a:cubicBezTo>
                <a:cubicBezTo>
                  <a:pt x="7627" y="29210"/>
                  <a:pt x="5226" y="30518"/>
                  <a:pt x="3690" y="33182"/>
                </a:cubicBezTo>
                <a:cubicBezTo>
                  <a:pt x="0" y="39588"/>
                  <a:pt x="2541" y="47491"/>
                  <a:pt x="6759" y="54305"/>
                </a:cubicBezTo>
                <a:cubicBezTo>
                  <a:pt x="5222" y="54873"/>
                  <a:pt x="4118" y="56369"/>
                  <a:pt x="4711" y="57758"/>
                </a:cubicBezTo>
                <a:cubicBezTo>
                  <a:pt x="7111" y="63375"/>
                  <a:pt x="13573" y="67237"/>
                  <a:pt x="19562" y="70585"/>
                </a:cubicBezTo>
                <a:cubicBezTo>
                  <a:pt x="20967" y="72446"/>
                  <a:pt x="22456" y="74247"/>
                  <a:pt x="23952" y="75963"/>
                </a:cubicBezTo>
                <a:cubicBezTo>
                  <a:pt x="28561" y="81249"/>
                  <a:pt x="34843" y="87395"/>
                  <a:pt x="42877" y="88943"/>
                </a:cubicBezTo>
                <a:cubicBezTo>
                  <a:pt x="43045" y="88975"/>
                  <a:pt x="43221" y="88991"/>
                  <a:pt x="43397" y="88991"/>
                </a:cubicBezTo>
                <a:cubicBezTo>
                  <a:pt x="44354" y="88991"/>
                  <a:pt x="45322" y="88518"/>
                  <a:pt x="45538" y="87687"/>
                </a:cubicBezTo>
                <a:cubicBezTo>
                  <a:pt x="45562" y="87595"/>
                  <a:pt x="45570" y="87499"/>
                  <a:pt x="45589" y="87406"/>
                </a:cubicBezTo>
                <a:cubicBezTo>
                  <a:pt x="47862" y="88775"/>
                  <a:pt x="50143" y="90127"/>
                  <a:pt x="52428" y="91464"/>
                </a:cubicBezTo>
                <a:cubicBezTo>
                  <a:pt x="52980" y="91792"/>
                  <a:pt x="53556" y="91932"/>
                  <a:pt x="54117" y="91932"/>
                </a:cubicBezTo>
                <a:cubicBezTo>
                  <a:pt x="55657" y="91932"/>
                  <a:pt x="57065" y="90856"/>
                  <a:pt x="57513" y="89611"/>
                </a:cubicBezTo>
                <a:cubicBezTo>
                  <a:pt x="58854" y="89940"/>
                  <a:pt x="60242" y="90147"/>
                  <a:pt x="61679" y="90204"/>
                </a:cubicBezTo>
                <a:cubicBezTo>
                  <a:pt x="61718" y="90204"/>
                  <a:pt x="61759" y="90208"/>
                  <a:pt x="61799" y="90208"/>
                </a:cubicBezTo>
                <a:cubicBezTo>
                  <a:pt x="62939" y="90208"/>
                  <a:pt x="64307" y="89587"/>
                  <a:pt x="64795" y="88723"/>
                </a:cubicBezTo>
                <a:cubicBezTo>
                  <a:pt x="64959" y="88435"/>
                  <a:pt x="65099" y="88143"/>
                  <a:pt x="65232" y="87846"/>
                </a:cubicBezTo>
                <a:cubicBezTo>
                  <a:pt x="69225" y="89599"/>
                  <a:pt x="73402" y="91015"/>
                  <a:pt x="77895" y="91800"/>
                </a:cubicBezTo>
                <a:cubicBezTo>
                  <a:pt x="78135" y="91844"/>
                  <a:pt x="78375" y="91864"/>
                  <a:pt x="78615" y="91864"/>
                </a:cubicBezTo>
                <a:cubicBezTo>
                  <a:pt x="80928" y="91864"/>
                  <a:pt x="83093" y="90007"/>
                  <a:pt x="82233" y="88115"/>
                </a:cubicBezTo>
                <a:lnTo>
                  <a:pt x="82233" y="88115"/>
                </a:lnTo>
                <a:cubicBezTo>
                  <a:pt x="86297" y="89748"/>
                  <a:pt x="90527" y="90887"/>
                  <a:pt x="94912" y="91048"/>
                </a:cubicBezTo>
                <a:cubicBezTo>
                  <a:pt x="94960" y="91048"/>
                  <a:pt x="95008" y="91052"/>
                  <a:pt x="95056" y="91052"/>
                </a:cubicBezTo>
                <a:cubicBezTo>
                  <a:pt x="97985" y="91052"/>
                  <a:pt x="99697" y="87678"/>
                  <a:pt x="97425" y="86014"/>
                </a:cubicBezTo>
                <a:cubicBezTo>
                  <a:pt x="95289" y="84450"/>
                  <a:pt x="93123" y="82909"/>
                  <a:pt x="90947" y="81381"/>
                </a:cubicBezTo>
                <a:cubicBezTo>
                  <a:pt x="93392" y="81273"/>
                  <a:pt x="95080" y="78456"/>
                  <a:pt x="93684" y="76716"/>
                </a:cubicBezTo>
                <a:lnTo>
                  <a:pt x="93684" y="76716"/>
                </a:lnTo>
                <a:cubicBezTo>
                  <a:pt x="94824" y="77059"/>
                  <a:pt x="95980" y="77379"/>
                  <a:pt x="97165" y="77667"/>
                </a:cubicBezTo>
                <a:cubicBezTo>
                  <a:pt x="97444" y="77732"/>
                  <a:pt x="97732" y="77763"/>
                  <a:pt x="98020" y="77763"/>
                </a:cubicBezTo>
                <a:cubicBezTo>
                  <a:pt x="100249" y="77763"/>
                  <a:pt x="102582" y="75896"/>
                  <a:pt x="101626" y="73966"/>
                </a:cubicBezTo>
                <a:cubicBezTo>
                  <a:pt x="99845" y="70374"/>
                  <a:pt x="97464" y="67148"/>
                  <a:pt x="94720" y="64151"/>
                </a:cubicBezTo>
                <a:lnTo>
                  <a:pt x="94720" y="64151"/>
                </a:lnTo>
                <a:cubicBezTo>
                  <a:pt x="95841" y="64312"/>
                  <a:pt x="96973" y="64432"/>
                  <a:pt x="98129" y="64476"/>
                </a:cubicBezTo>
                <a:lnTo>
                  <a:pt x="98277" y="64476"/>
                </a:lnTo>
                <a:cubicBezTo>
                  <a:pt x="100277" y="64476"/>
                  <a:pt x="101694" y="62995"/>
                  <a:pt x="101794" y="61435"/>
                </a:cubicBezTo>
                <a:cubicBezTo>
                  <a:pt x="101798" y="61407"/>
                  <a:pt x="101794" y="61383"/>
                  <a:pt x="101798" y="61359"/>
                </a:cubicBezTo>
                <a:cubicBezTo>
                  <a:pt x="103911" y="60707"/>
                  <a:pt x="105659" y="59434"/>
                  <a:pt x="106548" y="57285"/>
                </a:cubicBezTo>
                <a:cubicBezTo>
                  <a:pt x="109000" y="51364"/>
                  <a:pt x="104955" y="45071"/>
                  <a:pt x="100469" y="40009"/>
                </a:cubicBezTo>
                <a:cubicBezTo>
                  <a:pt x="99994" y="39173"/>
                  <a:pt x="99422" y="38373"/>
                  <a:pt x="98761" y="37612"/>
                </a:cubicBezTo>
                <a:lnTo>
                  <a:pt x="98761" y="37612"/>
                </a:lnTo>
                <a:cubicBezTo>
                  <a:pt x="99954" y="37744"/>
                  <a:pt x="101174" y="37828"/>
                  <a:pt x="102419" y="37856"/>
                </a:cubicBezTo>
                <a:cubicBezTo>
                  <a:pt x="102450" y="37856"/>
                  <a:pt x="102478" y="37860"/>
                  <a:pt x="102510" y="37860"/>
                </a:cubicBezTo>
                <a:cubicBezTo>
                  <a:pt x="104327" y="37860"/>
                  <a:pt x="105863" y="36608"/>
                  <a:pt x="106119" y="35175"/>
                </a:cubicBezTo>
                <a:cubicBezTo>
                  <a:pt x="108752" y="33999"/>
                  <a:pt x="110792" y="31699"/>
                  <a:pt x="110400" y="29210"/>
                </a:cubicBezTo>
                <a:cubicBezTo>
                  <a:pt x="109824" y="25540"/>
                  <a:pt x="106020" y="22864"/>
                  <a:pt x="102755" y="20667"/>
                </a:cubicBezTo>
                <a:cubicBezTo>
                  <a:pt x="97269" y="16970"/>
                  <a:pt x="91327" y="13781"/>
                  <a:pt x="85081" y="11068"/>
                </a:cubicBezTo>
                <a:cubicBezTo>
                  <a:pt x="77523" y="7783"/>
                  <a:pt x="69817" y="4678"/>
                  <a:pt x="61794" y="2246"/>
                </a:cubicBezTo>
                <a:cubicBezTo>
                  <a:pt x="58666" y="1293"/>
                  <a:pt x="54280" y="1"/>
                  <a:pt x="50300" y="1"/>
                </a:cubicBezTo>
                <a:close/>
              </a:path>
            </a:pathLst>
          </a:custGeom>
          <a:solidFill>
            <a:srgbClr val="FFFFFF">
              <a:alpha val="165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mc:AlternateContent xmlns:mc="http://schemas.openxmlformats.org/markup-compatibility/2006" xmlns:p14="http://schemas.microsoft.com/office/powerpoint/2010/main" xmlns:iact="http://schemas.microsoft.com/office/powerpoint/2014/inkAction">
        <mc:Choice Requires="p14 iact">
          <p:contentPart p14:bwMode="auto" r:id="rId34">
            <p14:nvContentPartPr>
              <p14:cNvPr id="62" name="Ink 61">
                <a:extLst>
                  <a:ext uri="{FF2B5EF4-FFF2-40B4-BE49-F238E27FC236}">
                    <a16:creationId xmlns:a16="http://schemas.microsoft.com/office/drawing/2014/main" id="{28106F52-864B-6FD2-CD3F-A5F8DCFE7E08}"/>
                  </a:ext>
                </a:extLst>
              </p14:cNvPr>
              <p14:cNvContentPartPr/>
              <p14:nvPr>
                <p:extLst>
                  <p:ext uri="{42D2F446-02D8-4167-A562-619A0277C38B}">
                    <p15:isNarration xmlns:p15="http://schemas.microsoft.com/office/powerpoint/2012/main" val="1"/>
                  </p:ext>
                </p:extLst>
              </p14:nvPr>
            </p14:nvContentPartPr>
            <p14:xfrm>
              <a:off x="3515760" y="2602440"/>
              <a:ext cx="3582360" cy="1944360"/>
            </p14:xfrm>
          </p:contentPart>
        </mc:Choice>
        <mc:Fallback xmlns="">
          <p:pic>
            <p:nvPicPr>
              <p:cNvPr id="62" name="Ink 61">
                <a:extLst>
                  <a:ext uri="{FF2B5EF4-FFF2-40B4-BE49-F238E27FC236}">
                    <a16:creationId xmlns:a16="http://schemas.microsoft.com/office/drawing/2014/main" id="{28106F52-864B-6FD2-CD3F-A5F8DCFE7E08}"/>
                  </a:ext>
                </a:extLst>
              </p:cNvPr>
              <p:cNvPicPr>
                <a:picLocks noGrp="1" noRot="1" noChangeAspect="1" noMove="1" noResize="1" noEditPoints="1" noAdjustHandles="1" noChangeArrowheads="1" noChangeShapeType="1"/>
              </p:cNvPicPr>
              <p:nvPr/>
            </p:nvPicPr>
            <p:blipFill>
              <a:blip r:embed="rId35"/>
              <a:stretch>
                <a:fillRect/>
              </a:stretch>
            </p:blipFill>
            <p:spPr>
              <a:xfrm>
                <a:off x="3506400" y="2593080"/>
                <a:ext cx="3601080" cy="1963080"/>
              </a:xfrm>
              <a:prstGeom prst="rect">
                <a:avLst/>
              </a:prstGeom>
            </p:spPr>
          </p:pic>
        </mc:Fallback>
      </mc:AlternateContent>
      <p:pic>
        <p:nvPicPr>
          <p:cNvPr id="63" name="Audio 62">
            <a:extLst>
              <a:ext uri="{FF2B5EF4-FFF2-40B4-BE49-F238E27FC236}">
                <a16:creationId xmlns:a16="http://schemas.microsoft.com/office/drawing/2014/main" id="{95E3F359-8E79-73A1-0573-B3DA47BC8DB1}"/>
              </a:ext>
            </a:extLst>
          </p:cNvPr>
          <p:cNvPicPr>
            <a:picLocks noChangeAspect="1"/>
          </p:cNvPicPr>
          <p:nvPr>
            <a:audioFile r:link="rId2"/>
            <p:extLst>
              <p:ext uri="{DAA4B4D4-6D71-4841-9C94-3DE7FCFB9230}">
                <p14:media xmlns:p14="http://schemas.microsoft.com/office/powerpoint/2010/main" r:embed="rId1"/>
              </p:ext>
            </p:extLst>
          </p:nvPr>
        </p:nvPicPr>
        <p:blipFill>
          <a:blip r:embed="rId36"/>
          <a:stretch>
            <a:fillRect/>
          </a:stretch>
        </p:blipFill>
        <p:spPr>
          <a:xfrm>
            <a:off x="8178800" y="41783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75961"/>
    </mc:Choice>
    <mc:Fallback xmlns="">
      <p:transition spd="slow" advTm="759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3"/>
                                        </p:tgtEl>
                                      </p:cBhvr>
                                    </p:cmd>
                                  </p:childTnLst>
                                </p:cTn>
                              </p:par>
                              <p:par>
                                <p:cTn id="7" presetID="59" presetClass="entr" presetSubtype="0" fill="hold" nodeType="withEffect">
                                  <p:stCondLst>
                                    <p:cond delay="0"/>
                                  </p:stCondLst>
                                  <p:childTnLst>
                                    <p:set>
                                      <p:cBhvr>
                                        <p:cTn id="8" dur="1" fill="hold">
                                          <p:stCondLst>
                                            <p:cond delay="0"/>
                                          </p:stCondLst>
                                        </p:cTn>
                                        <p:tgtEl>
                                          <p:spTgt spid="62"/>
                                        </p:tgtEl>
                                        <p:attrNameLst>
                                          <p:attrName>style.visibility</p:attrName>
                                        </p:attrNameLst>
                                      </p:cBhvr>
                                      <p:to>
                                        <p:strVal val="visible"/>
                                      </p:to>
                                    </p:set>
                                    <p:cmd type="call" cmd="playFrom(0.0)">
                                      <p:cBhvr>
                                        <p:cTn id="9" dur="1" fill="hold"/>
                                        <p:tgtEl>
                                          <p:spTgt spid="6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63"/>
                </p:tgtEl>
              </p:cMediaNode>
            </p:audio>
          </p:childTnLst>
        </p:cTn>
      </p:par>
    </p:tnLst>
  </p:timing>
  <p:extLst>
    <p:ext uri="{3A86A75C-4F4B-4683-9AE1-C65F6400EC91}">
      <p14:laserTraceLst xmlns:p14="http://schemas.microsoft.com/office/powerpoint/2010/main">
        <p14:tracePtLst>
          <p14:tracePt t="2689" x="3382963" y="5113338"/>
          <p14:tracePt t="2704" x="3382963" y="5072063"/>
          <p14:tracePt t="2711" x="3378200" y="5046663"/>
          <p14:tracePt t="2727" x="3378200" y="5005388"/>
          <p14:tracePt t="2743" x="3378200" y="4924425"/>
          <p14:tracePt t="2759" x="3378200" y="4827588"/>
          <p14:tracePt t="2775" x="3378200" y="4765675"/>
          <p14:tracePt t="2792" x="3378200" y="4694238"/>
          <p14:tracePt t="2809" x="3378200" y="4659313"/>
          <p14:tracePt t="2825" x="3378200" y="4608513"/>
          <p14:tracePt t="2842" x="3378200" y="4576763"/>
          <p14:tracePt t="2858" x="3378200" y="4525963"/>
          <p14:tracePt t="2876" x="3378200" y="4491038"/>
          <p14:tracePt t="2892" x="3378200" y="4429125"/>
          <p14:tracePt t="2908" x="3378200" y="4387850"/>
          <p14:tracePt t="2925" x="3378200" y="4316413"/>
          <p14:tracePt t="2942" x="3378200" y="4281488"/>
          <p14:tracePt t="2958" x="3378200" y="4240213"/>
          <p14:tracePt t="2976" x="3378200" y="4168775"/>
          <p14:tracePt t="2992" x="3378200" y="4122738"/>
          <p14:tracePt t="3009" x="3378200" y="4081463"/>
          <p14:tracePt t="3025" x="3382963" y="4041775"/>
          <p14:tracePt t="3042" x="3382963" y="4030663"/>
          <p14:tracePt t="3059" x="3382963" y="4010025"/>
          <p14:tracePt t="3076" x="3382963" y="4000500"/>
          <p14:tracePt t="3092" x="3394075" y="3979863"/>
          <p14:tracePt t="3109" x="3394075" y="3970338"/>
          <p14:tracePt t="3126" x="3394075" y="3959225"/>
          <p14:tracePt t="3143" x="3394075" y="3949700"/>
          <p14:tracePt t="3158" x="3394075" y="3944938"/>
          <p14:tracePt t="3175" x="3394075" y="3933825"/>
          <p14:tracePt t="3193" x="3394075" y="3913188"/>
          <p14:tracePt t="3209" x="3394075" y="3903663"/>
          <p14:tracePt t="3225" x="3394075" y="3883025"/>
          <p14:tracePt t="3242" x="3394075" y="3852863"/>
          <p14:tracePt t="3260" x="3394075" y="3811588"/>
          <p14:tracePt t="3276" x="3394075" y="3770313"/>
          <p14:tracePt t="3292" x="3394075" y="3744913"/>
          <p14:tracePt t="3295" x="3394075" y="3705225"/>
          <p14:tracePt t="3309" x="3394075" y="3694113"/>
          <p14:tracePt t="3325" x="3394075" y="3673475"/>
          <p14:tracePt t="3342" x="3394075" y="3613150"/>
          <p14:tracePt t="3358" x="3394075" y="3576638"/>
          <p14:tracePt t="3376" x="3394075" y="3495675"/>
          <p14:tracePt t="3392" x="3394075" y="3403600"/>
          <p14:tracePt t="3409" x="3394075" y="3348038"/>
          <p14:tracePt t="3425" x="3394075" y="3276600"/>
          <p14:tracePt t="3442" x="3394075" y="3244850"/>
          <p14:tracePt t="3460" x="3394075" y="3209925"/>
          <p14:tracePt t="3476" x="3403600" y="3168650"/>
          <p14:tracePt t="3492" x="3413125" y="3097213"/>
          <p14:tracePt t="3509" x="3424238" y="3021013"/>
          <p14:tracePt t="3526" x="3454400" y="2898775"/>
          <p14:tracePt t="3542" x="3475038" y="2811463"/>
          <p14:tracePt t="3559" x="3495675" y="2730500"/>
          <p14:tracePt t="3576" x="3516313" y="2679700"/>
          <p14:tracePt t="3593" x="3536950" y="2601913"/>
          <p14:tracePt t="3609" x="3567113" y="2500313"/>
          <p14:tracePt t="3626" x="3581400" y="2413000"/>
          <p14:tracePt t="3642" x="3622675" y="2322513"/>
          <p14:tracePt t="3660" x="3652838" y="2276475"/>
          <p14:tracePt t="3676" x="3694113" y="2214563"/>
          <p14:tracePt t="3692" x="3724275" y="2173288"/>
          <p14:tracePt t="3709" x="3760788" y="2122488"/>
          <p14:tracePt t="3727" x="3822700" y="2025650"/>
          <p14:tracePt t="3743" x="3873500" y="1944688"/>
          <p14:tracePt t="3759" x="3903663" y="1887538"/>
          <p14:tracePt t="3776" x="3938588" y="1816100"/>
          <p14:tracePt t="3793" x="3970338" y="1755775"/>
          <p14:tracePt t="3810" x="4000500" y="1709738"/>
          <p14:tracePt t="3826" x="4021138" y="1668463"/>
          <p14:tracePt t="3842" x="4021138" y="1627188"/>
          <p14:tracePt t="3859" x="4021138" y="1597025"/>
          <p14:tracePt t="3876" x="4021138" y="1562100"/>
          <p14:tracePt t="3892" x="4021138" y="1530350"/>
          <p14:tracePt t="3908" x="4021138" y="1490663"/>
          <p14:tracePt t="3926" x="4021138" y="1449388"/>
          <p14:tracePt t="3942" x="4010025" y="1398588"/>
          <p14:tracePt t="3958" x="4010025" y="1362075"/>
          <p14:tracePt t="3975" x="4010025" y="1311275"/>
          <p14:tracePt t="3993" x="4010025" y="1281113"/>
          <p14:tracePt t="4009" x="4010025" y="1250950"/>
          <p14:tracePt t="4025" x="4010025" y="1219200"/>
          <p14:tracePt t="4042" x="4010025" y="1198563"/>
          <p14:tracePt t="4059" x="4010025" y="1184275"/>
          <p14:tracePt t="4076" x="4000500" y="1163638"/>
          <p14:tracePt t="4092" x="3990975" y="1143000"/>
          <p14:tracePt t="4109" x="3979863" y="1133475"/>
          <p14:tracePt t="4125" x="3970338" y="1133475"/>
          <p14:tracePt t="4166" x="3949700" y="1122363"/>
          <p14:tracePt t="4177" x="3938588" y="1122363"/>
          <p14:tracePt t="4192" x="3933825" y="1122363"/>
          <p14:tracePt t="4209" x="3933825" y="1112838"/>
          <p14:tracePt t="4225" x="3924300" y="1101725"/>
          <p14:tracePt t="4242" x="3924300" y="1092200"/>
          <p14:tracePt t="4259" x="3913188" y="1081088"/>
          <p14:tracePt t="4276" x="3913188" y="1050925"/>
          <p14:tracePt t="4292" x="3903663" y="1030288"/>
          <p14:tracePt t="4296" x="3903663" y="1009650"/>
          <p14:tracePt t="4309" x="3903663" y="1004888"/>
          <p14:tracePt t="4326" x="3903663" y="995363"/>
          <p14:tracePt t="4342" x="3894138" y="965200"/>
          <p14:tracePt t="4359" x="3894138" y="954088"/>
          <p14:tracePt t="4375" x="3883025" y="933450"/>
          <p14:tracePt t="4393" x="3873500" y="923925"/>
          <p14:tracePt t="4409" x="3873500" y="912813"/>
          <p14:tracePt t="4425" x="3873500" y="903288"/>
          <p14:tracePt t="4528" x="3862388" y="903288"/>
          <p14:tracePt t="4545" x="3862388" y="912813"/>
          <p14:tracePt t="4558" x="3862388" y="923925"/>
          <p14:tracePt t="4574" x="3862388" y="933450"/>
          <p14:tracePt t="4584" x="3862388" y="944563"/>
          <p14:tracePt t="4593" x="3862388" y="954088"/>
          <p14:tracePt t="4609" x="3862388" y="965200"/>
          <p14:tracePt t="4625" x="3862388" y="1009650"/>
          <p14:tracePt t="4642" x="3862388" y="1062038"/>
          <p14:tracePt t="4659" x="3862388" y="1133475"/>
          <p14:tracePt t="4675" x="3873500" y="1209675"/>
          <p14:tracePt t="4692" x="3873500" y="1260475"/>
          <p14:tracePt t="4709" x="3883025" y="1301750"/>
          <p14:tracePt t="4726" x="3894138" y="1373188"/>
          <p14:tracePt t="4742" x="3894138" y="1428750"/>
          <p14:tracePt t="4759" x="3894138" y="1479550"/>
          <p14:tracePt t="4775" x="3894138" y="1562100"/>
          <p14:tracePt t="4794" x="3894138" y="1608138"/>
          <p14:tracePt t="4809" x="3894138" y="1668463"/>
          <p14:tracePt t="4825" x="3883025" y="1730375"/>
          <p14:tracePt t="4842" x="3873500" y="1765300"/>
          <p14:tracePt t="4859" x="3873500" y="1806575"/>
          <p14:tracePt t="4876" x="3873500" y="1857375"/>
          <p14:tracePt t="4892" x="3862388" y="1898650"/>
          <p14:tracePt t="4909" x="3862388" y="1919288"/>
          <p14:tracePt t="4925" x="3852863" y="1944688"/>
          <p14:tracePt t="4943" x="3852863" y="1984375"/>
          <p14:tracePt t="4959" x="3852863" y="2025650"/>
          <p14:tracePt t="4975" x="3852863" y="2055813"/>
          <p14:tracePt t="4992" x="3852863" y="2076450"/>
          <p14:tracePt t="5009" x="3852863" y="2097088"/>
          <p14:tracePt t="5025" x="3852863" y="2112963"/>
          <p14:tracePt t="5042" x="3852863" y="2133600"/>
          <p14:tracePt t="5059" x="3852863" y="2163763"/>
          <p14:tracePt t="5076" x="3862388" y="2184400"/>
          <p14:tracePt t="5092" x="3862388" y="2224088"/>
          <p14:tracePt t="5109" x="3862388" y="2255838"/>
          <p14:tracePt t="5127" x="3862388" y="2286000"/>
          <p14:tracePt t="5142" x="3862388" y="2311400"/>
          <p14:tracePt t="5159" x="3862388" y="2322513"/>
          <p14:tracePt t="5176" x="3862388" y="2332038"/>
          <p14:tracePt t="5199" x="3873500" y="2341563"/>
          <p14:tracePt t="5244" x="3873500" y="2352675"/>
          <p14:tracePt t="5259" x="3883025" y="2352675"/>
          <p14:tracePt t="5287" x="3883025" y="2362200"/>
          <p14:tracePt t="5298" x="3894138" y="2373313"/>
          <p14:tracePt t="5315" x="3903663" y="2382838"/>
          <p14:tracePt t="5326" x="3903663" y="2393950"/>
          <p14:tracePt t="5343" x="3913188" y="2393950"/>
          <p14:tracePt t="5359" x="3913188" y="2413000"/>
          <p14:tracePt t="5375" x="3924300" y="2433638"/>
          <p14:tracePt t="5392" x="3933825" y="2465388"/>
          <p14:tracePt t="5409" x="3933825" y="2479675"/>
          <p14:tracePt t="5426" x="3933825" y="2490788"/>
          <p14:tracePt t="5442" x="3933825" y="2500313"/>
          <p14:tracePt t="5476" x="3933825" y="2490788"/>
          <p14:tracePt t="5489" x="3933825" y="2479675"/>
          <p14:tracePt t="5500" x="3933825" y="2465388"/>
          <p14:tracePt t="5516" x="3933825" y="2454275"/>
          <p14:tracePt t="5526" x="3933825" y="2444750"/>
          <p14:tracePt t="5542" x="3924300" y="2433638"/>
          <p14:tracePt t="5558" x="3924300" y="2424113"/>
          <p14:tracePt t="5575" x="3913188" y="2424113"/>
          <p14:tracePt t="5592" x="3903663" y="2413000"/>
          <p14:tracePt t="5609" x="3894138" y="2403475"/>
          <p14:tracePt t="5625" x="3883025" y="2403475"/>
          <p14:tracePt t="5642" x="3862388" y="2382838"/>
          <p14:tracePt t="5659" x="3852863" y="2373313"/>
          <p14:tracePt t="5676" x="3841750" y="2373313"/>
          <p14:tracePt t="5692" x="3832225" y="2362200"/>
          <p14:tracePt t="5709" x="3822700" y="2362200"/>
          <p14:tracePt t="5726" x="3811588" y="2362200"/>
          <p14:tracePt t="5759" x="3811588" y="2373313"/>
          <p14:tracePt t="5774" x="3811588" y="2382838"/>
          <p14:tracePt t="5793" x="3811588" y="2393950"/>
          <p14:tracePt t="5841" x="3811588" y="2403475"/>
          <p14:tracePt t="5927" x="3802063" y="2403475"/>
          <p14:tracePt t="5977" x="3802063" y="2413000"/>
          <p14:tracePt t="5995" x="3802063" y="2424113"/>
          <p14:tracePt t="6021" x="3802063" y="2433638"/>
          <p14:tracePt t="6058" x="3802063" y="2444750"/>
          <p14:tracePt t="6064" x="3802063" y="2454275"/>
          <p14:tracePt t="6076" x="3802063" y="2465388"/>
          <p14:tracePt t="6095" x="3802063" y="2474913"/>
          <p14:tracePt t="6109" x="3811588" y="2479675"/>
          <p14:tracePt t="6142" x="3811588" y="2490788"/>
          <p14:tracePt t="6192" x="3811588" y="2500313"/>
          <p14:tracePt t="6218" x="3811588" y="2509838"/>
          <p14:tracePt t="6246" x="3811588" y="2520950"/>
          <p14:tracePt t="6269" x="3811588" y="2530475"/>
          <p14:tracePt t="6276" x="3802063" y="2530475"/>
          <p14:tracePt t="6292" x="3802063" y="2541588"/>
          <p14:tracePt t="6309" x="3802063" y="2551113"/>
          <p14:tracePt t="6326" x="3790950" y="2562225"/>
          <p14:tracePt t="6360" x="3790950" y="2571750"/>
          <p14:tracePt t="6374" x="3781425" y="2571750"/>
          <p14:tracePt t="6531" x="3770313" y="2571750"/>
          <p14:tracePt t="6574" x="3770313" y="2562225"/>
          <p14:tracePt t="6592" x="3760788" y="2562225"/>
          <p14:tracePt t="6607" x="3760788" y="2551113"/>
          <p14:tracePt t="6643" x="3751263" y="2551113"/>
          <p14:tracePt t="6659" x="3751263" y="2541588"/>
          <p14:tracePt t="6678" x="3751263" y="2530475"/>
          <p14:tracePt t="6766" x="3751263" y="2520950"/>
          <p14:tracePt t="6841" x="3751263" y="2509838"/>
          <p14:tracePt t="6878" x="3760788" y="2509838"/>
          <p14:tracePt t="6924" x="3770313" y="2509838"/>
          <p14:tracePt t="6976" x="3781425" y="2509838"/>
          <p14:tracePt t="7021" x="3790950" y="2509838"/>
          <p14:tracePt t="7054" x="3802063" y="2509838"/>
          <p14:tracePt t="7072" x="3802063" y="2520950"/>
          <p14:tracePt t="7090" x="3811588" y="2520950"/>
          <p14:tracePt t="7111" x="3822700" y="2520950"/>
          <p14:tracePt t="7143" x="3822700" y="2530475"/>
          <p14:tracePt t="7159" x="3832225" y="2530475"/>
          <p14:tracePt t="7212" x="3841750" y="2541588"/>
          <p14:tracePt t="7258" x="3852863" y="2541588"/>
          <p14:tracePt t="7312" x="3862388" y="2541588"/>
          <p14:tracePt t="7425" x="3873500" y="2541588"/>
          <p14:tracePt t="7493" x="3873500" y="2551113"/>
          <p14:tracePt t="7546" x="3883025" y="2551113"/>
          <p14:tracePt t="7560" x="3883025" y="2562225"/>
          <p14:tracePt t="7629" x="3894138" y="2562225"/>
          <p14:tracePt t="7641" x="3894138" y="2571750"/>
          <p14:tracePt t="7709" x="3894138" y="2581275"/>
          <p14:tracePt t="7785" x="3903663" y="2581275"/>
          <p14:tracePt t="7982" x="3903663" y="2592388"/>
          <p14:tracePt t="8169" x="3903663" y="2601913"/>
          <p14:tracePt t="8192" x="3894138" y="2601913"/>
          <p14:tracePt t="8211" x="3894138" y="2613025"/>
          <p14:tracePt t="8260" x="3883025" y="2613025"/>
          <p14:tracePt t="8421" x="3883025" y="2601913"/>
          <p14:tracePt t="8748" x="3873500" y="2601913"/>
          <p14:tracePt t="8776" x="3862388" y="2601913"/>
          <p14:tracePt t="8800" x="3852863" y="2601913"/>
          <p14:tracePt t="8834" x="3852863" y="2592388"/>
          <p14:tracePt t="9130" x="3841750" y="2592388"/>
          <p14:tracePt t="9195" x="3841750" y="2601913"/>
          <p14:tracePt t="9309" x="3841750" y="2613025"/>
          <p14:tracePt t="9541" x="3832225" y="2613025"/>
          <p14:tracePt t="9561" x="3822700" y="2613025"/>
          <p14:tracePt t="9576" x="3811588" y="2613025"/>
          <p14:tracePt t="9592" x="3802063" y="2613025"/>
          <p14:tracePt t="9609" x="3790950" y="2601913"/>
          <p14:tracePt t="9626" x="3781425" y="2601913"/>
          <p14:tracePt t="9639" x="3770313" y="2601913"/>
          <p14:tracePt t="9645" x="3760788" y="2601913"/>
          <p14:tracePt t="9662" x="3751263" y="2592388"/>
          <p14:tracePt t="9678" x="3744913" y="2592388"/>
          <p14:tracePt t="9692" x="3735388" y="2581275"/>
          <p14:tracePt t="9709" x="3724275" y="2581275"/>
          <p14:tracePt t="9726" x="3714750" y="2562225"/>
          <p14:tracePt t="9742" x="3705225" y="2562225"/>
          <p14:tracePt t="9758" x="3684588" y="2551113"/>
          <p14:tracePt t="9775" x="3652838" y="2541588"/>
          <p14:tracePt t="9792" x="3622675" y="2530475"/>
          <p14:tracePt t="9809" x="3592513" y="2520950"/>
          <p14:tracePt t="9825" x="3581400" y="2509838"/>
          <p14:tracePt t="9842" x="3571875" y="2509838"/>
          <p14:tracePt t="9859" x="3567113" y="2509838"/>
          <p14:tracePt t="9880" x="3556000" y="2500313"/>
          <p14:tracePt t="9902" x="3546475" y="2490788"/>
          <p14:tracePt t="9909" x="3536950" y="2490788"/>
          <p14:tracePt t="9926" x="3525838" y="2490788"/>
          <p14:tracePt t="9943" x="3516313" y="2479675"/>
          <p14:tracePt t="9959" x="3505200" y="2474913"/>
          <p14:tracePt t="9975" x="3495675" y="2465388"/>
          <p14:tracePt t="9993" x="3484563" y="2454275"/>
          <p14:tracePt t="10009" x="3475038" y="2444750"/>
          <p14:tracePt t="10025" x="3454400" y="2433638"/>
          <p14:tracePt t="10042" x="3433763" y="2433638"/>
          <p14:tracePt t="10059" x="3413125" y="2424113"/>
          <p14:tracePt t="10076" x="3394075" y="2424113"/>
          <p14:tracePt t="10092" x="3382963" y="2424113"/>
          <p14:tracePt t="10124" x="3382963" y="2413000"/>
          <p14:tracePt t="10150" x="3382963" y="2403475"/>
          <p14:tracePt t="10172" x="3394075" y="2403475"/>
          <p14:tracePt t="10190" x="3403600" y="2403475"/>
          <p14:tracePt t="10196" x="3413125" y="2403475"/>
          <p14:tracePt t="10210" x="3424238" y="2403475"/>
          <p14:tracePt t="10225" x="3433763" y="2403475"/>
          <p14:tracePt t="10242" x="3454400" y="2403475"/>
          <p14:tracePt t="10258" x="3465513" y="2403475"/>
          <p14:tracePt t="10262" x="3484563" y="2403475"/>
          <p14:tracePt t="10275" x="3495675" y="2403475"/>
          <p14:tracePt t="10292" x="3505200" y="2413000"/>
          <p14:tracePt t="10308" x="3516313" y="2413000"/>
          <p14:tracePt t="10326" x="3525838" y="2413000"/>
          <p14:tracePt t="10342" x="3536950" y="2424113"/>
          <p14:tracePt t="10358" x="3556000" y="2433638"/>
          <p14:tracePt t="10375" x="3571875" y="2444750"/>
          <p14:tracePt t="10393" x="3592513" y="2454275"/>
          <p14:tracePt t="10409" x="3613150" y="2465388"/>
          <p14:tracePt t="10425" x="3622675" y="2465388"/>
          <p14:tracePt t="10442" x="3633788" y="2465388"/>
          <p14:tracePt t="10459" x="3643313" y="2474913"/>
          <p14:tracePt t="10476" x="3652838" y="2479675"/>
          <p14:tracePt t="10492" x="3673475" y="2490788"/>
          <p14:tracePt t="10508" x="3684588" y="2500313"/>
          <p14:tracePt t="10525" x="3694113" y="2500313"/>
          <p14:tracePt t="10543" x="3705225" y="2509838"/>
          <p14:tracePt t="10558" x="3724275" y="2520950"/>
          <p14:tracePt t="10591" x="3735388" y="2530475"/>
          <p14:tracePt t="10596" x="3744913" y="2530475"/>
          <p14:tracePt t="10627" x="3751263" y="2530475"/>
          <p14:tracePt t="10639" x="3751263" y="2541588"/>
          <p14:tracePt t="10644" x="3760788" y="2541588"/>
          <p14:tracePt t="10665" x="3770313" y="2541588"/>
          <p14:tracePt t="10678" x="3770313" y="2551113"/>
          <p14:tracePt t="10692" x="3781425" y="2551113"/>
          <p14:tracePt t="10712" x="3790950" y="2551113"/>
          <p14:tracePt t="10729" x="3802063" y="2551113"/>
          <p14:tracePt t="10743" x="3811588" y="2551113"/>
          <p14:tracePt t="10760" x="3822700" y="2551113"/>
          <p14:tracePt t="10777" x="3832225" y="2551113"/>
          <p14:tracePt t="10793" x="3841750" y="2551113"/>
          <p14:tracePt t="10810" x="3852863" y="2551113"/>
          <p14:tracePt t="10826" x="3862388" y="2551113"/>
          <p14:tracePt t="10842" x="3873500" y="2551113"/>
          <p14:tracePt t="10860" x="3873500" y="2562225"/>
          <p14:tracePt t="10876" x="3883025" y="2562225"/>
          <p14:tracePt t="10912" x="3894138" y="2562225"/>
          <p14:tracePt t="11006" x="3903663" y="2562225"/>
          <p14:tracePt t="11014" x="3903663" y="2551113"/>
          <p14:tracePt t="11026" x="3903663" y="2541588"/>
          <p14:tracePt t="11044" x="3903663" y="2530475"/>
          <p14:tracePt t="11059" x="3913188" y="2530475"/>
          <p14:tracePt t="11077" x="3913188" y="2520950"/>
          <p14:tracePt t="11094" x="3913188" y="2509838"/>
          <p14:tracePt t="11110" x="3924300" y="2509838"/>
          <p14:tracePt t="11127" x="3924300" y="2500313"/>
          <p14:tracePt t="11144" x="3933825" y="2490788"/>
          <p14:tracePt t="11174" x="3933825" y="2479675"/>
          <p14:tracePt t="11191" x="3938588" y="2474913"/>
          <p14:tracePt t="11211" x="3938588" y="2465388"/>
          <p14:tracePt t="11227" x="3949700" y="2465388"/>
          <p14:tracePt t="11256" x="3949700" y="2454275"/>
          <p14:tracePt t="11266" x="3959225" y="2454275"/>
          <p14:tracePt t="11335" x="3970338" y="2454275"/>
          <p14:tracePt t="11372" x="3970338" y="2465388"/>
          <p14:tracePt t="11392" x="3979863" y="2465388"/>
          <p14:tracePt t="11410" x="3990975" y="2465388"/>
          <p14:tracePt t="11426" x="3990975" y="2474913"/>
          <p14:tracePt t="11443" x="4000500" y="2474913"/>
          <p14:tracePt t="11477" x="4010025" y="2479675"/>
          <p14:tracePt t="11511" x="4021138" y="2490788"/>
          <p14:tracePt t="11546" x="4021138" y="2500313"/>
          <p14:tracePt t="11555" x="4030663" y="2500313"/>
          <p14:tracePt t="11577" x="4041775" y="2500313"/>
          <p14:tracePt t="11625" x="4041775" y="2509838"/>
          <p14:tracePt t="11641" x="4051300" y="2509838"/>
          <p14:tracePt t="11665" x="4062413" y="2509838"/>
          <p14:tracePt t="11747" x="4071938" y="2509838"/>
          <p14:tracePt t="11796" x="4081463" y="2509838"/>
          <p14:tracePt t="11912" x="4092575" y="2509838"/>
          <p14:tracePt t="12024" x="4092575" y="2520950"/>
          <p14:tracePt t="12125" x="4092575" y="2530475"/>
          <p14:tracePt t="12254" x="4092575" y="2541588"/>
          <p14:tracePt t="12344" x="4092575" y="2551113"/>
          <p14:tracePt t="12392" x="4092575" y="2562225"/>
          <p14:tracePt t="12700" x="4092575" y="2551113"/>
          <p14:tracePt t="12942" x="4102100" y="2551113"/>
          <p14:tracePt t="12988" x="4102100" y="2541588"/>
          <p14:tracePt t="12999" x="4113213" y="2541588"/>
          <p14:tracePt t="13010" x="4113213" y="2530475"/>
          <p14:tracePt t="13029" x="4113213" y="2520950"/>
          <p14:tracePt t="13043" x="4117975" y="2509838"/>
          <p14:tracePt t="13062" x="4117975" y="2500313"/>
          <p14:tracePt t="13076" x="4127500" y="2500313"/>
          <p14:tracePt t="13092" x="4127500" y="2490788"/>
          <p14:tracePt t="13109" x="4138613" y="2490788"/>
          <p14:tracePt t="13125" x="4138613" y="2479675"/>
          <p14:tracePt t="13142" x="4138613" y="2474913"/>
          <p14:tracePt t="13159" x="4138613" y="2465388"/>
          <p14:tracePt t="13175" x="4148138" y="2454275"/>
          <p14:tracePt t="13193" x="4159250" y="2454275"/>
          <p14:tracePt t="13211" x="4168775" y="2444750"/>
          <p14:tracePt t="13257" x="4179888" y="2444750"/>
          <p14:tracePt t="13311" x="4189413" y="2444750"/>
          <p14:tracePt t="13350" x="4198938" y="2454275"/>
          <p14:tracePt t="13375" x="4198938" y="2465388"/>
          <p14:tracePt t="13381" x="4198938" y="2474913"/>
          <p14:tracePt t="13393" x="4210050" y="2474913"/>
          <p14:tracePt t="13409" x="4210050" y="2479675"/>
          <p14:tracePt t="13426" x="4210050" y="2490788"/>
          <p14:tracePt t="13443" x="4219575" y="2490788"/>
          <p14:tracePt t="13460" x="4219575" y="2500313"/>
          <p14:tracePt t="13476" x="4230688" y="2509838"/>
          <p14:tracePt t="13492" x="4230688" y="2520950"/>
          <p14:tracePt t="13509" x="4230688" y="2530475"/>
          <p14:tracePt t="13526" x="4240213" y="2530475"/>
          <p14:tracePt t="13543" x="4240213" y="2541588"/>
          <p14:tracePt t="13561" x="4240213" y="2551113"/>
          <p14:tracePt t="13575" x="4251325" y="2551113"/>
          <p14:tracePt t="13599" x="4251325" y="2562225"/>
          <p14:tracePt t="13637" x="4260850" y="2562225"/>
          <p14:tracePt t="13678" x="4260850" y="2571750"/>
          <p14:tracePt t="13756" x="4270375" y="2571750"/>
          <p14:tracePt t="13788" x="4270375" y="2581275"/>
          <p14:tracePt t="13932" x="4270375" y="2592388"/>
          <p14:tracePt t="14176" x="4270375" y="2581275"/>
          <p14:tracePt t="14212" x="4281488" y="2581275"/>
          <p14:tracePt t="14224" x="4281488" y="2571750"/>
          <p14:tracePt t="14244" x="4291013" y="2562225"/>
          <p14:tracePt t="14277" x="4295775" y="2551113"/>
          <p14:tracePt t="14291" x="4295775" y="2541588"/>
          <p14:tracePt t="14308" x="4295775" y="2530475"/>
          <p14:tracePt t="14326" x="4306888" y="2530475"/>
          <p14:tracePt t="14342" x="4306888" y="2520950"/>
          <p14:tracePt t="14359" x="4306888" y="2509838"/>
          <p14:tracePt t="14394" x="4306888" y="2500313"/>
          <p14:tracePt t="14410" x="4316413" y="2500313"/>
          <p14:tracePt t="14449" x="4316413" y="2490788"/>
          <p14:tracePt t="14689" x="4327525" y="2490788"/>
          <p14:tracePt t="14694" x="4327525" y="2500313"/>
          <p14:tracePt t="14726" x="4327525" y="2509838"/>
          <p14:tracePt t="14740" x="4337050" y="2509838"/>
          <p14:tracePt t="14763" x="4337050" y="2520950"/>
          <p14:tracePt t="14782" x="4348163" y="2520950"/>
          <p14:tracePt t="14807" x="4348163" y="2530475"/>
          <p14:tracePt t="14825" x="4357688" y="2530475"/>
          <p14:tracePt t="14842" x="4357688" y="2541588"/>
          <p14:tracePt t="14861" x="4367213" y="2541588"/>
          <p14:tracePt t="14916" x="4378325" y="2541588"/>
          <p14:tracePt t="14974" x="4387850" y="2541588"/>
          <p14:tracePt t="15060" x="4398963" y="2541588"/>
          <p14:tracePt t="15077" x="4398963" y="2530475"/>
          <p14:tracePt t="15158" x="4408488" y="2530475"/>
          <p14:tracePt t="15256" x="4419600" y="2530475"/>
          <p14:tracePt t="15368" x="4419600" y="2520950"/>
          <p14:tracePt t="15412" x="4429125" y="2520950"/>
          <p14:tracePt t="15462" x="4438650" y="2520950"/>
          <p14:tracePt t="15505" x="4449763" y="2520950"/>
          <p14:tracePt t="15539" x="4459288" y="2520950"/>
          <p14:tracePt t="15559" x="4470400" y="2520950"/>
          <p14:tracePt t="15593" x="4479925" y="2520950"/>
          <p14:tracePt t="15607" x="4484688" y="2520950"/>
          <p14:tracePt t="15629" x="4495800" y="2509838"/>
          <p14:tracePt t="15643" x="4505325" y="2509838"/>
          <p14:tracePt t="15659" x="4516438" y="2509838"/>
          <p14:tracePt t="15676" x="4525963" y="2500313"/>
          <p14:tracePt t="15692" x="4537075" y="2479675"/>
          <p14:tracePt t="15709" x="4556125" y="2474913"/>
          <p14:tracePt t="15727" x="4576763" y="2454275"/>
          <p14:tracePt t="15743" x="4587875" y="2444750"/>
          <p14:tracePt t="15759" x="4597400" y="2444750"/>
          <p14:tracePt t="15775" x="4608513" y="2444750"/>
          <p14:tracePt t="15794" x="4608513" y="2454275"/>
          <p14:tracePt t="15809" x="4608513" y="2465388"/>
          <p14:tracePt t="15826" x="4608513" y="2479675"/>
          <p14:tracePt t="15842" x="4608513" y="2490788"/>
          <p14:tracePt t="15860" x="4618038" y="2500313"/>
          <p14:tracePt t="15875" x="4627563" y="2509838"/>
          <p14:tracePt t="15892" x="4638675" y="2520950"/>
          <p14:tracePt t="15909" x="4638675" y="2530475"/>
          <p14:tracePt t="15926" x="4648200" y="2541588"/>
          <p14:tracePt t="15942" x="4659313" y="2551113"/>
          <p14:tracePt t="15959" x="4673600" y="2551113"/>
          <p14:tracePt t="15975" x="4694238" y="2562225"/>
          <p14:tracePt t="15993" x="4705350" y="2571750"/>
          <p14:tracePt t="16009" x="4724400" y="2581275"/>
          <p14:tracePt t="16025" x="4745038" y="2592388"/>
          <p14:tracePt t="16042" x="4756150" y="2601913"/>
          <p14:tracePt t="16058" x="4765675" y="2601913"/>
          <p14:tracePt t="16076" x="4776788" y="2613025"/>
          <p14:tracePt t="16092" x="4786313" y="2613025"/>
          <p14:tracePt t="16109" x="4786313" y="2622550"/>
          <p14:tracePt t="16125" x="4795838" y="2633663"/>
          <p14:tracePt t="16142" x="4806950" y="2643188"/>
          <p14:tracePt t="16175" x="4806950" y="2652713"/>
          <p14:tracePt t="16226" x="4806950" y="2663825"/>
          <p14:tracePt t="16271" x="4816475" y="2663825"/>
          <p14:tracePt t="16466" x="4816475" y="2652713"/>
          <p14:tracePt t="16492" x="4806950" y="2643188"/>
          <p14:tracePt t="16508" x="4806950" y="2633663"/>
          <p14:tracePt t="16522" x="4795838" y="2633663"/>
          <p14:tracePt t="16541" x="4786313" y="2622550"/>
          <p14:tracePt t="16560" x="4786313" y="2613025"/>
          <p14:tracePt t="16575" x="4776788" y="2613025"/>
          <p14:tracePt t="16594" x="4776788" y="2601913"/>
          <p14:tracePt t="16609" x="4765675" y="2601913"/>
          <p14:tracePt t="16626" x="4765675" y="2592388"/>
          <p14:tracePt t="16642" x="4756150" y="2592388"/>
          <p14:tracePt t="16658" x="4756150" y="2581275"/>
          <p14:tracePt t="16676" x="4756150" y="2571750"/>
          <p14:tracePt t="16692" x="4756150" y="2562225"/>
          <p14:tracePt t="16717" x="4756150" y="2551113"/>
          <p14:tracePt t="16835" x="4765675" y="2551113"/>
          <p14:tracePt t="16859" x="4776788" y="2551113"/>
          <p14:tracePt t="16875" x="4776788" y="2541588"/>
          <p14:tracePt t="16881" x="4786313" y="2541588"/>
          <p14:tracePt t="16894" x="4795838" y="2541588"/>
          <p14:tracePt t="16910" x="4806950" y="2530475"/>
          <p14:tracePt t="16927" x="4816475" y="2530475"/>
          <p14:tracePt t="16942" x="4816475" y="2520950"/>
          <p14:tracePt t="16958" x="4827588" y="2509838"/>
          <p14:tracePt t="16975" x="4837113" y="2490788"/>
          <p14:tracePt t="16992" x="4848225" y="2474913"/>
          <p14:tracePt t="17009" x="4852988" y="2465388"/>
          <p14:tracePt t="17026" x="4883150" y="2444750"/>
          <p14:tracePt t="17042" x="4913313" y="2433638"/>
          <p14:tracePt t="17059" x="4954588" y="2413000"/>
          <p14:tracePt t="17075" x="4984750" y="2393950"/>
          <p14:tracePt t="17092" x="5005388" y="2382838"/>
          <p14:tracePt t="17109" x="5026025" y="2373313"/>
          <p14:tracePt t="17126" x="5030788" y="2373313"/>
          <p14:tracePt t="17142" x="5041900" y="2382838"/>
          <p14:tracePt t="17159" x="5051425" y="2382838"/>
          <p14:tracePt t="17175" x="5051425" y="2393950"/>
          <p14:tracePt t="17193" x="5062538" y="2393950"/>
          <p14:tracePt t="17209" x="5072063" y="2393950"/>
          <p14:tracePt t="17225" x="5081588" y="2393950"/>
          <p14:tracePt t="17246" x="5092700" y="2393950"/>
          <p14:tracePt t="17262" x="5102225" y="2393950"/>
          <p14:tracePt t="17276" x="5113338" y="2393950"/>
          <p14:tracePt t="17293" x="5122863" y="2393950"/>
          <p14:tracePt t="17309" x="5133975" y="2393950"/>
          <p14:tracePt t="17325" x="5173663" y="2393950"/>
          <p14:tracePt t="17342" x="5194300" y="2382838"/>
          <p14:tracePt t="17359" x="5219700" y="2362200"/>
          <p14:tracePt t="17375" x="5240338" y="2352675"/>
          <p14:tracePt t="17392" x="5281613" y="2341563"/>
          <p14:tracePt t="17409" x="5302250" y="2332038"/>
          <p14:tracePt t="17426" x="5341938" y="2322513"/>
          <p14:tracePt t="17442" x="5362575" y="2311400"/>
          <p14:tracePt t="17458" x="5383213" y="2311400"/>
          <p14:tracePt t="17475" x="5394325" y="2311400"/>
          <p14:tracePt t="17492" x="5399088" y="2301875"/>
          <p14:tracePt t="17547" x="5408613" y="2301875"/>
          <p14:tracePt t="17562" x="5419725" y="2301875"/>
          <p14:tracePt t="17574" x="5429250" y="2301875"/>
          <p14:tracePt t="17581" x="5438775" y="2295525"/>
          <p14:tracePt t="17593" x="5459413" y="2295525"/>
          <p14:tracePt t="17609" x="5470525" y="2286000"/>
          <p14:tracePt t="17625" x="5491163" y="2286000"/>
          <p14:tracePt t="17642" x="5521325" y="2286000"/>
          <p14:tracePt t="17659" x="5530850" y="2286000"/>
          <p14:tracePt t="17676" x="5541963" y="2286000"/>
          <p14:tracePt t="17693" x="5541963" y="2295525"/>
          <p14:tracePt t="17709" x="5541963" y="2301875"/>
          <p14:tracePt t="17725" x="5551488" y="2311400"/>
          <p14:tracePt t="17742" x="5551488" y="2322513"/>
          <p14:tracePt t="17761" x="5562600" y="2322513"/>
          <p14:tracePt t="17775" x="5562600" y="2332038"/>
          <p14:tracePt t="17795" x="5562600" y="2341563"/>
          <p14:tracePt t="17810" x="5562600" y="2352675"/>
          <p14:tracePt t="17827" x="5562600" y="2362200"/>
          <p14:tracePt t="17842" x="5572125" y="2362200"/>
          <p14:tracePt t="17859" x="5572125" y="2382838"/>
          <p14:tracePt t="17875" x="5576888" y="2393950"/>
          <p14:tracePt t="17892" x="5576888" y="2413000"/>
          <p14:tracePt t="17909" x="5588000" y="2413000"/>
          <p14:tracePt t="17925" x="5608638" y="2433638"/>
          <p14:tracePt t="17942" x="5618163" y="2444750"/>
          <p14:tracePt t="17959" x="5627688" y="2454275"/>
          <p14:tracePt t="17975" x="5638800" y="2474913"/>
          <p14:tracePt t="17993" x="5648325" y="2479675"/>
          <p14:tracePt t="18009" x="5648325" y="2490788"/>
          <p14:tracePt t="18026" x="5648325" y="2500313"/>
          <p14:tracePt t="18042" x="5648325" y="2509838"/>
          <p14:tracePt t="18092" x="5648325" y="2520950"/>
          <p14:tracePt t="18174" x="5648325" y="2530475"/>
          <p14:tracePt t="18240" x="5648325" y="2541588"/>
          <p14:tracePt t="18252" x="5659438" y="2541588"/>
          <p14:tracePt t="18263" x="5659438" y="2551113"/>
          <p14:tracePt t="18276" x="5668963" y="2551113"/>
          <p14:tracePt t="18293" x="5668963" y="2562225"/>
          <p14:tracePt t="18309" x="5680075" y="2562225"/>
          <p14:tracePt t="18328" x="5689600" y="2562225"/>
          <p14:tracePt t="18358" x="5699125" y="2571750"/>
          <p14:tracePt t="18638" x="5699125" y="2562225"/>
          <p14:tracePt t="18667" x="5689600" y="2562225"/>
          <p14:tracePt t="18892" x="5680075" y="2562225"/>
          <p14:tracePt t="18976" x="5680075" y="2551113"/>
          <p14:tracePt t="18992" x="5668963" y="2551113"/>
          <p14:tracePt t="19090" x="5668963" y="2541588"/>
          <p14:tracePt t="19120" x="5659438" y="2541588"/>
          <p14:tracePt t="19354" x="5659438" y="2530475"/>
          <p14:tracePt t="19391" x="5659438" y="2520950"/>
          <p14:tracePt t="19397" x="5668963" y="2520950"/>
          <p14:tracePt t="19409" x="5668963" y="2509838"/>
          <p14:tracePt t="19427" x="5668963" y="2500313"/>
          <p14:tracePt t="19442" x="5680075" y="2500313"/>
          <p14:tracePt t="19544" x="5680075" y="2509838"/>
          <p14:tracePt t="20030" x="5680075" y="2520950"/>
          <p14:tracePt t="20294" x="5668963" y="2520950"/>
          <p14:tracePt t="20300" x="5668963" y="2530475"/>
          <p14:tracePt t="20332" x="5659438" y="2530475"/>
          <p14:tracePt t="20394" x="5648325" y="2520950"/>
          <p14:tracePt t="20424" x="5638800" y="2520950"/>
          <p14:tracePt t="20429" x="5638800" y="2509838"/>
          <p14:tracePt t="20472" x="5638800" y="2500313"/>
          <p14:tracePt t="20515" x="5638800" y="2490788"/>
          <p14:tracePt t="20542" x="5638800" y="2479675"/>
          <p14:tracePt t="20644" x="5638800" y="2474913"/>
          <p14:tracePt t="20877" x="5627688" y="2474913"/>
          <p14:tracePt t="20925" x="5627688" y="2465388"/>
          <p14:tracePt t="20998" x="5627688" y="2474913"/>
          <p14:tracePt t="21089" x="5627688" y="2479675"/>
          <p14:tracePt t="21156" x="5638800" y="2479675"/>
          <p14:tracePt t="21306" x="5648325" y="2479675"/>
          <p14:tracePt t="21523" x="5648325" y="2474913"/>
          <p14:tracePt t="21581" x="5648325" y="2479675"/>
          <p14:tracePt t="21640" x="5648325" y="2474913"/>
          <p14:tracePt t="21691" x="5648325" y="2479675"/>
          <p14:tracePt t="21759" x="5648325" y="2474913"/>
          <p14:tracePt t="21890" x="5648325" y="2465388"/>
          <p14:tracePt t="22204" x="5648325" y="2454275"/>
          <p14:tracePt t="22215" x="5659438" y="2454275"/>
          <p14:tracePt t="22460" x="5659438" y="2444750"/>
          <p14:tracePt t="22547" x="5659438" y="2433638"/>
          <p14:tracePt t="22609" x="5668963" y="2433638"/>
          <p14:tracePt t="22649" x="5668963" y="2424113"/>
          <p14:tracePt t="22704" x="5668963" y="2413000"/>
          <p14:tracePt t="22774" x="5668963" y="2403475"/>
          <p14:tracePt t="22856" x="5668963" y="2393950"/>
          <p14:tracePt t="22895" x="5668963" y="2382838"/>
          <p14:tracePt t="22926" x="5668963" y="2373313"/>
          <p14:tracePt t="22976" x="5680075" y="2373313"/>
          <p14:tracePt t="23107" x="5668963" y="2373313"/>
          <p14:tracePt t="23143" x="5659438" y="2373313"/>
          <p14:tracePt t="23270" x="5659438" y="2382838"/>
          <p14:tracePt t="23387" x="5668963" y="2382838"/>
          <p14:tracePt t="23425" x="5668963" y="2393950"/>
          <p14:tracePt t="23646" x="5668963" y="2403475"/>
          <p14:tracePt t="23657" x="5680075" y="2403475"/>
          <p14:tracePt t="23690" x="5689600" y="2403475"/>
          <p14:tracePt t="23778" x="5680075" y="2403475"/>
          <p14:tracePt t="23849" x="5668963" y="2403475"/>
          <p14:tracePt t="24002" x="5668963" y="2413000"/>
          <p14:tracePt t="24033" x="5668963" y="2424113"/>
          <p14:tracePt t="24090" x="5668963" y="2433638"/>
          <p14:tracePt t="24180" x="5659438" y="2433638"/>
          <p14:tracePt t="24215" x="5648325" y="2424113"/>
          <p14:tracePt t="24247" x="5638800" y="2424113"/>
          <p14:tracePt t="24267" x="5638800" y="2413000"/>
          <p14:tracePt t="24355" x="5638800" y="2424113"/>
          <p14:tracePt t="24396" x="5638800" y="2433638"/>
          <p14:tracePt t="24422" x="5648325" y="2433638"/>
          <p14:tracePt t="24430" x="5648325" y="2444750"/>
          <p14:tracePt t="24461" x="5648325" y="2454275"/>
          <p14:tracePt t="24525" x="5648325" y="2444750"/>
          <p14:tracePt t="24601" x="5648325" y="2433638"/>
          <p14:tracePt t="24689" x="5648325" y="2444750"/>
          <p14:tracePt t="24761" x="5648325" y="2454275"/>
          <p14:tracePt t="24855" x="5659438" y="2454275"/>
          <p14:tracePt t="24872" x="5659438" y="2465388"/>
          <p14:tracePt t="24893" x="5659438" y="2474913"/>
          <p14:tracePt t="25023" x="5659438" y="2465388"/>
          <p14:tracePt t="25122" x="5659438" y="2454275"/>
          <p14:tracePt t="25156" x="5648325" y="2454275"/>
          <p14:tracePt t="25282" x="5648325" y="2465388"/>
          <p14:tracePt t="25296" x="5648325" y="2474913"/>
          <p14:tracePt t="25358" x="5648325" y="2465388"/>
          <p14:tracePt t="25374" x="5648325" y="2454275"/>
          <p14:tracePt t="25397" x="5648325" y="2444750"/>
          <p14:tracePt t="25425" x="5638800" y="2444750"/>
          <p14:tracePt t="25549" x="5648325" y="2444750"/>
          <p14:tracePt t="25556" x="5648325" y="2454275"/>
          <p14:tracePt t="25587" x="5648325" y="2465388"/>
          <p14:tracePt t="25594" x="5648325" y="2474913"/>
          <p14:tracePt t="25611" x="5659438" y="2474913"/>
          <p14:tracePt t="25683" x="5659438" y="2465388"/>
          <p14:tracePt t="25696" x="5659438" y="2454275"/>
          <p14:tracePt t="25712" x="5648325" y="2454275"/>
          <p14:tracePt t="25727" x="5648325" y="2444750"/>
          <p14:tracePt t="25778" x="5648325" y="2454275"/>
          <p14:tracePt t="25851" x="5659438" y="2454275"/>
          <p14:tracePt t="25866" x="5659438" y="2465388"/>
          <p14:tracePt t="25877" x="5659438" y="2474913"/>
          <p14:tracePt t="25896" x="5668963" y="2474913"/>
          <p14:tracePt t="25974" x="5668963" y="2465388"/>
          <p14:tracePt t="25980" x="5659438" y="2465388"/>
          <p14:tracePt t="26138" x="5659438" y="2474913"/>
          <p14:tracePt t="26218" x="5659438" y="2465388"/>
          <p14:tracePt t="26231" x="5648325" y="2465388"/>
          <p14:tracePt t="26286" x="5648325" y="2474913"/>
          <p14:tracePt t="26295" x="5648325" y="2479675"/>
          <p14:tracePt t="26405" x="5648325" y="2490788"/>
          <p14:tracePt t="26433" x="5638800" y="2490788"/>
          <p14:tracePt t="26479" x="5627688" y="2490788"/>
          <p14:tracePt t="26507" x="5618163" y="2490788"/>
          <p14:tracePt t="26523" x="5618163" y="2500313"/>
          <p14:tracePt t="26545" x="5608638" y="2490788"/>
          <p14:tracePt t="26574" x="5608638" y="2479675"/>
          <p14:tracePt t="26580" x="5608638" y="2474913"/>
          <p14:tracePt t="26593" x="5597525" y="2479675"/>
          <p14:tracePt t="26623" x="5597525" y="2490788"/>
          <p14:tracePt t="26643" x="5597525" y="2479675"/>
          <p14:tracePt t="26660" x="5597525" y="2474913"/>
          <p14:tracePt t="26679" x="5597525" y="2465388"/>
          <p14:tracePt t="26727" x="5597525" y="2474913"/>
          <p14:tracePt t="26772" x="5597525" y="2465388"/>
          <p14:tracePt t="26779" x="5597525" y="2454275"/>
          <p14:tracePt t="26817" x="5597525" y="2465388"/>
          <p14:tracePt t="26840" x="5597525" y="2474913"/>
          <p14:tracePt t="26860" x="5597525" y="2465388"/>
          <p14:tracePt t="26876" x="5597525" y="2474913"/>
          <p14:tracePt t="26918" x="5597525" y="2479675"/>
          <p14:tracePt t="26997" x="5588000" y="2474913"/>
          <p14:tracePt t="27010" x="5588000" y="2465388"/>
          <p14:tracePt t="27029" x="5588000" y="2454275"/>
          <p14:tracePt t="27041" x="5588000" y="2444750"/>
          <p14:tracePt t="27050" x="5576888" y="2444750"/>
          <p14:tracePt t="27059" x="5576888" y="2433638"/>
          <p14:tracePt t="27090" x="5572125" y="2433638"/>
          <p14:tracePt t="27318" x="5572125" y="2444750"/>
          <p14:tracePt t="27471" x="5572125" y="2454275"/>
          <p14:tracePt t="27679" x="5562600" y="2454275"/>
          <p14:tracePt t="28196" x="5562600" y="2465388"/>
          <p14:tracePt t="28313" x="5562600" y="2474913"/>
          <p14:tracePt t="28652" x="5562600" y="2479675"/>
          <p14:tracePt t="30819" x="5572125" y="2479675"/>
          <p14:tracePt t="31735" x="5562600" y="2479675"/>
          <p14:tracePt t="31776" x="5551488" y="2479675"/>
          <p14:tracePt t="31789" x="5551488" y="2474913"/>
          <p14:tracePt t="31803" x="5541963" y="2454275"/>
          <p14:tracePt t="31818" x="5541963" y="2444750"/>
          <p14:tracePt t="31832" x="5530850" y="2433638"/>
          <p14:tracePt t="31843" x="5521325" y="2424113"/>
          <p14:tracePt t="31859" x="5510213" y="2413000"/>
          <p14:tracePt t="31876" x="5510213" y="2403475"/>
          <p14:tracePt t="31893" x="5500688" y="2393950"/>
          <p14:tracePt t="31909" x="5500688" y="2382838"/>
          <p14:tracePt t="31927" x="5491163" y="2373313"/>
          <p14:tracePt t="31945" x="5480050" y="2373313"/>
          <p14:tracePt t="31962" x="5480050" y="2362200"/>
          <p14:tracePt t="32234" x="5480050" y="2352675"/>
          <p14:tracePt t="34864" x="5480050" y="2341563"/>
          <p14:tracePt t="34909" x="5480050" y="2332038"/>
          <p14:tracePt t="35958" x="5480050" y="2322513"/>
          <p14:tracePt t="36225" x="5480050" y="2311400"/>
          <p14:tracePt t="37533" x="5480050" y="2322513"/>
          <p14:tracePt t="38960" x="5480050" y="2332038"/>
          <p14:tracePt t="39043" x="5480050" y="2341563"/>
          <p14:tracePt t="39104" x="5480050" y="2352675"/>
          <p14:tracePt t="41086" x="5480050" y="2341563"/>
          <p14:tracePt t="48072" x="5480050" y="2352675"/>
          <p14:tracePt t="48078" x="5480050" y="2362200"/>
          <p14:tracePt t="48093" x="5480050" y="2373313"/>
          <p14:tracePt t="48109" x="5480050" y="2393950"/>
          <p14:tracePt t="48126" x="5470525" y="2433638"/>
          <p14:tracePt t="48142" x="5438775" y="2465388"/>
          <p14:tracePt t="48159" x="5399088" y="2520950"/>
          <p14:tracePt t="48175" x="5353050" y="2592388"/>
          <p14:tracePt t="48193" x="5311775" y="2643188"/>
          <p14:tracePt t="48209" x="5270500" y="2698750"/>
          <p14:tracePt t="48226" x="5205413" y="2790825"/>
          <p14:tracePt t="48242" x="5143500" y="2919413"/>
          <p14:tracePt t="48260" x="5092700" y="3021013"/>
          <p14:tracePt t="48276" x="5051425" y="3127375"/>
          <p14:tracePt t="48279" x="4995863" y="3244850"/>
          <p14:tracePt t="48293" x="4984750" y="3286125"/>
          <p14:tracePt t="48309" x="4945063" y="3357563"/>
          <p14:tracePt t="48326" x="4852988" y="3495675"/>
          <p14:tracePt t="48342" x="4765675" y="3643313"/>
          <p14:tracePt t="48359" x="4648200" y="3841750"/>
          <p14:tracePt t="48375" x="4537075" y="4030663"/>
          <p14:tracePt t="48394" x="4459288" y="4148138"/>
          <p14:tracePt t="48425" x="4219575" y="4556125"/>
          <p14:tracePt t="48443" x="4198938" y="4608513"/>
          <p14:tracePt t="48459" x="4148138" y="4679950"/>
          <p14:tracePt t="48475" x="4071938" y="4786313"/>
          <p14:tracePt t="48492" x="4010025" y="4867275"/>
          <p14:tracePt t="48509" x="3959225" y="4933950"/>
          <p14:tracePt t="48526" x="3924300" y="4984750"/>
          <p14:tracePt t="48542" x="3883025" y="5026025"/>
          <p14:tracePt t="48559" x="3862388" y="5046663"/>
          <p14:tracePt t="48576" x="3852863" y="5046663"/>
          <p14:tracePt t="48593" x="3841750" y="5046663"/>
          <p14:tracePt t="48609" x="3822700" y="5026025"/>
          <p14:tracePt t="48626" x="3811588" y="5005388"/>
          <p14:tracePt t="48642" x="3811588" y="4984750"/>
          <p14:tracePt t="48660" x="3811588" y="4954588"/>
          <p14:tracePt t="48675" x="3832225" y="4954588"/>
          <p14:tracePt t="48692" x="3841750" y="4954588"/>
          <p14:tracePt t="48709" x="3852863" y="4954588"/>
          <p14:tracePt t="48726" x="3862388" y="4984750"/>
          <p14:tracePt t="48742" x="3862388" y="5005388"/>
          <p14:tracePt t="48759" x="3852863" y="5005388"/>
          <p14:tracePt t="48775" x="3811588" y="4995863"/>
          <p14:tracePt t="48793" x="3781425" y="4965700"/>
          <p14:tracePt t="48809" x="3760788" y="4933950"/>
          <p14:tracePt t="48826" x="3760788" y="4924425"/>
          <p14:tracePt t="48842" x="3770313" y="4924425"/>
          <p14:tracePt t="48859" x="3811588" y="4924425"/>
          <p14:tracePt t="48876" x="3873500" y="4933950"/>
          <p14:tracePt t="48892" x="3949700" y="4933950"/>
          <p14:tracePt t="48909" x="4010025" y="4913313"/>
          <p14:tracePt t="48926" x="4071938" y="4883150"/>
          <p14:tracePt t="48942" x="4113213" y="4867275"/>
          <p14:tracePt t="48959" x="4127500" y="4857750"/>
          <p14:tracePt t="48975" x="4138613" y="4857750"/>
          <p14:tracePt t="48993" x="4148138" y="4857750"/>
          <p14:tracePt t="49009" x="4179888" y="4867275"/>
          <p14:tracePt t="49026" x="4219575" y="4883150"/>
          <p14:tracePt t="49042" x="4260850" y="4903788"/>
          <p14:tracePt t="49060" x="4337050" y="4945063"/>
          <p14:tracePt t="49075" x="4438650" y="4984750"/>
          <p14:tracePt t="49092" x="4505325" y="5016500"/>
          <p14:tracePt t="49109" x="4567238" y="5051425"/>
          <p14:tracePt t="49126" x="4638675" y="5092700"/>
          <p14:tracePt t="50076" x="0" y="0"/>
        </p14:tracePtLst>
      </p14:laserTraceLst>
    </p:ext>
  </p:extLst>
</p:sld>
</file>

<file path=ppt/slides/slide5.xml><?xml version="1.0" encoding="utf-8"?>
<p:sld xmlns:a="http://schemas.openxmlformats.org/drawingml/2006/main" xmlns:r="http://schemas.openxmlformats.org/officeDocument/2006/relationships" xmlns:p="http://schemas.openxmlformats.org/presentationml/2006/main" show="0">
  <p:cSld>
    <p:bg>
      <p:bgPr>
        <a:blipFill>
          <a:blip r:embed="rId3">
            <a:alphaModFix/>
          </a:blip>
          <a:stretch>
            <a:fillRect/>
          </a:stretch>
        </a:blipFill>
        <a:effectLst/>
      </p:bgPr>
    </p:bg>
    <p:spTree>
      <p:nvGrpSpPr>
        <p:cNvPr id="1" name="Shape 624">
          <a:extLst>
            <a:ext uri="{FF2B5EF4-FFF2-40B4-BE49-F238E27FC236}">
              <a16:creationId xmlns:a16="http://schemas.microsoft.com/office/drawing/2014/main" id="{697C9A9C-381C-2E56-7AF1-24C248F38518}"/>
            </a:ext>
          </a:extLst>
        </p:cNvPr>
        <p:cNvGrpSpPr/>
        <p:nvPr/>
      </p:nvGrpSpPr>
      <p:grpSpPr>
        <a:xfrm>
          <a:off x="0" y="0"/>
          <a:ext cx="0" cy="0"/>
          <a:chOff x="0" y="0"/>
          <a:chExt cx="0" cy="0"/>
        </a:xfrm>
      </p:grpSpPr>
      <p:sp>
        <p:nvSpPr>
          <p:cNvPr id="625" name="Google Shape;625;p28">
            <a:extLst>
              <a:ext uri="{FF2B5EF4-FFF2-40B4-BE49-F238E27FC236}">
                <a16:creationId xmlns:a16="http://schemas.microsoft.com/office/drawing/2014/main" id="{6DE50C14-80E4-7D39-5A89-356BDBACF9AA}"/>
              </a:ext>
            </a:extLst>
          </p:cNvPr>
          <p:cNvSpPr txBox="1"/>
          <p:nvPr/>
        </p:nvSpPr>
        <p:spPr>
          <a:xfrm>
            <a:off x="733438" y="311855"/>
            <a:ext cx="7723500" cy="40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dirty="0">
                <a:solidFill>
                  <a:srgbClr val="FFFFFF"/>
                </a:solidFill>
                <a:latin typeface="Sue Ellen Francisco"/>
                <a:ea typeface="Sue Ellen Francisco"/>
                <a:cs typeface="Sue Ellen Francisco"/>
                <a:sym typeface="Sue Ellen Francisco"/>
              </a:rPr>
              <a:t>CORE IDEA</a:t>
            </a:r>
            <a:endParaRPr sz="2500" dirty="0">
              <a:solidFill>
                <a:srgbClr val="FFFFFF"/>
              </a:solidFill>
              <a:latin typeface="Sue Ellen Francisco"/>
              <a:ea typeface="Sue Ellen Francisco"/>
              <a:cs typeface="Sue Ellen Francisco"/>
              <a:sym typeface="Sue Ellen Francisco"/>
            </a:endParaRPr>
          </a:p>
        </p:txBody>
      </p:sp>
      <p:sp>
        <p:nvSpPr>
          <p:cNvPr id="626" name="Google Shape;626;p28">
            <a:extLst>
              <a:ext uri="{FF2B5EF4-FFF2-40B4-BE49-F238E27FC236}">
                <a16:creationId xmlns:a16="http://schemas.microsoft.com/office/drawing/2014/main" id="{EEB6F39A-320A-E684-2BC0-4C8CFEE7ABFA}"/>
              </a:ext>
            </a:extLst>
          </p:cNvPr>
          <p:cNvSpPr txBox="1"/>
          <p:nvPr/>
        </p:nvSpPr>
        <p:spPr>
          <a:xfrm>
            <a:off x="623545" y="576616"/>
            <a:ext cx="7895400" cy="3179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dirty="0">
                <a:solidFill>
                  <a:srgbClr val="FFFFFF"/>
                </a:solidFill>
                <a:latin typeface="Barlow Semi Condensed Light"/>
                <a:ea typeface="Barlow Semi Condensed Light"/>
                <a:cs typeface="Barlow Semi Condensed Light"/>
                <a:sym typeface="Barlow Semi Condensed Light"/>
              </a:rPr>
              <a:t>In plain English, if we take all ordered pairs of </a:t>
            </a:r>
            <a:r>
              <a:rPr lang="en-US" b="1" dirty="0">
                <a:solidFill>
                  <a:schemeClr val="tx2">
                    <a:lumMod val="60000"/>
                    <a:lumOff val="40000"/>
                  </a:schemeClr>
                </a:solidFill>
                <a:latin typeface="Barlow Semi Condensed Light"/>
                <a:ea typeface="Barlow Semi Condensed Light"/>
                <a:cs typeface="Barlow Semi Condensed Light"/>
                <a:sym typeface="Barlow Semi Condensed Light"/>
              </a:rPr>
              <a:t>natural numbers</a:t>
            </a:r>
            <a:r>
              <a:rPr lang="en-US" b="1" dirty="0">
                <a:solidFill>
                  <a:srgbClr val="FFFFFF"/>
                </a:solidFill>
                <a:latin typeface="Barlow Semi Condensed Light"/>
                <a:ea typeface="Barlow Semi Condensed Light"/>
                <a:cs typeface="Barlow Semi Condensed Light"/>
                <a:sym typeface="Barlow Semi Condensed Light"/>
              </a:rPr>
              <a:t> </a:t>
            </a:r>
            <a:r>
              <a:rPr lang="en-US" dirty="0">
                <a:solidFill>
                  <a:srgbClr val="FFFFFF"/>
                </a:solidFill>
                <a:latin typeface="Barlow Semi Condensed Light"/>
                <a:ea typeface="Barlow Semi Condensed Light"/>
                <a:cs typeface="Barlow Semi Condensed Light"/>
                <a:sym typeface="Barlow Semi Condensed Light"/>
              </a:rPr>
              <a:t>that have the same difference (more literally where the first number is same amount bigger [or smaller] than the second number in the pair), then we can say all of those ordered pairs are equivalent to each other and can be grouped together. We can name each group (equivalence classes) of pairs based on their difference, so if we take the group where the first number is 2 smaller than the second number then we can name that group -2. From that we can take each name say each of those group names is how we define an </a:t>
            </a:r>
            <a:r>
              <a:rPr lang="en-US" b="1" dirty="0">
                <a:solidFill>
                  <a:srgbClr val="EA9999"/>
                </a:solidFill>
                <a:latin typeface="Barlow Semi Condensed Light"/>
                <a:ea typeface="Barlow Semi Condensed Light"/>
                <a:cs typeface="Barlow Semi Condensed Light"/>
                <a:sym typeface="Barlow Semi Condensed Light"/>
              </a:rPr>
              <a:t>integer</a:t>
            </a:r>
            <a:r>
              <a:rPr lang="en-US" dirty="0">
                <a:solidFill>
                  <a:srgbClr val="FFFFFF"/>
                </a:solidFill>
                <a:latin typeface="Barlow Semi Condensed Light"/>
                <a:ea typeface="Barlow Semi Condensed Light"/>
                <a:cs typeface="Barlow Semi Condensed Light"/>
                <a:sym typeface="Barlow Semi Condensed Light"/>
              </a:rPr>
              <a:t>, so the </a:t>
            </a:r>
            <a:r>
              <a:rPr lang="en-US" b="1" dirty="0">
                <a:solidFill>
                  <a:srgbClr val="EA9999"/>
                </a:solidFill>
                <a:latin typeface="Barlow Semi Condensed Light"/>
                <a:ea typeface="Barlow Semi Condensed Light"/>
                <a:cs typeface="Barlow Semi Condensed Light"/>
                <a:sym typeface="Barlow Semi Condensed Light"/>
              </a:rPr>
              <a:t>integer</a:t>
            </a:r>
            <a:r>
              <a:rPr lang="en-US" dirty="0">
                <a:solidFill>
                  <a:srgbClr val="FFFFFF"/>
                </a:solidFill>
                <a:latin typeface="Barlow Semi Condensed Light"/>
                <a:ea typeface="Barlow Semi Condensed Light"/>
                <a:cs typeface="Barlow Semi Condensed Light"/>
                <a:sym typeface="Barlow Semi Condensed Light"/>
              </a:rPr>
              <a:t> -2 represents that group. </a:t>
            </a:r>
            <a:endParaRPr dirty="0">
              <a:solidFill>
                <a:srgbClr val="FFFFFF"/>
              </a:solidFill>
              <a:latin typeface="Barlow Semi Condensed Light"/>
              <a:ea typeface="Barlow Semi Condensed Light"/>
              <a:cs typeface="Barlow Semi Condensed Light"/>
              <a:sym typeface="Barlow Semi Condensed Light"/>
            </a:endParaRPr>
          </a:p>
        </p:txBody>
      </p:sp>
      <p:grpSp>
        <p:nvGrpSpPr>
          <p:cNvPr id="581" name="Group 580">
            <a:extLst>
              <a:ext uri="{FF2B5EF4-FFF2-40B4-BE49-F238E27FC236}">
                <a16:creationId xmlns:a16="http://schemas.microsoft.com/office/drawing/2014/main" id="{81B9DE42-63FB-946A-9955-A51C15BECEED}"/>
              </a:ext>
            </a:extLst>
          </p:cNvPr>
          <p:cNvGrpSpPr/>
          <p:nvPr/>
        </p:nvGrpSpPr>
        <p:grpSpPr>
          <a:xfrm>
            <a:off x="544756" y="2096745"/>
            <a:ext cx="7973003" cy="1306258"/>
            <a:chOff x="511567" y="2367466"/>
            <a:chExt cx="7973003" cy="1306258"/>
          </a:xfrm>
        </p:grpSpPr>
        <p:grpSp>
          <p:nvGrpSpPr>
            <p:cNvPr id="56" name="Group 55">
              <a:extLst>
                <a:ext uri="{FF2B5EF4-FFF2-40B4-BE49-F238E27FC236}">
                  <a16:creationId xmlns:a16="http://schemas.microsoft.com/office/drawing/2014/main" id="{83CC8B42-9C51-8D4F-9FD0-99B7B29393DC}"/>
                </a:ext>
              </a:extLst>
            </p:cNvPr>
            <p:cNvGrpSpPr/>
            <p:nvPr/>
          </p:nvGrpSpPr>
          <p:grpSpPr>
            <a:xfrm>
              <a:off x="511567" y="2367466"/>
              <a:ext cx="7922183" cy="1306258"/>
              <a:chOff x="597517" y="3703285"/>
              <a:chExt cx="7922183" cy="1306258"/>
            </a:xfrm>
          </p:grpSpPr>
          <p:sp>
            <p:nvSpPr>
              <p:cNvPr id="29" name="Google Shape;633;p29">
                <a:extLst>
                  <a:ext uri="{FF2B5EF4-FFF2-40B4-BE49-F238E27FC236}">
                    <a16:creationId xmlns:a16="http://schemas.microsoft.com/office/drawing/2014/main" id="{C69370F3-8586-01D5-7F8A-A2505E579E53}"/>
                  </a:ext>
                </a:extLst>
              </p:cNvPr>
              <p:cNvSpPr/>
              <p:nvPr/>
            </p:nvSpPr>
            <p:spPr>
              <a:xfrm>
                <a:off x="1073426" y="3754254"/>
                <a:ext cx="1661823" cy="1166027"/>
              </a:xfrm>
              <a:custGeom>
                <a:avLst/>
                <a:gdLst/>
                <a:ahLst/>
                <a:cxnLst/>
                <a:rect l="l" t="t" r="r" b="b"/>
                <a:pathLst>
                  <a:path w="39714" h="23713" extrusionOk="0">
                    <a:moveTo>
                      <a:pt x="17941" y="704"/>
                    </a:moveTo>
                    <a:cubicBezTo>
                      <a:pt x="19604" y="704"/>
                      <a:pt x="21266" y="902"/>
                      <a:pt x="22897" y="1266"/>
                    </a:cubicBezTo>
                    <a:cubicBezTo>
                      <a:pt x="22929" y="1275"/>
                      <a:pt x="22958" y="1279"/>
                      <a:pt x="22986" y="1279"/>
                    </a:cubicBezTo>
                    <a:cubicBezTo>
                      <a:pt x="23265" y="1279"/>
                      <a:pt x="23344" y="878"/>
                      <a:pt x="23056" y="791"/>
                    </a:cubicBezTo>
                    <a:cubicBezTo>
                      <a:pt x="23016" y="779"/>
                      <a:pt x="22976" y="767"/>
                      <a:pt x="22935" y="755"/>
                    </a:cubicBezTo>
                    <a:lnTo>
                      <a:pt x="22936" y="755"/>
                    </a:lnTo>
                    <a:cubicBezTo>
                      <a:pt x="28592" y="1014"/>
                      <a:pt x="34782" y="3153"/>
                      <a:pt x="37465" y="8518"/>
                    </a:cubicBezTo>
                    <a:cubicBezTo>
                      <a:pt x="38795" y="11179"/>
                      <a:pt x="38922" y="14567"/>
                      <a:pt x="37307" y="17101"/>
                    </a:cubicBezTo>
                    <a:cubicBezTo>
                      <a:pt x="35755" y="19539"/>
                      <a:pt x="32968" y="20711"/>
                      <a:pt x="30276" y="21376"/>
                    </a:cubicBezTo>
                    <a:cubicBezTo>
                      <a:pt x="26903" y="22215"/>
                      <a:pt x="23385" y="22813"/>
                      <a:pt x="19904" y="22813"/>
                    </a:cubicBezTo>
                    <a:cubicBezTo>
                      <a:pt x="17077" y="22813"/>
                      <a:pt x="14274" y="22418"/>
                      <a:pt x="11592" y="21439"/>
                    </a:cubicBezTo>
                    <a:cubicBezTo>
                      <a:pt x="8583" y="20331"/>
                      <a:pt x="5669" y="18874"/>
                      <a:pt x="4023" y="15961"/>
                    </a:cubicBezTo>
                    <a:cubicBezTo>
                      <a:pt x="2439" y="13110"/>
                      <a:pt x="2471" y="9532"/>
                      <a:pt x="4276" y="6777"/>
                    </a:cubicBezTo>
                    <a:cubicBezTo>
                      <a:pt x="6144" y="3926"/>
                      <a:pt x="9786" y="2185"/>
                      <a:pt x="12985" y="1330"/>
                    </a:cubicBezTo>
                    <a:cubicBezTo>
                      <a:pt x="14616" y="902"/>
                      <a:pt x="16279" y="704"/>
                      <a:pt x="17941" y="704"/>
                    </a:cubicBezTo>
                    <a:close/>
                    <a:moveTo>
                      <a:pt x="17618" y="1"/>
                    </a:moveTo>
                    <a:cubicBezTo>
                      <a:pt x="12865" y="1"/>
                      <a:pt x="7969" y="1694"/>
                      <a:pt x="4719" y="5035"/>
                    </a:cubicBezTo>
                    <a:cubicBezTo>
                      <a:pt x="1" y="9912"/>
                      <a:pt x="2218" y="17544"/>
                      <a:pt x="7791" y="20616"/>
                    </a:cubicBezTo>
                    <a:cubicBezTo>
                      <a:pt x="10832" y="22294"/>
                      <a:pt x="14347" y="23434"/>
                      <a:pt x="17830" y="23656"/>
                    </a:cubicBezTo>
                    <a:cubicBezTo>
                      <a:pt x="18411" y="23695"/>
                      <a:pt x="18995" y="23713"/>
                      <a:pt x="19579" y="23713"/>
                    </a:cubicBezTo>
                    <a:cubicBezTo>
                      <a:pt x="22817" y="23713"/>
                      <a:pt x="26092" y="23160"/>
                      <a:pt x="29231" y="22516"/>
                    </a:cubicBezTo>
                    <a:cubicBezTo>
                      <a:pt x="32018" y="21946"/>
                      <a:pt x="34932" y="21028"/>
                      <a:pt x="36958" y="18969"/>
                    </a:cubicBezTo>
                    <a:cubicBezTo>
                      <a:pt x="39049" y="16847"/>
                      <a:pt x="39714" y="13775"/>
                      <a:pt x="39175" y="10894"/>
                    </a:cubicBezTo>
                    <a:cubicBezTo>
                      <a:pt x="37861" y="4002"/>
                      <a:pt x="30167" y="73"/>
                      <a:pt x="23538" y="73"/>
                    </a:cubicBezTo>
                    <a:cubicBezTo>
                      <a:pt x="22978" y="73"/>
                      <a:pt x="22425" y="101"/>
                      <a:pt x="21884" y="158"/>
                    </a:cubicBezTo>
                    <a:cubicBezTo>
                      <a:pt x="21726" y="172"/>
                      <a:pt x="21633" y="291"/>
                      <a:pt x="21614" y="416"/>
                    </a:cubicBezTo>
                    <a:lnTo>
                      <a:pt x="21614" y="416"/>
                    </a:lnTo>
                    <a:cubicBezTo>
                      <a:pt x="20322" y="139"/>
                      <a:pt x="18976" y="1"/>
                      <a:pt x="17618" y="1"/>
                    </a:cubicBezTo>
                    <a:close/>
                  </a:path>
                </a:pathLst>
              </a:custGeom>
              <a:solidFill>
                <a:srgbClr val="EA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659;p29">
                <a:extLst>
                  <a:ext uri="{FF2B5EF4-FFF2-40B4-BE49-F238E27FC236}">
                    <a16:creationId xmlns:a16="http://schemas.microsoft.com/office/drawing/2014/main" id="{B78D2D53-1917-1AAE-94FC-7BAC4075C188}"/>
                  </a:ext>
                </a:extLst>
              </p:cNvPr>
              <p:cNvSpPr/>
              <p:nvPr/>
            </p:nvSpPr>
            <p:spPr>
              <a:xfrm>
                <a:off x="3360426" y="3843516"/>
                <a:ext cx="1315331" cy="1166027"/>
              </a:xfrm>
              <a:custGeom>
                <a:avLst/>
                <a:gdLst/>
                <a:ahLst/>
                <a:cxnLst/>
                <a:rect l="l" t="t" r="r" b="b"/>
                <a:pathLst>
                  <a:path w="36610" h="22160" extrusionOk="0">
                    <a:moveTo>
                      <a:pt x="19473" y="1"/>
                    </a:moveTo>
                    <a:cubicBezTo>
                      <a:pt x="18765" y="1"/>
                      <a:pt x="18057" y="49"/>
                      <a:pt x="17355" y="147"/>
                    </a:cubicBezTo>
                    <a:cubicBezTo>
                      <a:pt x="17047" y="178"/>
                      <a:pt x="17098" y="718"/>
                      <a:pt x="17422" y="718"/>
                    </a:cubicBezTo>
                    <a:cubicBezTo>
                      <a:pt x="17431" y="718"/>
                      <a:pt x="17440" y="718"/>
                      <a:pt x="17450" y="717"/>
                    </a:cubicBezTo>
                    <a:cubicBezTo>
                      <a:pt x="17915" y="678"/>
                      <a:pt x="18382" y="659"/>
                      <a:pt x="18848" y="659"/>
                    </a:cubicBezTo>
                    <a:cubicBezTo>
                      <a:pt x="23299" y="659"/>
                      <a:pt x="27712" y="2424"/>
                      <a:pt x="30751" y="5721"/>
                    </a:cubicBezTo>
                    <a:cubicBezTo>
                      <a:pt x="32683" y="7748"/>
                      <a:pt x="34298" y="10629"/>
                      <a:pt x="33696" y="13511"/>
                    </a:cubicBezTo>
                    <a:cubicBezTo>
                      <a:pt x="33126" y="16171"/>
                      <a:pt x="30972" y="18230"/>
                      <a:pt x="28597" y="19370"/>
                    </a:cubicBezTo>
                    <a:cubicBezTo>
                      <a:pt x="25969" y="20637"/>
                      <a:pt x="23024" y="20953"/>
                      <a:pt x="20142" y="21175"/>
                    </a:cubicBezTo>
                    <a:cubicBezTo>
                      <a:pt x="18932" y="21274"/>
                      <a:pt x="17711" y="21353"/>
                      <a:pt x="16491" y="21353"/>
                    </a:cubicBezTo>
                    <a:cubicBezTo>
                      <a:pt x="14962" y="21353"/>
                      <a:pt x="13436" y="21228"/>
                      <a:pt x="11939" y="20858"/>
                    </a:cubicBezTo>
                    <a:cubicBezTo>
                      <a:pt x="9121" y="20193"/>
                      <a:pt x="6809" y="18452"/>
                      <a:pt x="4592" y="16646"/>
                    </a:cubicBezTo>
                    <a:cubicBezTo>
                      <a:pt x="3674" y="15918"/>
                      <a:pt x="2755" y="15126"/>
                      <a:pt x="2154" y="14113"/>
                    </a:cubicBezTo>
                    <a:cubicBezTo>
                      <a:pt x="1140" y="12498"/>
                      <a:pt x="1330" y="10693"/>
                      <a:pt x="1679" y="8919"/>
                    </a:cubicBezTo>
                    <a:cubicBezTo>
                      <a:pt x="2375" y="5531"/>
                      <a:pt x="4465" y="3662"/>
                      <a:pt x="7696" y="2617"/>
                    </a:cubicBezTo>
                    <a:cubicBezTo>
                      <a:pt x="9121" y="2174"/>
                      <a:pt x="10578" y="1825"/>
                      <a:pt x="12066" y="1572"/>
                    </a:cubicBezTo>
                    <a:cubicBezTo>
                      <a:pt x="12921" y="1414"/>
                      <a:pt x="13808" y="1287"/>
                      <a:pt x="14695" y="1255"/>
                    </a:cubicBezTo>
                    <a:cubicBezTo>
                      <a:pt x="15011" y="1255"/>
                      <a:pt x="15580" y="1201"/>
                      <a:pt x="16091" y="1201"/>
                    </a:cubicBezTo>
                    <a:cubicBezTo>
                      <a:pt x="16441" y="1201"/>
                      <a:pt x="16764" y="1226"/>
                      <a:pt x="16961" y="1312"/>
                    </a:cubicBezTo>
                    <a:lnTo>
                      <a:pt x="16961" y="1312"/>
                    </a:lnTo>
                    <a:cubicBezTo>
                      <a:pt x="16961" y="1316"/>
                      <a:pt x="16965" y="1319"/>
                      <a:pt x="16975" y="1319"/>
                    </a:cubicBezTo>
                    <a:cubicBezTo>
                      <a:pt x="16975" y="1350"/>
                      <a:pt x="17006" y="1382"/>
                      <a:pt x="17038" y="1414"/>
                    </a:cubicBezTo>
                    <a:cubicBezTo>
                      <a:pt x="17038" y="1436"/>
                      <a:pt x="17054" y="1459"/>
                      <a:pt x="17074" y="1459"/>
                    </a:cubicBezTo>
                    <a:cubicBezTo>
                      <a:pt x="17083" y="1459"/>
                      <a:pt x="17092" y="1455"/>
                      <a:pt x="17101" y="1445"/>
                    </a:cubicBezTo>
                    <a:cubicBezTo>
                      <a:pt x="17165" y="1414"/>
                      <a:pt x="17196" y="1414"/>
                      <a:pt x="17228" y="1382"/>
                    </a:cubicBezTo>
                    <a:cubicBezTo>
                      <a:pt x="17291" y="1350"/>
                      <a:pt x="17291" y="1287"/>
                      <a:pt x="17291" y="1255"/>
                    </a:cubicBezTo>
                    <a:cubicBezTo>
                      <a:pt x="17054" y="685"/>
                      <a:pt x="16229" y="614"/>
                      <a:pt x="15550" y="614"/>
                    </a:cubicBezTo>
                    <a:cubicBezTo>
                      <a:pt x="15324" y="614"/>
                      <a:pt x="15114" y="622"/>
                      <a:pt x="14948" y="622"/>
                    </a:cubicBezTo>
                    <a:cubicBezTo>
                      <a:pt x="14873" y="621"/>
                      <a:pt x="14798" y="620"/>
                      <a:pt x="14722" y="620"/>
                    </a:cubicBezTo>
                    <a:cubicBezTo>
                      <a:pt x="13027" y="620"/>
                      <a:pt x="11359" y="956"/>
                      <a:pt x="9691" y="1350"/>
                    </a:cubicBezTo>
                    <a:cubicBezTo>
                      <a:pt x="7126" y="1952"/>
                      <a:pt x="4307" y="2744"/>
                      <a:pt x="2565" y="4897"/>
                    </a:cubicBezTo>
                    <a:cubicBezTo>
                      <a:pt x="887" y="7051"/>
                      <a:pt x="0" y="11073"/>
                      <a:pt x="1045" y="13638"/>
                    </a:cubicBezTo>
                    <a:cubicBezTo>
                      <a:pt x="2122" y="16171"/>
                      <a:pt x="4972" y="18040"/>
                      <a:pt x="7189" y="19560"/>
                    </a:cubicBezTo>
                    <a:cubicBezTo>
                      <a:pt x="9944" y="21428"/>
                      <a:pt x="13016" y="22125"/>
                      <a:pt x="16341" y="22157"/>
                    </a:cubicBezTo>
                    <a:cubicBezTo>
                      <a:pt x="16521" y="22159"/>
                      <a:pt x="16702" y="22159"/>
                      <a:pt x="16884" y="22159"/>
                    </a:cubicBezTo>
                    <a:cubicBezTo>
                      <a:pt x="20084" y="22159"/>
                      <a:pt x="23482" y="21886"/>
                      <a:pt x="26539" y="21017"/>
                    </a:cubicBezTo>
                    <a:cubicBezTo>
                      <a:pt x="32239" y="19370"/>
                      <a:pt x="36610" y="14081"/>
                      <a:pt x="33538" y="8191"/>
                    </a:cubicBezTo>
                    <a:cubicBezTo>
                      <a:pt x="30834" y="3094"/>
                      <a:pt x="25152" y="1"/>
                      <a:pt x="19473" y="1"/>
                    </a:cubicBezTo>
                    <a:close/>
                  </a:path>
                </a:pathLst>
              </a:custGeom>
              <a:solidFill>
                <a:srgbClr val="9FC5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037C5F18-693D-02F8-E516-7722191EB922}"/>
                      </a:ext>
                    </a:extLst>
                  </p:cNvPr>
                  <p:cNvSpPr txBox="1"/>
                  <p:nvPr/>
                </p:nvSpPr>
                <p:spPr>
                  <a:xfrm>
                    <a:off x="1383528" y="3754254"/>
                    <a:ext cx="835100"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FFFFFF"/>
                              </a:solidFill>
                              <a:latin typeface="Cambria Math" panose="02040503050406030204" pitchFamily="18" charset="0"/>
                              <a:ea typeface="Cambria Math" panose="02040503050406030204" pitchFamily="18" charset="0"/>
                              <a:cs typeface="Barlow Semi Condensed Light"/>
                              <a:sym typeface="Barlow Semi Condensed Light"/>
                            </a:rPr>
                            <m:t>(7−3)</m:t>
                          </m:r>
                          <m:r>
                            <a:rPr lang="en-US" b="0" i="1" smtClean="0">
                              <a:latin typeface="Cambria Math" panose="02040503050406030204" pitchFamily="18" charset="0"/>
                            </a:rPr>
                            <m:t> </m:t>
                          </m:r>
                        </m:oMath>
                      </m:oMathPara>
                    </a14:m>
                    <a:endParaRPr lang="en-US" dirty="0"/>
                  </a:p>
                </p:txBody>
              </p:sp>
            </mc:Choice>
            <mc:Fallback xmlns="">
              <p:sp>
                <p:nvSpPr>
                  <p:cNvPr id="31" name="TextBox 30">
                    <a:extLst>
                      <a:ext uri="{FF2B5EF4-FFF2-40B4-BE49-F238E27FC236}">
                        <a16:creationId xmlns:a16="http://schemas.microsoft.com/office/drawing/2014/main" id="{037C5F18-693D-02F8-E516-7722191EB922}"/>
                      </a:ext>
                    </a:extLst>
                  </p:cNvPr>
                  <p:cNvSpPr txBox="1">
                    <a:spLocks noRot="1" noChangeAspect="1" noMove="1" noResize="1" noEditPoints="1" noAdjustHandles="1" noChangeArrowheads="1" noChangeShapeType="1" noTextEdit="1"/>
                  </p:cNvSpPr>
                  <p:nvPr/>
                </p:nvSpPr>
                <p:spPr>
                  <a:xfrm>
                    <a:off x="1383528" y="3754254"/>
                    <a:ext cx="835100" cy="307777"/>
                  </a:xfrm>
                  <a:prstGeom prst="rect">
                    <a:avLst/>
                  </a:prstGeom>
                  <a:blipFill>
                    <a:blip r:embed="rId4"/>
                    <a:stretch>
                      <a:fillRect b="-153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92B68B55-7829-61B1-AC57-62E19136DE9A}"/>
                      </a:ext>
                    </a:extLst>
                  </p:cNvPr>
                  <p:cNvSpPr txBox="1"/>
                  <p:nvPr/>
                </p:nvSpPr>
                <p:spPr>
                  <a:xfrm>
                    <a:off x="1061515" y="4047384"/>
                    <a:ext cx="993798"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FFFFFF"/>
                              </a:solidFill>
                              <a:latin typeface="Cambria Math" panose="02040503050406030204" pitchFamily="18" charset="0"/>
                              <a:ea typeface="Cambria Math" panose="02040503050406030204" pitchFamily="18" charset="0"/>
                              <a:cs typeface="Barlow Semi Condensed Light"/>
                              <a:sym typeface="Barlow Semi Condensed Light"/>
                            </a:rPr>
                            <m:t>(</m:t>
                          </m:r>
                          <m:r>
                            <a:rPr lang="en-US" i="1" smtClean="0">
                              <a:solidFill>
                                <a:srgbClr val="FFFFFF"/>
                              </a:solidFill>
                              <a:latin typeface="Cambria Math" panose="02040503050406030204" pitchFamily="18" charset="0"/>
                              <a:ea typeface="Cambria Math" panose="02040503050406030204" pitchFamily="18" charset="0"/>
                              <a:cs typeface="Barlow Semi Condensed Light"/>
                              <a:sym typeface="Barlow Semi Condensed Light"/>
                            </a:rPr>
                            <m:t>1</m:t>
                          </m:r>
                          <m:r>
                            <a:rPr lang="en-US" b="0" i="1" smtClean="0">
                              <a:solidFill>
                                <a:srgbClr val="FFFFFF"/>
                              </a:solidFill>
                              <a:latin typeface="Cambria Math" panose="02040503050406030204" pitchFamily="18" charset="0"/>
                              <a:ea typeface="Cambria Math" panose="02040503050406030204" pitchFamily="18" charset="0"/>
                              <a:cs typeface="Barlow Semi Condensed Light"/>
                              <a:sym typeface="Barlow Semi Condensed Light"/>
                            </a:rPr>
                            <m:t>5−11)</m:t>
                          </m:r>
                        </m:oMath>
                      </m:oMathPara>
                    </a14:m>
                    <a:endParaRPr lang="en-US" dirty="0"/>
                  </a:p>
                </p:txBody>
              </p:sp>
            </mc:Choice>
            <mc:Fallback xmlns="">
              <p:sp>
                <p:nvSpPr>
                  <p:cNvPr id="32" name="TextBox 31">
                    <a:extLst>
                      <a:ext uri="{FF2B5EF4-FFF2-40B4-BE49-F238E27FC236}">
                        <a16:creationId xmlns:a16="http://schemas.microsoft.com/office/drawing/2014/main" id="{92B68B55-7829-61B1-AC57-62E19136DE9A}"/>
                      </a:ext>
                    </a:extLst>
                  </p:cNvPr>
                  <p:cNvSpPr txBox="1">
                    <a:spLocks noRot="1" noChangeAspect="1" noMove="1" noResize="1" noEditPoints="1" noAdjustHandles="1" noChangeArrowheads="1" noChangeShapeType="1" noTextEdit="1"/>
                  </p:cNvSpPr>
                  <p:nvPr/>
                </p:nvSpPr>
                <p:spPr>
                  <a:xfrm>
                    <a:off x="1061515" y="4047384"/>
                    <a:ext cx="993798" cy="307777"/>
                  </a:xfrm>
                  <a:prstGeom prst="rect">
                    <a:avLst/>
                  </a:prstGeom>
                  <a:blipFill>
                    <a:blip r:embed="rId5"/>
                    <a:stretch>
                      <a:fillRect b="-1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3282BF86-2455-8706-6FE3-B5F9D0D1CF37}"/>
                      </a:ext>
                    </a:extLst>
                  </p:cNvPr>
                  <p:cNvSpPr txBox="1"/>
                  <p:nvPr/>
                </p:nvSpPr>
                <p:spPr>
                  <a:xfrm>
                    <a:off x="1901583" y="3908142"/>
                    <a:ext cx="770980" cy="307777"/>
                  </a:xfrm>
                  <a:prstGeom prst="rect">
                    <a:avLst/>
                  </a:prstGeom>
                  <a:noFill/>
                </p:spPr>
                <p:txBody>
                  <a:bodyPr wrap="none" rtlCol="0">
                    <a:spAutoFit/>
                  </a:bodyPr>
                  <a:lstStyle/>
                  <a:p>
                    <a:r>
                      <a:rPr lang="en-US" dirty="0">
                        <a:solidFill>
                          <a:srgbClr val="FFFFFF"/>
                        </a:solidFill>
                        <a:ea typeface="Cambria Math" panose="02040503050406030204" pitchFamily="18" charset="0"/>
                        <a:cs typeface="Barlow Semi Condensed Light"/>
                        <a:sym typeface="Barlow Semi Condensed Light"/>
                      </a:rPr>
                      <a:t>(</a:t>
                    </a:r>
                    <a14:m>
                      <m:oMath xmlns:m="http://schemas.openxmlformats.org/officeDocument/2006/math">
                        <m:r>
                          <a:rPr lang="en-US" i="1" smtClean="0">
                            <a:solidFill>
                              <a:srgbClr val="FFFFFF"/>
                            </a:solidFill>
                            <a:latin typeface="Cambria Math" panose="02040503050406030204" pitchFamily="18" charset="0"/>
                            <a:ea typeface="Cambria Math" panose="02040503050406030204" pitchFamily="18" charset="0"/>
                            <a:cs typeface="Barlow Semi Condensed Light"/>
                            <a:sym typeface="Barlow Semi Condensed Light"/>
                          </a:rPr>
                          <m:t>4</m:t>
                        </m:r>
                        <m:r>
                          <a:rPr lang="en-US" b="0" i="1" smtClean="0">
                            <a:solidFill>
                              <a:srgbClr val="FFFFFF"/>
                            </a:solidFill>
                            <a:latin typeface="Cambria Math" panose="02040503050406030204" pitchFamily="18" charset="0"/>
                            <a:ea typeface="Cambria Math" panose="02040503050406030204" pitchFamily="18" charset="0"/>
                            <a:cs typeface="Barlow Semi Condensed Light"/>
                            <a:sym typeface="Barlow Semi Condensed Light"/>
                          </a:rPr>
                          <m:t>−0)</m:t>
                        </m:r>
                        <m:r>
                          <a:rPr lang="en-US" b="0" i="1" smtClean="0">
                            <a:latin typeface="Cambria Math" panose="02040503050406030204" pitchFamily="18" charset="0"/>
                          </a:rPr>
                          <m:t> </m:t>
                        </m:r>
                      </m:oMath>
                    </a14:m>
                    <a:endParaRPr lang="en-US" dirty="0"/>
                  </a:p>
                </p:txBody>
              </p:sp>
            </mc:Choice>
            <mc:Fallback xmlns="">
              <p:sp>
                <p:nvSpPr>
                  <p:cNvPr id="33" name="TextBox 32">
                    <a:extLst>
                      <a:ext uri="{FF2B5EF4-FFF2-40B4-BE49-F238E27FC236}">
                        <a16:creationId xmlns:a16="http://schemas.microsoft.com/office/drawing/2014/main" id="{3282BF86-2455-8706-6FE3-B5F9D0D1CF37}"/>
                      </a:ext>
                    </a:extLst>
                  </p:cNvPr>
                  <p:cNvSpPr txBox="1">
                    <a:spLocks noRot="1" noChangeAspect="1" noMove="1" noResize="1" noEditPoints="1" noAdjustHandles="1" noChangeArrowheads="1" noChangeShapeType="1" noTextEdit="1"/>
                  </p:cNvSpPr>
                  <p:nvPr/>
                </p:nvSpPr>
                <p:spPr>
                  <a:xfrm>
                    <a:off x="1901583" y="3908142"/>
                    <a:ext cx="770980" cy="307777"/>
                  </a:xfrm>
                  <a:prstGeom prst="rect">
                    <a:avLst/>
                  </a:prstGeom>
                  <a:blipFill>
                    <a:blip r:embed="rId6"/>
                    <a:stretch>
                      <a:fillRect l="-1613" t="-4000" b="-2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9763445F-F10C-47DB-2394-C5F31C0B560E}"/>
                      </a:ext>
                    </a:extLst>
                  </p:cNvPr>
                  <p:cNvSpPr txBox="1"/>
                  <p:nvPr/>
                </p:nvSpPr>
                <p:spPr>
                  <a:xfrm>
                    <a:off x="1438991" y="4314599"/>
                    <a:ext cx="1232645"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FFFFFF"/>
                              </a:solidFill>
                              <a:latin typeface="Cambria Math" panose="02040503050406030204" pitchFamily="18" charset="0"/>
                              <a:ea typeface="Cambria Math" panose="02040503050406030204" pitchFamily="18" charset="0"/>
                              <a:cs typeface="Barlow Semi Condensed Light"/>
                              <a:sym typeface="Barlow Semi Condensed Light"/>
                            </a:rPr>
                            <m:t>(</m:t>
                          </m:r>
                          <m:r>
                            <a:rPr lang="en-US" i="1" smtClean="0">
                              <a:solidFill>
                                <a:srgbClr val="FFFFFF"/>
                              </a:solidFill>
                              <a:latin typeface="Cambria Math" panose="02040503050406030204" pitchFamily="18" charset="0"/>
                              <a:ea typeface="Cambria Math" panose="02040503050406030204" pitchFamily="18" charset="0"/>
                              <a:cs typeface="Barlow Semi Condensed Light"/>
                              <a:sym typeface="Barlow Semi Condensed Light"/>
                            </a:rPr>
                            <m:t>1</m:t>
                          </m:r>
                          <m:r>
                            <a:rPr lang="en-US" b="0" i="1" smtClean="0">
                              <a:solidFill>
                                <a:srgbClr val="FFFFFF"/>
                              </a:solidFill>
                              <a:latin typeface="Cambria Math" panose="02040503050406030204" pitchFamily="18" charset="0"/>
                              <a:ea typeface="Cambria Math" panose="02040503050406030204" pitchFamily="18" charset="0"/>
                              <a:cs typeface="Barlow Semi Condensed Light"/>
                              <a:sym typeface="Barlow Semi Condensed Light"/>
                            </a:rPr>
                            <m:t>62−158)</m:t>
                          </m:r>
                          <m:r>
                            <a:rPr lang="en-US" b="0" i="1" smtClean="0">
                              <a:latin typeface="Cambria Math" panose="02040503050406030204" pitchFamily="18" charset="0"/>
                            </a:rPr>
                            <m:t> </m:t>
                          </m:r>
                        </m:oMath>
                      </m:oMathPara>
                    </a14:m>
                    <a:endParaRPr lang="en-US" dirty="0"/>
                  </a:p>
                </p:txBody>
              </p:sp>
            </mc:Choice>
            <mc:Fallback xmlns="">
              <p:sp>
                <p:nvSpPr>
                  <p:cNvPr id="34" name="TextBox 33">
                    <a:extLst>
                      <a:ext uri="{FF2B5EF4-FFF2-40B4-BE49-F238E27FC236}">
                        <a16:creationId xmlns:a16="http://schemas.microsoft.com/office/drawing/2014/main" id="{9763445F-F10C-47DB-2394-C5F31C0B560E}"/>
                      </a:ext>
                    </a:extLst>
                  </p:cNvPr>
                  <p:cNvSpPr txBox="1">
                    <a:spLocks noRot="1" noChangeAspect="1" noMove="1" noResize="1" noEditPoints="1" noAdjustHandles="1" noChangeArrowheads="1" noChangeShapeType="1" noTextEdit="1"/>
                  </p:cNvSpPr>
                  <p:nvPr/>
                </p:nvSpPr>
                <p:spPr>
                  <a:xfrm>
                    <a:off x="1438991" y="4314599"/>
                    <a:ext cx="1232645" cy="307777"/>
                  </a:xfrm>
                  <a:prstGeom prst="rect">
                    <a:avLst/>
                  </a:prstGeom>
                  <a:blipFill>
                    <a:blip r:embed="rId7"/>
                    <a:stretch>
                      <a:fillRect b="-1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8C4E477-2786-D4EF-DE95-936C4A05F3FF}"/>
                      </a:ext>
                    </a:extLst>
                  </p:cNvPr>
                  <p:cNvSpPr txBox="1"/>
                  <p:nvPr/>
                </p:nvSpPr>
                <p:spPr>
                  <a:xfrm>
                    <a:off x="1439918" y="4535560"/>
                    <a:ext cx="835100"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FFFFFF"/>
                              </a:solidFill>
                              <a:latin typeface="Cambria Math" panose="02040503050406030204" pitchFamily="18" charset="0"/>
                              <a:ea typeface="Cambria Math" panose="02040503050406030204" pitchFamily="18" charset="0"/>
                              <a:cs typeface="Barlow Semi Condensed Light"/>
                              <a:sym typeface="Barlow Semi Condensed Light"/>
                            </a:rPr>
                            <m:t>(5−1)</m:t>
                          </m:r>
                          <m:r>
                            <a:rPr lang="en-US" b="0" i="1" smtClean="0">
                              <a:latin typeface="Cambria Math" panose="02040503050406030204" pitchFamily="18" charset="0"/>
                            </a:rPr>
                            <m:t> </m:t>
                          </m:r>
                        </m:oMath>
                      </m:oMathPara>
                    </a14:m>
                    <a:endParaRPr lang="en-US" dirty="0"/>
                  </a:p>
                </p:txBody>
              </p:sp>
            </mc:Choice>
            <mc:Fallback xmlns="">
              <p:sp>
                <p:nvSpPr>
                  <p:cNvPr id="35" name="TextBox 34">
                    <a:extLst>
                      <a:ext uri="{FF2B5EF4-FFF2-40B4-BE49-F238E27FC236}">
                        <a16:creationId xmlns:a16="http://schemas.microsoft.com/office/drawing/2014/main" id="{28C4E477-2786-D4EF-DE95-936C4A05F3FF}"/>
                      </a:ext>
                    </a:extLst>
                  </p:cNvPr>
                  <p:cNvSpPr txBox="1">
                    <a:spLocks noRot="1" noChangeAspect="1" noMove="1" noResize="1" noEditPoints="1" noAdjustHandles="1" noChangeArrowheads="1" noChangeShapeType="1" noTextEdit="1"/>
                  </p:cNvSpPr>
                  <p:nvPr/>
                </p:nvSpPr>
                <p:spPr>
                  <a:xfrm>
                    <a:off x="1439918" y="4535560"/>
                    <a:ext cx="835100" cy="307777"/>
                  </a:xfrm>
                  <a:prstGeom prst="rect">
                    <a:avLst/>
                  </a:prstGeom>
                  <a:blipFill>
                    <a:blip r:embed="rId8"/>
                    <a:stretch>
                      <a:fillRect b="-16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C3AFFBC4-F21C-67B9-F076-D2BBAFE1B67C}"/>
                      </a:ext>
                    </a:extLst>
                  </p:cNvPr>
                  <p:cNvSpPr txBox="1"/>
                  <p:nvPr/>
                </p:nvSpPr>
                <p:spPr>
                  <a:xfrm>
                    <a:off x="597517" y="4110258"/>
                    <a:ext cx="65915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800">
                              <a:solidFill>
                                <a:srgbClr val="EA9999"/>
                              </a:solidFill>
                              <a:latin typeface="Cambria Math" panose="02040503050406030204" pitchFamily="18" charset="0"/>
                              <a:ea typeface="Sue Ellen Francisco"/>
                              <a:cs typeface="Sue Ellen Francisco"/>
                              <a:sym typeface="Barlow Semi Condensed Light"/>
                            </a:rPr>
                            <m:t>4=</m:t>
                          </m:r>
                          <m:r>
                            <a:rPr lang="en-US" sz="1800">
                              <a:solidFill>
                                <a:srgbClr val="EA9999"/>
                              </a:solidFill>
                              <a:latin typeface="Cambria Math" panose="02040503050406030204" pitchFamily="18" charset="0"/>
                              <a:ea typeface="Sue Ellen Francisco"/>
                              <a:cs typeface="Sue Ellen Francisco"/>
                            </a:rPr>
                            <m:t> </m:t>
                          </m:r>
                        </m:oMath>
                      </m:oMathPara>
                    </a14:m>
                    <a:endParaRPr lang="en-US" sz="1800" dirty="0">
                      <a:solidFill>
                        <a:srgbClr val="EA9999"/>
                      </a:solidFill>
                      <a:latin typeface="Sue Ellen Francisco"/>
                      <a:ea typeface="Sue Ellen Francisco"/>
                      <a:cs typeface="Sue Ellen Francisco"/>
                    </a:endParaRPr>
                  </a:p>
                </p:txBody>
              </p:sp>
            </mc:Choice>
            <mc:Fallback xmlns="">
              <p:sp>
                <p:nvSpPr>
                  <p:cNvPr id="36" name="TextBox 35">
                    <a:extLst>
                      <a:ext uri="{FF2B5EF4-FFF2-40B4-BE49-F238E27FC236}">
                        <a16:creationId xmlns:a16="http://schemas.microsoft.com/office/drawing/2014/main" id="{C3AFFBC4-F21C-67B9-F076-D2BBAFE1B67C}"/>
                      </a:ext>
                    </a:extLst>
                  </p:cNvPr>
                  <p:cNvSpPr txBox="1">
                    <a:spLocks noRot="1" noChangeAspect="1" noMove="1" noResize="1" noEditPoints="1" noAdjustHandles="1" noChangeArrowheads="1" noChangeShapeType="1" noTextEdit="1"/>
                  </p:cNvSpPr>
                  <p:nvPr/>
                </p:nvSpPr>
                <p:spPr>
                  <a:xfrm>
                    <a:off x="597517" y="4110258"/>
                    <a:ext cx="659155" cy="369332"/>
                  </a:xfrm>
                  <a:prstGeom prst="rect">
                    <a:avLst/>
                  </a:prstGeom>
                  <a:blipFill>
                    <a:blip r:embed="rId9"/>
                    <a:stretch>
                      <a:fillRect t="-3333"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D006D24D-66C8-1DEF-1E37-D48B159FA736}"/>
                      </a:ext>
                    </a:extLst>
                  </p:cNvPr>
                  <p:cNvSpPr txBox="1"/>
                  <p:nvPr/>
                </p:nvSpPr>
                <p:spPr>
                  <a:xfrm>
                    <a:off x="3632601" y="3854886"/>
                    <a:ext cx="770980" cy="307777"/>
                  </a:xfrm>
                  <a:prstGeom prst="rect">
                    <a:avLst/>
                  </a:prstGeom>
                  <a:noFill/>
                </p:spPr>
                <p:txBody>
                  <a:bodyPr wrap="none" rtlCol="0">
                    <a:spAutoFit/>
                  </a:bodyPr>
                  <a:lstStyle/>
                  <a:p>
                    <a:r>
                      <a:rPr lang="en-US" dirty="0">
                        <a:solidFill>
                          <a:srgbClr val="FFFFFF"/>
                        </a:solidFill>
                        <a:ea typeface="Cambria Math" panose="02040503050406030204" pitchFamily="18" charset="0"/>
                        <a:cs typeface="Barlow Semi Condensed Light"/>
                        <a:sym typeface="Barlow Semi Condensed Light"/>
                      </a:rPr>
                      <a:t>(</a:t>
                    </a:r>
                    <a14:m>
                      <m:oMath xmlns:m="http://schemas.openxmlformats.org/officeDocument/2006/math">
                        <m:r>
                          <a:rPr lang="en-US" i="1" dirty="0">
                            <a:solidFill>
                              <a:srgbClr val="FFFFFF"/>
                            </a:solidFill>
                            <a:latin typeface="Cambria Math" panose="02040503050406030204" pitchFamily="18" charset="0"/>
                            <a:ea typeface="Cambria Math" panose="02040503050406030204" pitchFamily="18" charset="0"/>
                            <a:cs typeface="Barlow Semi Condensed Light"/>
                            <a:sym typeface="Barlow Semi Condensed Light"/>
                          </a:rPr>
                          <m:t>0</m:t>
                        </m:r>
                        <m:r>
                          <a:rPr lang="en-US" b="0" i="1" smtClean="0">
                            <a:solidFill>
                              <a:srgbClr val="FFFFFF"/>
                            </a:solidFill>
                            <a:latin typeface="Cambria Math" panose="02040503050406030204" pitchFamily="18" charset="0"/>
                            <a:ea typeface="Cambria Math" panose="02040503050406030204" pitchFamily="18" charset="0"/>
                            <a:cs typeface="Barlow Semi Condensed Light"/>
                            <a:sym typeface="Barlow Semi Condensed Light"/>
                          </a:rPr>
                          <m:t>−2)</m:t>
                        </m:r>
                        <m:r>
                          <a:rPr lang="en-US" b="0" i="1" smtClean="0">
                            <a:latin typeface="Cambria Math" panose="02040503050406030204" pitchFamily="18" charset="0"/>
                          </a:rPr>
                          <m:t> </m:t>
                        </m:r>
                      </m:oMath>
                    </a14:m>
                    <a:endParaRPr lang="en-US" dirty="0"/>
                  </a:p>
                </p:txBody>
              </p:sp>
            </mc:Choice>
            <mc:Fallback xmlns="">
              <p:sp>
                <p:nvSpPr>
                  <p:cNvPr id="37" name="TextBox 36">
                    <a:extLst>
                      <a:ext uri="{FF2B5EF4-FFF2-40B4-BE49-F238E27FC236}">
                        <a16:creationId xmlns:a16="http://schemas.microsoft.com/office/drawing/2014/main" id="{D006D24D-66C8-1DEF-1E37-D48B159FA736}"/>
                      </a:ext>
                    </a:extLst>
                  </p:cNvPr>
                  <p:cNvSpPr txBox="1">
                    <a:spLocks noRot="1" noChangeAspect="1" noMove="1" noResize="1" noEditPoints="1" noAdjustHandles="1" noChangeArrowheads="1" noChangeShapeType="1" noTextEdit="1"/>
                  </p:cNvSpPr>
                  <p:nvPr/>
                </p:nvSpPr>
                <p:spPr>
                  <a:xfrm>
                    <a:off x="3632601" y="3854886"/>
                    <a:ext cx="770980" cy="307777"/>
                  </a:xfrm>
                  <a:prstGeom prst="rect">
                    <a:avLst/>
                  </a:prstGeom>
                  <a:blipFill>
                    <a:blip r:embed="rId10"/>
                    <a:stretch>
                      <a:fillRect l="-1613" t="-4000" b="-2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6686DB93-0000-BCD9-5943-7E2BC51F60DC}"/>
                      </a:ext>
                    </a:extLst>
                  </p:cNvPr>
                  <p:cNvSpPr txBox="1"/>
                  <p:nvPr/>
                </p:nvSpPr>
                <p:spPr>
                  <a:xfrm>
                    <a:off x="3862793" y="4207066"/>
                    <a:ext cx="770980" cy="307777"/>
                  </a:xfrm>
                  <a:prstGeom prst="rect">
                    <a:avLst/>
                  </a:prstGeom>
                  <a:noFill/>
                </p:spPr>
                <p:txBody>
                  <a:bodyPr wrap="none" rtlCol="0">
                    <a:spAutoFit/>
                  </a:bodyPr>
                  <a:lstStyle/>
                  <a:p>
                    <a:r>
                      <a:rPr lang="en-US" dirty="0">
                        <a:solidFill>
                          <a:srgbClr val="FFFFFF"/>
                        </a:solidFill>
                        <a:ea typeface="Cambria Math" panose="02040503050406030204" pitchFamily="18" charset="0"/>
                        <a:cs typeface="Barlow Semi Condensed Light"/>
                        <a:sym typeface="Barlow Semi Condensed Light"/>
                      </a:rPr>
                      <a:t>(</a:t>
                    </a:r>
                    <a14:m>
                      <m:oMath xmlns:m="http://schemas.openxmlformats.org/officeDocument/2006/math">
                        <m:r>
                          <a:rPr lang="en-US" i="1" dirty="0">
                            <a:solidFill>
                              <a:srgbClr val="FFFFFF"/>
                            </a:solidFill>
                            <a:latin typeface="Cambria Math" panose="02040503050406030204" pitchFamily="18" charset="0"/>
                            <a:ea typeface="Cambria Math" panose="02040503050406030204" pitchFamily="18" charset="0"/>
                            <a:cs typeface="Barlow Semi Condensed Light"/>
                            <a:sym typeface="Barlow Semi Condensed Light"/>
                          </a:rPr>
                          <m:t>1</m:t>
                        </m:r>
                        <m:r>
                          <a:rPr lang="en-US" b="0" i="1" smtClean="0">
                            <a:solidFill>
                              <a:srgbClr val="FFFFFF"/>
                            </a:solidFill>
                            <a:latin typeface="Cambria Math" panose="02040503050406030204" pitchFamily="18" charset="0"/>
                            <a:ea typeface="Cambria Math" panose="02040503050406030204" pitchFamily="18" charset="0"/>
                            <a:cs typeface="Barlow Semi Condensed Light"/>
                            <a:sym typeface="Barlow Semi Condensed Light"/>
                          </a:rPr>
                          <m:t>−3)</m:t>
                        </m:r>
                        <m:r>
                          <a:rPr lang="en-US" b="0" i="1" smtClean="0">
                            <a:latin typeface="Cambria Math" panose="02040503050406030204" pitchFamily="18" charset="0"/>
                          </a:rPr>
                          <m:t> </m:t>
                        </m:r>
                      </m:oMath>
                    </a14:m>
                    <a:endParaRPr lang="en-US" dirty="0"/>
                  </a:p>
                </p:txBody>
              </p:sp>
            </mc:Choice>
            <mc:Fallback xmlns="">
              <p:sp>
                <p:nvSpPr>
                  <p:cNvPr id="38" name="TextBox 37">
                    <a:extLst>
                      <a:ext uri="{FF2B5EF4-FFF2-40B4-BE49-F238E27FC236}">
                        <a16:creationId xmlns:a16="http://schemas.microsoft.com/office/drawing/2014/main" id="{6686DB93-0000-BCD9-5943-7E2BC51F60DC}"/>
                      </a:ext>
                    </a:extLst>
                  </p:cNvPr>
                  <p:cNvSpPr txBox="1">
                    <a:spLocks noRot="1" noChangeAspect="1" noMove="1" noResize="1" noEditPoints="1" noAdjustHandles="1" noChangeArrowheads="1" noChangeShapeType="1" noTextEdit="1"/>
                  </p:cNvSpPr>
                  <p:nvPr/>
                </p:nvSpPr>
                <p:spPr>
                  <a:xfrm>
                    <a:off x="3862793" y="4207066"/>
                    <a:ext cx="770980" cy="307777"/>
                  </a:xfrm>
                  <a:prstGeom prst="rect">
                    <a:avLst/>
                  </a:prstGeom>
                  <a:blipFill>
                    <a:blip r:embed="rId11"/>
                    <a:stretch>
                      <a:fillRect l="-3279" b="-2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027781DA-C3EB-D33B-2D4A-91A4BE217135}"/>
                      </a:ext>
                    </a:extLst>
                  </p:cNvPr>
                  <p:cNvSpPr txBox="1"/>
                  <p:nvPr/>
                </p:nvSpPr>
                <p:spPr>
                  <a:xfrm>
                    <a:off x="3377917" y="4020144"/>
                    <a:ext cx="969753" cy="307777"/>
                  </a:xfrm>
                  <a:prstGeom prst="rect">
                    <a:avLst/>
                  </a:prstGeom>
                  <a:noFill/>
                </p:spPr>
                <p:txBody>
                  <a:bodyPr wrap="none" rtlCol="0">
                    <a:spAutoFit/>
                  </a:bodyPr>
                  <a:lstStyle/>
                  <a:p>
                    <a:r>
                      <a:rPr lang="en-US" dirty="0">
                        <a:solidFill>
                          <a:srgbClr val="FFFFFF"/>
                        </a:solidFill>
                        <a:ea typeface="Cambria Math" panose="02040503050406030204" pitchFamily="18" charset="0"/>
                        <a:cs typeface="Barlow Semi Condensed Light"/>
                        <a:sym typeface="Barlow Semi Condensed Light"/>
                      </a:rPr>
                      <a:t>(</a:t>
                    </a:r>
                    <a14:m>
                      <m:oMath xmlns:m="http://schemas.openxmlformats.org/officeDocument/2006/math">
                        <m:r>
                          <a:rPr lang="en-US" i="1" dirty="0" smtClean="0">
                            <a:solidFill>
                              <a:srgbClr val="FFFFFF"/>
                            </a:solidFill>
                            <a:latin typeface="Cambria Math" panose="02040503050406030204" pitchFamily="18" charset="0"/>
                            <a:ea typeface="Cambria Math" panose="02040503050406030204" pitchFamily="18" charset="0"/>
                            <a:cs typeface="Barlow Semi Condensed Light"/>
                            <a:sym typeface="Barlow Semi Condensed Light"/>
                          </a:rPr>
                          <m:t>9</m:t>
                        </m:r>
                        <m:r>
                          <a:rPr lang="en-US" b="0" i="1" dirty="0" smtClean="0">
                            <a:solidFill>
                              <a:srgbClr val="FFFFFF"/>
                            </a:solidFill>
                            <a:latin typeface="Cambria Math" panose="02040503050406030204" pitchFamily="18" charset="0"/>
                            <a:ea typeface="Cambria Math" panose="02040503050406030204" pitchFamily="18" charset="0"/>
                            <a:cs typeface="Barlow Semi Condensed Light"/>
                            <a:sym typeface="Barlow Semi Condensed Light"/>
                          </a:rPr>
                          <m:t>7</m:t>
                        </m:r>
                        <m:r>
                          <a:rPr lang="en-US" b="0" i="1" smtClean="0">
                            <a:solidFill>
                              <a:srgbClr val="FFFFFF"/>
                            </a:solidFill>
                            <a:latin typeface="Cambria Math" panose="02040503050406030204" pitchFamily="18" charset="0"/>
                            <a:ea typeface="Cambria Math" panose="02040503050406030204" pitchFamily="18" charset="0"/>
                            <a:cs typeface="Barlow Semi Condensed Light"/>
                            <a:sym typeface="Barlow Semi Condensed Light"/>
                          </a:rPr>
                          <m:t>−99)</m:t>
                        </m:r>
                        <m:r>
                          <a:rPr lang="en-US" b="0" i="1" smtClean="0">
                            <a:latin typeface="Cambria Math" panose="02040503050406030204" pitchFamily="18" charset="0"/>
                          </a:rPr>
                          <m:t> </m:t>
                        </m:r>
                      </m:oMath>
                    </a14:m>
                    <a:endParaRPr lang="en-US" dirty="0"/>
                  </a:p>
                </p:txBody>
              </p:sp>
            </mc:Choice>
            <mc:Fallback xmlns="">
              <p:sp>
                <p:nvSpPr>
                  <p:cNvPr id="39" name="TextBox 38">
                    <a:extLst>
                      <a:ext uri="{FF2B5EF4-FFF2-40B4-BE49-F238E27FC236}">
                        <a16:creationId xmlns:a16="http://schemas.microsoft.com/office/drawing/2014/main" id="{027781DA-C3EB-D33B-2D4A-91A4BE217135}"/>
                      </a:ext>
                    </a:extLst>
                  </p:cNvPr>
                  <p:cNvSpPr txBox="1">
                    <a:spLocks noRot="1" noChangeAspect="1" noMove="1" noResize="1" noEditPoints="1" noAdjustHandles="1" noChangeArrowheads="1" noChangeShapeType="1" noTextEdit="1"/>
                  </p:cNvSpPr>
                  <p:nvPr/>
                </p:nvSpPr>
                <p:spPr>
                  <a:xfrm>
                    <a:off x="3377917" y="4020144"/>
                    <a:ext cx="969753" cy="307777"/>
                  </a:xfrm>
                  <a:prstGeom prst="rect">
                    <a:avLst/>
                  </a:prstGeom>
                  <a:blipFill>
                    <a:blip r:embed="rId12"/>
                    <a:stretch>
                      <a:fillRect l="-1282" t="-4000" b="-2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CEBC65FF-5CA3-7DE5-A95E-34580C93A093}"/>
                      </a:ext>
                    </a:extLst>
                  </p:cNvPr>
                  <p:cNvSpPr txBox="1"/>
                  <p:nvPr/>
                </p:nvSpPr>
                <p:spPr>
                  <a:xfrm>
                    <a:off x="2160175" y="4458616"/>
                    <a:ext cx="404278" cy="307777"/>
                  </a:xfrm>
                  <a:prstGeom prst="rect">
                    <a:avLst/>
                  </a:prstGeom>
                  <a:noFill/>
                </p:spPr>
                <p:txBody>
                  <a:bodyPr wrap="none" rtlCol="0">
                    <a:spAutoFit/>
                  </a:bodyPr>
                  <a:lstStyle/>
                  <a:p>
                    <a:r>
                      <a:rPr lang="en-US" dirty="0">
                        <a:solidFill>
                          <a:srgbClr val="FFFFFF"/>
                        </a:solidFill>
                        <a:ea typeface="Cambria Math" panose="02040503050406030204" pitchFamily="18" charset="0"/>
                        <a:cs typeface="Barlow Semi Condensed Light"/>
                        <a:sym typeface="Barlow Semi Condensed Light"/>
                      </a:rPr>
                      <a:t>…</a:t>
                    </a:r>
                    <a14:m>
                      <m:oMath xmlns:m="http://schemas.openxmlformats.org/officeDocument/2006/math">
                        <m:r>
                          <a:rPr lang="en-US" b="0" i="1" smtClean="0">
                            <a:latin typeface="Cambria Math" panose="02040503050406030204" pitchFamily="18" charset="0"/>
                          </a:rPr>
                          <m:t> </m:t>
                        </m:r>
                      </m:oMath>
                    </a14:m>
                    <a:endParaRPr lang="en-US" dirty="0"/>
                  </a:p>
                </p:txBody>
              </p:sp>
            </mc:Choice>
            <mc:Fallback xmlns="">
              <p:sp>
                <p:nvSpPr>
                  <p:cNvPr id="40" name="TextBox 39">
                    <a:extLst>
                      <a:ext uri="{FF2B5EF4-FFF2-40B4-BE49-F238E27FC236}">
                        <a16:creationId xmlns:a16="http://schemas.microsoft.com/office/drawing/2014/main" id="{CEBC65FF-5CA3-7DE5-A95E-34580C93A093}"/>
                      </a:ext>
                    </a:extLst>
                  </p:cNvPr>
                  <p:cNvSpPr txBox="1">
                    <a:spLocks noRot="1" noChangeAspect="1" noMove="1" noResize="1" noEditPoints="1" noAdjustHandles="1" noChangeArrowheads="1" noChangeShapeType="1" noTextEdit="1"/>
                  </p:cNvSpPr>
                  <p:nvPr/>
                </p:nvSpPr>
                <p:spPr>
                  <a:xfrm>
                    <a:off x="2160175" y="4458616"/>
                    <a:ext cx="404278" cy="307777"/>
                  </a:xfrm>
                  <a:prstGeom prst="rect">
                    <a:avLst/>
                  </a:prstGeom>
                  <a:blipFill>
                    <a:blip r:embed="rId13"/>
                    <a:stretch>
                      <a:fillRect l="-6250" t="-4000" b="-2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891DDEE3-A730-EBAA-488F-809F689B4D9D}"/>
                      </a:ext>
                    </a:extLst>
                  </p:cNvPr>
                  <p:cNvSpPr txBox="1"/>
                  <p:nvPr/>
                </p:nvSpPr>
                <p:spPr>
                  <a:xfrm>
                    <a:off x="3533214" y="4612504"/>
                    <a:ext cx="969753" cy="307777"/>
                  </a:xfrm>
                  <a:prstGeom prst="rect">
                    <a:avLst/>
                  </a:prstGeom>
                  <a:noFill/>
                </p:spPr>
                <p:txBody>
                  <a:bodyPr wrap="none" rtlCol="0">
                    <a:spAutoFit/>
                  </a:bodyPr>
                  <a:lstStyle/>
                  <a:p>
                    <a:r>
                      <a:rPr lang="en-US" dirty="0">
                        <a:solidFill>
                          <a:srgbClr val="FFFFFF"/>
                        </a:solidFill>
                        <a:ea typeface="Cambria Math" panose="02040503050406030204" pitchFamily="18" charset="0"/>
                        <a:cs typeface="Barlow Semi Condensed Light"/>
                        <a:sym typeface="Barlow Semi Condensed Light"/>
                      </a:rPr>
                      <a:t>(</a:t>
                    </a:r>
                    <a14:m>
                      <m:oMath xmlns:m="http://schemas.openxmlformats.org/officeDocument/2006/math">
                        <m:r>
                          <a:rPr lang="en-US" i="1" dirty="0" smtClean="0">
                            <a:solidFill>
                              <a:srgbClr val="FFFFFF"/>
                            </a:solidFill>
                            <a:latin typeface="Cambria Math" panose="02040503050406030204" pitchFamily="18" charset="0"/>
                            <a:ea typeface="Cambria Math" panose="02040503050406030204" pitchFamily="18" charset="0"/>
                            <a:cs typeface="Barlow Semi Condensed Light"/>
                            <a:sym typeface="Barlow Semi Condensed Light"/>
                          </a:rPr>
                          <m:t>1</m:t>
                        </m:r>
                        <m:r>
                          <a:rPr lang="en-US" b="0" i="1" dirty="0" smtClean="0">
                            <a:solidFill>
                              <a:srgbClr val="FFFFFF"/>
                            </a:solidFill>
                            <a:latin typeface="Cambria Math" panose="02040503050406030204" pitchFamily="18" charset="0"/>
                            <a:ea typeface="Cambria Math" panose="02040503050406030204" pitchFamily="18" charset="0"/>
                            <a:cs typeface="Barlow Semi Condensed Light"/>
                            <a:sym typeface="Barlow Semi Condensed Light"/>
                          </a:rPr>
                          <m:t>3</m:t>
                        </m:r>
                        <m:r>
                          <a:rPr lang="en-US" b="0" i="1" smtClean="0">
                            <a:solidFill>
                              <a:srgbClr val="FFFFFF"/>
                            </a:solidFill>
                            <a:latin typeface="Cambria Math" panose="02040503050406030204" pitchFamily="18" charset="0"/>
                            <a:ea typeface="Cambria Math" panose="02040503050406030204" pitchFamily="18" charset="0"/>
                            <a:cs typeface="Barlow Semi Condensed Light"/>
                            <a:sym typeface="Barlow Semi Condensed Light"/>
                          </a:rPr>
                          <m:t>−15)</m:t>
                        </m:r>
                        <m:r>
                          <a:rPr lang="en-US" b="0" i="1" smtClean="0">
                            <a:latin typeface="Cambria Math" panose="02040503050406030204" pitchFamily="18" charset="0"/>
                          </a:rPr>
                          <m:t> </m:t>
                        </m:r>
                      </m:oMath>
                    </a14:m>
                    <a:endParaRPr lang="en-US" dirty="0"/>
                  </a:p>
                </p:txBody>
              </p:sp>
            </mc:Choice>
            <mc:Fallback xmlns="">
              <p:sp>
                <p:nvSpPr>
                  <p:cNvPr id="41" name="TextBox 40">
                    <a:extLst>
                      <a:ext uri="{FF2B5EF4-FFF2-40B4-BE49-F238E27FC236}">
                        <a16:creationId xmlns:a16="http://schemas.microsoft.com/office/drawing/2014/main" id="{891DDEE3-A730-EBAA-488F-809F689B4D9D}"/>
                      </a:ext>
                    </a:extLst>
                  </p:cNvPr>
                  <p:cNvSpPr txBox="1">
                    <a:spLocks noRot="1" noChangeAspect="1" noMove="1" noResize="1" noEditPoints="1" noAdjustHandles="1" noChangeArrowheads="1" noChangeShapeType="1" noTextEdit="1"/>
                  </p:cNvSpPr>
                  <p:nvPr/>
                </p:nvSpPr>
                <p:spPr>
                  <a:xfrm>
                    <a:off x="3533214" y="4612504"/>
                    <a:ext cx="969753" cy="307777"/>
                  </a:xfrm>
                  <a:prstGeom prst="rect">
                    <a:avLst/>
                  </a:prstGeom>
                  <a:blipFill>
                    <a:blip r:embed="rId14"/>
                    <a:stretch>
                      <a:fillRect l="-2597" t="-3846" b="-153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A804162A-DACB-6932-3671-C209C9194FF1}"/>
                      </a:ext>
                    </a:extLst>
                  </p:cNvPr>
                  <p:cNvSpPr txBox="1"/>
                  <p:nvPr/>
                </p:nvSpPr>
                <p:spPr>
                  <a:xfrm>
                    <a:off x="3352414" y="4401294"/>
                    <a:ext cx="1304781" cy="307777"/>
                  </a:xfrm>
                  <a:prstGeom prst="rect">
                    <a:avLst/>
                  </a:prstGeom>
                  <a:noFill/>
                </p:spPr>
                <p:txBody>
                  <a:bodyPr wrap="none" rtlCol="0">
                    <a:spAutoFit/>
                  </a:bodyPr>
                  <a:lstStyle/>
                  <a:p>
                    <a:r>
                      <a:rPr lang="en-US" dirty="0">
                        <a:solidFill>
                          <a:srgbClr val="FFFFFF"/>
                        </a:solidFill>
                        <a:ea typeface="Cambria Math" panose="02040503050406030204" pitchFamily="18" charset="0"/>
                        <a:cs typeface="Barlow Semi Condensed Light"/>
                        <a:sym typeface="Barlow Semi Condensed Light"/>
                      </a:rPr>
                      <a:t>(</a:t>
                    </a:r>
                    <a14:m>
                      <m:oMath xmlns:m="http://schemas.openxmlformats.org/officeDocument/2006/math">
                        <m:r>
                          <a:rPr lang="en-US" i="1" dirty="0" smtClean="0">
                            <a:solidFill>
                              <a:srgbClr val="FFFFFF"/>
                            </a:solidFill>
                            <a:latin typeface="Cambria Math" panose="02040503050406030204" pitchFamily="18" charset="0"/>
                            <a:ea typeface="Cambria Math" panose="02040503050406030204" pitchFamily="18" charset="0"/>
                            <a:cs typeface="Barlow Semi Condensed Light"/>
                            <a:sym typeface="Barlow Semi Condensed Light"/>
                          </a:rPr>
                          <m:t>9</m:t>
                        </m:r>
                        <m:r>
                          <a:rPr lang="en-US" b="0" i="1" dirty="0" smtClean="0">
                            <a:solidFill>
                              <a:srgbClr val="FFFFFF"/>
                            </a:solidFill>
                            <a:latin typeface="Cambria Math" panose="02040503050406030204" pitchFamily="18" charset="0"/>
                            <a:ea typeface="Cambria Math" panose="02040503050406030204" pitchFamily="18" charset="0"/>
                            <a:cs typeface="Barlow Semi Condensed Light"/>
                            <a:sym typeface="Barlow Semi Condensed Light"/>
                          </a:rPr>
                          <m:t>98</m:t>
                        </m:r>
                        <m:r>
                          <a:rPr lang="en-US" b="0" i="1" smtClean="0">
                            <a:solidFill>
                              <a:srgbClr val="FFFFFF"/>
                            </a:solidFill>
                            <a:latin typeface="Cambria Math" panose="02040503050406030204" pitchFamily="18" charset="0"/>
                            <a:ea typeface="Cambria Math" panose="02040503050406030204" pitchFamily="18" charset="0"/>
                            <a:cs typeface="Barlow Semi Condensed Light"/>
                            <a:sym typeface="Barlow Semi Condensed Light"/>
                          </a:rPr>
                          <m:t>−1,000)</m:t>
                        </m:r>
                        <m:r>
                          <a:rPr lang="en-US" b="0" i="1" smtClean="0">
                            <a:latin typeface="Cambria Math" panose="02040503050406030204" pitchFamily="18" charset="0"/>
                          </a:rPr>
                          <m:t> </m:t>
                        </m:r>
                      </m:oMath>
                    </a14:m>
                    <a:endParaRPr lang="en-US" dirty="0"/>
                  </a:p>
                </p:txBody>
              </p:sp>
            </mc:Choice>
            <mc:Fallback xmlns="">
              <p:sp>
                <p:nvSpPr>
                  <p:cNvPr id="42" name="TextBox 41">
                    <a:extLst>
                      <a:ext uri="{FF2B5EF4-FFF2-40B4-BE49-F238E27FC236}">
                        <a16:creationId xmlns:a16="http://schemas.microsoft.com/office/drawing/2014/main" id="{A804162A-DACB-6932-3671-C209C9194FF1}"/>
                      </a:ext>
                    </a:extLst>
                  </p:cNvPr>
                  <p:cNvSpPr txBox="1">
                    <a:spLocks noRot="1" noChangeAspect="1" noMove="1" noResize="1" noEditPoints="1" noAdjustHandles="1" noChangeArrowheads="1" noChangeShapeType="1" noTextEdit="1"/>
                  </p:cNvSpPr>
                  <p:nvPr/>
                </p:nvSpPr>
                <p:spPr>
                  <a:xfrm>
                    <a:off x="3352414" y="4401294"/>
                    <a:ext cx="1304781" cy="307777"/>
                  </a:xfrm>
                  <a:prstGeom prst="rect">
                    <a:avLst/>
                  </a:prstGeom>
                  <a:blipFill>
                    <a:blip r:embed="rId15"/>
                    <a:stretch>
                      <a:fillRect l="-962" b="-1923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EFC44078-F319-7357-2761-39269B3C49DB}"/>
                      </a:ext>
                    </a:extLst>
                  </p:cNvPr>
                  <p:cNvSpPr txBox="1"/>
                  <p:nvPr/>
                </p:nvSpPr>
                <p:spPr>
                  <a:xfrm>
                    <a:off x="2777853" y="4230889"/>
                    <a:ext cx="73609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800" smtClean="0">
                              <a:solidFill>
                                <a:srgbClr val="9FC5E8"/>
                              </a:solidFill>
                              <a:latin typeface="Cambria Math" panose="02040503050406030204" pitchFamily="18" charset="0"/>
                              <a:ea typeface="Sue Ellen Francisco"/>
                              <a:cs typeface="Sue Ellen Francisco"/>
                              <a:sym typeface="Barlow Semi Condensed Light"/>
                            </a:rPr>
                            <m:t>−</m:t>
                          </m:r>
                          <m:r>
                            <a:rPr lang="en-US" sz="1800" b="0" i="0" smtClean="0">
                              <a:solidFill>
                                <a:srgbClr val="9FC5E8"/>
                              </a:solidFill>
                              <a:latin typeface="Cambria Math" panose="02040503050406030204" pitchFamily="18" charset="0"/>
                              <a:ea typeface="Sue Ellen Francisco"/>
                              <a:cs typeface="Sue Ellen Francisco"/>
                              <a:sym typeface="Barlow Semi Condensed Light"/>
                            </a:rPr>
                            <m:t>2</m:t>
                          </m:r>
                          <m:r>
                            <a:rPr lang="en-US" sz="1800">
                              <a:solidFill>
                                <a:srgbClr val="9FC5E8"/>
                              </a:solidFill>
                              <a:latin typeface="Cambria Math" panose="02040503050406030204" pitchFamily="18" charset="0"/>
                              <a:ea typeface="Sue Ellen Francisco"/>
                              <a:cs typeface="Sue Ellen Francisco"/>
                              <a:sym typeface="Barlow Semi Condensed Light"/>
                            </a:rPr>
                            <m:t>=</m:t>
                          </m:r>
                          <m:r>
                            <a:rPr lang="en-US" sz="1800">
                              <a:solidFill>
                                <a:srgbClr val="9FC5E8"/>
                              </a:solidFill>
                              <a:latin typeface="Cambria Math" panose="02040503050406030204" pitchFamily="18" charset="0"/>
                              <a:ea typeface="Sue Ellen Francisco"/>
                              <a:cs typeface="Sue Ellen Francisco"/>
                            </a:rPr>
                            <m:t> </m:t>
                          </m:r>
                        </m:oMath>
                      </m:oMathPara>
                    </a14:m>
                    <a:endParaRPr lang="en-US" sz="1800" dirty="0">
                      <a:solidFill>
                        <a:srgbClr val="9FC5E8"/>
                      </a:solidFill>
                      <a:latin typeface="Sue Ellen Francisco"/>
                      <a:ea typeface="Sue Ellen Francisco"/>
                      <a:cs typeface="Sue Ellen Francisco"/>
                    </a:endParaRPr>
                  </a:p>
                </p:txBody>
              </p:sp>
            </mc:Choice>
            <mc:Fallback xmlns="">
              <p:sp>
                <p:nvSpPr>
                  <p:cNvPr id="43" name="TextBox 42">
                    <a:extLst>
                      <a:ext uri="{FF2B5EF4-FFF2-40B4-BE49-F238E27FC236}">
                        <a16:creationId xmlns:a16="http://schemas.microsoft.com/office/drawing/2014/main" id="{EFC44078-F319-7357-2761-39269B3C49DB}"/>
                      </a:ext>
                    </a:extLst>
                  </p:cNvPr>
                  <p:cNvSpPr txBox="1">
                    <a:spLocks noRot="1" noChangeAspect="1" noMove="1" noResize="1" noEditPoints="1" noAdjustHandles="1" noChangeArrowheads="1" noChangeShapeType="1" noTextEdit="1"/>
                  </p:cNvSpPr>
                  <p:nvPr/>
                </p:nvSpPr>
                <p:spPr>
                  <a:xfrm>
                    <a:off x="2777853" y="4230889"/>
                    <a:ext cx="736099" cy="369332"/>
                  </a:xfrm>
                  <a:prstGeom prst="rect">
                    <a:avLst/>
                  </a:prstGeom>
                  <a:blipFill>
                    <a:blip r:embed="rId16"/>
                    <a:stretch>
                      <a:fillRect b="-10000"/>
                    </a:stretch>
                  </a:blipFill>
                </p:spPr>
                <p:txBody>
                  <a:bodyPr/>
                  <a:lstStyle/>
                  <a:p>
                    <a:r>
                      <a:rPr lang="en-US">
                        <a:noFill/>
                      </a:rPr>
                      <a:t> </a:t>
                    </a:r>
                  </a:p>
                </p:txBody>
              </p:sp>
            </mc:Fallback>
          </mc:AlternateContent>
          <p:sp>
            <p:nvSpPr>
              <p:cNvPr id="44" name="Google Shape;660;p29">
                <a:extLst>
                  <a:ext uri="{FF2B5EF4-FFF2-40B4-BE49-F238E27FC236}">
                    <a16:creationId xmlns:a16="http://schemas.microsoft.com/office/drawing/2014/main" id="{7D4E38E0-523B-BA46-3E16-3F57EEAD9363}"/>
                  </a:ext>
                </a:extLst>
              </p:cNvPr>
              <p:cNvSpPr/>
              <p:nvPr/>
            </p:nvSpPr>
            <p:spPr>
              <a:xfrm>
                <a:off x="5182051" y="3792469"/>
                <a:ext cx="1438650" cy="1166027"/>
              </a:xfrm>
              <a:custGeom>
                <a:avLst/>
                <a:gdLst/>
                <a:ahLst/>
                <a:cxnLst/>
                <a:rect l="l" t="t" r="r" b="b"/>
                <a:pathLst>
                  <a:path w="42121" h="23426" extrusionOk="0">
                    <a:moveTo>
                      <a:pt x="22754" y="0"/>
                    </a:moveTo>
                    <a:cubicBezTo>
                      <a:pt x="21954" y="0"/>
                      <a:pt x="21147" y="37"/>
                      <a:pt x="20332" y="110"/>
                    </a:cubicBezTo>
                    <a:cubicBezTo>
                      <a:pt x="20047" y="141"/>
                      <a:pt x="20047" y="553"/>
                      <a:pt x="20332" y="553"/>
                    </a:cubicBezTo>
                    <a:cubicBezTo>
                      <a:pt x="20811" y="524"/>
                      <a:pt x="21294" y="510"/>
                      <a:pt x="21780" y="510"/>
                    </a:cubicBezTo>
                    <a:cubicBezTo>
                      <a:pt x="24507" y="510"/>
                      <a:pt x="27316" y="960"/>
                      <a:pt x="29896" y="1820"/>
                    </a:cubicBezTo>
                    <a:cubicBezTo>
                      <a:pt x="32937" y="2802"/>
                      <a:pt x="36198" y="4385"/>
                      <a:pt x="38004" y="7172"/>
                    </a:cubicBezTo>
                    <a:cubicBezTo>
                      <a:pt x="42121" y="13474"/>
                      <a:pt x="34805" y="18699"/>
                      <a:pt x="29611" y="20758"/>
                    </a:cubicBezTo>
                    <a:cubicBezTo>
                      <a:pt x="26395" y="22018"/>
                      <a:pt x="22944" y="22641"/>
                      <a:pt x="19498" y="22641"/>
                    </a:cubicBezTo>
                    <a:cubicBezTo>
                      <a:pt x="17141" y="22641"/>
                      <a:pt x="14786" y="22350"/>
                      <a:pt x="12510" y="21771"/>
                    </a:cubicBezTo>
                    <a:cubicBezTo>
                      <a:pt x="9628" y="21043"/>
                      <a:pt x="6461" y="19934"/>
                      <a:pt x="4213" y="17939"/>
                    </a:cubicBezTo>
                    <a:cubicBezTo>
                      <a:pt x="1616" y="15659"/>
                      <a:pt x="96" y="11827"/>
                      <a:pt x="2218" y="8755"/>
                    </a:cubicBezTo>
                    <a:cubicBezTo>
                      <a:pt x="4118" y="5937"/>
                      <a:pt x="7475" y="3910"/>
                      <a:pt x="10578" y="2707"/>
                    </a:cubicBezTo>
                    <a:cubicBezTo>
                      <a:pt x="13394" y="1591"/>
                      <a:pt x="16333" y="1163"/>
                      <a:pt x="19308" y="1163"/>
                    </a:cubicBezTo>
                    <a:cubicBezTo>
                      <a:pt x="19712" y="1163"/>
                      <a:pt x="20117" y="1171"/>
                      <a:pt x="20522" y="1186"/>
                    </a:cubicBezTo>
                    <a:cubicBezTo>
                      <a:pt x="20871" y="1186"/>
                      <a:pt x="20871" y="680"/>
                      <a:pt x="20522" y="648"/>
                    </a:cubicBezTo>
                    <a:cubicBezTo>
                      <a:pt x="19734" y="544"/>
                      <a:pt x="18928" y="493"/>
                      <a:pt x="18114" y="493"/>
                    </a:cubicBezTo>
                    <a:cubicBezTo>
                      <a:pt x="12257" y="493"/>
                      <a:pt x="5943" y="3135"/>
                      <a:pt x="2218" y="7584"/>
                    </a:cubicBezTo>
                    <a:cubicBezTo>
                      <a:pt x="222" y="9959"/>
                      <a:pt x="1" y="12714"/>
                      <a:pt x="1426" y="15501"/>
                    </a:cubicBezTo>
                    <a:cubicBezTo>
                      <a:pt x="2946" y="18478"/>
                      <a:pt x="5765" y="20156"/>
                      <a:pt x="8773" y="21359"/>
                    </a:cubicBezTo>
                    <a:cubicBezTo>
                      <a:pt x="12174" y="22730"/>
                      <a:pt x="15860" y="23426"/>
                      <a:pt x="19550" y="23426"/>
                    </a:cubicBezTo>
                    <a:cubicBezTo>
                      <a:pt x="22595" y="23426"/>
                      <a:pt x="25642" y="22952"/>
                      <a:pt x="28535" y="21993"/>
                    </a:cubicBezTo>
                    <a:cubicBezTo>
                      <a:pt x="33633" y="20314"/>
                      <a:pt x="41329" y="15976"/>
                      <a:pt x="39840" y="9452"/>
                    </a:cubicBezTo>
                    <a:cubicBezTo>
                      <a:pt x="39017" y="5810"/>
                      <a:pt x="35818" y="3530"/>
                      <a:pt x="32588" y="2073"/>
                    </a:cubicBezTo>
                    <a:cubicBezTo>
                      <a:pt x="29410" y="663"/>
                      <a:pt x="26148" y="0"/>
                      <a:pt x="22754" y="0"/>
                    </a:cubicBezTo>
                    <a:close/>
                  </a:path>
                </a:pathLst>
              </a:custGeom>
              <a:solidFill>
                <a:srgbClr val="B6D7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2214D86E-713F-7ED4-0D92-DFCCED0DDCDE}"/>
                      </a:ext>
                    </a:extLst>
                  </p:cNvPr>
                  <p:cNvSpPr txBox="1"/>
                  <p:nvPr/>
                </p:nvSpPr>
                <p:spPr>
                  <a:xfrm>
                    <a:off x="5383553" y="3908142"/>
                    <a:ext cx="1168525" cy="307777"/>
                  </a:xfrm>
                  <a:prstGeom prst="rect">
                    <a:avLst/>
                  </a:prstGeom>
                  <a:noFill/>
                </p:spPr>
                <p:txBody>
                  <a:bodyPr wrap="none" rtlCol="0">
                    <a:spAutoFit/>
                  </a:bodyPr>
                  <a:lstStyle/>
                  <a:p>
                    <a:r>
                      <a:rPr lang="en-US" dirty="0">
                        <a:solidFill>
                          <a:srgbClr val="FFFFFF"/>
                        </a:solidFill>
                        <a:ea typeface="Cambria Math" panose="02040503050406030204" pitchFamily="18" charset="0"/>
                        <a:cs typeface="Barlow Semi Condensed Light"/>
                        <a:sym typeface="Barlow Semi Condensed Light"/>
                      </a:rPr>
                      <a:t>(</a:t>
                    </a:r>
                    <a14:m>
                      <m:oMath xmlns:m="http://schemas.openxmlformats.org/officeDocument/2006/math">
                        <m:r>
                          <a:rPr lang="en-US" i="1" dirty="0" smtClean="0">
                            <a:solidFill>
                              <a:srgbClr val="FFFFFF"/>
                            </a:solidFill>
                            <a:latin typeface="Cambria Math" panose="02040503050406030204" pitchFamily="18" charset="0"/>
                            <a:ea typeface="Cambria Math" panose="02040503050406030204" pitchFamily="18" charset="0"/>
                            <a:cs typeface="Barlow Semi Condensed Light"/>
                            <a:sym typeface="Barlow Semi Condensed Light"/>
                          </a:rPr>
                          <m:t>1</m:t>
                        </m:r>
                        <m:r>
                          <a:rPr lang="en-US" b="0" i="1" dirty="0" smtClean="0">
                            <a:solidFill>
                              <a:srgbClr val="FFFFFF"/>
                            </a:solidFill>
                            <a:latin typeface="Cambria Math" panose="02040503050406030204" pitchFamily="18" charset="0"/>
                            <a:ea typeface="Cambria Math" panose="02040503050406030204" pitchFamily="18" charset="0"/>
                            <a:cs typeface="Barlow Semi Condensed Light"/>
                            <a:sym typeface="Barlow Semi Condensed Light"/>
                          </a:rPr>
                          <m:t>06</m:t>
                        </m:r>
                        <m:r>
                          <a:rPr lang="en-US" b="0" i="1" smtClean="0">
                            <a:solidFill>
                              <a:srgbClr val="FFFFFF"/>
                            </a:solidFill>
                            <a:latin typeface="Cambria Math" panose="02040503050406030204" pitchFamily="18" charset="0"/>
                            <a:ea typeface="Cambria Math" panose="02040503050406030204" pitchFamily="18" charset="0"/>
                            <a:cs typeface="Barlow Semi Condensed Light"/>
                            <a:sym typeface="Barlow Semi Condensed Light"/>
                          </a:rPr>
                          <m:t>−311)</m:t>
                        </m:r>
                        <m:r>
                          <a:rPr lang="en-US" b="0" i="1" smtClean="0">
                            <a:latin typeface="Cambria Math" panose="02040503050406030204" pitchFamily="18" charset="0"/>
                          </a:rPr>
                          <m:t> </m:t>
                        </m:r>
                      </m:oMath>
                    </a14:m>
                    <a:endParaRPr lang="en-US" dirty="0"/>
                  </a:p>
                </p:txBody>
              </p:sp>
            </mc:Choice>
            <mc:Fallback xmlns="">
              <p:sp>
                <p:nvSpPr>
                  <p:cNvPr id="45" name="TextBox 44">
                    <a:extLst>
                      <a:ext uri="{FF2B5EF4-FFF2-40B4-BE49-F238E27FC236}">
                        <a16:creationId xmlns:a16="http://schemas.microsoft.com/office/drawing/2014/main" id="{2214D86E-713F-7ED4-0D92-DFCCED0DDCDE}"/>
                      </a:ext>
                    </a:extLst>
                  </p:cNvPr>
                  <p:cNvSpPr txBox="1">
                    <a:spLocks noRot="1" noChangeAspect="1" noMove="1" noResize="1" noEditPoints="1" noAdjustHandles="1" noChangeArrowheads="1" noChangeShapeType="1" noTextEdit="1"/>
                  </p:cNvSpPr>
                  <p:nvPr/>
                </p:nvSpPr>
                <p:spPr>
                  <a:xfrm>
                    <a:off x="5383553" y="3908142"/>
                    <a:ext cx="1168525" cy="307777"/>
                  </a:xfrm>
                  <a:prstGeom prst="rect">
                    <a:avLst/>
                  </a:prstGeom>
                  <a:blipFill>
                    <a:blip r:embed="rId17"/>
                    <a:stretch>
                      <a:fillRect l="-1075" t="-4000" b="-2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9E741614-7081-A58B-467C-417E259E948D}"/>
                      </a:ext>
                    </a:extLst>
                  </p:cNvPr>
                  <p:cNvSpPr txBox="1"/>
                  <p:nvPr/>
                </p:nvSpPr>
                <p:spPr>
                  <a:xfrm>
                    <a:off x="5182050" y="4104436"/>
                    <a:ext cx="969753" cy="307777"/>
                  </a:xfrm>
                  <a:prstGeom prst="rect">
                    <a:avLst/>
                  </a:prstGeom>
                  <a:noFill/>
                </p:spPr>
                <p:txBody>
                  <a:bodyPr wrap="none" rtlCol="0">
                    <a:spAutoFit/>
                  </a:bodyPr>
                  <a:lstStyle/>
                  <a:p>
                    <a:r>
                      <a:rPr lang="en-US" dirty="0">
                        <a:solidFill>
                          <a:srgbClr val="FFFFFF"/>
                        </a:solidFill>
                        <a:ea typeface="Cambria Math" panose="02040503050406030204" pitchFamily="18" charset="0"/>
                        <a:cs typeface="Barlow Semi Condensed Light"/>
                        <a:sym typeface="Barlow Semi Condensed Light"/>
                      </a:rPr>
                      <a:t>(</a:t>
                    </a:r>
                    <a14:m>
                      <m:oMath xmlns:m="http://schemas.openxmlformats.org/officeDocument/2006/math">
                        <m:r>
                          <a:rPr lang="en-US" i="1" dirty="0">
                            <a:solidFill>
                              <a:srgbClr val="FFFFFF"/>
                            </a:solidFill>
                            <a:latin typeface="Cambria Math" panose="02040503050406030204" pitchFamily="18" charset="0"/>
                            <a:ea typeface="Cambria Math" panose="02040503050406030204" pitchFamily="18" charset="0"/>
                            <a:cs typeface="Barlow Semi Condensed Light"/>
                            <a:sym typeface="Barlow Semi Condensed Light"/>
                          </a:rPr>
                          <m:t>0</m:t>
                        </m:r>
                        <m:r>
                          <a:rPr lang="en-US" b="0" i="1" smtClean="0">
                            <a:solidFill>
                              <a:srgbClr val="FFFFFF"/>
                            </a:solidFill>
                            <a:latin typeface="Cambria Math" panose="02040503050406030204" pitchFamily="18" charset="0"/>
                            <a:ea typeface="Cambria Math" panose="02040503050406030204" pitchFamily="18" charset="0"/>
                            <a:cs typeface="Barlow Semi Condensed Light"/>
                            <a:sym typeface="Barlow Semi Condensed Light"/>
                          </a:rPr>
                          <m:t>−105)</m:t>
                        </m:r>
                        <m:r>
                          <a:rPr lang="en-US" b="0" i="1" smtClean="0">
                            <a:latin typeface="Cambria Math" panose="02040503050406030204" pitchFamily="18" charset="0"/>
                          </a:rPr>
                          <m:t> </m:t>
                        </m:r>
                      </m:oMath>
                    </a14:m>
                    <a:endParaRPr lang="en-US" dirty="0"/>
                  </a:p>
                </p:txBody>
              </p:sp>
            </mc:Choice>
            <mc:Fallback xmlns="">
              <p:sp>
                <p:nvSpPr>
                  <p:cNvPr id="46" name="TextBox 45">
                    <a:extLst>
                      <a:ext uri="{FF2B5EF4-FFF2-40B4-BE49-F238E27FC236}">
                        <a16:creationId xmlns:a16="http://schemas.microsoft.com/office/drawing/2014/main" id="{9E741614-7081-A58B-467C-417E259E948D}"/>
                      </a:ext>
                    </a:extLst>
                  </p:cNvPr>
                  <p:cNvSpPr txBox="1">
                    <a:spLocks noRot="1" noChangeAspect="1" noMove="1" noResize="1" noEditPoints="1" noAdjustHandles="1" noChangeArrowheads="1" noChangeShapeType="1" noTextEdit="1"/>
                  </p:cNvSpPr>
                  <p:nvPr/>
                </p:nvSpPr>
                <p:spPr>
                  <a:xfrm>
                    <a:off x="5182050" y="4104436"/>
                    <a:ext cx="969753" cy="307777"/>
                  </a:xfrm>
                  <a:prstGeom prst="rect">
                    <a:avLst/>
                  </a:prstGeom>
                  <a:blipFill>
                    <a:blip r:embed="rId18"/>
                    <a:stretch>
                      <a:fillRect l="-1282" t="-4000" b="-2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4F2C4B36-A3C6-6D21-8827-425D93D48308}"/>
                      </a:ext>
                    </a:extLst>
                  </p:cNvPr>
                  <p:cNvSpPr txBox="1"/>
                  <p:nvPr/>
                </p:nvSpPr>
                <p:spPr>
                  <a:xfrm>
                    <a:off x="5273657" y="4310226"/>
                    <a:ext cx="1304781" cy="307777"/>
                  </a:xfrm>
                  <a:prstGeom prst="rect">
                    <a:avLst/>
                  </a:prstGeom>
                  <a:noFill/>
                </p:spPr>
                <p:txBody>
                  <a:bodyPr wrap="none" rtlCol="0">
                    <a:spAutoFit/>
                  </a:bodyPr>
                  <a:lstStyle/>
                  <a:p>
                    <a:r>
                      <a:rPr lang="en-US" dirty="0">
                        <a:solidFill>
                          <a:srgbClr val="FFFFFF"/>
                        </a:solidFill>
                        <a:ea typeface="Cambria Math" panose="02040503050406030204" pitchFamily="18" charset="0"/>
                        <a:cs typeface="Barlow Semi Condensed Light"/>
                        <a:sym typeface="Barlow Semi Condensed Light"/>
                      </a:rPr>
                      <a:t>(</a:t>
                    </a:r>
                    <a14:m>
                      <m:oMath xmlns:m="http://schemas.openxmlformats.org/officeDocument/2006/math">
                        <m:r>
                          <a:rPr lang="en-US" i="1" dirty="0">
                            <a:solidFill>
                              <a:srgbClr val="FFFFFF"/>
                            </a:solidFill>
                            <a:latin typeface="Cambria Math" panose="02040503050406030204" pitchFamily="18" charset="0"/>
                            <a:ea typeface="Cambria Math" panose="02040503050406030204" pitchFamily="18" charset="0"/>
                            <a:cs typeface="Barlow Semi Condensed Light"/>
                            <a:sym typeface="Barlow Semi Condensed Light"/>
                          </a:rPr>
                          <m:t>9</m:t>
                        </m:r>
                        <m:r>
                          <a:rPr lang="en-US" b="0" i="1" dirty="0" smtClean="0">
                            <a:solidFill>
                              <a:srgbClr val="FFFFFF"/>
                            </a:solidFill>
                            <a:latin typeface="Cambria Math" panose="02040503050406030204" pitchFamily="18" charset="0"/>
                            <a:ea typeface="Cambria Math" panose="02040503050406030204" pitchFamily="18" charset="0"/>
                            <a:cs typeface="Barlow Semi Condensed Light"/>
                            <a:sym typeface="Barlow Semi Condensed Light"/>
                          </a:rPr>
                          <m:t>99</m:t>
                        </m:r>
                        <m:r>
                          <a:rPr lang="en-US" b="0" i="1" smtClean="0">
                            <a:solidFill>
                              <a:srgbClr val="FFFFFF"/>
                            </a:solidFill>
                            <a:latin typeface="Cambria Math" panose="02040503050406030204" pitchFamily="18" charset="0"/>
                            <a:ea typeface="Cambria Math" panose="02040503050406030204" pitchFamily="18" charset="0"/>
                            <a:cs typeface="Barlow Semi Condensed Light"/>
                            <a:sym typeface="Barlow Semi Condensed Light"/>
                          </a:rPr>
                          <m:t>−1,004)</m:t>
                        </m:r>
                        <m:r>
                          <a:rPr lang="en-US" b="0" i="1" smtClean="0">
                            <a:latin typeface="Cambria Math" panose="02040503050406030204" pitchFamily="18" charset="0"/>
                          </a:rPr>
                          <m:t> </m:t>
                        </m:r>
                      </m:oMath>
                    </a14:m>
                    <a:endParaRPr lang="en-US" dirty="0"/>
                  </a:p>
                </p:txBody>
              </p:sp>
            </mc:Choice>
            <mc:Fallback xmlns="">
              <p:sp>
                <p:nvSpPr>
                  <p:cNvPr id="47" name="TextBox 46">
                    <a:extLst>
                      <a:ext uri="{FF2B5EF4-FFF2-40B4-BE49-F238E27FC236}">
                        <a16:creationId xmlns:a16="http://schemas.microsoft.com/office/drawing/2014/main" id="{4F2C4B36-A3C6-6D21-8827-425D93D48308}"/>
                      </a:ext>
                    </a:extLst>
                  </p:cNvPr>
                  <p:cNvSpPr txBox="1">
                    <a:spLocks noRot="1" noChangeAspect="1" noMove="1" noResize="1" noEditPoints="1" noAdjustHandles="1" noChangeArrowheads="1" noChangeShapeType="1" noTextEdit="1"/>
                  </p:cNvSpPr>
                  <p:nvPr/>
                </p:nvSpPr>
                <p:spPr>
                  <a:xfrm>
                    <a:off x="5273657" y="4310226"/>
                    <a:ext cx="1304781" cy="307777"/>
                  </a:xfrm>
                  <a:prstGeom prst="rect">
                    <a:avLst/>
                  </a:prstGeom>
                  <a:blipFill>
                    <a:blip r:embed="rId19"/>
                    <a:stretch>
                      <a:fillRect l="-962" t="-4000" b="-2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4F3E593F-8EBA-7936-3CCB-57B7968231FC}"/>
                      </a:ext>
                    </a:extLst>
                  </p:cNvPr>
                  <p:cNvSpPr txBox="1"/>
                  <p:nvPr/>
                </p:nvSpPr>
                <p:spPr>
                  <a:xfrm>
                    <a:off x="5317113" y="4515606"/>
                    <a:ext cx="1069139" cy="307777"/>
                  </a:xfrm>
                  <a:prstGeom prst="rect">
                    <a:avLst/>
                  </a:prstGeom>
                  <a:noFill/>
                </p:spPr>
                <p:txBody>
                  <a:bodyPr wrap="none" rtlCol="0">
                    <a:spAutoFit/>
                  </a:bodyPr>
                  <a:lstStyle/>
                  <a:p>
                    <a:r>
                      <a:rPr lang="en-US" dirty="0">
                        <a:solidFill>
                          <a:srgbClr val="FFFFFF"/>
                        </a:solidFill>
                        <a:ea typeface="Cambria Math" panose="02040503050406030204" pitchFamily="18" charset="0"/>
                        <a:cs typeface="Barlow Semi Condensed Light"/>
                        <a:sym typeface="Barlow Semi Condensed Light"/>
                      </a:rPr>
                      <a:t>(</a:t>
                    </a:r>
                    <a14:m>
                      <m:oMath xmlns:m="http://schemas.openxmlformats.org/officeDocument/2006/math">
                        <m:r>
                          <a:rPr lang="en-US" i="1" dirty="0" smtClean="0">
                            <a:solidFill>
                              <a:srgbClr val="FFFFFF"/>
                            </a:solidFill>
                            <a:latin typeface="Cambria Math" panose="02040503050406030204" pitchFamily="18" charset="0"/>
                            <a:ea typeface="Cambria Math" panose="02040503050406030204" pitchFamily="18" charset="0"/>
                            <a:cs typeface="Barlow Semi Condensed Light"/>
                            <a:sym typeface="Barlow Semi Condensed Light"/>
                          </a:rPr>
                          <m:t>3</m:t>
                        </m:r>
                        <m:r>
                          <a:rPr lang="en-US" b="0" i="1" dirty="0" smtClean="0">
                            <a:solidFill>
                              <a:srgbClr val="FFFFFF"/>
                            </a:solidFill>
                            <a:latin typeface="Cambria Math" panose="02040503050406030204" pitchFamily="18" charset="0"/>
                            <a:ea typeface="Cambria Math" panose="02040503050406030204" pitchFamily="18" charset="0"/>
                            <a:cs typeface="Barlow Semi Condensed Light"/>
                            <a:sym typeface="Barlow Semi Condensed Light"/>
                          </a:rPr>
                          <m:t>4</m:t>
                        </m:r>
                        <m:r>
                          <a:rPr lang="en-US" b="0" i="1" smtClean="0">
                            <a:solidFill>
                              <a:srgbClr val="FFFFFF"/>
                            </a:solidFill>
                            <a:latin typeface="Cambria Math" panose="02040503050406030204" pitchFamily="18" charset="0"/>
                            <a:ea typeface="Cambria Math" panose="02040503050406030204" pitchFamily="18" charset="0"/>
                            <a:cs typeface="Barlow Semi Condensed Light"/>
                            <a:sym typeface="Barlow Semi Condensed Light"/>
                          </a:rPr>
                          <m:t>−139)</m:t>
                        </m:r>
                        <m:r>
                          <a:rPr lang="en-US" b="0" i="1" smtClean="0">
                            <a:latin typeface="Cambria Math" panose="02040503050406030204" pitchFamily="18" charset="0"/>
                          </a:rPr>
                          <m:t> </m:t>
                        </m:r>
                      </m:oMath>
                    </a14:m>
                    <a:endParaRPr lang="en-US" dirty="0"/>
                  </a:p>
                </p:txBody>
              </p:sp>
            </mc:Choice>
            <mc:Fallback xmlns="">
              <p:sp>
                <p:nvSpPr>
                  <p:cNvPr id="48" name="TextBox 47">
                    <a:extLst>
                      <a:ext uri="{FF2B5EF4-FFF2-40B4-BE49-F238E27FC236}">
                        <a16:creationId xmlns:a16="http://schemas.microsoft.com/office/drawing/2014/main" id="{4F3E593F-8EBA-7936-3CCB-57B7968231FC}"/>
                      </a:ext>
                    </a:extLst>
                  </p:cNvPr>
                  <p:cNvSpPr txBox="1">
                    <a:spLocks noRot="1" noChangeAspect="1" noMove="1" noResize="1" noEditPoints="1" noAdjustHandles="1" noChangeArrowheads="1" noChangeShapeType="1" noTextEdit="1"/>
                  </p:cNvSpPr>
                  <p:nvPr/>
                </p:nvSpPr>
                <p:spPr>
                  <a:xfrm>
                    <a:off x="5317113" y="4515606"/>
                    <a:ext cx="1069139" cy="307777"/>
                  </a:xfrm>
                  <a:prstGeom prst="rect">
                    <a:avLst/>
                  </a:prstGeom>
                  <a:blipFill>
                    <a:blip r:embed="rId20"/>
                    <a:stretch>
                      <a:fillRect l="-2353" b="-1923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B1D9BC5B-CCD7-0312-2F4A-DA047AE1C41B}"/>
                      </a:ext>
                    </a:extLst>
                  </p:cNvPr>
                  <p:cNvSpPr txBox="1"/>
                  <p:nvPr/>
                </p:nvSpPr>
                <p:spPr>
                  <a:xfrm>
                    <a:off x="4434151" y="3860017"/>
                    <a:ext cx="99257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800" smtClean="0">
                              <a:solidFill>
                                <a:srgbClr val="B6D7A8"/>
                              </a:solidFill>
                              <a:latin typeface="Cambria Math" panose="02040503050406030204" pitchFamily="18" charset="0"/>
                              <a:ea typeface="Sue Ellen Francisco"/>
                              <a:cs typeface="Sue Ellen Francisco"/>
                              <a:sym typeface="Barlow Semi Condensed Light"/>
                            </a:rPr>
                            <m:t>−1</m:t>
                          </m:r>
                          <m:r>
                            <a:rPr lang="en-US" sz="1800" b="0" i="0" smtClean="0">
                              <a:solidFill>
                                <a:srgbClr val="B6D7A8"/>
                              </a:solidFill>
                              <a:latin typeface="Cambria Math" panose="02040503050406030204" pitchFamily="18" charset="0"/>
                              <a:ea typeface="Sue Ellen Francisco"/>
                              <a:cs typeface="Sue Ellen Francisco"/>
                              <a:sym typeface="Barlow Semi Condensed Light"/>
                            </a:rPr>
                            <m:t>0</m:t>
                          </m:r>
                          <m:r>
                            <a:rPr lang="en-US" sz="1800">
                              <a:solidFill>
                                <a:srgbClr val="B6D7A8"/>
                              </a:solidFill>
                              <a:latin typeface="Cambria Math" panose="02040503050406030204" pitchFamily="18" charset="0"/>
                              <a:ea typeface="Sue Ellen Francisco"/>
                              <a:cs typeface="Sue Ellen Francisco"/>
                              <a:sym typeface="Barlow Semi Condensed Light"/>
                            </a:rPr>
                            <m:t>5=</m:t>
                          </m:r>
                          <m:r>
                            <a:rPr lang="en-US" sz="1800">
                              <a:solidFill>
                                <a:srgbClr val="B6D7A8"/>
                              </a:solidFill>
                              <a:latin typeface="Cambria Math" panose="02040503050406030204" pitchFamily="18" charset="0"/>
                              <a:ea typeface="Sue Ellen Francisco"/>
                              <a:cs typeface="Sue Ellen Francisco"/>
                            </a:rPr>
                            <m:t> </m:t>
                          </m:r>
                        </m:oMath>
                      </m:oMathPara>
                    </a14:m>
                    <a:endParaRPr lang="en-US" sz="1800" dirty="0">
                      <a:solidFill>
                        <a:srgbClr val="B6D7A8"/>
                      </a:solidFill>
                      <a:latin typeface="Sue Ellen Francisco"/>
                      <a:ea typeface="Sue Ellen Francisco"/>
                      <a:cs typeface="Sue Ellen Francisco"/>
                    </a:endParaRPr>
                  </a:p>
                </p:txBody>
              </p:sp>
            </mc:Choice>
            <mc:Fallback xmlns="">
              <p:sp>
                <p:nvSpPr>
                  <p:cNvPr id="49" name="TextBox 48">
                    <a:extLst>
                      <a:ext uri="{FF2B5EF4-FFF2-40B4-BE49-F238E27FC236}">
                        <a16:creationId xmlns:a16="http://schemas.microsoft.com/office/drawing/2014/main" id="{B1D9BC5B-CCD7-0312-2F4A-DA047AE1C41B}"/>
                      </a:ext>
                    </a:extLst>
                  </p:cNvPr>
                  <p:cNvSpPr txBox="1">
                    <a:spLocks noRot="1" noChangeAspect="1" noMove="1" noResize="1" noEditPoints="1" noAdjustHandles="1" noChangeArrowheads="1" noChangeShapeType="1" noTextEdit="1"/>
                  </p:cNvSpPr>
                  <p:nvPr/>
                </p:nvSpPr>
                <p:spPr>
                  <a:xfrm>
                    <a:off x="4434151" y="3860017"/>
                    <a:ext cx="992579" cy="369332"/>
                  </a:xfrm>
                  <a:prstGeom prst="rect">
                    <a:avLst/>
                  </a:prstGeom>
                  <a:blipFill>
                    <a:blip r:embed="rId21"/>
                    <a:stretch>
                      <a:fillRect b="-10000"/>
                    </a:stretch>
                  </a:blipFill>
                </p:spPr>
                <p:txBody>
                  <a:bodyPr/>
                  <a:lstStyle/>
                  <a:p>
                    <a:r>
                      <a:rPr lang="en-US">
                        <a:noFill/>
                      </a:rPr>
                      <a:t> </a:t>
                    </a:r>
                  </a:p>
                </p:txBody>
              </p:sp>
            </mc:Fallback>
          </mc:AlternateContent>
          <p:sp>
            <p:nvSpPr>
              <p:cNvPr id="50" name="Google Shape;661;p29">
                <a:extLst>
                  <a:ext uri="{FF2B5EF4-FFF2-40B4-BE49-F238E27FC236}">
                    <a16:creationId xmlns:a16="http://schemas.microsoft.com/office/drawing/2014/main" id="{B8961FB0-53E2-D322-F1A9-80D8AB42AEA3}"/>
                  </a:ext>
                </a:extLst>
              </p:cNvPr>
              <p:cNvSpPr/>
              <p:nvPr/>
            </p:nvSpPr>
            <p:spPr>
              <a:xfrm>
                <a:off x="7242417" y="3703285"/>
                <a:ext cx="1277283" cy="1166026"/>
              </a:xfrm>
              <a:custGeom>
                <a:avLst/>
                <a:gdLst/>
                <a:ahLst/>
                <a:cxnLst/>
                <a:rect l="l" t="t" r="r" b="b"/>
                <a:pathLst>
                  <a:path w="37086" h="23664" extrusionOk="0">
                    <a:moveTo>
                      <a:pt x="20106" y="719"/>
                    </a:moveTo>
                    <a:cubicBezTo>
                      <a:pt x="25169" y="719"/>
                      <a:pt x="30845" y="2499"/>
                      <a:pt x="33950" y="6463"/>
                    </a:cubicBezTo>
                    <a:cubicBezTo>
                      <a:pt x="35660" y="8680"/>
                      <a:pt x="36547" y="11562"/>
                      <a:pt x="35660" y="14285"/>
                    </a:cubicBezTo>
                    <a:cubicBezTo>
                      <a:pt x="34805" y="17009"/>
                      <a:pt x="32493" y="18972"/>
                      <a:pt x="29991" y="20175"/>
                    </a:cubicBezTo>
                    <a:cubicBezTo>
                      <a:pt x="26391" y="21945"/>
                      <a:pt x="22502" y="22814"/>
                      <a:pt x="18578" y="22814"/>
                    </a:cubicBezTo>
                    <a:cubicBezTo>
                      <a:pt x="16394" y="22814"/>
                      <a:pt x="14198" y="22545"/>
                      <a:pt x="12035" y="22012"/>
                    </a:cubicBezTo>
                    <a:cubicBezTo>
                      <a:pt x="9217" y="21316"/>
                      <a:pt x="6335" y="20429"/>
                      <a:pt x="4435" y="18085"/>
                    </a:cubicBezTo>
                    <a:cubicBezTo>
                      <a:pt x="2566" y="15805"/>
                      <a:pt x="1964" y="12670"/>
                      <a:pt x="2883" y="9883"/>
                    </a:cubicBezTo>
                    <a:cubicBezTo>
                      <a:pt x="3928" y="6748"/>
                      <a:pt x="6525" y="4784"/>
                      <a:pt x="9407" y="3423"/>
                    </a:cubicBezTo>
                    <a:cubicBezTo>
                      <a:pt x="12605" y="1871"/>
                      <a:pt x="15962" y="857"/>
                      <a:pt x="19509" y="857"/>
                    </a:cubicBezTo>
                    <a:cubicBezTo>
                      <a:pt x="19617" y="857"/>
                      <a:pt x="19685" y="798"/>
                      <a:pt x="19711" y="722"/>
                    </a:cubicBezTo>
                    <a:lnTo>
                      <a:pt x="19711" y="722"/>
                    </a:lnTo>
                    <a:cubicBezTo>
                      <a:pt x="19842" y="720"/>
                      <a:pt x="19974" y="719"/>
                      <a:pt x="20106" y="719"/>
                    </a:cubicBezTo>
                    <a:close/>
                    <a:moveTo>
                      <a:pt x="20976" y="1"/>
                    </a:moveTo>
                    <a:cubicBezTo>
                      <a:pt x="19922" y="1"/>
                      <a:pt x="18895" y="95"/>
                      <a:pt x="17926" y="287"/>
                    </a:cubicBezTo>
                    <a:cubicBezTo>
                      <a:pt x="17881" y="296"/>
                      <a:pt x="17843" y="314"/>
                      <a:pt x="17813" y="338"/>
                    </a:cubicBezTo>
                    <a:lnTo>
                      <a:pt x="17813" y="338"/>
                    </a:lnTo>
                    <a:cubicBezTo>
                      <a:pt x="15070" y="398"/>
                      <a:pt x="12378" y="1306"/>
                      <a:pt x="9882" y="2409"/>
                    </a:cubicBezTo>
                    <a:cubicBezTo>
                      <a:pt x="7158" y="3613"/>
                      <a:pt x="4466" y="5228"/>
                      <a:pt x="2978" y="7888"/>
                    </a:cubicBezTo>
                    <a:cubicBezTo>
                      <a:pt x="1" y="13145"/>
                      <a:pt x="2661" y="19479"/>
                      <a:pt x="8108" y="21664"/>
                    </a:cubicBezTo>
                    <a:cubicBezTo>
                      <a:pt x="11463" y="23006"/>
                      <a:pt x="14917" y="23663"/>
                      <a:pt x="18374" y="23663"/>
                    </a:cubicBezTo>
                    <a:cubicBezTo>
                      <a:pt x="21932" y="23663"/>
                      <a:pt x="25492" y="22966"/>
                      <a:pt x="28946" y="21601"/>
                    </a:cubicBezTo>
                    <a:cubicBezTo>
                      <a:pt x="31702" y="20492"/>
                      <a:pt x="34393" y="18750"/>
                      <a:pt x="35819" y="16059"/>
                    </a:cubicBezTo>
                    <a:cubicBezTo>
                      <a:pt x="37085" y="13652"/>
                      <a:pt x="36959" y="10801"/>
                      <a:pt x="35914" y="8363"/>
                    </a:cubicBezTo>
                    <a:cubicBezTo>
                      <a:pt x="33630" y="2962"/>
                      <a:pt x="26878" y="1"/>
                      <a:pt x="20976" y="1"/>
                    </a:cubicBezTo>
                    <a:close/>
                  </a:path>
                </a:pathLst>
              </a:custGeom>
              <a:solidFill>
                <a:srgbClr val="D5A6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A81BAF2E-1A27-29A0-B816-00443CF10988}"/>
                      </a:ext>
                    </a:extLst>
                  </p:cNvPr>
                  <p:cNvSpPr txBox="1"/>
                  <p:nvPr/>
                </p:nvSpPr>
                <p:spPr>
                  <a:xfrm>
                    <a:off x="7317208" y="4029490"/>
                    <a:ext cx="797782"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solidFill>
                                    <a:srgbClr val="FFFFFF"/>
                                  </a:solidFill>
                                  <a:latin typeface="Cambria Math" panose="02040503050406030204" pitchFamily="18" charset="0"/>
                                  <a:ea typeface="Cambria Math" panose="02040503050406030204" pitchFamily="18" charset="0"/>
                                  <a:cs typeface="Barlow Semi Condensed Light"/>
                                  <a:sym typeface="Barlow Semi Condensed Light"/>
                                </a:rPr>
                              </m:ctrlPr>
                            </m:dPr>
                            <m:e>
                              <m:r>
                                <a:rPr lang="en-US" b="0" i="1" smtClean="0">
                                  <a:solidFill>
                                    <a:srgbClr val="FFFFFF"/>
                                  </a:solidFill>
                                  <a:latin typeface="Cambria Math" panose="02040503050406030204" pitchFamily="18" charset="0"/>
                                  <a:ea typeface="Cambria Math" panose="02040503050406030204" pitchFamily="18" charset="0"/>
                                  <a:cs typeface="Barlow Semi Condensed Light"/>
                                  <a:sym typeface="Barlow Semi Condensed Light"/>
                                </a:rPr>
                                <m:t>20,19</m:t>
                              </m:r>
                            </m:e>
                          </m:d>
                        </m:oMath>
                      </m:oMathPara>
                    </a14:m>
                    <a:endParaRPr lang="en-US" dirty="0"/>
                  </a:p>
                </p:txBody>
              </p:sp>
            </mc:Choice>
            <mc:Fallback xmlns="">
              <p:sp>
                <p:nvSpPr>
                  <p:cNvPr id="51" name="TextBox 50">
                    <a:extLst>
                      <a:ext uri="{FF2B5EF4-FFF2-40B4-BE49-F238E27FC236}">
                        <a16:creationId xmlns:a16="http://schemas.microsoft.com/office/drawing/2014/main" id="{A81BAF2E-1A27-29A0-B816-00443CF10988}"/>
                      </a:ext>
                    </a:extLst>
                  </p:cNvPr>
                  <p:cNvSpPr txBox="1">
                    <a:spLocks noRot="1" noChangeAspect="1" noMove="1" noResize="1" noEditPoints="1" noAdjustHandles="1" noChangeArrowheads="1" noChangeShapeType="1" noTextEdit="1"/>
                  </p:cNvSpPr>
                  <p:nvPr/>
                </p:nvSpPr>
                <p:spPr>
                  <a:xfrm>
                    <a:off x="7317208" y="4029490"/>
                    <a:ext cx="797782" cy="307777"/>
                  </a:xfrm>
                  <a:prstGeom prst="rect">
                    <a:avLst/>
                  </a:prstGeom>
                  <a:blipFill>
                    <a:blip r:embed="rId2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46FC28F5-AA20-AFF9-BC64-611A5C51D76B}"/>
                      </a:ext>
                    </a:extLst>
                  </p:cNvPr>
                  <p:cNvSpPr txBox="1"/>
                  <p:nvPr/>
                </p:nvSpPr>
                <p:spPr>
                  <a:xfrm>
                    <a:off x="7275779" y="4418745"/>
                    <a:ext cx="599010"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solidFill>
                                    <a:srgbClr val="FFFFFF"/>
                                  </a:solidFill>
                                  <a:latin typeface="Cambria Math" panose="02040503050406030204" pitchFamily="18" charset="0"/>
                                  <a:ea typeface="Cambria Math" panose="02040503050406030204" pitchFamily="18" charset="0"/>
                                  <a:cs typeface="Barlow Semi Condensed Light"/>
                                  <a:sym typeface="Barlow Semi Condensed Light"/>
                                </a:rPr>
                              </m:ctrlPr>
                            </m:dPr>
                            <m:e>
                              <m:r>
                                <a:rPr lang="en-US" b="0" i="1" smtClean="0">
                                  <a:solidFill>
                                    <a:srgbClr val="FFFFFF"/>
                                  </a:solidFill>
                                  <a:latin typeface="Cambria Math" panose="02040503050406030204" pitchFamily="18" charset="0"/>
                                  <a:ea typeface="Cambria Math" panose="02040503050406030204" pitchFamily="18" charset="0"/>
                                  <a:cs typeface="Barlow Semi Condensed Light"/>
                                  <a:sym typeface="Barlow Semi Condensed Light"/>
                                </a:rPr>
                                <m:t>3,2</m:t>
                              </m:r>
                            </m:e>
                          </m:d>
                        </m:oMath>
                      </m:oMathPara>
                    </a14:m>
                    <a:endParaRPr lang="en-US" dirty="0"/>
                  </a:p>
                </p:txBody>
              </p:sp>
            </mc:Choice>
            <mc:Fallback xmlns="">
              <p:sp>
                <p:nvSpPr>
                  <p:cNvPr id="52" name="TextBox 51">
                    <a:extLst>
                      <a:ext uri="{FF2B5EF4-FFF2-40B4-BE49-F238E27FC236}">
                        <a16:creationId xmlns:a16="http://schemas.microsoft.com/office/drawing/2014/main" id="{46FC28F5-AA20-AFF9-BC64-611A5C51D76B}"/>
                      </a:ext>
                    </a:extLst>
                  </p:cNvPr>
                  <p:cNvSpPr txBox="1">
                    <a:spLocks noRot="1" noChangeAspect="1" noMove="1" noResize="1" noEditPoints="1" noAdjustHandles="1" noChangeArrowheads="1" noChangeShapeType="1" noTextEdit="1"/>
                  </p:cNvSpPr>
                  <p:nvPr/>
                </p:nvSpPr>
                <p:spPr>
                  <a:xfrm>
                    <a:off x="7275779" y="4418745"/>
                    <a:ext cx="599010" cy="307777"/>
                  </a:xfrm>
                  <a:prstGeom prst="rect">
                    <a:avLst/>
                  </a:prstGeom>
                  <a:blipFill>
                    <a:blip r:embed="rId2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9653D44B-8C5E-E2F6-2E06-304FCC17484D}"/>
                      </a:ext>
                    </a:extLst>
                  </p:cNvPr>
                  <p:cNvSpPr txBox="1"/>
                  <p:nvPr/>
                </p:nvSpPr>
                <p:spPr>
                  <a:xfrm>
                    <a:off x="6741186" y="4062030"/>
                    <a:ext cx="65915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800">
                              <a:solidFill>
                                <a:srgbClr val="D5A6BD"/>
                              </a:solidFill>
                              <a:latin typeface="Cambria Math" panose="02040503050406030204" pitchFamily="18" charset="0"/>
                              <a:ea typeface="Sue Ellen Francisco"/>
                              <a:cs typeface="Sue Ellen Francisco"/>
                              <a:sym typeface="Barlow Semi Condensed Light"/>
                            </a:rPr>
                            <m:t>1=</m:t>
                          </m:r>
                          <m:r>
                            <a:rPr lang="en-US" sz="1800">
                              <a:solidFill>
                                <a:srgbClr val="D5A6BD"/>
                              </a:solidFill>
                              <a:latin typeface="Cambria Math" panose="02040503050406030204" pitchFamily="18" charset="0"/>
                              <a:ea typeface="Sue Ellen Francisco"/>
                              <a:cs typeface="Sue Ellen Francisco"/>
                            </a:rPr>
                            <m:t> </m:t>
                          </m:r>
                        </m:oMath>
                      </m:oMathPara>
                    </a14:m>
                    <a:endParaRPr lang="en-US" sz="1800" dirty="0">
                      <a:solidFill>
                        <a:srgbClr val="D5A6BD"/>
                      </a:solidFill>
                      <a:latin typeface="Sue Ellen Francisco"/>
                      <a:ea typeface="Sue Ellen Francisco"/>
                      <a:cs typeface="Sue Ellen Francisco"/>
                    </a:endParaRPr>
                  </a:p>
                </p:txBody>
              </p:sp>
            </mc:Choice>
            <mc:Fallback xmlns="">
              <p:sp>
                <p:nvSpPr>
                  <p:cNvPr id="53" name="TextBox 52">
                    <a:extLst>
                      <a:ext uri="{FF2B5EF4-FFF2-40B4-BE49-F238E27FC236}">
                        <a16:creationId xmlns:a16="http://schemas.microsoft.com/office/drawing/2014/main" id="{9653D44B-8C5E-E2F6-2E06-304FCC17484D}"/>
                      </a:ext>
                    </a:extLst>
                  </p:cNvPr>
                  <p:cNvSpPr txBox="1">
                    <a:spLocks noRot="1" noChangeAspect="1" noMove="1" noResize="1" noEditPoints="1" noAdjustHandles="1" noChangeArrowheads="1" noChangeShapeType="1" noTextEdit="1"/>
                  </p:cNvSpPr>
                  <p:nvPr/>
                </p:nvSpPr>
                <p:spPr>
                  <a:xfrm>
                    <a:off x="6741186" y="4062030"/>
                    <a:ext cx="659155" cy="369332"/>
                  </a:xfrm>
                  <a:prstGeom prst="rect">
                    <a:avLst/>
                  </a:prstGeom>
                  <a:blipFill>
                    <a:blip r:embed="rId24"/>
                    <a:stretch>
                      <a:fillRect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0F3DEBCE-E3A4-F73D-7FB1-6D07BF6CF3AA}"/>
                      </a:ext>
                    </a:extLst>
                  </p:cNvPr>
                  <p:cNvSpPr txBox="1"/>
                  <p:nvPr/>
                </p:nvSpPr>
                <p:spPr>
                  <a:xfrm>
                    <a:off x="2050382" y="4101499"/>
                    <a:ext cx="599010"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solidFill>
                                    <a:srgbClr val="FFFFFF"/>
                                  </a:solidFill>
                                  <a:latin typeface="Cambria Math" panose="02040503050406030204" pitchFamily="18" charset="0"/>
                                  <a:ea typeface="Cambria Math" panose="02040503050406030204" pitchFamily="18" charset="0"/>
                                  <a:cs typeface="Barlow Semi Condensed Light"/>
                                  <a:sym typeface="Barlow Semi Condensed Light"/>
                                </a:rPr>
                              </m:ctrlPr>
                            </m:dPr>
                            <m:e>
                              <m:r>
                                <a:rPr lang="en-US" b="0" i="1" smtClean="0">
                                  <a:solidFill>
                                    <a:srgbClr val="FFFFFF"/>
                                  </a:solidFill>
                                  <a:latin typeface="Cambria Math" panose="02040503050406030204" pitchFamily="18" charset="0"/>
                                  <a:ea typeface="Cambria Math" panose="02040503050406030204" pitchFamily="18" charset="0"/>
                                  <a:cs typeface="Barlow Semi Condensed Light"/>
                                  <a:sym typeface="Barlow Semi Condensed Light"/>
                                </a:rPr>
                                <m:t>5,1</m:t>
                              </m:r>
                            </m:e>
                          </m:d>
                        </m:oMath>
                      </m:oMathPara>
                    </a14:m>
                    <a:endParaRPr lang="en-US" dirty="0"/>
                  </a:p>
                </p:txBody>
              </p:sp>
            </mc:Choice>
            <mc:Fallback xmlns="">
              <p:sp>
                <p:nvSpPr>
                  <p:cNvPr id="54" name="TextBox 53">
                    <a:extLst>
                      <a:ext uri="{FF2B5EF4-FFF2-40B4-BE49-F238E27FC236}">
                        <a16:creationId xmlns:a16="http://schemas.microsoft.com/office/drawing/2014/main" id="{0F3DEBCE-E3A4-F73D-7FB1-6D07BF6CF3AA}"/>
                      </a:ext>
                    </a:extLst>
                  </p:cNvPr>
                  <p:cNvSpPr txBox="1">
                    <a:spLocks noRot="1" noChangeAspect="1" noMove="1" noResize="1" noEditPoints="1" noAdjustHandles="1" noChangeArrowheads="1" noChangeShapeType="1" noTextEdit="1"/>
                  </p:cNvSpPr>
                  <p:nvPr/>
                </p:nvSpPr>
                <p:spPr>
                  <a:xfrm>
                    <a:off x="2050382" y="4101499"/>
                    <a:ext cx="599010" cy="307777"/>
                  </a:xfrm>
                  <a:prstGeom prst="rect">
                    <a:avLst/>
                  </a:prstGeom>
                  <a:blipFill>
                    <a:blip r:embed="rId2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5FE989B4-E8A1-35A0-94FF-6D20FE21ECA2}"/>
                      </a:ext>
                    </a:extLst>
                  </p:cNvPr>
                  <p:cNvSpPr txBox="1"/>
                  <p:nvPr/>
                </p:nvSpPr>
                <p:spPr>
                  <a:xfrm>
                    <a:off x="3408092" y="4190549"/>
                    <a:ext cx="599010"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solidFill>
                                    <a:srgbClr val="FFFFFF"/>
                                  </a:solidFill>
                                  <a:latin typeface="Cambria Math" panose="02040503050406030204" pitchFamily="18" charset="0"/>
                                  <a:ea typeface="Cambria Math" panose="02040503050406030204" pitchFamily="18" charset="0"/>
                                  <a:cs typeface="Barlow Semi Condensed Light"/>
                                  <a:sym typeface="Barlow Semi Condensed Light"/>
                                </a:rPr>
                              </m:ctrlPr>
                            </m:dPr>
                            <m:e>
                              <m:r>
                                <a:rPr lang="en-US" b="0" i="1" smtClean="0">
                                  <a:solidFill>
                                    <a:srgbClr val="FFFFFF"/>
                                  </a:solidFill>
                                  <a:latin typeface="Cambria Math" panose="02040503050406030204" pitchFamily="18" charset="0"/>
                                  <a:ea typeface="Cambria Math" panose="02040503050406030204" pitchFamily="18" charset="0"/>
                                  <a:cs typeface="Barlow Semi Condensed Light"/>
                                  <a:sym typeface="Barlow Semi Condensed Light"/>
                                </a:rPr>
                                <m:t>4,6</m:t>
                              </m:r>
                            </m:e>
                          </m:d>
                        </m:oMath>
                      </m:oMathPara>
                    </a14:m>
                    <a:endParaRPr lang="en-US" dirty="0"/>
                  </a:p>
                </p:txBody>
              </p:sp>
            </mc:Choice>
            <mc:Fallback xmlns="">
              <p:sp>
                <p:nvSpPr>
                  <p:cNvPr id="55" name="TextBox 54">
                    <a:extLst>
                      <a:ext uri="{FF2B5EF4-FFF2-40B4-BE49-F238E27FC236}">
                        <a16:creationId xmlns:a16="http://schemas.microsoft.com/office/drawing/2014/main" id="{5FE989B4-E8A1-35A0-94FF-6D20FE21ECA2}"/>
                      </a:ext>
                    </a:extLst>
                  </p:cNvPr>
                  <p:cNvSpPr txBox="1">
                    <a:spLocks noRot="1" noChangeAspect="1" noMove="1" noResize="1" noEditPoints="1" noAdjustHandles="1" noChangeArrowheads="1" noChangeShapeType="1" noTextEdit="1"/>
                  </p:cNvSpPr>
                  <p:nvPr/>
                </p:nvSpPr>
                <p:spPr>
                  <a:xfrm>
                    <a:off x="3408092" y="4190549"/>
                    <a:ext cx="599010" cy="307777"/>
                  </a:xfrm>
                  <a:prstGeom prst="rect">
                    <a:avLst/>
                  </a:prstGeom>
                  <a:blipFill>
                    <a:blip r:embed="rId26"/>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577" name="TextBox 576">
                  <a:extLst>
                    <a:ext uri="{FF2B5EF4-FFF2-40B4-BE49-F238E27FC236}">
                      <a16:creationId xmlns:a16="http://schemas.microsoft.com/office/drawing/2014/main" id="{91D6F3FC-BC10-2C40-6D22-9F75DE651BEF}"/>
                    </a:ext>
                  </a:extLst>
                </p:cNvPr>
                <p:cNvSpPr txBox="1"/>
                <p:nvPr/>
              </p:nvSpPr>
              <p:spPr>
                <a:xfrm>
                  <a:off x="7399194" y="2449829"/>
                  <a:ext cx="599010"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solidFill>
                                  <a:srgbClr val="FFFFFF"/>
                                </a:solidFill>
                                <a:latin typeface="Cambria Math" panose="02040503050406030204" pitchFamily="18" charset="0"/>
                                <a:ea typeface="Cambria Math" panose="02040503050406030204" pitchFamily="18" charset="0"/>
                                <a:cs typeface="Barlow Semi Condensed Light"/>
                                <a:sym typeface="Barlow Semi Condensed Light"/>
                              </a:rPr>
                            </m:ctrlPr>
                          </m:dPr>
                          <m:e>
                            <m:r>
                              <a:rPr lang="en-US" b="0" i="1" smtClean="0">
                                <a:solidFill>
                                  <a:srgbClr val="FFFFFF"/>
                                </a:solidFill>
                                <a:latin typeface="Cambria Math" panose="02040503050406030204" pitchFamily="18" charset="0"/>
                                <a:ea typeface="Cambria Math" panose="02040503050406030204" pitchFamily="18" charset="0"/>
                                <a:cs typeface="Barlow Semi Condensed Light"/>
                                <a:sym typeface="Barlow Semi Condensed Light"/>
                              </a:rPr>
                              <m:t>1,0</m:t>
                            </m:r>
                          </m:e>
                        </m:d>
                      </m:oMath>
                    </m:oMathPara>
                  </a14:m>
                  <a:endParaRPr lang="en-US" dirty="0"/>
                </a:p>
              </p:txBody>
            </p:sp>
          </mc:Choice>
          <mc:Fallback xmlns="">
            <p:sp>
              <p:nvSpPr>
                <p:cNvPr id="577" name="TextBox 576">
                  <a:extLst>
                    <a:ext uri="{FF2B5EF4-FFF2-40B4-BE49-F238E27FC236}">
                      <a16:creationId xmlns:a16="http://schemas.microsoft.com/office/drawing/2014/main" id="{91D6F3FC-BC10-2C40-6D22-9F75DE651BEF}"/>
                    </a:ext>
                  </a:extLst>
                </p:cNvPr>
                <p:cNvSpPr txBox="1">
                  <a:spLocks noRot="1" noChangeAspect="1" noMove="1" noResize="1" noEditPoints="1" noAdjustHandles="1" noChangeArrowheads="1" noChangeShapeType="1" noTextEdit="1"/>
                </p:cNvSpPr>
                <p:nvPr/>
              </p:nvSpPr>
              <p:spPr>
                <a:xfrm>
                  <a:off x="7399194" y="2449829"/>
                  <a:ext cx="599010" cy="307777"/>
                </a:xfrm>
                <a:prstGeom prst="rect">
                  <a:avLst/>
                </a:prstGeom>
                <a:blipFill>
                  <a:blip r:embed="rId2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8" name="TextBox 577">
                  <a:extLst>
                    <a:ext uri="{FF2B5EF4-FFF2-40B4-BE49-F238E27FC236}">
                      <a16:creationId xmlns:a16="http://schemas.microsoft.com/office/drawing/2014/main" id="{D7424129-2F72-B7B7-9AD4-97410E8ADA48}"/>
                    </a:ext>
                  </a:extLst>
                </p:cNvPr>
                <p:cNvSpPr txBox="1"/>
                <p:nvPr/>
              </p:nvSpPr>
              <p:spPr>
                <a:xfrm>
                  <a:off x="7783876" y="2522014"/>
                  <a:ext cx="599010"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solidFill>
                                  <a:srgbClr val="FFFFFF"/>
                                </a:solidFill>
                                <a:latin typeface="Cambria Math" panose="02040503050406030204" pitchFamily="18" charset="0"/>
                                <a:ea typeface="Cambria Math" panose="02040503050406030204" pitchFamily="18" charset="0"/>
                                <a:cs typeface="Barlow Semi Condensed Light"/>
                                <a:sym typeface="Barlow Semi Condensed Light"/>
                              </a:rPr>
                            </m:ctrlPr>
                          </m:dPr>
                          <m:e>
                            <m:r>
                              <a:rPr lang="en-US" b="0" i="1" smtClean="0">
                                <a:solidFill>
                                  <a:srgbClr val="FFFFFF"/>
                                </a:solidFill>
                                <a:latin typeface="Cambria Math" panose="02040503050406030204" pitchFamily="18" charset="0"/>
                                <a:ea typeface="Cambria Math" panose="02040503050406030204" pitchFamily="18" charset="0"/>
                                <a:cs typeface="Barlow Semi Condensed Light"/>
                                <a:sym typeface="Barlow Semi Condensed Light"/>
                              </a:rPr>
                              <m:t>8,7</m:t>
                            </m:r>
                          </m:e>
                        </m:d>
                      </m:oMath>
                    </m:oMathPara>
                  </a14:m>
                  <a:endParaRPr lang="en-US" dirty="0"/>
                </a:p>
              </p:txBody>
            </p:sp>
          </mc:Choice>
          <mc:Fallback xmlns="">
            <p:sp>
              <p:nvSpPr>
                <p:cNvPr id="578" name="TextBox 577">
                  <a:extLst>
                    <a:ext uri="{FF2B5EF4-FFF2-40B4-BE49-F238E27FC236}">
                      <a16:creationId xmlns:a16="http://schemas.microsoft.com/office/drawing/2014/main" id="{D7424129-2F72-B7B7-9AD4-97410E8ADA48}"/>
                    </a:ext>
                  </a:extLst>
                </p:cNvPr>
                <p:cNvSpPr txBox="1">
                  <a:spLocks noRot="1" noChangeAspect="1" noMove="1" noResize="1" noEditPoints="1" noAdjustHandles="1" noChangeArrowheads="1" noChangeShapeType="1" noTextEdit="1"/>
                </p:cNvSpPr>
                <p:nvPr/>
              </p:nvSpPr>
              <p:spPr>
                <a:xfrm>
                  <a:off x="7783876" y="2522014"/>
                  <a:ext cx="599010" cy="307777"/>
                </a:xfrm>
                <a:prstGeom prst="rect">
                  <a:avLst/>
                </a:prstGeom>
                <a:blipFill>
                  <a:blip r:embed="rId2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9" name="TextBox 578">
                  <a:extLst>
                    <a:ext uri="{FF2B5EF4-FFF2-40B4-BE49-F238E27FC236}">
                      <a16:creationId xmlns:a16="http://schemas.microsoft.com/office/drawing/2014/main" id="{15A63072-5687-5D5E-4930-DB25C22B3B1F}"/>
                    </a:ext>
                  </a:extLst>
                </p:cNvPr>
                <p:cNvSpPr txBox="1"/>
                <p:nvPr/>
              </p:nvSpPr>
              <p:spPr>
                <a:xfrm>
                  <a:off x="7488015" y="2901976"/>
                  <a:ext cx="996555"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solidFill>
                                  <a:srgbClr val="FFFFFF"/>
                                </a:solidFill>
                                <a:latin typeface="Cambria Math" panose="02040503050406030204" pitchFamily="18" charset="0"/>
                                <a:ea typeface="Cambria Math" panose="02040503050406030204" pitchFamily="18" charset="0"/>
                                <a:cs typeface="Barlow Semi Condensed Light"/>
                                <a:sym typeface="Barlow Semi Condensed Light"/>
                              </a:rPr>
                            </m:ctrlPr>
                          </m:dPr>
                          <m:e>
                            <m:r>
                              <a:rPr lang="en-US" b="0" i="1" smtClean="0">
                                <a:solidFill>
                                  <a:srgbClr val="FFFFFF"/>
                                </a:solidFill>
                                <a:latin typeface="Cambria Math" panose="02040503050406030204" pitchFamily="18" charset="0"/>
                                <a:ea typeface="Cambria Math" panose="02040503050406030204" pitchFamily="18" charset="0"/>
                                <a:cs typeface="Barlow Semi Condensed Light"/>
                                <a:sym typeface="Barlow Semi Condensed Light"/>
                              </a:rPr>
                              <m:t>188,187</m:t>
                            </m:r>
                          </m:e>
                        </m:d>
                      </m:oMath>
                    </m:oMathPara>
                  </a14:m>
                  <a:endParaRPr lang="en-US" dirty="0"/>
                </a:p>
              </p:txBody>
            </p:sp>
          </mc:Choice>
          <mc:Fallback xmlns="">
            <p:sp>
              <p:nvSpPr>
                <p:cNvPr id="579" name="TextBox 578">
                  <a:extLst>
                    <a:ext uri="{FF2B5EF4-FFF2-40B4-BE49-F238E27FC236}">
                      <a16:creationId xmlns:a16="http://schemas.microsoft.com/office/drawing/2014/main" id="{15A63072-5687-5D5E-4930-DB25C22B3B1F}"/>
                    </a:ext>
                  </a:extLst>
                </p:cNvPr>
                <p:cNvSpPr txBox="1">
                  <a:spLocks noRot="1" noChangeAspect="1" noMove="1" noResize="1" noEditPoints="1" noAdjustHandles="1" noChangeArrowheads="1" noChangeShapeType="1" noTextEdit="1"/>
                </p:cNvSpPr>
                <p:nvPr/>
              </p:nvSpPr>
              <p:spPr>
                <a:xfrm>
                  <a:off x="7488015" y="2901976"/>
                  <a:ext cx="996555" cy="307777"/>
                </a:xfrm>
                <a:prstGeom prst="rect">
                  <a:avLst/>
                </a:prstGeom>
                <a:blipFill>
                  <a:blip r:embed="rId2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0" name="TextBox 579">
                  <a:extLst>
                    <a:ext uri="{FF2B5EF4-FFF2-40B4-BE49-F238E27FC236}">
                      <a16:creationId xmlns:a16="http://schemas.microsoft.com/office/drawing/2014/main" id="{410D2E02-A427-50CE-A35F-20F4FAD14F9C}"/>
                    </a:ext>
                  </a:extLst>
                </p:cNvPr>
                <p:cNvSpPr txBox="1"/>
                <p:nvPr/>
              </p:nvSpPr>
              <p:spPr>
                <a:xfrm>
                  <a:off x="7551687" y="3154886"/>
                  <a:ext cx="797782"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solidFill>
                                  <a:srgbClr val="FFFFFF"/>
                                </a:solidFill>
                                <a:latin typeface="Cambria Math" panose="02040503050406030204" pitchFamily="18" charset="0"/>
                                <a:ea typeface="Cambria Math" panose="02040503050406030204" pitchFamily="18" charset="0"/>
                                <a:cs typeface="Barlow Semi Condensed Light"/>
                                <a:sym typeface="Barlow Semi Condensed Light"/>
                              </a:rPr>
                            </m:ctrlPr>
                          </m:dPr>
                          <m:e>
                            <m:r>
                              <a:rPr lang="en-US" b="0" i="1" smtClean="0">
                                <a:solidFill>
                                  <a:srgbClr val="FFFFFF"/>
                                </a:solidFill>
                                <a:latin typeface="Cambria Math" panose="02040503050406030204" pitchFamily="18" charset="0"/>
                                <a:ea typeface="Cambria Math" panose="02040503050406030204" pitchFamily="18" charset="0"/>
                                <a:cs typeface="Barlow Semi Condensed Light"/>
                                <a:sym typeface="Barlow Semi Condensed Light"/>
                              </a:rPr>
                              <m:t>14,13</m:t>
                            </m:r>
                          </m:e>
                        </m:d>
                      </m:oMath>
                    </m:oMathPara>
                  </a14:m>
                  <a:endParaRPr lang="en-US" dirty="0"/>
                </a:p>
              </p:txBody>
            </p:sp>
          </mc:Choice>
          <mc:Fallback xmlns="">
            <p:sp>
              <p:nvSpPr>
                <p:cNvPr id="580" name="TextBox 579">
                  <a:extLst>
                    <a:ext uri="{FF2B5EF4-FFF2-40B4-BE49-F238E27FC236}">
                      <a16:creationId xmlns:a16="http://schemas.microsoft.com/office/drawing/2014/main" id="{410D2E02-A427-50CE-A35F-20F4FAD14F9C}"/>
                    </a:ext>
                  </a:extLst>
                </p:cNvPr>
                <p:cNvSpPr txBox="1">
                  <a:spLocks noRot="1" noChangeAspect="1" noMove="1" noResize="1" noEditPoints="1" noAdjustHandles="1" noChangeArrowheads="1" noChangeShapeType="1" noTextEdit="1"/>
                </p:cNvSpPr>
                <p:nvPr/>
              </p:nvSpPr>
              <p:spPr>
                <a:xfrm>
                  <a:off x="7551687" y="3154886"/>
                  <a:ext cx="797782" cy="307777"/>
                </a:xfrm>
                <a:prstGeom prst="rect">
                  <a:avLst/>
                </a:prstGeom>
                <a:blipFill>
                  <a:blip r:embed="rId30"/>
                  <a:stretch>
                    <a:fillRect/>
                  </a:stretch>
                </a:blipFill>
              </p:spPr>
              <p:txBody>
                <a:bodyPr/>
                <a:lstStyle/>
                <a:p>
                  <a:r>
                    <a:rPr lang="en-US">
                      <a:noFill/>
                    </a:rPr>
                    <a:t> </a:t>
                  </a:r>
                </a:p>
              </p:txBody>
            </p:sp>
          </mc:Fallback>
        </mc:AlternateContent>
      </p:grpSp>
      <p:sp>
        <p:nvSpPr>
          <p:cNvPr id="586" name="Google Shape;626;p28">
            <a:extLst>
              <a:ext uri="{FF2B5EF4-FFF2-40B4-BE49-F238E27FC236}">
                <a16:creationId xmlns:a16="http://schemas.microsoft.com/office/drawing/2014/main" id="{D2C4979B-73B3-E3C6-5746-CA4E584FFC5D}"/>
              </a:ext>
            </a:extLst>
          </p:cNvPr>
          <p:cNvSpPr txBox="1"/>
          <p:nvPr/>
        </p:nvSpPr>
        <p:spPr>
          <a:xfrm>
            <a:off x="633312" y="3272715"/>
            <a:ext cx="7895400" cy="3179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dirty="0">
                <a:solidFill>
                  <a:srgbClr val="FFFFFF"/>
                </a:solidFill>
                <a:latin typeface="Barlow Semi Condensed Light"/>
                <a:ea typeface="Barlow Semi Condensed Light"/>
                <a:cs typeface="Barlow Semi Condensed Light"/>
                <a:sym typeface="Barlow Semi Condensed Light"/>
              </a:rPr>
              <a:t>In order to do this, we have to construct an equivalence relation that shows that each pair within each group can be seen as equivalent to each other. Doing so justifies them being grouped together. To make this relation, we can’t use subtraction since subtraction might give us a negative number which aren’t defined for the </a:t>
            </a:r>
            <a:r>
              <a:rPr lang="en-US" dirty="0">
                <a:solidFill>
                  <a:schemeClr val="tx2">
                    <a:lumMod val="60000"/>
                    <a:lumOff val="40000"/>
                  </a:schemeClr>
                </a:solidFill>
                <a:latin typeface="Barlow Semi Condensed Light"/>
                <a:ea typeface="Barlow Semi Condensed Light"/>
                <a:cs typeface="Barlow Semi Condensed Light"/>
                <a:sym typeface="Barlow Semi Condensed Light"/>
              </a:rPr>
              <a:t>natural numbers</a:t>
            </a:r>
            <a:r>
              <a:rPr lang="en-US" dirty="0">
                <a:solidFill>
                  <a:srgbClr val="FFFFFF"/>
                </a:solidFill>
                <a:latin typeface="Barlow Semi Condensed Light"/>
                <a:ea typeface="Barlow Semi Condensed Light"/>
                <a:cs typeface="Barlow Semi Condensed Light"/>
                <a:sym typeface="Barlow Semi Condensed Light"/>
              </a:rPr>
              <a:t>, so we will take the first number in one pair and add it to the second number of another pair and if it is equal to the second number of the first pair added with the first number in the other pair then we can see that the both pairs have the same difference between each of their first and second numbers, which shows that in this way they are equivalent.</a:t>
            </a:r>
            <a:endParaRPr dirty="0">
              <a:solidFill>
                <a:srgbClr val="FFFFFF"/>
              </a:solidFill>
              <a:latin typeface="Barlow Semi Condensed Light"/>
              <a:ea typeface="Barlow Semi Condensed Light"/>
              <a:cs typeface="Barlow Semi Condensed Light"/>
              <a:sym typeface="Barlow Semi Condensed Light"/>
            </a:endParaRPr>
          </a:p>
        </p:txBody>
      </p:sp>
    </p:spTree>
    <p:extLst>
      <p:ext uri="{BB962C8B-B14F-4D97-AF65-F5344CB8AC3E}">
        <p14:creationId xmlns:p14="http://schemas.microsoft.com/office/powerpoint/2010/main" val="41689591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5">
            <a:alphaModFix/>
          </a:blip>
          <a:stretch>
            <a:fillRect/>
          </a:stretch>
        </a:blipFill>
        <a:effectLst/>
      </p:bgPr>
    </p:bg>
    <p:spTree>
      <p:nvGrpSpPr>
        <p:cNvPr id="1" name="Shape 624">
          <a:extLst>
            <a:ext uri="{FF2B5EF4-FFF2-40B4-BE49-F238E27FC236}">
              <a16:creationId xmlns:a16="http://schemas.microsoft.com/office/drawing/2014/main" id="{C361744B-46DC-4D19-E95D-439E98939646}"/>
            </a:ext>
          </a:extLst>
        </p:cNvPr>
        <p:cNvGrpSpPr/>
        <p:nvPr/>
      </p:nvGrpSpPr>
      <p:grpSpPr>
        <a:xfrm>
          <a:off x="0" y="0"/>
          <a:ext cx="0" cy="0"/>
          <a:chOff x="0" y="0"/>
          <a:chExt cx="0" cy="0"/>
        </a:xfrm>
      </p:grpSpPr>
      <p:sp>
        <p:nvSpPr>
          <p:cNvPr id="625" name="Google Shape;625;p28">
            <a:extLst>
              <a:ext uri="{FF2B5EF4-FFF2-40B4-BE49-F238E27FC236}">
                <a16:creationId xmlns:a16="http://schemas.microsoft.com/office/drawing/2014/main" id="{5A43B686-1883-A50B-83E1-FB7AF3523F4E}"/>
              </a:ext>
            </a:extLst>
          </p:cNvPr>
          <p:cNvSpPr txBox="1"/>
          <p:nvPr/>
        </p:nvSpPr>
        <p:spPr>
          <a:xfrm>
            <a:off x="710250" y="457200"/>
            <a:ext cx="7723500" cy="40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dirty="0">
                <a:solidFill>
                  <a:srgbClr val="FFFFFF"/>
                </a:solidFill>
                <a:latin typeface="Sue Ellen Francisco"/>
                <a:ea typeface="Sue Ellen Francisco"/>
                <a:cs typeface="Sue Ellen Francisco"/>
                <a:sym typeface="Sue Ellen Francisco"/>
              </a:rPr>
              <a:t>PROVING EQUIVALENCE RELATION.</a:t>
            </a:r>
            <a:endParaRPr sz="2500" dirty="0">
              <a:solidFill>
                <a:srgbClr val="FFFFFF"/>
              </a:solidFill>
              <a:latin typeface="Sue Ellen Francisco"/>
              <a:ea typeface="Sue Ellen Francisco"/>
              <a:cs typeface="Sue Ellen Francisco"/>
              <a:sym typeface="Sue Ellen Francisco"/>
            </a:endParaRPr>
          </a:p>
        </p:txBody>
      </p:sp>
      <mc:AlternateContent xmlns:mc="http://schemas.openxmlformats.org/markup-compatibility/2006" xmlns:a14="http://schemas.microsoft.com/office/drawing/2010/main">
        <mc:Choice Requires="a14">
          <p:sp>
            <p:nvSpPr>
              <p:cNvPr id="626" name="Google Shape;626;p28">
                <a:extLst>
                  <a:ext uri="{FF2B5EF4-FFF2-40B4-BE49-F238E27FC236}">
                    <a16:creationId xmlns:a16="http://schemas.microsoft.com/office/drawing/2014/main" id="{B533957A-3D06-FE95-B7ED-6135A5631FBD}"/>
                  </a:ext>
                </a:extLst>
              </p:cNvPr>
              <p:cNvSpPr txBox="1"/>
              <p:nvPr/>
            </p:nvSpPr>
            <p:spPr>
              <a:xfrm>
                <a:off x="624300" y="734729"/>
                <a:ext cx="7895400" cy="3179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dirty="0">
                    <a:solidFill>
                      <a:srgbClr val="FFFFFF"/>
                    </a:solidFill>
                    <a:latin typeface="Barlow Semi Condensed Light"/>
                    <a:ea typeface="Barlow Semi Condensed Light"/>
                    <a:cs typeface="Barlow Semi Condensed Light"/>
                    <a:sym typeface="Barlow Semi Condensed Light"/>
                  </a:rPr>
                  <a:t>To prove the relation, </a:t>
                </a:r>
                <a14:m>
                  <m:oMath xmlns:m="http://schemas.openxmlformats.org/officeDocument/2006/math">
                    <m:r>
                      <a:rPr lang="en-US" b="0" i="1" smtClean="0">
                        <a:solidFill>
                          <a:srgbClr val="FFFFFF"/>
                        </a:solidFill>
                        <a:latin typeface="Cambria Math" panose="02040503050406030204" pitchFamily="18" charset="0"/>
                        <a:ea typeface="Barlow Semi Condensed Light"/>
                        <a:cs typeface="Barlow Semi Condensed Light"/>
                        <a:sym typeface="Barlow Semi Condensed Light"/>
                      </a:rPr>
                      <m:t>~</m:t>
                    </m:r>
                  </m:oMath>
                </a14:m>
                <a:r>
                  <a:rPr lang="en-US" dirty="0">
                    <a:solidFill>
                      <a:srgbClr val="FFFFFF"/>
                    </a:solidFill>
                    <a:latin typeface="Barlow Semi Condensed Light"/>
                    <a:ea typeface="Barlow Semi Condensed Light"/>
                    <a:cs typeface="Barlow Semi Condensed Light"/>
                    <a:sym typeface="Barlow Semi Condensed Light"/>
                  </a:rPr>
                  <a:t>, is an equivalence relation we have to show three things: the relation is reflexive, symmetric and transitive. As a reminder our relation is defined as</a:t>
                </a:r>
              </a:p>
              <a:p>
                <a:pPr marL="0" lvl="0" indent="0" algn="l" rtl="0">
                  <a:lnSpc>
                    <a:spcPct val="115000"/>
                  </a:lnSpc>
                  <a:spcBef>
                    <a:spcPts val="0"/>
                  </a:spcBef>
                  <a:spcAft>
                    <a:spcPts val="0"/>
                  </a:spcAft>
                  <a:buNone/>
                </a:pPr>
                <a:endParaRPr lang="en-US" dirty="0">
                  <a:solidFill>
                    <a:srgbClr val="FFFFFF"/>
                  </a:solidFill>
                  <a:latin typeface="Barlow Semi Condensed Light"/>
                  <a:ea typeface="Barlow Semi Condensed Light"/>
                  <a:cs typeface="Barlow Semi Condensed Light"/>
                  <a:sym typeface="Barlow Semi Condensed Light"/>
                </a:endParaRPr>
              </a:p>
              <a:p>
                <a:pPr>
                  <a:lnSpc>
                    <a:spcPct val="115000"/>
                  </a:lnSpc>
                </a:pPr>
                <a14:m>
                  <m:oMathPara xmlns:m="http://schemas.openxmlformats.org/officeDocument/2006/math">
                    <m:oMathParaPr>
                      <m:jc m:val="centerGroup"/>
                    </m:oMathParaPr>
                    <m:oMath xmlns:m="http://schemas.openxmlformats.org/officeDocument/2006/math">
                      <m:d>
                        <m:dPr>
                          <m:begChr m:val="⟨"/>
                          <m:endChr m:val="⟩"/>
                          <m:ctrlPr>
                            <a:rPr lang="en-US" b="0" i="1" smtClean="0">
                              <a:solidFill>
                                <a:schemeClr val="accent4"/>
                              </a:solidFill>
                              <a:latin typeface="Cambria Math" panose="02040503050406030204" pitchFamily="18" charset="0"/>
                              <a:cs typeface="Barlow Semi Condensed Light"/>
                              <a:sym typeface="Barlow Semi Condensed Light"/>
                            </a:rPr>
                          </m:ctrlPr>
                        </m:dPr>
                        <m:e>
                          <m:r>
                            <a:rPr lang="en-US" b="0" i="1" smtClean="0">
                              <a:solidFill>
                                <a:schemeClr val="accent4"/>
                              </a:solidFill>
                              <a:latin typeface="Cambria Math" panose="02040503050406030204" pitchFamily="18" charset="0"/>
                              <a:cs typeface="Barlow Semi Condensed Light"/>
                              <a:sym typeface="Barlow Semi Condensed Light"/>
                            </a:rPr>
                            <m:t>𝑎</m:t>
                          </m:r>
                          <m:r>
                            <a:rPr lang="en-US" b="0" i="1" smtClean="0">
                              <a:solidFill>
                                <a:schemeClr val="accent4"/>
                              </a:solidFill>
                              <a:latin typeface="Cambria Math" panose="02040503050406030204" pitchFamily="18" charset="0"/>
                              <a:cs typeface="Barlow Semi Condensed Light"/>
                              <a:sym typeface="Barlow Semi Condensed Light"/>
                            </a:rPr>
                            <m:t>,</m:t>
                          </m:r>
                          <m:r>
                            <a:rPr lang="en-US" b="0" i="1" smtClean="0">
                              <a:solidFill>
                                <a:schemeClr val="accent4"/>
                              </a:solidFill>
                              <a:latin typeface="Cambria Math" panose="02040503050406030204" pitchFamily="18" charset="0"/>
                              <a:cs typeface="Barlow Semi Condensed Light"/>
                              <a:sym typeface="Barlow Semi Condensed Light"/>
                            </a:rPr>
                            <m:t>𝑏</m:t>
                          </m:r>
                        </m:e>
                      </m:d>
                      <m:r>
                        <a:rPr lang="en-US" b="0" i="1" smtClean="0">
                          <a:solidFill>
                            <a:srgbClr val="FFFFFF"/>
                          </a:solidFill>
                          <a:latin typeface="Cambria Math" panose="02040503050406030204" pitchFamily="18" charset="0"/>
                          <a:ea typeface="Barlow Semi Condensed Light"/>
                          <a:cs typeface="Barlow Semi Condensed Light"/>
                          <a:sym typeface="Barlow Semi Condensed Light"/>
                        </a:rPr>
                        <m:t>~</m:t>
                      </m:r>
                      <m:d>
                        <m:dPr>
                          <m:begChr m:val="⟨"/>
                          <m:endChr m:val="⟩"/>
                          <m:ctrlPr>
                            <a:rPr lang="en-US" b="0" i="1" smtClean="0">
                              <a:solidFill>
                                <a:schemeClr val="accent5"/>
                              </a:solidFill>
                              <a:latin typeface="Cambria Math" panose="02040503050406030204" pitchFamily="18" charset="0"/>
                              <a:cs typeface="Barlow Semi Condensed Light"/>
                              <a:sym typeface="Barlow Semi Condensed Light"/>
                            </a:rPr>
                          </m:ctrlPr>
                        </m:dPr>
                        <m:e>
                          <m:r>
                            <a:rPr lang="en-US" b="0" i="1" smtClean="0">
                              <a:solidFill>
                                <a:schemeClr val="accent5"/>
                              </a:solidFill>
                              <a:latin typeface="Cambria Math" panose="02040503050406030204" pitchFamily="18" charset="0"/>
                              <a:cs typeface="Barlow Semi Condensed Light"/>
                              <a:sym typeface="Barlow Semi Condensed Light"/>
                            </a:rPr>
                            <m:t>𝑐</m:t>
                          </m:r>
                          <m:r>
                            <a:rPr lang="en-US" b="0" i="1" smtClean="0">
                              <a:solidFill>
                                <a:schemeClr val="accent5"/>
                              </a:solidFill>
                              <a:latin typeface="Cambria Math" panose="02040503050406030204" pitchFamily="18" charset="0"/>
                              <a:cs typeface="Barlow Semi Condensed Light"/>
                              <a:sym typeface="Barlow Semi Condensed Light"/>
                            </a:rPr>
                            <m:t>,</m:t>
                          </m:r>
                          <m:r>
                            <a:rPr lang="en-US" b="0" i="1" smtClean="0">
                              <a:solidFill>
                                <a:schemeClr val="accent5"/>
                              </a:solidFill>
                              <a:latin typeface="Cambria Math" panose="02040503050406030204" pitchFamily="18" charset="0"/>
                              <a:cs typeface="Barlow Semi Condensed Light"/>
                              <a:sym typeface="Barlow Semi Condensed Light"/>
                            </a:rPr>
                            <m:t>𝑑</m:t>
                          </m:r>
                        </m:e>
                      </m:d>
                      <m:r>
                        <a:rPr lang="en-US" b="0" i="1" smtClean="0">
                          <a:solidFill>
                            <a:srgbClr val="FFFFFF"/>
                          </a:solidFill>
                          <a:latin typeface="Cambria Math" panose="02040503050406030204" pitchFamily="18" charset="0"/>
                          <a:ea typeface="Barlow Semi Condensed Light"/>
                          <a:cs typeface="Barlow Semi Condensed Light"/>
                          <a:sym typeface="Barlow Semi Condensed Light"/>
                        </a:rPr>
                        <m:t> </m:t>
                      </m:r>
                      <m:r>
                        <a:rPr lang="en-US" b="0" i="1" smtClean="0">
                          <a:solidFill>
                            <a:srgbClr val="FFFFFF"/>
                          </a:solidFill>
                          <a:latin typeface="Cambria Math" panose="02040503050406030204" pitchFamily="18" charset="0"/>
                          <a:ea typeface="Barlow Semi Condensed Light"/>
                          <a:cs typeface="Barlow Semi Condensed Light"/>
                          <a:sym typeface="Barlow Semi Condensed Light"/>
                        </a:rPr>
                        <m:t>𝑖𝑓𝑓</m:t>
                      </m:r>
                      <m:r>
                        <a:rPr lang="en-US" b="0" i="1" smtClean="0">
                          <a:solidFill>
                            <a:srgbClr val="FFFFFF"/>
                          </a:solidFill>
                          <a:latin typeface="Cambria Math" panose="02040503050406030204" pitchFamily="18" charset="0"/>
                          <a:ea typeface="Barlow Semi Condensed Light"/>
                          <a:cs typeface="Barlow Semi Condensed Light"/>
                          <a:sym typeface="Barlow Semi Condensed Light"/>
                        </a:rPr>
                        <m:t> </m:t>
                      </m:r>
                      <m:r>
                        <a:rPr lang="en-US" b="0" i="1" smtClean="0">
                          <a:solidFill>
                            <a:schemeClr val="accent4"/>
                          </a:solidFill>
                          <a:latin typeface="Cambria Math" panose="02040503050406030204" pitchFamily="18" charset="0"/>
                          <a:ea typeface="Barlow Semi Condensed Light"/>
                          <a:cs typeface="Barlow Semi Condensed Light"/>
                          <a:sym typeface="Barlow Semi Condensed Light"/>
                        </a:rPr>
                        <m:t>𝑎</m:t>
                      </m:r>
                      <m:r>
                        <a:rPr lang="en-US" b="0" i="1" smtClean="0">
                          <a:solidFill>
                            <a:srgbClr val="FFFFFF"/>
                          </a:solidFill>
                          <a:latin typeface="Cambria Math" panose="02040503050406030204" pitchFamily="18" charset="0"/>
                          <a:ea typeface="Barlow Semi Condensed Light"/>
                          <a:cs typeface="Barlow Semi Condensed Light"/>
                          <a:sym typeface="Barlow Semi Condensed Light"/>
                        </a:rPr>
                        <m:t>+</m:t>
                      </m:r>
                      <m:r>
                        <a:rPr lang="en-US" b="0" i="1" smtClean="0">
                          <a:solidFill>
                            <a:schemeClr val="accent5"/>
                          </a:solidFill>
                          <a:latin typeface="Cambria Math" panose="02040503050406030204" pitchFamily="18" charset="0"/>
                          <a:ea typeface="Barlow Semi Condensed Light"/>
                          <a:cs typeface="Barlow Semi Condensed Light"/>
                          <a:sym typeface="Barlow Semi Condensed Light"/>
                        </a:rPr>
                        <m:t>𝑑</m:t>
                      </m:r>
                      <m:r>
                        <a:rPr lang="en-US" b="0" i="1" smtClean="0">
                          <a:solidFill>
                            <a:srgbClr val="FFFFFF"/>
                          </a:solidFill>
                          <a:latin typeface="Cambria Math" panose="02040503050406030204" pitchFamily="18" charset="0"/>
                          <a:ea typeface="Barlow Semi Condensed Light"/>
                          <a:cs typeface="Barlow Semi Condensed Light"/>
                          <a:sym typeface="Barlow Semi Condensed Light"/>
                        </a:rPr>
                        <m:t>=</m:t>
                      </m:r>
                      <m:r>
                        <a:rPr lang="en-US" b="0" i="1" smtClean="0">
                          <a:solidFill>
                            <a:schemeClr val="accent4"/>
                          </a:solidFill>
                          <a:latin typeface="Cambria Math" panose="02040503050406030204" pitchFamily="18" charset="0"/>
                          <a:ea typeface="Barlow Semi Condensed Light"/>
                          <a:cs typeface="Barlow Semi Condensed Light"/>
                          <a:sym typeface="Barlow Semi Condensed Light"/>
                        </a:rPr>
                        <m:t>𝑏</m:t>
                      </m:r>
                      <m:r>
                        <a:rPr lang="en-US" b="0" i="1" smtClean="0">
                          <a:solidFill>
                            <a:srgbClr val="FFFFFF"/>
                          </a:solidFill>
                          <a:latin typeface="Cambria Math" panose="02040503050406030204" pitchFamily="18" charset="0"/>
                          <a:ea typeface="Barlow Semi Condensed Light"/>
                          <a:cs typeface="Barlow Semi Condensed Light"/>
                          <a:sym typeface="Barlow Semi Condensed Light"/>
                        </a:rPr>
                        <m:t>+</m:t>
                      </m:r>
                      <m:r>
                        <a:rPr lang="en-US" b="0" i="1" smtClean="0">
                          <a:solidFill>
                            <a:schemeClr val="accent5"/>
                          </a:solidFill>
                          <a:latin typeface="Cambria Math" panose="02040503050406030204" pitchFamily="18" charset="0"/>
                          <a:ea typeface="Barlow Semi Condensed Light"/>
                          <a:cs typeface="Barlow Semi Condensed Light"/>
                          <a:sym typeface="Barlow Semi Condensed Light"/>
                        </a:rPr>
                        <m:t>𝑐</m:t>
                      </m:r>
                    </m:oMath>
                  </m:oMathPara>
                </a14:m>
                <a:endParaRPr lang="en-US" dirty="0">
                  <a:solidFill>
                    <a:srgbClr val="FFFFFF"/>
                  </a:solidFill>
                  <a:latin typeface="Barlow Semi Condensed Light"/>
                  <a:ea typeface="Barlow Semi Condensed Light"/>
                  <a:cs typeface="Barlow Semi Condensed Light"/>
                  <a:sym typeface="Barlow Semi Condensed Light"/>
                </a:endParaRPr>
              </a:p>
              <a:p>
                <a:pPr marL="0" lvl="0" indent="0" algn="l" rtl="0">
                  <a:lnSpc>
                    <a:spcPct val="115000"/>
                  </a:lnSpc>
                  <a:spcBef>
                    <a:spcPts val="0"/>
                  </a:spcBef>
                  <a:spcAft>
                    <a:spcPts val="0"/>
                  </a:spcAft>
                  <a:buNone/>
                </a:pPr>
                <a:r>
                  <a:rPr lang="en-US" dirty="0">
                    <a:solidFill>
                      <a:srgbClr val="FFFFFF"/>
                    </a:solidFill>
                    <a:latin typeface="Barlow Semi Condensed Light"/>
                    <a:ea typeface="Barlow Semi Condensed Light"/>
                    <a:cs typeface="Barlow Semi Condensed Light"/>
                    <a:sym typeface="Barlow Semi Condensed Light"/>
                  </a:rPr>
                  <a:t> </a:t>
                </a:r>
              </a:p>
              <a:p>
                <a:pPr lvl="0">
                  <a:lnSpc>
                    <a:spcPct val="115000"/>
                  </a:lnSpc>
                </a:pPr>
                <a:r>
                  <a:rPr lang="en-US" sz="1600" dirty="0">
                    <a:solidFill>
                      <a:schemeClr val="accent1"/>
                    </a:solidFill>
                    <a:latin typeface="Sue Ellen Francisco"/>
                    <a:sym typeface="Barlow Semi Condensed Light"/>
                  </a:rPr>
                  <a:t>REFLEXIVITY: </a:t>
                </a:r>
                <a:r>
                  <a:rPr lang="en-US" dirty="0">
                    <a:solidFill>
                      <a:srgbClr val="FFFFFF"/>
                    </a:solidFill>
                    <a:latin typeface="Barlow Semi Condensed Light"/>
                    <a:ea typeface="Barlow Semi Condensed Light"/>
                    <a:cs typeface="Barlow Semi Condensed Light"/>
                    <a:sym typeface="Barlow Semi Condensed Light"/>
                  </a:rPr>
                  <a:t>Show relation, </a:t>
                </a:r>
                <a14:m>
                  <m:oMath xmlns:m="http://schemas.openxmlformats.org/officeDocument/2006/math">
                    <m:r>
                      <a:rPr lang="en-US">
                        <a:solidFill>
                          <a:srgbClr val="FFFFFF"/>
                        </a:solidFill>
                        <a:latin typeface="Cambria Math" panose="02040503050406030204" pitchFamily="18" charset="0"/>
                        <a:ea typeface="Barlow Semi Condensed Light"/>
                        <a:cs typeface="Barlow Semi Condensed Light"/>
                        <a:sym typeface="Barlow Semi Condensed Light"/>
                      </a:rPr>
                      <m:t>~</m:t>
                    </m:r>
                  </m:oMath>
                </a14:m>
                <a:r>
                  <a:rPr lang="en-US" dirty="0">
                    <a:solidFill>
                      <a:srgbClr val="FFFFFF"/>
                    </a:solidFill>
                    <a:latin typeface="Barlow Semi Condensed Light"/>
                    <a:ea typeface="Barlow Semi Condensed Light"/>
                    <a:cs typeface="Barlow Semi Condensed Light"/>
                    <a:sym typeface="Barlow Semi Condensed Light"/>
                  </a:rPr>
                  <a:t>, holds is true for </a:t>
                </a:r>
                <a14:m>
                  <m:oMath xmlns:m="http://schemas.openxmlformats.org/officeDocument/2006/math">
                    <m:d>
                      <m:dPr>
                        <m:begChr m:val="⟨"/>
                        <m:endChr m:val="⟩"/>
                        <m:ctrlPr>
                          <a:rPr lang="en-US" i="1" smtClean="0">
                            <a:solidFill>
                              <a:schemeClr val="accent4"/>
                            </a:solidFill>
                            <a:latin typeface="Cambria Math" panose="02040503050406030204" pitchFamily="18" charset="0"/>
                            <a:ea typeface="Barlow Semi Condensed Light"/>
                            <a:cs typeface="Barlow Semi Condensed Light"/>
                            <a:sym typeface="Barlow Semi Condensed Light"/>
                          </a:rPr>
                        </m:ctrlPr>
                      </m:dPr>
                      <m:e>
                        <m:r>
                          <a:rPr lang="en-US">
                            <a:solidFill>
                              <a:schemeClr val="accent4"/>
                            </a:solidFill>
                            <a:latin typeface="Cambria Math" panose="02040503050406030204" pitchFamily="18" charset="0"/>
                            <a:ea typeface="Barlow Semi Condensed Light"/>
                            <a:cs typeface="Barlow Semi Condensed Light"/>
                            <a:sym typeface="Barlow Semi Condensed Light"/>
                          </a:rPr>
                          <m:t>𝑎</m:t>
                        </m:r>
                        <m:r>
                          <a:rPr lang="en-US">
                            <a:solidFill>
                              <a:schemeClr val="accent4"/>
                            </a:solidFill>
                            <a:latin typeface="Cambria Math" panose="02040503050406030204" pitchFamily="18" charset="0"/>
                            <a:ea typeface="Barlow Semi Condensed Light"/>
                            <a:cs typeface="Barlow Semi Condensed Light"/>
                            <a:sym typeface="Barlow Semi Condensed Light"/>
                          </a:rPr>
                          <m:t>,</m:t>
                        </m:r>
                        <m:r>
                          <a:rPr lang="en-US">
                            <a:solidFill>
                              <a:schemeClr val="accent4"/>
                            </a:solidFill>
                            <a:latin typeface="Cambria Math" panose="02040503050406030204" pitchFamily="18" charset="0"/>
                            <a:ea typeface="Barlow Semi Condensed Light"/>
                            <a:cs typeface="Barlow Semi Condensed Light"/>
                            <a:sym typeface="Barlow Semi Condensed Light"/>
                          </a:rPr>
                          <m:t>𝑏</m:t>
                        </m:r>
                      </m:e>
                    </m:d>
                    <m:r>
                      <a:rPr lang="en-US">
                        <a:solidFill>
                          <a:srgbClr val="FFFFFF"/>
                        </a:solidFill>
                        <a:latin typeface="Cambria Math" panose="02040503050406030204" pitchFamily="18" charset="0"/>
                        <a:ea typeface="Barlow Semi Condensed Light"/>
                        <a:cs typeface="Barlow Semi Condensed Light"/>
                        <a:sym typeface="Barlow Semi Condensed Light"/>
                      </a:rPr>
                      <m:t>~</m:t>
                    </m:r>
                    <m:d>
                      <m:dPr>
                        <m:begChr m:val="⟨"/>
                        <m:endChr m:val="⟩"/>
                        <m:ctrlPr>
                          <a:rPr lang="en-US" i="1" smtClean="0">
                            <a:solidFill>
                              <a:schemeClr val="accent4"/>
                            </a:solidFill>
                            <a:latin typeface="Cambria Math" panose="02040503050406030204" pitchFamily="18" charset="0"/>
                            <a:ea typeface="Barlow Semi Condensed Light"/>
                            <a:cs typeface="Barlow Semi Condensed Light"/>
                            <a:sym typeface="Barlow Semi Condensed Light"/>
                          </a:rPr>
                        </m:ctrlPr>
                      </m:dPr>
                      <m:e>
                        <m:r>
                          <a:rPr lang="en-US">
                            <a:solidFill>
                              <a:schemeClr val="accent4"/>
                            </a:solidFill>
                            <a:latin typeface="Cambria Math" panose="02040503050406030204" pitchFamily="18" charset="0"/>
                            <a:ea typeface="Barlow Semi Condensed Light"/>
                            <a:cs typeface="Barlow Semi Condensed Light"/>
                            <a:sym typeface="Barlow Semi Condensed Light"/>
                          </a:rPr>
                          <m:t>𝑎</m:t>
                        </m:r>
                        <m:r>
                          <a:rPr lang="en-US">
                            <a:solidFill>
                              <a:schemeClr val="accent4"/>
                            </a:solidFill>
                            <a:latin typeface="Cambria Math" panose="02040503050406030204" pitchFamily="18" charset="0"/>
                            <a:ea typeface="Barlow Semi Condensed Light"/>
                            <a:cs typeface="Barlow Semi Condensed Light"/>
                            <a:sym typeface="Barlow Semi Condensed Light"/>
                          </a:rPr>
                          <m:t>,</m:t>
                        </m:r>
                        <m:r>
                          <a:rPr lang="en-US">
                            <a:solidFill>
                              <a:schemeClr val="accent4"/>
                            </a:solidFill>
                            <a:latin typeface="Cambria Math" panose="02040503050406030204" pitchFamily="18" charset="0"/>
                            <a:ea typeface="Barlow Semi Condensed Light"/>
                            <a:cs typeface="Barlow Semi Condensed Light"/>
                            <a:sym typeface="Barlow Semi Condensed Light"/>
                          </a:rPr>
                          <m:t>𝑏</m:t>
                        </m:r>
                      </m:e>
                    </m:d>
                  </m:oMath>
                </a14:m>
                <a:r>
                  <a:rPr lang="en-US" dirty="0">
                    <a:solidFill>
                      <a:srgbClr val="FFFFFF"/>
                    </a:solidFill>
                    <a:latin typeface="Barlow Semi Condensed Light"/>
                    <a:ea typeface="Barlow Semi Condensed Light"/>
                    <a:cs typeface="Barlow Semi Condensed Light"/>
                    <a:sym typeface="Barlow Semi Condensed Light"/>
                  </a:rPr>
                  <a:t>.</a:t>
                </a:r>
              </a:p>
              <a:p>
                <a:pPr lvl="0">
                  <a:lnSpc>
                    <a:spcPct val="115000"/>
                  </a:lnSpc>
                </a:pPr>
                <a:endParaRPr lang="en-US" dirty="0">
                  <a:solidFill>
                    <a:srgbClr val="FFFFFF"/>
                  </a:solidFill>
                  <a:latin typeface="Barlow Semi Condensed Light"/>
                  <a:ea typeface="Barlow Semi Condensed Light"/>
                  <a:cs typeface="Barlow Semi Condensed Light"/>
                  <a:sym typeface="Barlow Semi Condensed Light"/>
                </a:endParaRPr>
              </a:p>
              <a:p>
                <a:pPr lvl="0">
                  <a:lnSpc>
                    <a:spcPct val="115000"/>
                  </a:lnSpc>
                </a:pPr>
                <a:r>
                  <a:rPr lang="en-US" dirty="0">
                    <a:solidFill>
                      <a:srgbClr val="FFFFFF"/>
                    </a:solidFill>
                    <a:latin typeface="Barlow Semi Condensed Light"/>
                    <a:ea typeface="Barlow Semi Condensed Light"/>
                    <a:cs typeface="Barlow Semi Condensed Light"/>
                    <a:sym typeface="Barlow Semi Condensed Light"/>
                  </a:rPr>
                  <a:t>Under the definition of the relation: since </a:t>
                </a:r>
                <a14:m>
                  <m:oMath xmlns:m="http://schemas.openxmlformats.org/officeDocument/2006/math">
                    <m:d>
                      <m:dPr>
                        <m:begChr m:val="⟨"/>
                        <m:endChr m:val="⟩"/>
                        <m:ctrlPr>
                          <a:rPr lang="en-US" i="1" smtClean="0">
                            <a:solidFill>
                              <a:schemeClr val="accent4"/>
                            </a:solidFill>
                            <a:latin typeface="Cambria Math" panose="02040503050406030204" pitchFamily="18" charset="0"/>
                            <a:ea typeface="Barlow Semi Condensed Light"/>
                            <a:cs typeface="Barlow Semi Condensed Light"/>
                            <a:sym typeface="Barlow Semi Condensed Light"/>
                          </a:rPr>
                        </m:ctrlPr>
                      </m:dPr>
                      <m:e>
                        <m:r>
                          <a:rPr lang="en-US">
                            <a:solidFill>
                              <a:schemeClr val="accent4"/>
                            </a:solidFill>
                            <a:latin typeface="Cambria Math" panose="02040503050406030204" pitchFamily="18" charset="0"/>
                            <a:ea typeface="Barlow Semi Condensed Light"/>
                            <a:cs typeface="Barlow Semi Condensed Light"/>
                            <a:sym typeface="Barlow Semi Condensed Light"/>
                          </a:rPr>
                          <m:t>𝑎</m:t>
                        </m:r>
                        <m:r>
                          <a:rPr lang="en-US">
                            <a:solidFill>
                              <a:schemeClr val="accent4"/>
                            </a:solidFill>
                            <a:latin typeface="Cambria Math" panose="02040503050406030204" pitchFamily="18" charset="0"/>
                            <a:ea typeface="Barlow Semi Condensed Light"/>
                            <a:cs typeface="Barlow Semi Condensed Light"/>
                            <a:sym typeface="Barlow Semi Condensed Light"/>
                          </a:rPr>
                          <m:t>,</m:t>
                        </m:r>
                        <m:r>
                          <a:rPr lang="en-US">
                            <a:solidFill>
                              <a:schemeClr val="accent4"/>
                            </a:solidFill>
                            <a:latin typeface="Cambria Math" panose="02040503050406030204" pitchFamily="18" charset="0"/>
                            <a:ea typeface="Barlow Semi Condensed Light"/>
                            <a:cs typeface="Barlow Semi Condensed Light"/>
                            <a:sym typeface="Barlow Semi Condensed Light"/>
                          </a:rPr>
                          <m:t>𝑏</m:t>
                        </m:r>
                      </m:e>
                    </m:d>
                    <m:r>
                      <a:rPr lang="en-US">
                        <a:solidFill>
                          <a:srgbClr val="FFFFFF"/>
                        </a:solidFill>
                        <a:latin typeface="Cambria Math" panose="02040503050406030204" pitchFamily="18" charset="0"/>
                        <a:ea typeface="Barlow Semi Condensed Light"/>
                        <a:cs typeface="Barlow Semi Condensed Light"/>
                        <a:sym typeface="Barlow Semi Condensed Light"/>
                      </a:rPr>
                      <m:t>~</m:t>
                    </m:r>
                    <m:d>
                      <m:dPr>
                        <m:begChr m:val="⟨"/>
                        <m:endChr m:val="⟩"/>
                        <m:ctrlPr>
                          <a:rPr lang="en-US" i="1" smtClean="0">
                            <a:solidFill>
                              <a:schemeClr val="accent4"/>
                            </a:solidFill>
                            <a:latin typeface="Cambria Math" panose="02040503050406030204" pitchFamily="18" charset="0"/>
                            <a:ea typeface="Barlow Semi Condensed Light"/>
                            <a:cs typeface="Barlow Semi Condensed Light"/>
                            <a:sym typeface="Barlow Semi Condensed Light"/>
                          </a:rPr>
                        </m:ctrlPr>
                      </m:dPr>
                      <m:e>
                        <m:r>
                          <a:rPr lang="en-US">
                            <a:solidFill>
                              <a:schemeClr val="accent4"/>
                            </a:solidFill>
                            <a:latin typeface="Cambria Math" panose="02040503050406030204" pitchFamily="18" charset="0"/>
                            <a:ea typeface="Barlow Semi Condensed Light"/>
                            <a:cs typeface="Barlow Semi Condensed Light"/>
                            <a:sym typeface="Barlow Semi Condensed Light"/>
                          </a:rPr>
                          <m:t>𝑎</m:t>
                        </m:r>
                        <m:r>
                          <a:rPr lang="en-US">
                            <a:solidFill>
                              <a:schemeClr val="accent4"/>
                            </a:solidFill>
                            <a:latin typeface="Cambria Math" panose="02040503050406030204" pitchFamily="18" charset="0"/>
                            <a:ea typeface="Barlow Semi Condensed Light"/>
                            <a:cs typeface="Barlow Semi Condensed Light"/>
                            <a:sym typeface="Barlow Semi Condensed Light"/>
                          </a:rPr>
                          <m:t>,</m:t>
                        </m:r>
                        <m:r>
                          <a:rPr lang="en-US">
                            <a:solidFill>
                              <a:schemeClr val="accent4"/>
                            </a:solidFill>
                            <a:latin typeface="Cambria Math" panose="02040503050406030204" pitchFamily="18" charset="0"/>
                            <a:ea typeface="Barlow Semi Condensed Light"/>
                            <a:cs typeface="Barlow Semi Condensed Light"/>
                            <a:sym typeface="Barlow Semi Condensed Light"/>
                          </a:rPr>
                          <m:t>𝑏</m:t>
                        </m:r>
                      </m:e>
                    </m:d>
                  </m:oMath>
                </a14:m>
                <a:r>
                  <a:rPr lang="en-US" dirty="0">
                    <a:solidFill>
                      <a:srgbClr val="FFFFFF"/>
                    </a:solidFill>
                    <a:latin typeface="Barlow Semi Condensed Light"/>
                    <a:ea typeface="Barlow Semi Condensed Light"/>
                    <a:cs typeface="Barlow Semi Condensed Light"/>
                    <a:sym typeface="Barlow Semi Condensed Light"/>
                  </a:rPr>
                  <a:t>, then </a:t>
                </a:r>
                <a14:m>
                  <m:oMath xmlns:m="http://schemas.openxmlformats.org/officeDocument/2006/math">
                    <m:r>
                      <a:rPr lang="en-US" b="0" i="1" smtClean="0">
                        <a:solidFill>
                          <a:schemeClr val="accent4"/>
                        </a:solidFill>
                        <a:latin typeface="Cambria Math" panose="02040503050406030204" pitchFamily="18" charset="0"/>
                        <a:ea typeface="Barlow Semi Condensed Light"/>
                        <a:cs typeface="Barlow Semi Condensed Light"/>
                        <a:sym typeface="Barlow Semi Condensed Light"/>
                      </a:rPr>
                      <m:t>𝑎</m:t>
                    </m:r>
                    <m:r>
                      <a:rPr lang="en-US" b="0" i="1" smtClean="0">
                        <a:solidFill>
                          <a:srgbClr val="FFFFFF"/>
                        </a:solidFill>
                        <a:latin typeface="Cambria Math" panose="02040503050406030204" pitchFamily="18" charset="0"/>
                        <a:ea typeface="Barlow Semi Condensed Light"/>
                        <a:cs typeface="Barlow Semi Condensed Light"/>
                        <a:sym typeface="Barlow Semi Condensed Light"/>
                      </a:rPr>
                      <m:t>+</m:t>
                    </m:r>
                    <m:r>
                      <a:rPr lang="en-US" b="0" i="1" smtClean="0">
                        <a:solidFill>
                          <a:schemeClr val="accent4"/>
                        </a:solidFill>
                        <a:latin typeface="Cambria Math" panose="02040503050406030204" pitchFamily="18" charset="0"/>
                        <a:ea typeface="Barlow Semi Condensed Light"/>
                        <a:cs typeface="Barlow Semi Condensed Light"/>
                        <a:sym typeface="Barlow Semi Condensed Light"/>
                      </a:rPr>
                      <m:t>𝑏</m:t>
                    </m:r>
                    <m:r>
                      <a:rPr lang="en-US" b="0" i="0" smtClean="0">
                        <a:solidFill>
                          <a:srgbClr val="FFFFFF"/>
                        </a:solidFill>
                        <a:latin typeface="Cambria Math" panose="02040503050406030204" pitchFamily="18" charset="0"/>
                        <a:ea typeface="Barlow Semi Condensed Light"/>
                        <a:cs typeface="Barlow Semi Condensed Light"/>
                        <a:sym typeface="Barlow Semi Condensed Light"/>
                      </a:rPr>
                      <m:t>=</m:t>
                    </m:r>
                    <m:r>
                      <a:rPr lang="en-US" b="0" i="1" smtClean="0">
                        <a:solidFill>
                          <a:schemeClr val="accent4"/>
                        </a:solidFill>
                        <a:latin typeface="Cambria Math" panose="02040503050406030204" pitchFamily="18" charset="0"/>
                        <a:ea typeface="Barlow Semi Condensed Light"/>
                        <a:cs typeface="Barlow Semi Condensed Light"/>
                        <a:sym typeface="Barlow Semi Condensed Light"/>
                      </a:rPr>
                      <m:t>𝑏</m:t>
                    </m:r>
                    <m:r>
                      <a:rPr lang="en-US" b="0" i="1" smtClean="0">
                        <a:solidFill>
                          <a:srgbClr val="FFFFFF"/>
                        </a:solidFill>
                        <a:latin typeface="Cambria Math" panose="02040503050406030204" pitchFamily="18" charset="0"/>
                        <a:ea typeface="Barlow Semi Condensed Light"/>
                        <a:cs typeface="Barlow Semi Condensed Light"/>
                        <a:sym typeface="Barlow Semi Condensed Light"/>
                      </a:rPr>
                      <m:t>+</m:t>
                    </m:r>
                    <m:r>
                      <a:rPr lang="en-US" b="0" i="1" smtClean="0">
                        <a:solidFill>
                          <a:schemeClr val="accent4"/>
                        </a:solidFill>
                        <a:latin typeface="Cambria Math" panose="02040503050406030204" pitchFamily="18" charset="0"/>
                        <a:ea typeface="Barlow Semi Condensed Light"/>
                        <a:cs typeface="Barlow Semi Condensed Light"/>
                        <a:sym typeface="Barlow Semi Condensed Light"/>
                      </a:rPr>
                      <m:t>𝑎</m:t>
                    </m:r>
                  </m:oMath>
                </a14:m>
                <a:r>
                  <a:rPr lang="en-US" dirty="0">
                    <a:solidFill>
                      <a:srgbClr val="FFFFFF"/>
                    </a:solidFill>
                    <a:latin typeface="Barlow Semi Condensed Light"/>
                    <a:ea typeface="Barlow Semi Condensed Light"/>
                    <a:cs typeface="Barlow Semi Condensed Light"/>
                    <a:sym typeface="Barlow Semi Condensed Light"/>
                  </a:rPr>
                  <a:t>. By commutative property of equality: </a:t>
                </a:r>
              </a:p>
              <a:p>
                <a:pPr lvl="0">
                  <a:lnSpc>
                    <a:spcPct val="115000"/>
                  </a:lnSpc>
                </a:pPr>
                <a14:m>
                  <m:oMath xmlns:m="http://schemas.openxmlformats.org/officeDocument/2006/math">
                    <m:r>
                      <a:rPr lang="en-US" b="0" i="1" smtClean="0">
                        <a:solidFill>
                          <a:schemeClr val="accent4"/>
                        </a:solidFill>
                        <a:latin typeface="Cambria Math" panose="02040503050406030204" pitchFamily="18" charset="0"/>
                        <a:ea typeface="Barlow Semi Condensed Light"/>
                        <a:cs typeface="Barlow Semi Condensed Light"/>
                        <a:sym typeface="Barlow Semi Condensed Light"/>
                      </a:rPr>
                      <m:t>𝑎</m:t>
                    </m:r>
                    <m:r>
                      <a:rPr lang="en-US" b="0" i="1" smtClean="0">
                        <a:solidFill>
                          <a:srgbClr val="FFFFFF"/>
                        </a:solidFill>
                        <a:latin typeface="Cambria Math" panose="02040503050406030204" pitchFamily="18" charset="0"/>
                        <a:ea typeface="Barlow Semi Condensed Light"/>
                        <a:cs typeface="Barlow Semi Condensed Light"/>
                        <a:sym typeface="Barlow Semi Condensed Light"/>
                      </a:rPr>
                      <m:t>+</m:t>
                    </m:r>
                    <m:r>
                      <a:rPr lang="en-US" b="0" i="1" smtClean="0">
                        <a:solidFill>
                          <a:schemeClr val="accent4"/>
                        </a:solidFill>
                        <a:latin typeface="Cambria Math" panose="02040503050406030204" pitchFamily="18" charset="0"/>
                        <a:ea typeface="Barlow Semi Condensed Light"/>
                        <a:cs typeface="Barlow Semi Condensed Light"/>
                        <a:sym typeface="Barlow Semi Condensed Light"/>
                      </a:rPr>
                      <m:t>𝑏</m:t>
                    </m:r>
                    <m:r>
                      <a:rPr lang="en-US" b="0" i="1" smtClean="0">
                        <a:solidFill>
                          <a:srgbClr val="FFFFFF"/>
                        </a:solidFill>
                        <a:latin typeface="Cambria Math" panose="02040503050406030204" pitchFamily="18" charset="0"/>
                        <a:ea typeface="Barlow Semi Condensed Light"/>
                        <a:cs typeface="Barlow Semi Condensed Light"/>
                        <a:sym typeface="Barlow Semi Condensed Light"/>
                      </a:rPr>
                      <m:t>=</m:t>
                    </m:r>
                    <m:r>
                      <a:rPr lang="en-US" b="0" i="1" smtClean="0">
                        <a:solidFill>
                          <a:schemeClr val="accent4"/>
                        </a:solidFill>
                        <a:latin typeface="Cambria Math" panose="02040503050406030204" pitchFamily="18" charset="0"/>
                        <a:ea typeface="Barlow Semi Condensed Light"/>
                        <a:cs typeface="Barlow Semi Condensed Light"/>
                        <a:sym typeface="Barlow Semi Condensed Light"/>
                      </a:rPr>
                      <m:t>𝑎</m:t>
                    </m:r>
                    <m:r>
                      <a:rPr lang="en-US" b="0" i="1" smtClean="0">
                        <a:solidFill>
                          <a:srgbClr val="FFFFFF"/>
                        </a:solidFill>
                        <a:latin typeface="Cambria Math" panose="02040503050406030204" pitchFamily="18" charset="0"/>
                        <a:ea typeface="Barlow Semi Condensed Light"/>
                        <a:cs typeface="Barlow Semi Condensed Light"/>
                        <a:sym typeface="Barlow Semi Condensed Light"/>
                      </a:rPr>
                      <m:t>+</m:t>
                    </m:r>
                    <m:r>
                      <a:rPr lang="en-US" b="0" i="1" smtClean="0">
                        <a:solidFill>
                          <a:schemeClr val="accent4"/>
                        </a:solidFill>
                        <a:latin typeface="Cambria Math" panose="02040503050406030204" pitchFamily="18" charset="0"/>
                        <a:ea typeface="Barlow Semi Condensed Light"/>
                        <a:cs typeface="Barlow Semi Condensed Light"/>
                        <a:sym typeface="Barlow Semi Condensed Light"/>
                      </a:rPr>
                      <m:t>𝑏</m:t>
                    </m:r>
                  </m:oMath>
                </a14:m>
                <a:r>
                  <a:rPr lang="en-US" dirty="0">
                    <a:solidFill>
                      <a:srgbClr val="FFFFFF"/>
                    </a:solidFill>
                    <a:latin typeface="Barlow Semi Condensed Light"/>
                    <a:ea typeface="Barlow Semi Condensed Light"/>
                    <a:cs typeface="Barlow Semi Condensed Light"/>
                    <a:sym typeface="Barlow Semi Condensed Light"/>
                  </a:rPr>
                  <a:t>. This shows reflexivity.</a:t>
                </a:r>
              </a:p>
              <a:p>
                <a:pPr>
                  <a:lnSpc>
                    <a:spcPct val="115000"/>
                  </a:lnSpc>
                  <a:spcBef>
                    <a:spcPts val="1600"/>
                  </a:spcBef>
                  <a:spcAft>
                    <a:spcPts val="1600"/>
                  </a:spcAft>
                </a:pPr>
                <a:r>
                  <a:rPr lang="en-US" sz="1600" dirty="0">
                    <a:solidFill>
                      <a:schemeClr val="accent1"/>
                    </a:solidFill>
                    <a:latin typeface="Sue Ellen Francisco"/>
                    <a:sym typeface="Barlow Semi Condensed Light"/>
                  </a:rPr>
                  <a:t>SYMMETRY: </a:t>
                </a:r>
                <a:r>
                  <a:rPr lang="en-US" dirty="0">
                    <a:solidFill>
                      <a:srgbClr val="FFFFFF"/>
                    </a:solidFill>
                    <a:latin typeface="Barlow Semi Condensed Light"/>
                    <a:ea typeface="Barlow Semi Condensed Light"/>
                    <a:cs typeface="Barlow Semi Condensed Light"/>
                    <a:sym typeface="Barlow Semi Condensed Light"/>
                  </a:rPr>
                  <a:t>Show under relation, </a:t>
                </a:r>
                <a14:m>
                  <m:oMath xmlns:m="http://schemas.openxmlformats.org/officeDocument/2006/math">
                    <m:r>
                      <a:rPr lang="en-US">
                        <a:solidFill>
                          <a:srgbClr val="FFFFFF"/>
                        </a:solidFill>
                        <a:latin typeface="Cambria Math" panose="02040503050406030204" pitchFamily="18" charset="0"/>
                        <a:ea typeface="Barlow Semi Condensed Light"/>
                        <a:cs typeface="Barlow Semi Condensed Light"/>
                        <a:sym typeface="Barlow Semi Condensed Light"/>
                      </a:rPr>
                      <m:t>~</m:t>
                    </m:r>
                  </m:oMath>
                </a14:m>
                <a:r>
                  <a:rPr lang="en-US" dirty="0">
                    <a:solidFill>
                      <a:srgbClr val="FFFFFF"/>
                    </a:solidFill>
                    <a:latin typeface="Barlow Semi Condensed Light"/>
                    <a:ea typeface="Barlow Semi Condensed Light"/>
                    <a:cs typeface="Barlow Semi Condensed Light"/>
                    <a:sym typeface="Barlow Semi Condensed Light"/>
                  </a:rPr>
                  <a:t>, if </a:t>
                </a:r>
                <a14:m>
                  <m:oMath xmlns:m="http://schemas.openxmlformats.org/officeDocument/2006/math">
                    <m:d>
                      <m:dPr>
                        <m:begChr m:val="⟨"/>
                        <m:endChr m:val="⟩"/>
                        <m:ctrlPr>
                          <a:rPr lang="en-US" i="1" smtClean="0">
                            <a:solidFill>
                              <a:schemeClr val="accent4"/>
                            </a:solidFill>
                            <a:latin typeface="Cambria Math" panose="02040503050406030204" pitchFamily="18" charset="0"/>
                            <a:ea typeface="Barlow Semi Condensed Light"/>
                            <a:cs typeface="Barlow Semi Condensed Light"/>
                            <a:sym typeface="Barlow Semi Condensed Light"/>
                          </a:rPr>
                        </m:ctrlPr>
                      </m:dPr>
                      <m:e>
                        <m:r>
                          <a:rPr lang="en-US">
                            <a:solidFill>
                              <a:schemeClr val="accent4"/>
                            </a:solidFill>
                            <a:latin typeface="Cambria Math" panose="02040503050406030204" pitchFamily="18" charset="0"/>
                            <a:ea typeface="Barlow Semi Condensed Light"/>
                            <a:cs typeface="Barlow Semi Condensed Light"/>
                            <a:sym typeface="Barlow Semi Condensed Light"/>
                          </a:rPr>
                          <m:t>𝑎</m:t>
                        </m:r>
                        <m:r>
                          <a:rPr lang="en-US">
                            <a:solidFill>
                              <a:schemeClr val="accent4"/>
                            </a:solidFill>
                            <a:latin typeface="Cambria Math" panose="02040503050406030204" pitchFamily="18" charset="0"/>
                            <a:ea typeface="Barlow Semi Condensed Light"/>
                            <a:cs typeface="Barlow Semi Condensed Light"/>
                            <a:sym typeface="Barlow Semi Condensed Light"/>
                          </a:rPr>
                          <m:t>,</m:t>
                        </m:r>
                        <m:r>
                          <a:rPr lang="en-US">
                            <a:solidFill>
                              <a:schemeClr val="accent4"/>
                            </a:solidFill>
                            <a:latin typeface="Cambria Math" panose="02040503050406030204" pitchFamily="18" charset="0"/>
                            <a:ea typeface="Barlow Semi Condensed Light"/>
                            <a:cs typeface="Barlow Semi Condensed Light"/>
                            <a:sym typeface="Barlow Semi Condensed Light"/>
                          </a:rPr>
                          <m:t>𝑏</m:t>
                        </m:r>
                      </m:e>
                    </m:d>
                    <m:r>
                      <a:rPr lang="en-US">
                        <a:solidFill>
                          <a:srgbClr val="FFFFFF"/>
                        </a:solidFill>
                        <a:latin typeface="Cambria Math" panose="02040503050406030204" pitchFamily="18" charset="0"/>
                        <a:ea typeface="Barlow Semi Condensed Light"/>
                        <a:cs typeface="Barlow Semi Condensed Light"/>
                        <a:sym typeface="Barlow Semi Condensed Light"/>
                      </a:rPr>
                      <m:t>~</m:t>
                    </m:r>
                    <m:d>
                      <m:dPr>
                        <m:begChr m:val="⟨"/>
                        <m:endChr m:val="⟩"/>
                        <m:ctrlPr>
                          <a:rPr lang="en-US" i="1" smtClean="0">
                            <a:solidFill>
                              <a:schemeClr val="accent5"/>
                            </a:solidFill>
                            <a:latin typeface="Cambria Math" panose="02040503050406030204" pitchFamily="18" charset="0"/>
                            <a:ea typeface="Barlow Semi Condensed Light"/>
                            <a:cs typeface="Barlow Semi Condensed Light"/>
                            <a:sym typeface="Barlow Semi Condensed Light"/>
                          </a:rPr>
                        </m:ctrlPr>
                      </m:dPr>
                      <m:e>
                        <m:r>
                          <m:rPr>
                            <m:sty m:val="p"/>
                          </m:rPr>
                          <a:rPr lang="en-US" b="0" i="0" smtClean="0">
                            <a:solidFill>
                              <a:schemeClr val="accent5"/>
                            </a:solidFill>
                            <a:latin typeface="Cambria Math" panose="02040503050406030204" pitchFamily="18" charset="0"/>
                            <a:ea typeface="Barlow Semi Condensed Light"/>
                            <a:cs typeface="Barlow Semi Condensed Light"/>
                            <a:sym typeface="Barlow Semi Condensed Light"/>
                          </a:rPr>
                          <m:t>c</m:t>
                        </m:r>
                        <m:r>
                          <a:rPr lang="en-US">
                            <a:solidFill>
                              <a:schemeClr val="accent5"/>
                            </a:solidFill>
                            <a:latin typeface="Cambria Math" panose="02040503050406030204" pitchFamily="18" charset="0"/>
                            <a:ea typeface="Barlow Semi Condensed Light"/>
                            <a:cs typeface="Barlow Semi Condensed Light"/>
                            <a:sym typeface="Barlow Semi Condensed Light"/>
                          </a:rPr>
                          <m:t>,</m:t>
                        </m:r>
                        <m:r>
                          <a:rPr lang="en-US" b="0" i="1" smtClean="0">
                            <a:solidFill>
                              <a:schemeClr val="accent5"/>
                            </a:solidFill>
                            <a:latin typeface="Cambria Math" panose="02040503050406030204" pitchFamily="18" charset="0"/>
                            <a:ea typeface="Barlow Semi Condensed Light"/>
                            <a:cs typeface="Barlow Semi Condensed Light"/>
                            <a:sym typeface="Barlow Semi Condensed Light"/>
                          </a:rPr>
                          <m:t>𝑑</m:t>
                        </m:r>
                      </m:e>
                    </m:d>
                  </m:oMath>
                </a14:m>
                <a:r>
                  <a:rPr lang="en-US" dirty="0">
                    <a:solidFill>
                      <a:srgbClr val="FFFFFF"/>
                    </a:solidFill>
                    <a:latin typeface="Barlow Semi Condensed Light"/>
                    <a:ea typeface="Barlow Semi Condensed Light"/>
                    <a:cs typeface="Barlow Semi Condensed Light"/>
                    <a:sym typeface="Barlow Semi Condensed Light"/>
                  </a:rPr>
                  <a:t>, then </a:t>
                </a:r>
                <a14:m>
                  <m:oMath xmlns:m="http://schemas.openxmlformats.org/officeDocument/2006/math">
                    <m:d>
                      <m:dPr>
                        <m:begChr m:val="⟨"/>
                        <m:endChr m:val="⟩"/>
                        <m:ctrlPr>
                          <a:rPr lang="en-US" i="1" smtClean="0">
                            <a:solidFill>
                              <a:schemeClr val="accent5"/>
                            </a:solidFill>
                            <a:latin typeface="Cambria Math" panose="02040503050406030204" pitchFamily="18" charset="0"/>
                            <a:ea typeface="Barlow Semi Condensed Light"/>
                            <a:cs typeface="Barlow Semi Condensed Light"/>
                            <a:sym typeface="Barlow Semi Condensed Light"/>
                          </a:rPr>
                        </m:ctrlPr>
                      </m:dPr>
                      <m:e>
                        <m:r>
                          <m:rPr>
                            <m:sty m:val="p"/>
                          </m:rPr>
                          <a:rPr lang="en-US" b="0" i="0" smtClean="0">
                            <a:solidFill>
                              <a:schemeClr val="accent5"/>
                            </a:solidFill>
                            <a:latin typeface="Cambria Math" panose="02040503050406030204" pitchFamily="18" charset="0"/>
                            <a:ea typeface="Barlow Semi Condensed Light"/>
                            <a:cs typeface="Barlow Semi Condensed Light"/>
                            <a:sym typeface="Barlow Semi Condensed Light"/>
                          </a:rPr>
                          <m:t>c</m:t>
                        </m:r>
                        <m:r>
                          <a:rPr lang="en-US">
                            <a:solidFill>
                              <a:schemeClr val="accent5"/>
                            </a:solidFill>
                            <a:latin typeface="Cambria Math" panose="02040503050406030204" pitchFamily="18" charset="0"/>
                            <a:ea typeface="Barlow Semi Condensed Light"/>
                            <a:cs typeface="Barlow Semi Condensed Light"/>
                            <a:sym typeface="Barlow Semi Condensed Light"/>
                          </a:rPr>
                          <m:t>,</m:t>
                        </m:r>
                        <m:r>
                          <a:rPr lang="en-US" b="0" i="1" smtClean="0">
                            <a:solidFill>
                              <a:schemeClr val="accent5"/>
                            </a:solidFill>
                            <a:latin typeface="Cambria Math" panose="02040503050406030204" pitchFamily="18" charset="0"/>
                            <a:ea typeface="Barlow Semi Condensed Light"/>
                            <a:cs typeface="Barlow Semi Condensed Light"/>
                            <a:sym typeface="Barlow Semi Condensed Light"/>
                          </a:rPr>
                          <m:t>𝑑</m:t>
                        </m:r>
                      </m:e>
                    </m:d>
                    <m:r>
                      <a:rPr lang="en-US">
                        <a:solidFill>
                          <a:srgbClr val="FFFFFF"/>
                        </a:solidFill>
                        <a:latin typeface="Cambria Math" panose="02040503050406030204" pitchFamily="18" charset="0"/>
                        <a:ea typeface="Barlow Semi Condensed Light"/>
                        <a:cs typeface="Barlow Semi Condensed Light"/>
                        <a:sym typeface="Barlow Semi Condensed Light"/>
                      </a:rPr>
                      <m:t>~</m:t>
                    </m:r>
                    <m:d>
                      <m:dPr>
                        <m:begChr m:val="⟨"/>
                        <m:endChr m:val="⟩"/>
                        <m:ctrlPr>
                          <a:rPr lang="en-US" i="1" smtClean="0">
                            <a:solidFill>
                              <a:schemeClr val="accent4"/>
                            </a:solidFill>
                            <a:latin typeface="Cambria Math" panose="02040503050406030204" pitchFamily="18" charset="0"/>
                            <a:ea typeface="Barlow Semi Condensed Light"/>
                            <a:cs typeface="Barlow Semi Condensed Light"/>
                            <a:sym typeface="Barlow Semi Condensed Light"/>
                          </a:rPr>
                        </m:ctrlPr>
                      </m:dPr>
                      <m:e>
                        <m:r>
                          <m:rPr>
                            <m:sty m:val="p"/>
                          </m:rPr>
                          <a:rPr lang="en-US" b="0" i="0" smtClean="0">
                            <a:solidFill>
                              <a:schemeClr val="accent4"/>
                            </a:solidFill>
                            <a:latin typeface="Cambria Math" panose="02040503050406030204" pitchFamily="18" charset="0"/>
                            <a:ea typeface="Barlow Semi Condensed Light"/>
                            <a:cs typeface="Barlow Semi Condensed Light"/>
                            <a:sym typeface="Barlow Semi Condensed Light"/>
                          </a:rPr>
                          <m:t>a</m:t>
                        </m:r>
                        <m:r>
                          <a:rPr lang="en-US">
                            <a:solidFill>
                              <a:schemeClr val="accent4"/>
                            </a:solidFill>
                            <a:latin typeface="Cambria Math" panose="02040503050406030204" pitchFamily="18" charset="0"/>
                            <a:ea typeface="Barlow Semi Condensed Light"/>
                            <a:cs typeface="Barlow Semi Condensed Light"/>
                            <a:sym typeface="Barlow Semi Condensed Light"/>
                          </a:rPr>
                          <m:t>,</m:t>
                        </m:r>
                        <m:r>
                          <a:rPr lang="en-US" b="0" i="1" smtClean="0">
                            <a:solidFill>
                              <a:schemeClr val="accent4"/>
                            </a:solidFill>
                            <a:latin typeface="Cambria Math" panose="02040503050406030204" pitchFamily="18" charset="0"/>
                            <a:ea typeface="Barlow Semi Condensed Light"/>
                            <a:cs typeface="Barlow Semi Condensed Light"/>
                            <a:sym typeface="Barlow Semi Condensed Light"/>
                          </a:rPr>
                          <m:t>𝑏</m:t>
                        </m:r>
                      </m:e>
                    </m:d>
                  </m:oMath>
                </a14:m>
                <a:r>
                  <a:rPr lang="en-US" dirty="0">
                    <a:solidFill>
                      <a:srgbClr val="FFFFFF"/>
                    </a:solidFill>
                    <a:latin typeface="Barlow Semi Condensed Light"/>
                    <a:ea typeface="Barlow Semi Condensed Light"/>
                    <a:cs typeface="Barlow Semi Condensed Light"/>
                    <a:sym typeface="Barlow Semi Condensed Light"/>
                  </a:rPr>
                  <a:t>.</a:t>
                </a:r>
              </a:p>
              <a:p>
                <a:pPr>
                  <a:lnSpc>
                    <a:spcPct val="115000"/>
                  </a:lnSpc>
                  <a:spcBef>
                    <a:spcPts val="1600"/>
                  </a:spcBef>
                  <a:spcAft>
                    <a:spcPts val="1600"/>
                  </a:spcAft>
                </a:pPr>
                <a:r>
                  <a:rPr lang="en-US" dirty="0">
                    <a:solidFill>
                      <a:srgbClr val="FFFFFF"/>
                    </a:solidFill>
                    <a:latin typeface="Barlow Semi Condensed Light"/>
                    <a:ea typeface="Barlow Semi Condensed Light"/>
                    <a:cs typeface="Barlow Semi Condensed Light"/>
                    <a:sym typeface="Barlow Semi Condensed Light"/>
                  </a:rPr>
                  <a:t>Under the definition of the relation: since </a:t>
                </a:r>
                <a14:m>
                  <m:oMath xmlns:m="http://schemas.openxmlformats.org/officeDocument/2006/math">
                    <m:d>
                      <m:dPr>
                        <m:begChr m:val="⟨"/>
                        <m:endChr m:val="⟩"/>
                        <m:ctrlPr>
                          <a:rPr lang="en-US" i="1" smtClean="0">
                            <a:solidFill>
                              <a:schemeClr val="accent4"/>
                            </a:solidFill>
                            <a:latin typeface="Cambria Math" panose="02040503050406030204" pitchFamily="18" charset="0"/>
                            <a:ea typeface="Barlow Semi Condensed Light"/>
                            <a:cs typeface="Barlow Semi Condensed Light"/>
                            <a:sym typeface="Barlow Semi Condensed Light"/>
                          </a:rPr>
                        </m:ctrlPr>
                      </m:dPr>
                      <m:e>
                        <m:r>
                          <a:rPr lang="en-US">
                            <a:solidFill>
                              <a:schemeClr val="accent4"/>
                            </a:solidFill>
                            <a:latin typeface="Cambria Math" panose="02040503050406030204" pitchFamily="18" charset="0"/>
                            <a:ea typeface="Barlow Semi Condensed Light"/>
                            <a:cs typeface="Barlow Semi Condensed Light"/>
                            <a:sym typeface="Barlow Semi Condensed Light"/>
                          </a:rPr>
                          <m:t>𝑎</m:t>
                        </m:r>
                        <m:r>
                          <a:rPr lang="en-US">
                            <a:solidFill>
                              <a:schemeClr val="accent4"/>
                            </a:solidFill>
                            <a:latin typeface="Cambria Math" panose="02040503050406030204" pitchFamily="18" charset="0"/>
                            <a:ea typeface="Barlow Semi Condensed Light"/>
                            <a:cs typeface="Barlow Semi Condensed Light"/>
                            <a:sym typeface="Barlow Semi Condensed Light"/>
                          </a:rPr>
                          <m:t>,</m:t>
                        </m:r>
                        <m:r>
                          <a:rPr lang="en-US">
                            <a:solidFill>
                              <a:schemeClr val="accent4"/>
                            </a:solidFill>
                            <a:latin typeface="Cambria Math" panose="02040503050406030204" pitchFamily="18" charset="0"/>
                            <a:ea typeface="Barlow Semi Condensed Light"/>
                            <a:cs typeface="Barlow Semi Condensed Light"/>
                            <a:sym typeface="Barlow Semi Condensed Light"/>
                          </a:rPr>
                          <m:t>𝑏</m:t>
                        </m:r>
                      </m:e>
                    </m:d>
                    <m:r>
                      <a:rPr lang="en-US">
                        <a:solidFill>
                          <a:srgbClr val="FFFFFF"/>
                        </a:solidFill>
                        <a:latin typeface="Cambria Math" panose="02040503050406030204" pitchFamily="18" charset="0"/>
                        <a:ea typeface="Barlow Semi Condensed Light"/>
                        <a:cs typeface="Barlow Semi Condensed Light"/>
                        <a:sym typeface="Barlow Semi Condensed Light"/>
                      </a:rPr>
                      <m:t>~</m:t>
                    </m:r>
                    <m:d>
                      <m:dPr>
                        <m:begChr m:val="⟨"/>
                        <m:endChr m:val="⟩"/>
                        <m:ctrlPr>
                          <a:rPr lang="en-US" i="1" smtClean="0">
                            <a:solidFill>
                              <a:schemeClr val="accent5"/>
                            </a:solidFill>
                            <a:latin typeface="Cambria Math" panose="02040503050406030204" pitchFamily="18" charset="0"/>
                            <a:ea typeface="Barlow Semi Condensed Light"/>
                            <a:cs typeface="Barlow Semi Condensed Light"/>
                            <a:sym typeface="Barlow Semi Condensed Light"/>
                          </a:rPr>
                        </m:ctrlPr>
                      </m:dPr>
                      <m:e>
                        <m:r>
                          <m:rPr>
                            <m:sty m:val="p"/>
                          </m:rPr>
                          <a:rPr lang="en-US" b="0" i="0" smtClean="0">
                            <a:solidFill>
                              <a:schemeClr val="accent5"/>
                            </a:solidFill>
                            <a:latin typeface="Cambria Math" panose="02040503050406030204" pitchFamily="18" charset="0"/>
                            <a:ea typeface="Barlow Semi Condensed Light"/>
                            <a:cs typeface="Barlow Semi Condensed Light"/>
                            <a:sym typeface="Barlow Semi Condensed Light"/>
                          </a:rPr>
                          <m:t>c</m:t>
                        </m:r>
                        <m:r>
                          <a:rPr lang="en-US">
                            <a:solidFill>
                              <a:schemeClr val="accent5"/>
                            </a:solidFill>
                            <a:latin typeface="Cambria Math" panose="02040503050406030204" pitchFamily="18" charset="0"/>
                            <a:ea typeface="Barlow Semi Condensed Light"/>
                            <a:cs typeface="Barlow Semi Condensed Light"/>
                            <a:sym typeface="Barlow Semi Condensed Light"/>
                          </a:rPr>
                          <m:t>,</m:t>
                        </m:r>
                        <m:r>
                          <a:rPr lang="en-US" b="0" i="1" smtClean="0">
                            <a:solidFill>
                              <a:schemeClr val="accent5"/>
                            </a:solidFill>
                            <a:latin typeface="Cambria Math" panose="02040503050406030204" pitchFamily="18" charset="0"/>
                            <a:ea typeface="Barlow Semi Condensed Light"/>
                            <a:cs typeface="Barlow Semi Condensed Light"/>
                            <a:sym typeface="Barlow Semi Condensed Light"/>
                          </a:rPr>
                          <m:t>𝑑</m:t>
                        </m:r>
                      </m:e>
                    </m:d>
                  </m:oMath>
                </a14:m>
                <a:r>
                  <a:rPr lang="en-US" dirty="0">
                    <a:solidFill>
                      <a:srgbClr val="FFFFFF"/>
                    </a:solidFill>
                    <a:latin typeface="Barlow Semi Condensed Light"/>
                    <a:ea typeface="Barlow Semi Condensed Light"/>
                    <a:cs typeface="Barlow Semi Condensed Light"/>
                    <a:sym typeface="Barlow Semi Condensed Light"/>
                  </a:rPr>
                  <a:t>, then </a:t>
                </a:r>
                <a14:m>
                  <m:oMath xmlns:m="http://schemas.openxmlformats.org/officeDocument/2006/math">
                    <m:r>
                      <a:rPr lang="en-US" b="0" i="1" smtClean="0">
                        <a:solidFill>
                          <a:schemeClr val="accent4"/>
                        </a:solidFill>
                        <a:latin typeface="Cambria Math" panose="02040503050406030204" pitchFamily="18" charset="0"/>
                        <a:ea typeface="Barlow Semi Condensed Light"/>
                        <a:cs typeface="Barlow Semi Condensed Light"/>
                        <a:sym typeface="Barlow Semi Condensed Light"/>
                      </a:rPr>
                      <m:t>𝑎</m:t>
                    </m:r>
                    <m:r>
                      <a:rPr lang="en-US" b="0" i="1" smtClean="0">
                        <a:solidFill>
                          <a:srgbClr val="FFFFFF"/>
                        </a:solidFill>
                        <a:latin typeface="Cambria Math" panose="02040503050406030204" pitchFamily="18" charset="0"/>
                        <a:ea typeface="Barlow Semi Condensed Light"/>
                        <a:cs typeface="Barlow Semi Condensed Light"/>
                        <a:sym typeface="Barlow Semi Condensed Light"/>
                      </a:rPr>
                      <m:t>+</m:t>
                    </m:r>
                    <m:r>
                      <m:rPr>
                        <m:sty m:val="p"/>
                      </m:rPr>
                      <a:rPr lang="en-US" b="0" i="0" smtClean="0">
                        <a:solidFill>
                          <a:schemeClr val="accent5"/>
                        </a:solidFill>
                        <a:latin typeface="Cambria Math" panose="02040503050406030204" pitchFamily="18" charset="0"/>
                        <a:ea typeface="Barlow Semi Condensed Light"/>
                        <a:cs typeface="Barlow Semi Condensed Light"/>
                        <a:sym typeface="Barlow Semi Condensed Light"/>
                      </a:rPr>
                      <m:t>d</m:t>
                    </m:r>
                    <m:r>
                      <a:rPr lang="en-US" b="0" i="0" smtClean="0">
                        <a:solidFill>
                          <a:srgbClr val="FFFFFF"/>
                        </a:solidFill>
                        <a:latin typeface="Cambria Math" panose="02040503050406030204" pitchFamily="18" charset="0"/>
                        <a:ea typeface="Barlow Semi Condensed Light"/>
                        <a:cs typeface="Barlow Semi Condensed Light"/>
                        <a:sym typeface="Barlow Semi Condensed Light"/>
                      </a:rPr>
                      <m:t>=</m:t>
                    </m:r>
                    <m:r>
                      <a:rPr lang="en-US" b="0" i="1" smtClean="0">
                        <a:solidFill>
                          <a:schemeClr val="accent4"/>
                        </a:solidFill>
                        <a:latin typeface="Cambria Math" panose="02040503050406030204" pitchFamily="18" charset="0"/>
                        <a:ea typeface="Barlow Semi Condensed Light"/>
                        <a:cs typeface="Barlow Semi Condensed Light"/>
                        <a:sym typeface="Barlow Semi Condensed Light"/>
                      </a:rPr>
                      <m:t>𝑏</m:t>
                    </m:r>
                    <m:r>
                      <a:rPr lang="en-US" b="0" i="1" smtClean="0">
                        <a:solidFill>
                          <a:srgbClr val="FFFFFF"/>
                        </a:solidFill>
                        <a:latin typeface="Cambria Math" panose="02040503050406030204" pitchFamily="18" charset="0"/>
                        <a:ea typeface="Barlow Semi Condensed Light"/>
                        <a:cs typeface="Barlow Semi Condensed Light"/>
                        <a:sym typeface="Barlow Semi Condensed Light"/>
                      </a:rPr>
                      <m:t>+</m:t>
                    </m:r>
                    <m:r>
                      <a:rPr lang="en-US" b="0" i="1" smtClean="0">
                        <a:solidFill>
                          <a:schemeClr val="accent5"/>
                        </a:solidFill>
                        <a:latin typeface="Cambria Math" panose="02040503050406030204" pitchFamily="18" charset="0"/>
                        <a:ea typeface="Barlow Semi Condensed Light"/>
                        <a:cs typeface="Barlow Semi Condensed Light"/>
                        <a:sym typeface="Barlow Semi Condensed Light"/>
                      </a:rPr>
                      <m:t>𝑐</m:t>
                    </m:r>
                  </m:oMath>
                </a14:m>
                <a:r>
                  <a:rPr lang="en-US" dirty="0">
                    <a:solidFill>
                      <a:srgbClr val="FFFFFF"/>
                    </a:solidFill>
                    <a:latin typeface="Barlow Semi Condensed Light"/>
                    <a:ea typeface="Barlow Semi Condensed Light"/>
                    <a:cs typeface="Barlow Semi Condensed Light"/>
                    <a:sym typeface="Barlow Semi Condensed Light"/>
                  </a:rPr>
                  <a:t>. By symmetric property of equality: </a:t>
                </a:r>
                <a:r>
                  <a:rPr lang="en-US" i="1" dirty="0">
                    <a:solidFill>
                      <a:srgbClr val="FFFFFF"/>
                    </a:solidFill>
                    <a:latin typeface="Cambria Math" panose="02040503050406030204" pitchFamily="18" charset="0"/>
                    <a:ea typeface="Barlow Semi Condensed Light"/>
                    <a:cs typeface="Barlow Semi Condensed Light"/>
                    <a:sym typeface="Barlow Semi Condensed Light"/>
                  </a:rPr>
                  <a:t>   </a:t>
                </a:r>
                <a14:m>
                  <m:oMath xmlns:m="http://schemas.openxmlformats.org/officeDocument/2006/math">
                    <m:r>
                      <a:rPr lang="en-US" b="0" i="1" smtClean="0">
                        <a:solidFill>
                          <a:schemeClr val="accent4"/>
                        </a:solidFill>
                        <a:latin typeface="Cambria Math" panose="02040503050406030204" pitchFamily="18" charset="0"/>
                        <a:ea typeface="Barlow Semi Condensed Light"/>
                        <a:cs typeface="Barlow Semi Condensed Light"/>
                        <a:sym typeface="Barlow Semi Condensed Light"/>
                      </a:rPr>
                      <m:t>𝑏</m:t>
                    </m:r>
                    <m:r>
                      <a:rPr lang="en-US" i="1">
                        <a:solidFill>
                          <a:srgbClr val="FFFFFF"/>
                        </a:solidFill>
                        <a:latin typeface="Cambria Math" panose="02040503050406030204" pitchFamily="18" charset="0"/>
                        <a:ea typeface="Barlow Semi Condensed Light"/>
                        <a:cs typeface="Barlow Semi Condensed Light"/>
                        <a:sym typeface="Barlow Semi Condensed Light"/>
                      </a:rPr>
                      <m:t>+</m:t>
                    </m:r>
                    <m:r>
                      <a:rPr lang="en-US" b="0" i="1" smtClean="0">
                        <a:solidFill>
                          <a:schemeClr val="accent5"/>
                        </a:solidFill>
                        <a:latin typeface="Cambria Math" panose="02040503050406030204" pitchFamily="18" charset="0"/>
                        <a:ea typeface="Barlow Semi Condensed Light"/>
                        <a:cs typeface="Barlow Semi Condensed Light"/>
                        <a:sym typeface="Barlow Semi Condensed Light"/>
                      </a:rPr>
                      <m:t>𝑐</m:t>
                    </m:r>
                    <m:r>
                      <a:rPr lang="en-US" i="1">
                        <a:solidFill>
                          <a:srgbClr val="FFFFFF"/>
                        </a:solidFill>
                        <a:latin typeface="Cambria Math" panose="02040503050406030204" pitchFamily="18" charset="0"/>
                        <a:ea typeface="Barlow Semi Condensed Light"/>
                        <a:cs typeface="Barlow Semi Condensed Light"/>
                        <a:sym typeface="Barlow Semi Condensed Light"/>
                      </a:rPr>
                      <m:t>=</m:t>
                    </m:r>
                    <m:r>
                      <a:rPr lang="en-US" b="0" i="1" smtClean="0">
                        <a:solidFill>
                          <a:schemeClr val="accent4"/>
                        </a:solidFill>
                        <a:latin typeface="Cambria Math" panose="02040503050406030204" pitchFamily="18" charset="0"/>
                        <a:ea typeface="Barlow Semi Condensed Light"/>
                        <a:cs typeface="Barlow Semi Condensed Light"/>
                        <a:sym typeface="Barlow Semi Condensed Light"/>
                      </a:rPr>
                      <m:t>𝑎</m:t>
                    </m:r>
                    <m:r>
                      <a:rPr lang="en-US" i="1">
                        <a:solidFill>
                          <a:srgbClr val="FFFFFF"/>
                        </a:solidFill>
                        <a:latin typeface="Cambria Math" panose="02040503050406030204" pitchFamily="18" charset="0"/>
                        <a:ea typeface="Barlow Semi Condensed Light"/>
                        <a:cs typeface="Barlow Semi Condensed Light"/>
                        <a:sym typeface="Barlow Semi Condensed Light"/>
                      </a:rPr>
                      <m:t>+</m:t>
                    </m:r>
                    <m:r>
                      <a:rPr lang="en-US" b="0" i="1" smtClean="0">
                        <a:solidFill>
                          <a:schemeClr val="accent5"/>
                        </a:solidFill>
                        <a:latin typeface="Cambria Math" panose="02040503050406030204" pitchFamily="18" charset="0"/>
                        <a:ea typeface="Barlow Semi Condensed Light"/>
                        <a:cs typeface="Barlow Semi Condensed Light"/>
                        <a:sym typeface="Barlow Semi Condensed Light"/>
                      </a:rPr>
                      <m:t>𝑑</m:t>
                    </m:r>
                  </m:oMath>
                </a14:m>
                <a:r>
                  <a:rPr lang="en-US" dirty="0">
                    <a:solidFill>
                      <a:srgbClr val="FFFFFF"/>
                    </a:solidFill>
                    <a:latin typeface="Barlow Semi Condensed Light"/>
                    <a:ea typeface="Barlow Semi Condensed Light"/>
                    <a:cs typeface="Barlow Semi Condensed Light"/>
                    <a:sym typeface="Barlow Semi Condensed Light"/>
                  </a:rPr>
                  <a:t>. By commutative property: </a:t>
                </a:r>
                <a14:m>
                  <m:oMath xmlns:m="http://schemas.openxmlformats.org/officeDocument/2006/math">
                    <m:r>
                      <a:rPr lang="en-US" b="0" i="1" dirty="0" smtClean="0">
                        <a:solidFill>
                          <a:schemeClr val="accent5"/>
                        </a:solidFill>
                        <a:latin typeface="Cambria Math" panose="02040503050406030204" pitchFamily="18" charset="0"/>
                        <a:ea typeface="Barlow Semi Condensed Light"/>
                        <a:cs typeface="Barlow Semi Condensed Light"/>
                        <a:sym typeface="Barlow Semi Condensed Light"/>
                      </a:rPr>
                      <m:t>𝑐</m:t>
                    </m:r>
                    <m:r>
                      <a:rPr lang="en-US" b="0" i="1" dirty="0" smtClean="0">
                        <a:solidFill>
                          <a:srgbClr val="FFFFFF"/>
                        </a:solidFill>
                        <a:latin typeface="Cambria Math" panose="02040503050406030204" pitchFamily="18" charset="0"/>
                        <a:ea typeface="Barlow Semi Condensed Light"/>
                        <a:cs typeface="Barlow Semi Condensed Light"/>
                        <a:sym typeface="Barlow Semi Condensed Light"/>
                      </a:rPr>
                      <m:t>+</m:t>
                    </m:r>
                    <m:r>
                      <a:rPr lang="en-US" i="1" smtClean="0">
                        <a:solidFill>
                          <a:schemeClr val="accent4"/>
                        </a:solidFill>
                        <a:latin typeface="Cambria Math" panose="02040503050406030204" pitchFamily="18" charset="0"/>
                        <a:ea typeface="Barlow Semi Condensed Light"/>
                        <a:cs typeface="Barlow Semi Condensed Light"/>
                        <a:sym typeface="Barlow Semi Condensed Light"/>
                      </a:rPr>
                      <m:t>𝑏</m:t>
                    </m:r>
                    <m:r>
                      <a:rPr lang="en-US" i="1">
                        <a:solidFill>
                          <a:srgbClr val="FFFFFF"/>
                        </a:solidFill>
                        <a:latin typeface="Cambria Math" panose="02040503050406030204" pitchFamily="18" charset="0"/>
                        <a:ea typeface="Barlow Semi Condensed Light"/>
                        <a:cs typeface="Barlow Semi Condensed Light"/>
                        <a:sym typeface="Barlow Semi Condensed Light"/>
                      </a:rPr>
                      <m:t>=</m:t>
                    </m:r>
                    <m:r>
                      <a:rPr lang="en-US" b="0" i="1" smtClean="0">
                        <a:solidFill>
                          <a:schemeClr val="accent5"/>
                        </a:solidFill>
                        <a:latin typeface="Cambria Math" panose="02040503050406030204" pitchFamily="18" charset="0"/>
                        <a:ea typeface="Barlow Semi Condensed Light"/>
                        <a:cs typeface="Barlow Semi Condensed Light"/>
                        <a:sym typeface="Barlow Semi Condensed Light"/>
                      </a:rPr>
                      <m:t>𝑑</m:t>
                    </m:r>
                    <m:r>
                      <a:rPr lang="en-US" i="1">
                        <a:solidFill>
                          <a:srgbClr val="FFFFFF"/>
                        </a:solidFill>
                        <a:latin typeface="Cambria Math" panose="02040503050406030204" pitchFamily="18" charset="0"/>
                        <a:ea typeface="Barlow Semi Condensed Light"/>
                        <a:cs typeface="Barlow Semi Condensed Light"/>
                        <a:sym typeface="Barlow Semi Condensed Light"/>
                      </a:rPr>
                      <m:t>+</m:t>
                    </m:r>
                    <m:r>
                      <a:rPr lang="en-US" b="0" i="1" smtClean="0">
                        <a:solidFill>
                          <a:schemeClr val="accent4"/>
                        </a:solidFill>
                        <a:latin typeface="Cambria Math" panose="02040503050406030204" pitchFamily="18" charset="0"/>
                        <a:ea typeface="Barlow Semi Condensed Light"/>
                        <a:cs typeface="Barlow Semi Condensed Light"/>
                        <a:sym typeface="Barlow Semi Condensed Light"/>
                      </a:rPr>
                      <m:t>𝑎</m:t>
                    </m:r>
                  </m:oMath>
                </a14:m>
                <a:r>
                  <a:rPr lang="en-US" dirty="0">
                    <a:solidFill>
                      <a:srgbClr val="FFFFFF"/>
                    </a:solidFill>
                    <a:latin typeface="Barlow Semi Condensed Light"/>
                    <a:ea typeface="Barlow Semi Condensed Light"/>
                    <a:cs typeface="Barlow Semi Condensed Light"/>
                    <a:sym typeface="Barlow Semi Condensed Light"/>
                  </a:rPr>
                  <a:t>. By definition of our relation </a:t>
                </a:r>
                <a14:m>
                  <m:oMath xmlns:m="http://schemas.openxmlformats.org/officeDocument/2006/math">
                    <m:d>
                      <m:dPr>
                        <m:begChr m:val="⟨"/>
                        <m:endChr m:val="⟩"/>
                        <m:ctrlPr>
                          <a:rPr lang="en-US" i="1" smtClean="0">
                            <a:solidFill>
                              <a:schemeClr val="accent5"/>
                            </a:solidFill>
                            <a:latin typeface="Cambria Math" panose="02040503050406030204" pitchFamily="18" charset="0"/>
                            <a:ea typeface="Barlow Semi Condensed Light"/>
                            <a:cs typeface="Barlow Semi Condensed Light"/>
                            <a:sym typeface="Barlow Semi Condensed Light"/>
                          </a:rPr>
                        </m:ctrlPr>
                      </m:dPr>
                      <m:e>
                        <m:r>
                          <m:rPr>
                            <m:sty m:val="p"/>
                          </m:rPr>
                          <a:rPr lang="en-US">
                            <a:solidFill>
                              <a:schemeClr val="accent5"/>
                            </a:solidFill>
                            <a:latin typeface="Cambria Math" panose="02040503050406030204" pitchFamily="18" charset="0"/>
                            <a:ea typeface="Barlow Semi Condensed Light"/>
                            <a:cs typeface="Barlow Semi Condensed Light"/>
                            <a:sym typeface="Barlow Semi Condensed Light"/>
                          </a:rPr>
                          <m:t>c</m:t>
                        </m:r>
                        <m:r>
                          <a:rPr lang="en-US">
                            <a:solidFill>
                              <a:schemeClr val="accent5"/>
                            </a:solidFill>
                            <a:latin typeface="Cambria Math" panose="02040503050406030204" pitchFamily="18" charset="0"/>
                            <a:ea typeface="Barlow Semi Condensed Light"/>
                            <a:cs typeface="Barlow Semi Condensed Light"/>
                            <a:sym typeface="Barlow Semi Condensed Light"/>
                          </a:rPr>
                          <m:t>,</m:t>
                        </m:r>
                        <m:r>
                          <a:rPr lang="en-US" i="1">
                            <a:solidFill>
                              <a:schemeClr val="accent5"/>
                            </a:solidFill>
                            <a:latin typeface="Cambria Math" panose="02040503050406030204" pitchFamily="18" charset="0"/>
                            <a:ea typeface="Barlow Semi Condensed Light"/>
                            <a:cs typeface="Barlow Semi Condensed Light"/>
                            <a:sym typeface="Barlow Semi Condensed Light"/>
                          </a:rPr>
                          <m:t>𝑑</m:t>
                        </m:r>
                      </m:e>
                    </m:d>
                    <m:r>
                      <a:rPr lang="en-US">
                        <a:solidFill>
                          <a:srgbClr val="FFFFFF"/>
                        </a:solidFill>
                        <a:latin typeface="Cambria Math" panose="02040503050406030204" pitchFamily="18" charset="0"/>
                        <a:ea typeface="Barlow Semi Condensed Light"/>
                        <a:cs typeface="Barlow Semi Condensed Light"/>
                        <a:sym typeface="Barlow Semi Condensed Light"/>
                      </a:rPr>
                      <m:t>~</m:t>
                    </m:r>
                    <m:d>
                      <m:dPr>
                        <m:begChr m:val="⟨"/>
                        <m:endChr m:val="⟩"/>
                        <m:ctrlPr>
                          <a:rPr lang="en-US" i="1" smtClean="0">
                            <a:solidFill>
                              <a:schemeClr val="accent4"/>
                            </a:solidFill>
                            <a:latin typeface="Cambria Math" panose="02040503050406030204" pitchFamily="18" charset="0"/>
                            <a:ea typeface="Barlow Semi Condensed Light"/>
                            <a:cs typeface="Barlow Semi Condensed Light"/>
                            <a:sym typeface="Barlow Semi Condensed Light"/>
                          </a:rPr>
                        </m:ctrlPr>
                      </m:dPr>
                      <m:e>
                        <m:r>
                          <m:rPr>
                            <m:sty m:val="p"/>
                          </m:rPr>
                          <a:rPr lang="en-US">
                            <a:solidFill>
                              <a:schemeClr val="accent4"/>
                            </a:solidFill>
                            <a:latin typeface="Cambria Math" panose="02040503050406030204" pitchFamily="18" charset="0"/>
                            <a:ea typeface="Barlow Semi Condensed Light"/>
                            <a:cs typeface="Barlow Semi Condensed Light"/>
                            <a:sym typeface="Barlow Semi Condensed Light"/>
                          </a:rPr>
                          <m:t>a</m:t>
                        </m:r>
                        <m:r>
                          <a:rPr lang="en-US">
                            <a:solidFill>
                              <a:schemeClr val="accent4"/>
                            </a:solidFill>
                            <a:latin typeface="Cambria Math" panose="02040503050406030204" pitchFamily="18" charset="0"/>
                            <a:ea typeface="Barlow Semi Condensed Light"/>
                            <a:cs typeface="Barlow Semi Condensed Light"/>
                            <a:sym typeface="Barlow Semi Condensed Light"/>
                          </a:rPr>
                          <m:t>,</m:t>
                        </m:r>
                        <m:r>
                          <a:rPr lang="en-US" i="1">
                            <a:solidFill>
                              <a:schemeClr val="accent4"/>
                            </a:solidFill>
                            <a:latin typeface="Cambria Math" panose="02040503050406030204" pitchFamily="18" charset="0"/>
                            <a:ea typeface="Barlow Semi Condensed Light"/>
                            <a:cs typeface="Barlow Semi Condensed Light"/>
                            <a:sym typeface="Barlow Semi Condensed Light"/>
                          </a:rPr>
                          <m:t>𝑏</m:t>
                        </m:r>
                      </m:e>
                    </m:d>
                  </m:oMath>
                </a14:m>
                <a:r>
                  <a:rPr lang="en-US" dirty="0">
                    <a:solidFill>
                      <a:srgbClr val="FFFFFF"/>
                    </a:solidFill>
                    <a:latin typeface="Barlow Semi Condensed Light"/>
                    <a:ea typeface="Barlow Semi Condensed Light"/>
                    <a:cs typeface="Barlow Semi Condensed Light"/>
                    <a:sym typeface="Barlow Semi Condensed Light"/>
                  </a:rPr>
                  <a:t>. This shows the relation is symmetric. </a:t>
                </a:r>
              </a:p>
              <a:p>
                <a:pPr marL="0" lvl="0" indent="0" algn="l" rtl="0">
                  <a:lnSpc>
                    <a:spcPct val="115000"/>
                  </a:lnSpc>
                  <a:spcBef>
                    <a:spcPts val="1600"/>
                  </a:spcBef>
                  <a:spcAft>
                    <a:spcPts val="1600"/>
                  </a:spcAft>
                  <a:buNone/>
                </a:pPr>
                <a:endParaRPr dirty="0">
                  <a:solidFill>
                    <a:srgbClr val="FFFFFF"/>
                  </a:solidFill>
                  <a:latin typeface="Barlow Semi Condensed Light"/>
                  <a:ea typeface="Barlow Semi Condensed Light"/>
                  <a:cs typeface="Barlow Semi Condensed Light"/>
                  <a:sym typeface="Barlow Semi Condensed Light"/>
                </a:endParaRPr>
              </a:p>
            </p:txBody>
          </p:sp>
        </mc:Choice>
        <mc:Fallback xmlns="">
          <p:sp>
            <p:nvSpPr>
              <p:cNvPr id="626" name="Google Shape;626;p28">
                <a:extLst>
                  <a:ext uri="{FF2B5EF4-FFF2-40B4-BE49-F238E27FC236}">
                    <a16:creationId xmlns:a16="http://schemas.microsoft.com/office/drawing/2014/main" id="{B533957A-3D06-FE95-B7ED-6135A5631FBD}"/>
                  </a:ext>
                </a:extLst>
              </p:cNvPr>
              <p:cNvSpPr txBox="1">
                <a:spLocks noRot="1" noChangeAspect="1" noMove="1" noResize="1" noEditPoints="1" noAdjustHandles="1" noChangeArrowheads="1" noChangeShapeType="1" noTextEdit="1"/>
              </p:cNvSpPr>
              <p:nvPr/>
            </p:nvSpPr>
            <p:spPr>
              <a:xfrm>
                <a:off x="624300" y="734729"/>
                <a:ext cx="7895400" cy="3179400"/>
              </a:xfrm>
              <a:prstGeom prst="rect">
                <a:avLst/>
              </a:prstGeom>
              <a:blipFill>
                <a:blip r:embed="rId6"/>
                <a:stretch>
                  <a:fillRect l="-321" b="-34661"/>
                </a:stretch>
              </a:blipFill>
              <a:ln>
                <a:noFill/>
              </a:ln>
            </p:spPr>
            <p:txBody>
              <a:bodyPr/>
              <a:lstStyle/>
              <a:p>
                <a:r>
                  <a:rPr lang="en-US">
                    <a:noFill/>
                  </a:rPr>
                  <a:t> </a:t>
                </a:r>
              </a:p>
            </p:txBody>
          </p:sp>
        </mc:Fallback>
      </mc:AlternateContent>
      <mc:AlternateContent xmlns:mc="http://schemas.openxmlformats.org/markup-compatibility/2006" xmlns:p14="http://schemas.microsoft.com/office/powerpoint/2010/main" xmlns:iact="http://schemas.microsoft.com/office/powerpoint/2014/inkAction">
        <mc:Choice Requires="p14 iact">
          <p:contentPart p14:bwMode="auto" r:id="rId7">
            <p14:nvContentPartPr>
              <p14:cNvPr id="39" name="Ink 38">
                <a:extLst>
                  <a:ext uri="{FF2B5EF4-FFF2-40B4-BE49-F238E27FC236}">
                    <a16:creationId xmlns:a16="http://schemas.microsoft.com/office/drawing/2014/main" id="{297A65FD-198A-B4C0-0834-BDCA63FB24BE}"/>
                  </a:ext>
                </a:extLst>
              </p14:cNvPr>
              <p14:cNvContentPartPr/>
              <p14:nvPr>
                <p:extLst>
                  <p:ext uri="{42D2F446-02D8-4167-A562-619A0277C38B}">
                    <p15:isNarration xmlns:p15="http://schemas.microsoft.com/office/powerpoint/2012/main" val="1"/>
                  </p:ext>
                </p:extLst>
              </p14:nvPr>
            </p14:nvContentPartPr>
            <p14:xfrm>
              <a:off x="3546360" y="1428840"/>
              <a:ext cx="4077360" cy="1321920"/>
            </p14:xfrm>
          </p:contentPart>
        </mc:Choice>
        <mc:Fallback xmlns="">
          <p:pic>
            <p:nvPicPr>
              <p:cNvPr id="39" name="Ink 38">
                <a:extLst>
                  <a:ext uri="{FF2B5EF4-FFF2-40B4-BE49-F238E27FC236}">
                    <a16:creationId xmlns:a16="http://schemas.microsoft.com/office/drawing/2014/main" id="{297A65FD-198A-B4C0-0834-BDCA63FB24BE}"/>
                  </a:ext>
                </a:extLst>
              </p:cNvPr>
              <p:cNvPicPr>
                <a:picLocks noGrp="1" noRot="1" noChangeAspect="1" noMove="1" noResize="1" noEditPoints="1" noAdjustHandles="1" noChangeArrowheads="1" noChangeShapeType="1"/>
              </p:cNvPicPr>
              <p:nvPr/>
            </p:nvPicPr>
            <p:blipFill>
              <a:blip r:embed="rId8"/>
              <a:stretch>
                <a:fillRect/>
              </a:stretch>
            </p:blipFill>
            <p:spPr>
              <a:xfrm>
                <a:off x="3537000" y="1419480"/>
                <a:ext cx="4096080" cy="1340640"/>
              </a:xfrm>
              <a:prstGeom prst="rect">
                <a:avLst/>
              </a:prstGeom>
            </p:spPr>
          </p:pic>
        </mc:Fallback>
      </mc:AlternateContent>
      <p:pic>
        <p:nvPicPr>
          <p:cNvPr id="40" name="Audio 39">
            <a:extLst>
              <a:ext uri="{FF2B5EF4-FFF2-40B4-BE49-F238E27FC236}">
                <a16:creationId xmlns:a16="http://schemas.microsoft.com/office/drawing/2014/main" id="{0F7A1241-7350-64BD-279C-4721EBC33AF6}"/>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8178800" y="4178300"/>
            <a:ext cx="812800" cy="812800"/>
          </a:xfrm>
          <a:prstGeom prst="rect">
            <a:avLst/>
          </a:prstGeom>
        </p:spPr>
      </p:pic>
    </p:spTree>
    <p:extLst>
      <p:ext uri="{BB962C8B-B14F-4D97-AF65-F5344CB8AC3E}">
        <p14:creationId xmlns:p14="http://schemas.microsoft.com/office/powerpoint/2010/main" val="2236454403"/>
      </p:ext>
    </p:extLst>
  </p:cSld>
  <p:clrMapOvr>
    <a:masterClrMapping/>
  </p:clrMapOvr>
  <mc:AlternateContent xmlns:mc="http://schemas.openxmlformats.org/markup-compatibility/2006" xmlns:p14="http://schemas.microsoft.com/office/powerpoint/2010/main">
    <mc:Choice Requires="p14">
      <p:transition spd="slow" p14:dur="2000" advTm="134400"/>
    </mc:Choice>
    <mc:Fallback xmlns="">
      <p:transition spd="slow" advTm="1344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0"/>
                                        </p:tgtEl>
                                      </p:cBhvr>
                                    </p:cmd>
                                  </p:childTnLst>
                                </p:cTn>
                              </p:par>
                              <p:par>
                                <p:cTn id="7" presetID="59" presetClass="entr" presetSubtype="0" fill="hold" nodeType="withEffect">
                                  <p:stCondLst>
                                    <p:cond delay="0"/>
                                  </p:stCondLst>
                                  <p:childTnLst>
                                    <p:set>
                                      <p:cBhvr>
                                        <p:cTn id="8" dur="1" fill="hold">
                                          <p:stCondLst>
                                            <p:cond delay="0"/>
                                          </p:stCondLst>
                                        </p:cTn>
                                        <p:tgtEl>
                                          <p:spTgt spid="39"/>
                                        </p:tgtEl>
                                        <p:attrNameLst>
                                          <p:attrName>style.visibility</p:attrName>
                                        </p:attrNameLst>
                                      </p:cBhvr>
                                      <p:to>
                                        <p:strVal val="visible"/>
                                      </p:to>
                                    </p:set>
                                    <p:cmd type="call" cmd="playFrom(0.0)">
                                      <p:cBhvr>
                                        <p:cTn id="9" dur="1" fill="hold"/>
                                        <p:tgtEl>
                                          <p:spTgt spid="3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40"/>
                </p:tgtEl>
              </p:cMediaNode>
            </p:audio>
          </p:childTnLst>
        </p:cTn>
      </p:par>
    </p:tnLst>
  </p:timing>
  <p:extLst>
    <p:ext uri="{3A86A75C-4F4B-4683-9AE1-C65F6400EC91}">
      <p14:laserTraceLst xmlns:p14="http://schemas.microsoft.com/office/powerpoint/2010/main">
        <p14:tracePtLst>
          <p14:tracePt t="42470" x="3581400" y="5092700"/>
          <p14:tracePt t="42482" x="3592513" y="5016500"/>
          <p14:tracePt t="42499" x="3602038" y="4965700"/>
          <p14:tracePt t="42517" x="3643313" y="4806950"/>
          <p14:tracePt t="42532" x="3673475" y="4618038"/>
          <p14:tracePt t="42548" x="3714750" y="4419600"/>
          <p14:tracePt t="42565" x="3781425" y="4102100"/>
          <p14:tracePt t="42581" x="3883025" y="3811588"/>
          <p14:tracePt t="42599" x="4030663" y="3387725"/>
          <p14:tracePt t="42614" x="4189413" y="2970213"/>
          <p14:tracePt t="42632" x="4306888" y="2663825"/>
          <p14:tracePt t="42648" x="4484688" y="2255838"/>
          <p14:tracePt t="42665" x="4627563" y="1944688"/>
          <p14:tracePt t="42681" x="4806950" y="1530350"/>
          <p14:tracePt t="42699" x="4945063" y="1219200"/>
          <p14:tracePt t="42714" x="5102225" y="831850"/>
          <p14:tracePt t="42731" x="5194300" y="566738"/>
          <p14:tracePt t="42748" x="5291138" y="230188"/>
          <p14:tracePt t="42765" x="5341938" y="30163"/>
          <p14:tracePt t="42932" x="4556125" y="61913"/>
          <p14:tracePt t="42948" x="4546600" y="117475"/>
          <p14:tracePt t="42965" x="4516438" y="260350"/>
          <p14:tracePt t="42982" x="4516438" y="357188"/>
          <p14:tracePt t="42998" x="4525963" y="465138"/>
          <p14:tracePt t="43015" x="4556125" y="555625"/>
          <p14:tracePt t="43034" x="4587875" y="684213"/>
          <p14:tracePt t="43049" x="4608513" y="831850"/>
          <p14:tracePt t="43065" x="4627563" y="995363"/>
          <p14:tracePt t="43081" x="4638675" y="1122363"/>
          <p14:tracePt t="43098" x="4659313" y="1239838"/>
          <p14:tracePt t="43115" x="4673600" y="1377950"/>
          <p14:tracePt t="43132" x="4684713" y="1470025"/>
          <p14:tracePt t="43148" x="4705350" y="1597025"/>
          <p14:tracePt t="43165" x="4724400" y="1698625"/>
          <p14:tracePt t="43182" x="4745038" y="1744663"/>
          <p14:tracePt t="43199" x="4765675" y="1795463"/>
          <p14:tracePt t="43215" x="4806950" y="1857375"/>
          <p14:tracePt t="43234" x="4848225" y="1898650"/>
          <p14:tracePt t="43248" x="4883150" y="1974850"/>
          <p14:tracePt t="43265" x="4903788" y="2036763"/>
          <p14:tracePt t="43281" x="4903788" y="2133600"/>
          <p14:tracePt t="43299" x="4894263" y="2224088"/>
          <p14:tracePt t="43315" x="4848225" y="2362200"/>
          <p14:tracePt t="43331" x="4765675" y="2520950"/>
          <p14:tracePt t="43348" x="4694238" y="2652713"/>
          <p14:tracePt t="43367" x="4587875" y="2811463"/>
          <p14:tracePt t="43381" x="4449763" y="2979738"/>
          <p14:tracePt t="43398" x="4337050" y="3097213"/>
          <p14:tracePt t="43415" x="4230688" y="3224213"/>
          <p14:tracePt t="43432" x="4092575" y="3403600"/>
          <p14:tracePt t="43448" x="3959225" y="3581400"/>
          <p14:tracePt t="43465" x="3873500" y="3684588"/>
          <p14:tracePt t="43481" x="3802063" y="3756025"/>
          <p14:tracePt t="43500" x="3724275" y="3832225"/>
          <p14:tracePt t="43515" x="3643313" y="3883025"/>
          <p14:tracePt t="43532" x="3581400" y="3913188"/>
          <p14:tracePt t="43548" x="3536950" y="3933825"/>
          <p14:tracePt t="43565" x="3475038" y="3944938"/>
          <p14:tracePt t="43582" x="3424238" y="3959225"/>
          <p14:tracePt t="43598" x="3378200" y="3990975"/>
          <p14:tracePt t="43615" x="3295650" y="4051300"/>
          <p14:tracePt t="43634" x="3205163" y="4122738"/>
          <p14:tracePt t="43648" x="3127375" y="4179888"/>
          <p14:tracePt t="43665" x="3046413" y="4240213"/>
          <p14:tracePt t="43681" x="2959100" y="4302125"/>
          <p14:tracePt t="43698" x="2908300" y="4316413"/>
          <p14:tracePt t="43714" x="2867025" y="4327525"/>
          <p14:tracePt t="43731" x="2867025" y="4316413"/>
          <p14:tracePt t="43748" x="2878138" y="4302125"/>
          <p14:tracePt t="43766" x="2949575" y="4251325"/>
          <p14:tracePt t="43782" x="3036888" y="4210050"/>
          <p14:tracePt t="43799" x="3205163" y="4138613"/>
          <p14:tracePt t="43815" x="3357563" y="4092575"/>
          <p14:tracePt t="43833" x="3567113" y="4000500"/>
          <p14:tracePt t="43849" x="3770313" y="3862388"/>
          <p14:tracePt t="43865" x="3938588" y="3744913"/>
          <p14:tracePt t="43882" x="4102100" y="3613150"/>
          <p14:tracePt t="43900" x="4306888" y="3424238"/>
          <p14:tracePt t="43915" x="4479925" y="3235325"/>
          <p14:tracePt t="43932" x="4597400" y="3097213"/>
          <p14:tracePt t="43948" x="4694238" y="2959100"/>
          <p14:tracePt t="43967" x="4806950" y="2801938"/>
          <p14:tracePt t="43981" x="4894263" y="2652713"/>
          <p14:tracePt t="43998" x="4945063" y="2520950"/>
          <p14:tracePt t="44015" x="4984750" y="2373313"/>
          <p14:tracePt t="44032" x="5005388" y="2173288"/>
          <p14:tracePt t="44048" x="5005388" y="1954213"/>
          <p14:tracePt t="44065" x="5005388" y="1806575"/>
          <p14:tracePt t="44081" x="4995863" y="1658938"/>
          <p14:tracePt t="44100" x="4965700" y="1458913"/>
          <p14:tracePt t="44115" x="4913313" y="1281113"/>
          <p14:tracePt t="44131" x="4862513" y="1173163"/>
          <p14:tracePt t="44149" x="4806950" y="1050925"/>
          <p14:tracePt t="44165" x="4756150" y="1004888"/>
          <p14:tracePt t="44181" x="4684713" y="954088"/>
          <p14:tracePt t="44199" x="4618038" y="923925"/>
          <p14:tracePt t="44215" x="4525963" y="862013"/>
          <p14:tracePt t="44232" x="4449763" y="827088"/>
          <p14:tracePt t="44248" x="4357688" y="765175"/>
          <p14:tracePt t="44265" x="4281488" y="744538"/>
          <p14:tracePt t="44282" x="4168775" y="735013"/>
          <p14:tracePt t="44300" x="4092575" y="735013"/>
          <p14:tracePt t="44315" x="3970338" y="755650"/>
          <p14:tracePt t="44331" x="3903663" y="785813"/>
          <p14:tracePt t="44348" x="3841750" y="831850"/>
          <p14:tracePt t="44367" x="3724275" y="954088"/>
          <p14:tracePt t="44382" x="3643313" y="1030288"/>
          <p14:tracePt t="44398" x="3571875" y="1101725"/>
          <p14:tracePt t="44415" x="3495675" y="1163638"/>
          <p14:tracePt t="44434" x="3465513" y="1193800"/>
          <p14:tracePt t="44558" x="3938588" y="723900"/>
          <p14:tracePt t="44570" x="3979863" y="693738"/>
          <p14:tracePt t="44581" x="4071938" y="642938"/>
          <p14:tracePt t="44598" x="4159250" y="587375"/>
          <p14:tracePt t="44615" x="4316413" y="495300"/>
          <p14:tracePt t="44632" x="4470400" y="458788"/>
          <p14:tracePt t="44648" x="4556125" y="449263"/>
          <p14:tracePt t="44665" x="4627563" y="458788"/>
          <p14:tracePt t="44682" x="4648200" y="504825"/>
          <p14:tracePt t="44698" x="4659313" y="596900"/>
          <p14:tracePt t="44715" x="4659313" y="684213"/>
          <p14:tracePt t="44731" x="4648200" y="815975"/>
          <p14:tracePt t="44748" x="4638675" y="923925"/>
          <p14:tracePt t="44765" x="4618038" y="1092200"/>
          <p14:tracePt t="44782" x="4608513" y="1209675"/>
          <p14:tracePt t="44799" x="4597400" y="1331913"/>
          <p14:tracePt t="44815" x="4597400" y="1398588"/>
          <p14:tracePt t="44834" x="4597400" y="1438275"/>
          <p14:tracePt t="44849" x="4587875" y="1500188"/>
          <p14:tracePt t="44865" x="4556125" y="1576388"/>
          <p14:tracePt t="44881" x="4484688" y="1709738"/>
          <p14:tracePt t="44899" x="4419600" y="1795463"/>
          <p14:tracePt t="44914" x="4327525" y="1887538"/>
          <p14:tracePt t="44931" x="4270375" y="1928813"/>
          <p14:tracePt t="44948" x="4219575" y="1954213"/>
          <p14:tracePt t="44965" x="4189413" y="1954213"/>
          <p14:tracePt t="44982" x="4168775" y="1954213"/>
          <p14:tracePt t="44999" x="4148138" y="1954213"/>
          <p14:tracePt t="45015" x="4117975" y="1933575"/>
          <p14:tracePt t="45034" x="4102100" y="1928813"/>
          <p14:tracePt t="45048" x="4092575" y="1908175"/>
          <p14:tracePt t="45065" x="4092575" y="1887538"/>
          <p14:tracePt t="45082" x="4092575" y="1866900"/>
          <p14:tracePt t="45100" x="4092575" y="1836738"/>
          <p14:tracePt t="45115" x="4102100" y="1806575"/>
          <p14:tracePt t="45132" x="4113213" y="1776413"/>
          <p14:tracePt t="45148" x="4117975" y="1744663"/>
          <p14:tracePt t="45167" x="4117975" y="1739900"/>
          <p14:tracePt t="45182" x="4127500" y="1719263"/>
          <p14:tracePt t="45199" x="4138613" y="1719263"/>
          <p14:tracePt t="45214" x="4148138" y="1709738"/>
          <p14:tracePt t="45233" x="4148138" y="1698625"/>
          <p14:tracePt t="45248" x="4159250" y="1698625"/>
          <p14:tracePt t="45305" x="4159250" y="1689100"/>
          <p14:tracePt t="45321" x="4159250" y="1679575"/>
          <p14:tracePt t="45341" x="4159250" y="1668463"/>
          <p14:tracePt t="45354" x="4159250" y="1658938"/>
          <p14:tracePt t="45382" x="4159250" y="1647825"/>
          <p14:tracePt t="45443" x="4159250" y="1638300"/>
          <p14:tracePt t="45474" x="4159250" y="1627188"/>
          <p14:tracePt t="45513" x="4159250" y="1617663"/>
          <p14:tracePt t="45521" x="4168775" y="1617663"/>
          <p14:tracePt t="45628" x="4168775" y="1627188"/>
          <p14:tracePt t="45727" x="4168775" y="1638300"/>
          <p14:tracePt t="45757" x="4168775" y="1647825"/>
          <p14:tracePt t="45781" x="4168775" y="1658938"/>
          <p14:tracePt t="45805" x="4168775" y="1668463"/>
          <p14:tracePt t="45848" x="4168775" y="1679575"/>
          <p14:tracePt t="45868" x="4168775" y="1689100"/>
          <p14:tracePt t="45875" x="4168775" y="1698625"/>
          <p14:tracePt t="45881" x="4168775" y="1709738"/>
          <p14:tracePt t="45899" x="4168775" y="1719263"/>
          <p14:tracePt t="45915" x="4168775" y="1739900"/>
          <p14:tracePt t="45931" x="4148138" y="1765300"/>
          <p14:tracePt t="45948" x="4127500" y="1785938"/>
          <p14:tracePt t="45965" x="4113213" y="1816100"/>
          <p14:tracePt t="45982" x="4102100" y="1836738"/>
          <p14:tracePt t="45998" x="4071938" y="1866900"/>
          <p14:tracePt t="46015" x="4041775" y="1898650"/>
          <p14:tracePt t="46032" x="3990975" y="1944688"/>
          <p14:tracePt t="46048" x="3933825" y="2025650"/>
          <p14:tracePt t="46065" x="3903663" y="2066925"/>
          <p14:tracePt t="46081" x="3862388" y="2097088"/>
          <p14:tracePt t="46099" x="3832225" y="2108200"/>
          <p14:tracePt t="46115" x="3822700" y="2108200"/>
          <p14:tracePt t="46131" x="3811588" y="2108200"/>
          <p14:tracePt t="46148" x="3790950" y="2112963"/>
          <p14:tracePt t="46165" x="3770313" y="2122488"/>
          <p14:tracePt t="46181" x="3744913" y="2152650"/>
          <p14:tracePt t="46198" x="3705225" y="2173288"/>
          <p14:tracePt t="46214" x="3633788" y="2235200"/>
          <p14:tracePt t="46232" x="3571875" y="2286000"/>
          <p14:tracePt t="46248" x="3546475" y="2311400"/>
          <p14:tracePt t="46265" x="3536950" y="2322513"/>
          <p14:tracePt t="46292" x="3546475" y="2311400"/>
          <p14:tracePt t="46304" x="3556000" y="2301875"/>
          <p14:tracePt t="46315" x="3567113" y="2301875"/>
          <p14:tracePt t="46332" x="3592513" y="2286000"/>
          <p14:tracePt t="46348" x="3613150" y="2276475"/>
          <p14:tracePt t="46365" x="3643313" y="2265363"/>
          <p14:tracePt t="46381" x="3663950" y="2244725"/>
          <p14:tracePt t="46398" x="3694113" y="2214563"/>
          <p14:tracePt t="46415" x="3724275" y="2173288"/>
          <p14:tracePt t="46432" x="3744913" y="2122488"/>
          <p14:tracePt t="46448" x="3760788" y="2097088"/>
          <p14:tracePt t="46465" x="3790950" y="2066925"/>
          <p14:tracePt t="46481" x="3811588" y="2046288"/>
          <p14:tracePt t="46500" x="3832225" y="2036763"/>
          <p14:tracePt t="46515" x="3852863" y="2025650"/>
          <p14:tracePt t="46532" x="3862388" y="2025650"/>
          <p14:tracePt t="46549" x="3883025" y="2016125"/>
          <p14:tracePt t="46567" x="3913188" y="2016125"/>
          <p14:tracePt t="46582" x="3924300" y="2016125"/>
          <p14:tracePt t="46600" x="3933825" y="2016125"/>
          <p14:tracePt t="46615" x="3938588" y="2016125"/>
          <p14:tracePt t="46634" x="3949700" y="2016125"/>
          <p14:tracePt t="46682" x="3949700" y="2025650"/>
          <p14:tracePt t="46713" x="3949700" y="2036763"/>
          <p14:tracePt t="46744" x="3949700" y="2046288"/>
          <p14:tracePt t="46882" x="3949700" y="2055813"/>
          <p14:tracePt t="46924" x="3949700" y="2066925"/>
          <p14:tracePt t="46962" x="3949700" y="2076450"/>
          <p14:tracePt t="46990" x="3949700" y="2087563"/>
          <p14:tracePt t="47014" x="3959225" y="2087563"/>
          <p14:tracePt t="47032" x="3959225" y="2097088"/>
          <p14:tracePt t="47048" x="3959225" y="2108200"/>
          <p14:tracePt t="47106" x="3970338" y="2108200"/>
          <p14:tracePt t="47123" x="3970338" y="2112963"/>
          <p14:tracePt t="47197" x="3970338" y="2122488"/>
          <p14:tracePt t="47232" x="3970338" y="2133600"/>
          <p14:tracePt t="47274" x="3970338" y="2143125"/>
          <p14:tracePt t="47352" x="3979863" y="2143125"/>
          <p14:tracePt t="47399" x="3979863" y="2152650"/>
          <p14:tracePt t="47485" x="3990975" y="2152650"/>
          <p14:tracePt t="47705" x="3990975" y="2143125"/>
          <p14:tracePt t="47749" x="3990975" y="2133600"/>
          <p14:tracePt t="47789" x="3990975" y="2122488"/>
          <p14:tracePt t="47823" x="3990975" y="2112963"/>
          <p14:tracePt t="47886" x="3990975" y="2108200"/>
          <p14:tracePt t="48447" x="4000500" y="2108200"/>
          <p14:tracePt t="48531" x="4000500" y="2097088"/>
          <p14:tracePt t="48686" x="4010025" y="2097088"/>
          <p14:tracePt t="48760" x="4021138" y="2097088"/>
          <p14:tracePt t="48809" x="4030663" y="2097088"/>
          <p14:tracePt t="48840" x="4030663" y="2108200"/>
          <p14:tracePt t="48860" x="4041775" y="2108200"/>
          <p14:tracePt t="48892" x="4041775" y="2112963"/>
          <p14:tracePt t="48906" x="4051300" y="2112963"/>
          <p14:tracePt t="48956" x="4062413" y="2112963"/>
          <p14:tracePt t="48978" x="4071938" y="2112963"/>
          <p14:tracePt t="49002" x="4081463" y="2112963"/>
          <p14:tracePt t="49015" x="4092575" y="2112963"/>
          <p14:tracePt t="49022" x="4102100" y="2108200"/>
          <p14:tracePt t="49032" x="4113213" y="2108200"/>
          <p14:tracePt t="49048" x="4117975" y="2108200"/>
          <p14:tracePt t="49065" x="4159250" y="2076450"/>
          <p14:tracePt t="49081" x="4210050" y="2055813"/>
          <p14:tracePt t="49099" x="4281488" y="2005013"/>
          <p14:tracePt t="49115" x="4367213" y="1965325"/>
          <p14:tracePt t="49131" x="4438650" y="1954213"/>
          <p14:tracePt t="49148" x="4516438" y="1944688"/>
          <p14:tracePt t="49167" x="4608513" y="1944688"/>
          <p14:tracePt t="49182" x="4648200" y="1944688"/>
          <p14:tracePt t="49199" x="4673600" y="1954213"/>
          <p14:tracePt t="49215" x="4694238" y="1984375"/>
          <p14:tracePt t="49234" x="4694238" y="2005013"/>
          <p14:tracePt t="49248" x="4694238" y="2036763"/>
          <p14:tracePt t="49265" x="4694238" y="2046288"/>
          <p14:tracePt t="49281" x="4684713" y="2055813"/>
          <p14:tracePt t="49299" x="4673600" y="2066925"/>
          <p14:tracePt t="49315" x="4648200" y="2087563"/>
          <p14:tracePt t="49331" x="4627563" y="2097088"/>
          <p14:tracePt t="49348" x="4608513" y="2108200"/>
          <p14:tracePt t="49365" x="4576763" y="2112963"/>
          <p14:tracePt t="49381" x="4556125" y="2122488"/>
          <p14:tracePt t="49398" x="4505325" y="2133600"/>
          <p14:tracePt t="49414" x="4479925" y="2133600"/>
          <p14:tracePt t="49432" x="4429125" y="2133600"/>
          <p14:tracePt t="49448" x="4387850" y="2143125"/>
          <p14:tracePt t="49465" x="4327525" y="2152650"/>
          <p14:tracePt t="49481" x="4281488" y="2173288"/>
          <p14:tracePt t="49499" x="4240213" y="2193925"/>
          <p14:tracePt t="49514" x="4179888" y="2224088"/>
          <p14:tracePt t="49531" x="4148138" y="2244725"/>
          <p14:tracePt t="49548" x="4113213" y="2255838"/>
          <p14:tracePt t="49565" x="4081463" y="2265363"/>
          <p14:tracePt t="49581" x="4062413" y="2265363"/>
          <p14:tracePt t="49619" x="4062413" y="2255838"/>
          <p14:tracePt t="49645" x="4062413" y="2244725"/>
          <p14:tracePt t="49756" x="4071938" y="2244725"/>
          <p14:tracePt t="49782" x="4081463" y="2244725"/>
          <p14:tracePt t="49814" x="4092575" y="2244725"/>
          <p14:tracePt t="49835" x="4102100" y="2244725"/>
          <p14:tracePt t="49856" x="4113213" y="2244725"/>
          <p14:tracePt t="49861" x="4113213" y="2235200"/>
          <p14:tracePt t="49887" x="4117975" y="2235200"/>
          <p14:tracePt t="49903" x="4117975" y="2224088"/>
          <p14:tracePt t="49922" x="4127500" y="2224088"/>
          <p14:tracePt t="49967" x="4138613" y="2224088"/>
          <p14:tracePt t="49991" x="4148138" y="2224088"/>
          <p14:tracePt t="50006" x="4148138" y="2235200"/>
          <p14:tracePt t="50026" x="4159250" y="2244725"/>
          <p14:tracePt t="50059" x="4159250" y="2255838"/>
          <p14:tracePt t="50068" x="4168775" y="2255838"/>
          <p14:tracePt t="50081" x="4168775" y="2265363"/>
          <p14:tracePt t="50098" x="4179888" y="2265363"/>
          <p14:tracePt t="50115" x="4179888" y="2276475"/>
          <p14:tracePt t="50131" x="4179888" y="2286000"/>
          <p14:tracePt t="50148" x="4179888" y="2295525"/>
          <p14:tracePt t="50165" x="4189413" y="2301875"/>
          <p14:tracePt t="50198" x="4189413" y="2311400"/>
          <p14:tracePt t="50215" x="4198938" y="2311400"/>
          <p14:tracePt t="50232" x="4198938" y="2322513"/>
          <p14:tracePt t="50248" x="4198938" y="2332038"/>
          <p14:tracePt t="50265" x="4198938" y="2341563"/>
          <p14:tracePt t="50322" x="4198938" y="2352675"/>
          <p14:tracePt t="50574" x="4198938" y="2362200"/>
          <p14:tracePt t="50621" x="4189413" y="2362200"/>
          <p14:tracePt t="50664" x="4189413" y="2373313"/>
          <p14:tracePt t="50676" x="4179888" y="2373313"/>
          <p14:tracePt t="50704" x="4168775" y="2373313"/>
          <p14:tracePt t="50721" x="4159250" y="2373313"/>
          <p14:tracePt t="50731" x="4148138" y="2373313"/>
          <p14:tracePt t="50748" x="4138613" y="2373313"/>
          <p14:tracePt t="50765" x="4127500" y="2373313"/>
          <p14:tracePt t="50781" x="4117975" y="2362200"/>
          <p14:tracePt t="50798" x="4092575" y="2352675"/>
          <p14:tracePt t="50815" x="4062413" y="2341563"/>
          <p14:tracePt t="50834" x="4041775" y="2341563"/>
          <p14:tracePt t="50849" x="4021138" y="2332038"/>
          <p14:tracePt t="50865" x="4000500" y="2332038"/>
          <p14:tracePt t="50881" x="3970338" y="2332038"/>
          <p14:tracePt t="50898" x="3938588" y="2332038"/>
          <p14:tracePt t="50915" x="3903663" y="2332038"/>
          <p14:tracePt t="50931" x="3873500" y="2322513"/>
          <p14:tracePt t="50948" x="3832225" y="2322513"/>
          <p14:tracePt t="50965" x="3760788" y="2322513"/>
          <p14:tracePt t="50981" x="3714750" y="2322513"/>
          <p14:tracePt t="50999" x="3652838" y="2341563"/>
          <p14:tracePt t="51015" x="3567113" y="2362200"/>
          <p14:tracePt t="51032" x="3495675" y="2393950"/>
          <p14:tracePt t="51048" x="3444875" y="2413000"/>
          <p14:tracePt t="51065" x="3382963" y="2433638"/>
          <p14:tracePt t="51082" x="3357563" y="2444750"/>
          <p14:tracePt t="51098" x="3316288" y="2454275"/>
          <p14:tracePt t="51115" x="3295650" y="2465388"/>
          <p14:tracePt t="51131" x="3276600" y="2465388"/>
          <p14:tracePt t="51294" x="3286125" y="2465388"/>
          <p14:tracePt t="51328" x="3295650" y="2465388"/>
          <p14:tracePt t="51360" x="3306763" y="2465388"/>
          <p14:tracePt t="51410" x="3316288" y="2465388"/>
          <p14:tracePt t="51424" x="3316288" y="2454275"/>
          <p14:tracePt t="51452" x="3327400" y="2454275"/>
          <p14:tracePt t="51505" x="3336925" y="2454275"/>
          <p14:tracePt t="51546" x="3348038" y="2454275"/>
          <p14:tracePt t="51586" x="3348038" y="2465388"/>
          <p14:tracePt t="51647" x="3357563" y="2474913"/>
          <p14:tracePt t="51803" x="3367088" y="2474913"/>
          <p14:tracePt t="51877" x="3367088" y="2479675"/>
          <p14:tracePt t="52023" x="3378200" y="2479675"/>
          <p14:tracePt t="52270" x="3382963" y="2474913"/>
          <p14:tracePt t="52301" x="3382963" y="2465388"/>
          <p14:tracePt t="52326" x="3382963" y="2454275"/>
          <p14:tracePt t="52404" x="3394075" y="2454275"/>
          <p14:tracePt t="52447" x="3394075" y="2444750"/>
          <p14:tracePt t="52472" x="3403600" y="2444750"/>
          <p14:tracePt t="52491" x="3403600" y="2433638"/>
          <p14:tracePt t="52510" x="3413125" y="2433638"/>
          <p14:tracePt t="52542" x="3413125" y="2424113"/>
          <p14:tracePt t="52549" x="3424238" y="2424113"/>
          <p14:tracePt t="52585" x="3433763" y="2424113"/>
          <p14:tracePt t="52614" x="3444875" y="2424113"/>
          <p14:tracePt t="52642" x="3454400" y="2424113"/>
          <p14:tracePt t="52673" x="3454400" y="2413000"/>
          <p14:tracePt t="52771" x="3444875" y="2413000"/>
          <p14:tracePt t="52779" x="3433763" y="2413000"/>
          <p14:tracePt t="52785" x="3433763" y="2403475"/>
          <p14:tracePt t="52798" x="3424238" y="2403475"/>
          <p14:tracePt t="52816" x="3413125" y="2403475"/>
          <p14:tracePt t="52832" x="3403600" y="2403475"/>
          <p14:tracePt t="52848" x="3382963" y="2403475"/>
          <p14:tracePt t="52865" x="3378200" y="2403475"/>
          <p14:tracePt t="52902" x="3367088" y="2403475"/>
          <p14:tracePt t="52939" x="3357563" y="2403475"/>
          <p14:tracePt t="53014" x="3357563" y="2393950"/>
          <p14:tracePt t="53069" x="3367088" y="2382838"/>
          <p14:tracePt t="53087" x="3378200" y="2382838"/>
          <p14:tracePt t="53103" x="3382963" y="2382838"/>
          <p14:tracePt t="53122" x="3394075" y="2382838"/>
          <p14:tracePt t="53131" x="3394075" y="2373313"/>
          <p14:tracePt t="53149" x="3403600" y="2373313"/>
          <p14:tracePt t="53165" x="3403600" y="2362200"/>
          <p14:tracePt t="53181" x="3413125" y="2352675"/>
          <p14:tracePt t="53198" x="3424238" y="2322513"/>
          <p14:tracePt t="53217" x="3433763" y="2311400"/>
          <p14:tracePt t="53232" x="3454400" y="2311400"/>
          <p14:tracePt t="53248" x="3465513" y="2311400"/>
          <p14:tracePt t="53265" x="3475038" y="2311400"/>
          <p14:tracePt t="53281" x="3484563" y="2311400"/>
          <p14:tracePt t="53299" x="3505200" y="2311400"/>
          <p14:tracePt t="53315" x="3516313" y="2322513"/>
          <p14:tracePt t="53331" x="3546475" y="2341563"/>
          <p14:tracePt t="53348" x="3556000" y="2352675"/>
          <p14:tracePt t="53365" x="3581400" y="2352675"/>
          <p14:tracePt t="53381" x="3602038" y="2362200"/>
          <p14:tracePt t="53398" x="3613150" y="2362200"/>
          <p14:tracePt t="53417" x="3633788" y="2362200"/>
          <p14:tracePt t="53432" x="3652838" y="2362200"/>
          <p14:tracePt t="53448" x="3673475" y="2362200"/>
          <p14:tracePt t="53465" x="3684588" y="2362200"/>
          <p14:tracePt t="53482" x="3714750" y="2362200"/>
          <p14:tracePt t="53499" x="3735388" y="2362200"/>
          <p14:tracePt t="53515" x="3781425" y="2362200"/>
          <p14:tracePt t="53531" x="3832225" y="2352675"/>
          <p14:tracePt t="53549" x="3933825" y="2301875"/>
          <p14:tracePt t="53566" x="4071938" y="2244725"/>
          <p14:tracePt t="53581" x="4168775" y="2205038"/>
          <p14:tracePt t="53599" x="4270375" y="2173288"/>
          <p14:tracePt t="53617" x="4327525" y="2163763"/>
          <p14:tracePt t="53633" x="4378325" y="2163763"/>
          <p14:tracePt t="53649" x="4387850" y="2173288"/>
          <p14:tracePt t="53664" x="4387850" y="2193925"/>
          <p14:tracePt t="53684" x="4387850" y="2214563"/>
          <p14:tracePt t="53699" x="4378325" y="2244725"/>
          <p14:tracePt t="53715" x="4378325" y="2255838"/>
          <p14:tracePt t="53719" x="4357688" y="2265363"/>
          <p14:tracePt t="53731" x="4348163" y="2265363"/>
          <p14:tracePt t="53813" x="4337050" y="2265363"/>
          <p14:tracePt t="53829" x="4337050" y="2255838"/>
          <p14:tracePt t="53875" x="4327525" y="2255838"/>
          <p14:tracePt t="53888" x="4327525" y="2244725"/>
          <p14:tracePt t="53926" x="4327525" y="2235200"/>
          <p14:tracePt t="54015" x="4327525" y="2224088"/>
          <p14:tracePt t="54079" x="4316413" y="2224088"/>
          <p14:tracePt t="54125" x="4306888" y="2224088"/>
          <p14:tracePt t="54153" x="4295775" y="2235200"/>
          <p14:tracePt t="54169" x="4291013" y="2244725"/>
          <p14:tracePt t="54176" x="4291013" y="2255838"/>
          <p14:tracePt t="54191" x="4281488" y="2265363"/>
          <p14:tracePt t="54198" x="4270375" y="2265363"/>
          <p14:tracePt t="54215" x="4270375" y="2276475"/>
          <p14:tracePt t="54232" x="4260850" y="2286000"/>
          <p14:tracePt t="54248" x="4251325" y="2295525"/>
          <p14:tracePt t="54265" x="4240213" y="2311400"/>
          <p14:tracePt t="54282" x="4219575" y="2352675"/>
          <p14:tracePt t="54300" x="4210050" y="2382838"/>
          <p14:tracePt t="54315" x="4198938" y="2393950"/>
          <p14:tracePt t="54331" x="4189413" y="2403475"/>
          <p14:tracePt t="54348" x="4179888" y="2403475"/>
          <p14:tracePt t="54365" x="4168775" y="2403475"/>
          <p14:tracePt t="54505" x="4159250" y="2403475"/>
          <p14:tracePt t="54570" x="4159250" y="2413000"/>
          <p14:tracePt t="54609" x="4159250" y="2424113"/>
          <p14:tracePt t="54632" x="4148138" y="2424113"/>
          <p14:tracePt t="54679" x="4138613" y="2424113"/>
          <p14:tracePt t="54725" x="4138613" y="2413000"/>
          <p14:tracePt t="54774" x="4138613" y="2403475"/>
          <p14:tracePt t="54837" x="4138613" y="2393950"/>
          <p14:tracePt t="54865" x="4138613" y="2382838"/>
          <p14:tracePt t="54888" x="4127500" y="2382838"/>
          <p14:tracePt t="55020" x="4127500" y="2373313"/>
          <p14:tracePt t="55055" x="4117975" y="2373313"/>
          <p14:tracePt t="55447" x="4113213" y="2373313"/>
          <p14:tracePt t="55521" x="4102100" y="2373313"/>
          <p14:tracePt t="55829" x="4113213" y="2373313"/>
          <p14:tracePt t="55858" x="4113213" y="2362200"/>
          <p14:tracePt t="55879" x="4117975" y="2362200"/>
          <p14:tracePt t="55888" x="4117975" y="2352675"/>
          <p14:tracePt t="55903" x="4127500" y="2352675"/>
          <p14:tracePt t="55930" x="4138613" y="2352675"/>
          <p14:tracePt t="55952" x="4138613" y="2341563"/>
          <p14:tracePt t="56020" x="4148138" y="2341563"/>
          <p14:tracePt t="56038" x="4148138" y="2332038"/>
          <p14:tracePt t="56209" x="4148138" y="2322513"/>
          <p14:tracePt t="56422" x="4159250" y="2322513"/>
          <p14:tracePt t="56473" x="4159250" y="2332038"/>
          <p14:tracePt t="56487" x="4168775" y="2332038"/>
          <p14:tracePt t="56505" x="4179888" y="2332038"/>
          <p14:tracePt t="56519" x="4179888" y="2341563"/>
          <p14:tracePt t="56531" x="4189413" y="2341563"/>
          <p14:tracePt t="56549" x="4198938" y="2352675"/>
          <p14:tracePt t="56565" x="4210050" y="2352675"/>
          <p14:tracePt t="56581" x="4210050" y="2362200"/>
          <p14:tracePt t="56598" x="4219575" y="2362200"/>
          <p14:tracePt t="56617" x="4240213" y="2362200"/>
          <p14:tracePt t="56635" x="4251325" y="2362200"/>
          <p14:tracePt t="56655" x="4260850" y="2362200"/>
          <p14:tracePt t="56776" x="4260850" y="2352675"/>
          <p14:tracePt t="56821" x="4260850" y="2341563"/>
          <p14:tracePt t="56842" x="4260850" y="2332038"/>
          <p14:tracePt t="56871" x="4260850" y="2322513"/>
          <p14:tracePt t="56886" x="4270375" y="2322513"/>
          <p14:tracePt t="56906" x="4270375" y="2311400"/>
          <p14:tracePt t="56926" x="4281488" y="2311400"/>
          <p14:tracePt t="57006" x="4291013" y="2311400"/>
          <p14:tracePt t="57113" x="4291013" y="2322513"/>
          <p14:tracePt t="57139" x="4291013" y="2332038"/>
          <p14:tracePt t="57162" x="4291013" y="2341563"/>
          <p14:tracePt t="57191" x="4291013" y="2352675"/>
          <p14:tracePt t="57354" x="4281488" y="2352675"/>
          <p14:tracePt t="57407" x="4281488" y="2341563"/>
          <p14:tracePt t="57471" x="4281488" y="2332038"/>
          <p14:tracePt t="57816" x="4281488" y="2341563"/>
          <p14:tracePt t="57823" x="4270375" y="2341563"/>
          <p14:tracePt t="57854" x="4260850" y="2352675"/>
          <p14:tracePt t="57885" x="4260850" y="2362200"/>
          <p14:tracePt t="57891" x="4251325" y="2362200"/>
          <p14:tracePt t="57920" x="4240213" y="2362200"/>
          <p14:tracePt t="57989" x="4240213" y="2373313"/>
          <p14:tracePt t="58010" x="4251325" y="2373313"/>
          <p14:tracePt t="58173" x="4260850" y="2373313"/>
          <p14:tracePt t="58222" x="4270375" y="2373313"/>
          <p14:tracePt t="58250" x="4281488" y="2373313"/>
          <p14:tracePt t="58293" x="4291013" y="2373313"/>
          <p14:tracePt t="58322" x="4295775" y="2373313"/>
          <p14:tracePt t="58351" x="4306888" y="2373313"/>
          <p14:tracePt t="58379" x="4316413" y="2373313"/>
          <p14:tracePt t="58404" x="4327525" y="2373313"/>
          <p14:tracePt t="58470" x="4327525" y="2362200"/>
          <p14:tracePt t="58491" x="4337050" y="2352675"/>
          <p14:tracePt t="58519" x="4337050" y="2341563"/>
          <p14:tracePt t="58544" x="4348163" y="2332038"/>
          <p14:tracePt t="58554" x="4348163" y="2322513"/>
          <p14:tracePt t="58572" x="4348163" y="2311400"/>
          <p14:tracePt t="58599" x="4348163" y="2301875"/>
          <p14:tracePt t="58628" x="4348163" y="2295525"/>
          <p14:tracePt t="58635" x="4337050" y="2295525"/>
          <p14:tracePt t="58648" x="4327525" y="2286000"/>
          <p14:tracePt t="58665" x="4316413" y="2286000"/>
          <p14:tracePt t="58685" x="4316413" y="2276475"/>
          <p14:tracePt t="58705" x="4306888" y="2276475"/>
          <p14:tracePt t="58737" x="4306888" y="2286000"/>
          <p14:tracePt t="58748" x="4295775" y="2295525"/>
          <p14:tracePt t="58765" x="4295775" y="2301875"/>
          <p14:tracePt t="58781" x="4295775" y="2322513"/>
          <p14:tracePt t="58798" x="4281488" y="2352675"/>
          <p14:tracePt t="58817" x="4281488" y="2362200"/>
          <p14:tracePt t="58832" x="4270375" y="2382838"/>
          <p14:tracePt t="58848" x="4251325" y="2413000"/>
          <p14:tracePt t="58865" x="4230688" y="2433638"/>
          <p14:tracePt t="58884" x="4210050" y="2444750"/>
          <p14:tracePt t="58899" x="4189413" y="2454275"/>
          <p14:tracePt t="58914" x="4179888" y="2454275"/>
          <p14:tracePt t="58937" x="4168775" y="2444750"/>
          <p14:tracePt t="58948" x="4159250" y="2433638"/>
          <p14:tracePt t="58965" x="4159250" y="2424113"/>
          <p14:tracePt t="58981" x="4138613" y="2413000"/>
          <p14:tracePt t="58998" x="4117975" y="2403475"/>
          <p14:tracePt t="59015" x="4102100" y="2393950"/>
          <p14:tracePt t="59032" x="4081463" y="2393950"/>
          <p14:tracePt t="59048" x="4062413" y="2393950"/>
          <p14:tracePt t="59068" x="4051300" y="2393950"/>
          <p14:tracePt t="59105" x="4041775" y="2393950"/>
          <p14:tracePt t="59113" x="4041775" y="2403475"/>
          <p14:tracePt t="59126" x="4041775" y="2413000"/>
          <p14:tracePt t="59138" x="4041775" y="2424113"/>
          <p14:tracePt t="59171" x="4041775" y="2433638"/>
          <p14:tracePt t="59208" x="4051300" y="2433638"/>
          <p14:tracePt t="59224" x="4062413" y="2433638"/>
          <p14:tracePt t="59239" x="4071938" y="2433638"/>
          <p14:tracePt t="59254" x="4081463" y="2433638"/>
          <p14:tracePt t="59271" x="4081463" y="2424113"/>
          <p14:tracePt t="59282" x="4092575" y="2424113"/>
          <p14:tracePt t="59298" x="4092575" y="2413000"/>
          <p14:tracePt t="59315" x="4092575" y="2403475"/>
          <p14:tracePt t="59331" x="4092575" y="2393950"/>
          <p14:tracePt t="59348" x="4092575" y="2382838"/>
          <p14:tracePt t="59366" x="4092575" y="2373313"/>
          <p14:tracePt t="59381" x="4092575" y="2352675"/>
          <p14:tracePt t="59398" x="4092575" y="2341563"/>
          <p14:tracePt t="59415" x="4092575" y="2332038"/>
          <p14:tracePt t="59432" x="4092575" y="2322513"/>
          <p14:tracePt t="59448" x="4092575" y="2311400"/>
          <p14:tracePt t="59465" x="4092575" y="2301875"/>
          <p14:tracePt t="59482" x="4092575" y="2295525"/>
          <p14:tracePt t="59499" x="4092575" y="2286000"/>
          <p14:tracePt t="59515" x="4092575" y="2276475"/>
          <p14:tracePt t="59545" x="4092575" y="2265363"/>
          <p14:tracePt t="59575" x="4092575" y="2255838"/>
          <p14:tracePt t="59594" x="4092575" y="2244725"/>
          <p14:tracePt t="59668" x="4092575" y="2235200"/>
          <p14:tracePt t="59755" x="4102100" y="2235200"/>
          <p14:tracePt t="59773" x="4113213" y="2235200"/>
          <p14:tracePt t="59779" x="4113213" y="2224088"/>
          <p14:tracePt t="59792" x="4117975" y="2224088"/>
          <p14:tracePt t="59810" x="4127500" y="2224088"/>
          <p14:tracePt t="59823" x="4138613" y="2224088"/>
          <p14:tracePt t="59838" x="4148138" y="2224088"/>
          <p14:tracePt t="59853" x="4159250" y="2224088"/>
          <p14:tracePt t="59865" x="4168775" y="2224088"/>
          <p14:tracePt t="59882" x="4179888" y="2224088"/>
          <p14:tracePt t="59899" x="4189413" y="2224088"/>
          <p14:tracePt t="59915" x="4198938" y="2235200"/>
          <p14:tracePt t="59932" x="4210050" y="2235200"/>
          <p14:tracePt t="59949" x="4210050" y="2244725"/>
          <p14:tracePt t="59966" x="4219575" y="2255838"/>
          <p14:tracePt t="59981" x="4230688" y="2255838"/>
          <p14:tracePt t="59998" x="4240213" y="2265363"/>
          <p14:tracePt t="60017" x="4251325" y="2265363"/>
          <p14:tracePt t="60032" x="4270375" y="2276475"/>
          <p14:tracePt t="60048" x="4281488" y="2276475"/>
          <p14:tracePt t="60065" x="4291013" y="2286000"/>
          <p14:tracePt t="60083" x="4295775" y="2286000"/>
          <p14:tracePt t="60099" x="4306888" y="2286000"/>
          <p14:tracePt t="60119" x="4316413" y="2286000"/>
          <p14:tracePt t="60139" x="4327525" y="2286000"/>
          <p14:tracePt t="60160" x="4337050" y="2286000"/>
          <p14:tracePt t="60190" x="4348163" y="2286000"/>
          <p14:tracePt t="60217" x="4357688" y="2286000"/>
          <p14:tracePt t="60232" x="4367213" y="2286000"/>
          <p14:tracePt t="60248" x="4378325" y="2286000"/>
          <p14:tracePt t="60272" x="4387850" y="2286000"/>
          <p14:tracePt t="60282" x="4398963" y="2286000"/>
          <p14:tracePt t="60319" x="4408488" y="2286000"/>
          <p14:tracePt t="60336" x="4408488" y="2276475"/>
          <p14:tracePt t="60359" x="4419600" y="2276475"/>
          <p14:tracePt t="60489" x="4429125" y="2276475"/>
          <p14:tracePt t="60510" x="4438650" y="2276475"/>
          <p14:tracePt t="60567" x="4449763" y="2276475"/>
          <p14:tracePt t="60591" x="4459288" y="2276475"/>
          <p14:tracePt t="60611" x="4470400" y="2276475"/>
          <p14:tracePt t="60625" x="4479925" y="2276475"/>
          <p14:tracePt t="60631" x="4479925" y="2286000"/>
          <p14:tracePt t="60648" x="4484688" y="2286000"/>
          <p14:tracePt t="60665" x="4495800" y="2286000"/>
          <p14:tracePt t="60683" x="4516438" y="2286000"/>
          <p14:tracePt t="60698" x="4525963" y="2286000"/>
          <p14:tracePt t="60731" x="4537075" y="2286000"/>
          <p14:tracePt t="60763" x="4546600" y="2286000"/>
          <p14:tracePt t="60820" x="4556125" y="2286000"/>
          <p14:tracePt t="60865" x="4567238" y="2286000"/>
          <p14:tracePt t="60922" x="4576763" y="2286000"/>
          <p14:tracePt t="60999" x="4576763" y="2295525"/>
          <p14:tracePt t="61011" x="4587875" y="2295525"/>
          <p14:tracePt t="61089" x="4587875" y="2301875"/>
          <p14:tracePt t="61139" x="4587875" y="2311400"/>
          <p14:tracePt t="61155" x="4587875" y="2322513"/>
          <p14:tracePt t="61174" x="4587875" y="2332038"/>
          <p14:tracePt t="61179" x="4576763" y="2332038"/>
          <p14:tracePt t="61185" x="4576763" y="2341563"/>
          <p14:tracePt t="61198" x="4567238" y="2341563"/>
          <p14:tracePt t="61217" x="4567238" y="2352675"/>
          <p14:tracePt t="61232" x="4546600" y="2373313"/>
          <p14:tracePt t="61248" x="4537075" y="2382838"/>
          <p14:tracePt t="61265" x="4505325" y="2413000"/>
          <p14:tracePt t="61282" x="4470400" y="2454275"/>
          <p14:tracePt t="61298" x="4449763" y="2479675"/>
          <p14:tracePt t="61315" x="4429125" y="2509838"/>
          <p14:tracePt t="61331" x="4398963" y="2551113"/>
          <p14:tracePt t="61350" x="4378325" y="2581275"/>
          <p14:tracePt t="61365" x="4348163" y="2613025"/>
          <p14:tracePt t="61381" x="4327525" y="2643188"/>
          <p14:tracePt t="61398" x="4306888" y="2663825"/>
          <p14:tracePt t="61415" x="4295775" y="2668588"/>
          <p14:tracePt t="61432" x="4291013" y="2689225"/>
          <p14:tracePt t="61448" x="4260850" y="2709863"/>
          <p14:tracePt t="61465" x="4251325" y="2719388"/>
          <p14:tracePt t="61481" x="4219575" y="2740025"/>
          <p14:tracePt t="61499" x="4189413" y="2760663"/>
          <p14:tracePt t="61515" x="4159250" y="2781300"/>
          <p14:tracePt t="61531" x="4127500" y="2790825"/>
          <p14:tracePt t="61549" x="4102100" y="2801938"/>
          <p14:tracePt t="61565" x="4071938" y="2811463"/>
          <p14:tracePt t="61582" x="4041775" y="2832100"/>
          <p14:tracePt t="61598" x="4021138" y="2847975"/>
          <p14:tracePt t="61617" x="4010025" y="2847975"/>
          <p14:tracePt t="61773" x="4021138" y="2847975"/>
          <p14:tracePt t="61793" x="4030663" y="2847975"/>
          <p14:tracePt t="61808" x="4041775" y="2847975"/>
          <p14:tracePt t="61824" x="4051300" y="2847975"/>
          <p14:tracePt t="61832" x="4062413" y="2847975"/>
          <p14:tracePt t="61852" x="4071938" y="2847975"/>
          <p14:tracePt t="61865" x="4081463" y="2847975"/>
          <p14:tracePt t="61882" x="4102100" y="2847975"/>
          <p14:tracePt t="61899" x="4113213" y="2847975"/>
          <p14:tracePt t="61915" x="4117975" y="2841625"/>
          <p14:tracePt t="61931" x="4127500" y="2841625"/>
          <p14:tracePt t="61949" x="4138613" y="2832100"/>
          <p14:tracePt t="61965" x="4138613" y="2822575"/>
          <p14:tracePt t="61981" x="4148138" y="2822575"/>
          <p14:tracePt t="61998" x="4159250" y="2811463"/>
          <p14:tracePt t="62017" x="4179888" y="2801938"/>
          <p14:tracePt t="62033" x="4198938" y="2801938"/>
          <p14:tracePt t="62048" x="4219575" y="2801938"/>
          <p14:tracePt t="62065" x="4240213" y="2801938"/>
          <p14:tracePt t="62082" x="4251325" y="2801938"/>
          <p14:tracePt t="62099" x="4270375" y="2801938"/>
          <p14:tracePt t="62115" x="4281488" y="2801938"/>
          <p14:tracePt t="62131" x="4291013" y="2801938"/>
          <p14:tracePt t="62223" x="4281488" y="2801938"/>
          <p14:tracePt t="62248" x="4270375" y="2801938"/>
          <p14:tracePt t="62265" x="4260850" y="2801938"/>
          <p14:tracePt t="62282" x="4251325" y="2801938"/>
          <p14:tracePt t="62299" x="4230688" y="2801938"/>
          <p14:tracePt t="62315" x="4210050" y="2801938"/>
          <p14:tracePt t="62331" x="4198938" y="2801938"/>
          <p14:tracePt t="62349" x="4179888" y="2801938"/>
          <p14:tracePt t="62366" x="4168775" y="2811463"/>
          <p14:tracePt t="62382" x="4159250" y="2811463"/>
          <p14:tracePt t="62449" x="4168775" y="2811463"/>
          <p14:tracePt t="62462" x="4179888" y="2811463"/>
          <p14:tracePt t="62481" x="4189413" y="2811463"/>
          <p14:tracePt t="62498" x="4198938" y="2811463"/>
          <p14:tracePt t="62540" x="4210050" y="2811463"/>
          <p14:tracePt t="62612" x="4219575" y="2811463"/>
          <p14:tracePt t="62689" x="4230688" y="2811463"/>
          <p14:tracePt t="62737" x="4240213" y="2811463"/>
          <p14:tracePt t="62756" x="4251325" y="2811463"/>
          <p14:tracePt t="62773" x="4260850" y="2811463"/>
          <p14:tracePt t="62790" x="4270375" y="2811463"/>
          <p14:tracePt t="62816" x="4281488" y="2811463"/>
          <p14:tracePt t="62838" x="4281488" y="2801938"/>
          <p14:tracePt t="62848" x="4291013" y="2801938"/>
          <p14:tracePt t="62865" x="4291013" y="2790825"/>
          <p14:tracePt t="62882" x="4291013" y="2781300"/>
          <p14:tracePt t="62898" x="4291013" y="2760663"/>
          <p14:tracePt t="62915" x="4295775" y="2740025"/>
          <p14:tracePt t="62931" x="4306888" y="2698750"/>
          <p14:tracePt t="62950" x="4316413" y="2652713"/>
          <p14:tracePt t="62965" x="4337050" y="2581275"/>
          <p14:tracePt t="62981" x="4348163" y="2490788"/>
          <p14:tracePt t="62998" x="4348163" y="2444750"/>
          <p14:tracePt t="63015" x="4348163" y="2341563"/>
          <p14:tracePt t="63032" x="4348163" y="2244725"/>
          <p14:tracePt t="63048" x="4348163" y="2163763"/>
          <p14:tracePt t="63065" x="4348163" y="2066925"/>
          <p14:tracePt t="63082" x="4337050" y="1965325"/>
          <p14:tracePt t="63099" x="4327525" y="1898650"/>
          <p14:tracePt t="63115" x="4316413" y="1827213"/>
          <p14:tracePt t="63132" x="4306888" y="1776413"/>
          <p14:tracePt t="63151" x="4295775" y="1744663"/>
          <p14:tracePt t="63165" x="4295775" y="1730375"/>
          <p14:tracePt t="63181" x="4291013" y="1709738"/>
          <p14:tracePt t="63198" x="4281488" y="1698625"/>
          <p14:tracePt t="63215" x="4270375" y="1679575"/>
          <p14:tracePt t="63232" x="4260850" y="1658938"/>
          <p14:tracePt t="63248" x="4260850" y="1638300"/>
          <p14:tracePt t="63265" x="4251325" y="1627188"/>
          <p14:tracePt t="63282" x="4251325" y="1608138"/>
          <p14:tracePt t="63298" x="4251325" y="1587500"/>
          <p14:tracePt t="63314" x="4251325" y="1576388"/>
          <p14:tracePt t="63331" x="4251325" y="1566863"/>
          <p14:tracePt t="63350" x="4251325" y="1562100"/>
          <p14:tracePt t="63365" x="4251325" y="1550988"/>
          <p14:tracePt t="63416" x="4251325" y="1562100"/>
          <p14:tracePt t="63430" x="4251325" y="1566863"/>
          <p14:tracePt t="63446" x="4251325" y="1576388"/>
          <p14:tracePt t="63473" x="4251325" y="1587500"/>
          <p14:tracePt t="63487" x="4251325" y="1597025"/>
          <p14:tracePt t="63508" x="4251325" y="1608138"/>
          <p14:tracePt t="63521" x="4251325" y="1617663"/>
          <p14:tracePt t="63549" x="4260850" y="1627188"/>
          <p14:tracePt t="63572" x="4260850" y="1638300"/>
          <p14:tracePt t="63607" x="4270375" y="1647825"/>
          <p14:tracePt t="63625" x="4270375" y="1658938"/>
          <p14:tracePt t="63651" x="4281488" y="1668463"/>
          <p14:tracePt t="63665" x="4281488" y="1679575"/>
          <p14:tracePt t="63682" x="4281488" y="1689100"/>
          <p14:tracePt t="63698" x="4291013" y="1698625"/>
          <p14:tracePt t="63715" x="4291013" y="1719263"/>
          <p14:tracePt t="63731" x="4295775" y="1730375"/>
          <p14:tracePt t="63749" x="4306888" y="1744663"/>
          <p14:tracePt t="63765" x="4306888" y="1765300"/>
          <p14:tracePt t="63781" x="4316413" y="1776413"/>
          <p14:tracePt t="63798" x="4316413" y="1785938"/>
          <p14:tracePt t="63815" x="4327525" y="1795463"/>
          <p14:tracePt t="63832" x="4337050" y="1806575"/>
          <p14:tracePt t="63848" x="4348163" y="1816100"/>
          <p14:tracePt t="63865" x="4357688" y="1836738"/>
          <p14:tracePt t="63882" x="4378325" y="1857375"/>
          <p14:tracePt t="63898" x="4398963" y="1878013"/>
          <p14:tracePt t="63915" x="4419600" y="1898650"/>
          <p14:tracePt t="63931" x="4449763" y="1933575"/>
          <p14:tracePt t="63948" x="4470400" y="1965325"/>
          <p14:tracePt t="63965" x="4484688" y="2005013"/>
          <p14:tracePt t="63981" x="4505325" y="2046288"/>
          <p14:tracePt t="63998" x="4525963" y="2097088"/>
          <p14:tracePt t="64015" x="4537075" y="2112963"/>
          <p14:tracePt t="64032" x="4546600" y="2133600"/>
          <p14:tracePt t="64048" x="4556125" y="2163763"/>
          <p14:tracePt t="64065" x="4556125" y="2173288"/>
          <p14:tracePt t="64082" x="4567238" y="2214563"/>
          <p14:tracePt t="64098" x="4576763" y="2244725"/>
          <p14:tracePt t="64115" x="4576763" y="2265363"/>
          <p14:tracePt t="64131" x="4587875" y="2286000"/>
          <p14:tracePt t="64149" x="4587875" y="2301875"/>
          <p14:tracePt t="64165" x="4597400" y="2322513"/>
          <p14:tracePt t="64181" x="4597400" y="2341563"/>
          <p14:tracePt t="64198" x="4608513" y="2362200"/>
          <p14:tracePt t="64215" x="4618038" y="2393950"/>
          <p14:tracePt t="64232" x="4627563" y="2413000"/>
          <p14:tracePt t="64248" x="4638675" y="2433638"/>
          <p14:tracePt t="64264" x="4648200" y="2454275"/>
          <p14:tracePt t="64282" x="4659313" y="2474913"/>
          <p14:tracePt t="64298" x="4664075" y="2509838"/>
          <p14:tracePt t="64315" x="4673600" y="2530475"/>
          <p14:tracePt t="64331" x="4684713" y="2571750"/>
          <p14:tracePt t="64348" x="4694238" y="2601913"/>
          <p14:tracePt t="64365" x="4714875" y="2643188"/>
          <p14:tracePt t="64381" x="4735513" y="2663825"/>
          <p14:tracePt t="64398" x="4745038" y="2689225"/>
          <p14:tracePt t="64415" x="4765675" y="2698750"/>
          <p14:tracePt t="64432" x="4765675" y="2709863"/>
          <p14:tracePt t="64448" x="4776788" y="2709863"/>
          <p14:tracePt t="64465" x="4776788" y="2719388"/>
          <p14:tracePt t="64522" x="4765675" y="2740025"/>
          <p14:tracePt t="64537" x="4756150" y="2740025"/>
          <p14:tracePt t="64553" x="4745038" y="2740025"/>
          <p14:tracePt t="64566" x="4735513" y="2740025"/>
          <p14:tracePt t="64581" x="4724400" y="2740025"/>
          <p14:tracePt t="64598" x="4714875" y="2740025"/>
          <p14:tracePt t="64615" x="4694238" y="2751138"/>
          <p14:tracePt t="64632" x="4684713" y="2751138"/>
          <p14:tracePt t="64648" x="4673600" y="2760663"/>
          <p14:tracePt t="64665" x="4664075" y="2760663"/>
          <p14:tracePt t="64682" x="4659313" y="2770188"/>
          <p14:tracePt t="64698" x="4648200" y="2781300"/>
          <p14:tracePt t="64715" x="4638675" y="2790825"/>
          <p14:tracePt t="64731" x="4638675" y="2801938"/>
          <p14:tracePt t="64748" x="4627563" y="2811463"/>
          <p14:tracePt t="64765" x="4627563" y="2822575"/>
          <p14:tracePt t="64781" x="4618038" y="2822575"/>
          <p14:tracePt t="64821" x="4608513" y="2822575"/>
          <p14:tracePt t="64887" x="4597400" y="2822575"/>
          <p14:tracePt t="64893" x="4597400" y="2811463"/>
          <p14:tracePt t="64942" x="4597400" y="2801938"/>
          <p14:tracePt t="65023" x="4597400" y="2790825"/>
          <p14:tracePt t="65168" x="4587875" y="2790825"/>
          <p14:tracePt t="65188" x="4576763" y="2790825"/>
          <p14:tracePt t="65206" x="4567238" y="2790825"/>
          <p14:tracePt t="65226" x="4556125" y="2790825"/>
          <p14:tracePt t="65237" x="4546600" y="2790825"/>
          <p14:tracePt t="65253" x="4537075" y="2801938"/>
          <p14:tracePt t="65265" x="4525963" y="2801938"/>
          <p14:tracePt t="65282" x="4505325" y="2801938"/>
          <p14:tracePt t="65299" x="4484688" y="2811463"/>
          <p14:tracePt t="65315" x="4470400" y="2822575"/>
          <p14:tracePt t="65331" x="4459288" y="2822575"/>
          <p14:tracePt t="65348" x="4438650" y="2822575"/>
          <p14:tracePt t="65365" x="4419600" y="2832100"/>
          <p14:tracePt t="65381" x="4398963" y="2832100"/>
          <p14:tracePt t="65398" x="4387850" y="2841625"/>
          <p14:tracePt t="65415" x="4378325" y="2847975"/>
          <p14:tracePt t="65432" x="4367213" y="2857500"/>
          <p14:tracePt t="65448" x="4357688" y="2857500"/>
          <p14:tracePt t="65464" x="4348163" y="2857500"/>
          <p14:tracePt t="65482" x="4337050" y="2867025"/>
          <p14:tracePt t="65498" x="4316413" y="2878138"/>
          <p14:tracePt t="65515" x="4306888" y="2878138"/>
          <p14:tracePt t="65531" x="4291013" y="2878138"/>
          <p14:tracePt t="65549" x="4281488" y="2887663"/>
          <p14:tracePt t="65565" x="4260850" y="2887663"/>
          <p14:tracePt t="65582" x="4240213" y="2898775"/>
          <p14:tracePt t="65598" x="4230688" y="2908300"/>
          <p14:tracePt t="65617" x="4219575" y="2928938"/>
          <p14:tracePt t="65632" x="4210050" y="2949575"/>
          <p14:tracePt t="65648" x="4198938" y="2949575"/>
          <p14:tracePt t="65651" x="4189413" y="2949575"/>
          <p14:tracePt t="65678" x="4179888" y="2949575"/>
          <p14:tracePt t="65793" x="4189413" y="2949575"/>
          <p14:tracePt t="65823" x="4198938" y="2949575"/>
          <p14:tracePt t="65858" x="4210050" y="2949575"/>
          <p14:tracePt t="65897" x="4219575" y="2949575"/>
          <p14:tracePt t="65915" x="4219575" y="2938463"/>
          <p14:tracePt t="65931" x="4230688" y="2938463"/>
          <p14:tracePt t="65950" x="4240213" y="2938463"/>
          <p14:tracePt t="65965" x="4251325" y="2938463"/>
          <p14:tracePt t="65981" x="4251325" y="2928938"/>
          <p14:tracePt t="65998" x="4260850" y="2928938"/>
          <p14:tracePt t="66017" x="4270375" y="2928938"/>
          <p14:tracePt t="66034" x="4281488" y="2928938"/>
          <p14:tracePt t="66051" x="4291013" y="2928938"/>
          <p14:tracePt t="66075" x="4295775" y="2919413"/>
          <p14:tracePt t="66085" x="4306888" y="2919413"/>
          <p14:tracePt t="66109" x="4316413" y="2919413"/>
          <p14:tracePt t="66118" x="4327525" y="2908300"/>
          <p14:tracePt t="66140" x="4337050" y="2908300"/>
          <p14:tracePt t="66154" x="4337050" y="2898775"/>
          <p14:tracePt t="66172" x="4348163" y="2898775"/>
          <p14:tracePt t="66237" x="4357688" y="2898775"/>
          <p14:tracePt t="66277" x="4357688" y="2887663"/>
          <p14:tracePt t="66285" x="4367213" y="2887663"/>
          <p14:tracePt t="66350" x="4378325" y="2887663"/>
          <p14:tracePt t="66394" x="4387850" y="2887663"/>
          <p14:tracePt t="66427" x="4398963" y="2887663"/>
          <p14:tracePt t="66454" x="4408488" y="2887663"/>
          <p14:tracePt t="66473" x="4419600" y="2887663"/>
          <p14:tracePt t="66489" x="4429125" y="2887663"/>
          <p14:tracePt t="66498" x="4438650" y="2887663"/>
          <p14:tracePt t="66515" x="4449763" y="2887663"/>
          <p14:tracePt t="66531" x="4470400" y="2887663"/>
          <p14:tracePt t="66548" x="4495800" y="2887663"/>
          <p14:tracePt t="66565" x="4525963" y="2887663"/>
          <p14:tracePt t="66581" x="4546600" y="2887663"/>
          <p14:tracePt t="66598" x="4576763" y="2887663"/>
          <p14:tracePt t="66615" x="4597400" y="2887663"/>
          <p14:tracePt t="66632" x="4618038" y="2887663"/>
          <p14:tracePt t="66648" x="4638675" y="2878138"/>
          <p14:tracePt t="66665" x="4659313" y="2878138"/>
          <p14:tracePt t="66681" x="4673600" y="2867025"/>
          <p14:tracePt t="66698" x="4684713" y="2857500"/>
          <p14:tracePt t="66715" x="4705350" y="2857500"/>
          <p14:tracePt t="66731" x="4714875" y="2847975"/>
          <p14:tracePt t="66748" x="4724400" y="2847975"/>
          <p14:tracePt t="66752" x="4735513" y="2841625"/>
          <p14:tracePt t="66773" x="4745038" y="2841625"/>
          <p14:tracePt t="66781" x="4745038" y="2832100"/>
          <p14:tracePt t="66798" x="4756150" y="2832100"/>
          <p14:tracePt t="66817" x="4756150" y="2822575"/>
          <p14:tracePt t="66832" x="4765675" y="2822575"/>
          <p14:tracePt t="66849" x="4776788" y="2811463"/>
          <p14:tracePt t="66878" x="4786313" y="2811463"/>
          <p14:tracePt t="66932" x="4795838" y="2811463"/>
          <p14:tracePt t="67122" x="4795838" y="2801938"/>
          <p14:tracePt t="67189" x="4806950" y="2801938"/>
          <p14:tracePt t="67288" x="4806950" y="2811463"/>
          <p14:tracePt t="67294" x="4816475" y="2811463"/>
          <p14:tracePt t="67309" x="4816475" y="2822575"/>
          <p14:tracePt t="67341" x="4816475" y="2832100"/>
          <p14:tracePt t="67361" x="4827588" y="2832100"/>
          <p14:tracePt t="67372" x="4827588" y="2841625"/>
          <p14:tracePt t="67395" x="4827588" y="2847975"/>
          <p14:tracePt t="67415" x="4837113" y="2847975"/>
          <p14:tracePt t="67453" x="4837113" y="2857500"/>
          <p14:tracePt t="67569" x="4848225" y="2857500"/>
          <p14:tracePt t="67721" x="4852988" y="2857500"/>
          <p14:tracePt t="67806" x="4862513" y="2857500"/>
          <p14:tracePt t="67862" x="4873625" y="2857500"/>
          <p14:tracePt t="67909" x="4883150" y="2857500"/>
          <p14:tracePt t="67969" x="4894263" y="2857500"/>
          <p14:tracePt t="68028" x="4903788" y="2857500"/>
          <p14:tracePt t="68042" x="4903788" y="2847975"/>
          <p14:tracePt t="68056" x="4913313" y="2847975"/>
          <p14:tracePt t="68140" x="4924425" y="2847975"/>
          <p14:tracePt t="68218" x="4933950" y="2847975"/>
          <p14:tracePt t="68320" x="4945063" y="2847975"/>
          <p14:tracePt t="68353" x="4945063" y="2857500"/>
          <p14:tracePt t="68408" x="4954588" y="2857500"/>
          <p14:tracePt t="68451" x="4965700" y="2857500"/>
          <p14:tracePt t="68458" x="4965700" y="2867025"/>
          <p14:tracePt t="68472" x="4975225" y="2867025"/>
          <p14:tracePt t="68490" x="4984750" y="2867025"/>
          <p14:tracePt t="68506" x="4995863" y="2867025"/>
          <p14:tracePt t="68521" x="5005388" y="2867025"/>
          <p14:tracePt t="68541" x="5016500" y="2867025"/>
          <p14:tracePt t="68548" x="5026025" y="2857500"/>
          <p14:tracePt t="68565" x="5030788" y="2847975"/>
          <p14:tracePt t="68581" x="5062538" y="2841625"/>
          <p14:tracePt t="68598" x="5102225" y="2822575"/>
          <p14:tracePt t="68615" x="5143500" y="2801938"/>
          <p14:tracePt t="68632" x="5173663" y="2781300"/>
          <p14:tracePt t="68648" x="5219700" y="2770188"/>
          <p14:tracePt t="68665" x="5302250" y="2751138"/>
          <p14:tracePt t="68682" x="5373688" y="2730500"/>
          <p14:tracePt t="68698" x="5438775" y="2709863"/>
          <p14:tracePt t="68715" x="5500688" y="2689225"/>
          <p14:tracePt t="68731" x="5562600" y="2668588"/>
          <p14:tracePt t="68748" x="5597525" y="2663825"/>
          <p14:tracePt t="68765" x="5627688" y="2652713"/>
          <p14:tracePt t="68792" x="5627688" y="2663825"/>
          <p14:tracePt t="68814" x="5627688" y="2668588"/>
          <p14:tracePt t="68832" x="5618163" y="2698750"/>
          <p14:tracePt t="68848" x="5608638" y="2719388"/>
          <p14:tracePt t="68865" x="5608638" y="2730500"/>
          <p14:tracePt t="68882" x="5597525" y="2730500"/>
          <p14:tracePt t="68899" x="5597525" y="2740025"/>
          <p14:tracePt t="68919" x="5597525" y="2751138"/>
          <p14:tracePt t="68937" x="5588000" y="2751138"/>
          <p14:tracePt t="68948" x="5588000" y="2760663"/>
          <p14:tracePt t="68966" x="5588000" y="2770188"/>
          <p14:tracePt t="68985" x="5588000" y="2781300"/>
          <p14:tracePt t="69000" x="5588000" y="2790825"/>
          <p14:tracePt t="69020" x="5588000" y="2801938"/>
          <p14:tracePt t="69037" x="5588000" y="2811463"/>
          <p14:tracePt t="69053" x="5588000" y="2822575"/>
          <p14:tracePt t="69073" x="5588000" y="2832100"/>
          <p14:tracePt t="69090" x="5588000" y="2841625"/>
          <p14:tracePt t="69114" x="5588000" y="2847975"/>
          <p14:tracePt t="69131" x="5597525" y="2857500"/>
          <p14:tracePt t="69149" x="5597525" y="2867025"/>
          <p14:tracePt t="69165" x="5597525" y="2878138"/>
          <p14:tracePt t="69182" x="5597525" y="2887663"/>
          <p14:tracePt t="69198" x="5597525" y="2898775"/>
          <p14:tracePt t="69217" x="5597525" y="2908300"/>
          <p14:tracePt t="69235" x="5597525" y="2919413"/>
          <p14:tracePt t="69285" x="5608638" y="2919413"/>
          <p14:tracePt t="69341" x="5608638" y="2908300"/>
          <p14:tracePt t="69355" x="5608638" y="2898775"/>
          <p14:tracePt t="69374" x="5608638" y="2887663"/>
          <p14:tracePt t="69394" x="5608638" y="2878138"/>
          <p14:tracePt t="69424" x="5608638" y="2867025"/>
          <p14:tracePt t="69441" x="5608638" y="2857500"/>
          <p14:tracePt t="69465" x="5608638" y="2847975"/>
          <p14:tracePt t="69485" x="5608638" y="2841625"/>
          <p14:tracePt t="69499" x="5618163" y="2841625"/>
          <p14:tracePt t="69515" x="5618163" y="2832100"/>
          <p14:tracePt t="69531" x="5627688" y="2822575"/>
          <p14:tracePt t="69549" x="5638800" y="2822575"/>
          <p14:tracePt t="69565" x="5648325" y="2822575"/>
          <p14:tracePt t="69587" x="5659438" y="2822575"/>
          <p14:tracePt t="69610" x="5659438" y="2832100"/>
          <p14:tracePt t="69619" x="5659438" y="2841625"/>
          <p14:tracePt t="69632" x="5668963" y="2841625"/>
          <p14:tracePt t="69648" x="5668963" y="2847975"/>
          <p14:tracePt t="69665" x="5668963" y="2857500"/>
          <p14:tracePt t="69699" x="5668963" y="2867025"/>
          <p14:tracePt t="69814" x="5668963" y="2878138"/>
          <p14:tracePt t="69966" x="5668963" y="2887663"/>
          <p14:tracePt t="70098" x="5659438" y="2887663"/>
          <p14:tracePt t="70130" x="5648325" y="2887663"/>
          <p14:tracePt t="70169" x="5638800" y="2887663"/>
          <p14:tracePt t="70275" x="5627688" y="2887663"/>
          <p14:tracePt t="70289" x="5627688" y="2878138"/>
          <p14:tracePt t="70298" x="5618163" y="2878138"/>
          <p14:tracePt t="70315" x="5608638" y="2867025"/>
          <p14:tracePt t="70331" x="5597525" y="2867025"/>
          <p14:tracePt t="70348" x="5576888" y="2857500"/>
          <p14:tracePt t="70365" x="5562600" y="2857500"/>
          <p14:tracePt t="70381" x="5551488" y="2847975"/>
          <p14:tracePt t="70398" x="5541963" y="2847975"/>
          <p14:tracePt t="70417" x="5541963" y="2841625"/>
          <p14:tracePt t="70432" x="5530850" y="2841625"/>
          <p14:tracePt t="70448" x="5530850" y="2832100"/>
          <p14:tracePt t="70465" x="5510213" y="2832100"/>
          <p14:tracePt t="70486" x="5500688" y="2832100"/>
          <p14:tracePt t="70521" x="5491163" y="2832100"/>
          <p14:tracePt t="70540" x="5480050" y="2832100"/>
          <p14:tracePt t="70556" x="5470525" y="2832100"/>
          <p14:tracePt t="70570" x="5459413" y="2832100"/>
          <p14:tracePt t="70581" x="5449888" y="2832100"/>
          <p14:tracePt t="70598" x="5438775" y="2832100"/>
          <p14:tracePt t="70615" x="5429250" y="2832100"/>
          <p14:tracePt t="70632" x="5419725" y="2832100"/>
          <p14:tracePt t="70648" x="5408613" y="2832100"/>
          <p14:tracePt t="70665" x="5408613" y="2822575"/>
          <p14:tracePt t="70681" x="5399088" y="2822575"/>
          <p14:tracePt t="70771" x="5408613" y="2822575"/>
          <p14:tracePt t="70788" x="5419725" y="2822575"/>
          <p14:tracePt t="70803" x="5429250" y="2822575"/>
          <p14:tracePt t="70815" x="5438775" y="2822575"/>
          <p14:tracePt t="70822" x="5449888" y="2822575"/>
          <p14:tracePt t="70838" x="5459413" y="2822575"/>
          <p14:tracePt t="70853" x="5470525" y="2822575"/>
          <p14:tracePt t="70882" x="5480050" y="2822575"/>
          <p14:tracePt t="70977" x="5491163" y="2822575"/>
          <p14:tracePt t="71040" x="5500688" y="2822575"/>
          <p14:tracePt t="71060" x="5500688" y="2832100"/>
          <p14:tracePt t="71183" x="5491163" y="2832100"/>
          <p14:tracePt t="71205" x="5480050" y="2832100"/>
          <p14:tracePt t="71224" x="5470525" y="2832100"/>
          <p14:tracePt t="71249" x="5459413" y="2832100"/>
          <p14:tracePt t="71296" x="5449888" y="2832100"/>
          <p14:tracePt t="71678" x="5459413" y="2832100"/>
          <p14:tracePt t="71699" x="5470525" y="2832100"/>
          <p14:tracePt t="71706" x="5480050" y="2832100"/>
          <p14:tracePt t="71721" x="5491163" y="2832100"/>
          <p14:tracePt t="71737" x="5500688" y="2832100"/>
          <p14:tracePt t="71749" x="5510213" y="2832100"/>
          <p14:tracePt t="71765" x="5521325" y="2832100"/>
          <p14:tracePt t="71781" x="5530850" y="2832100"/>
          <p14:tracePt t="71798" x="5541963" y="2832100"/>
          <p14:tracePt t="71817" x="5551488" y="2832100"/>
          <p14:tracePt t="71832" x="5562600" y="2832100"/>
          <p14:tracePt t="71848" x="5572125" y="2832100"/>
          <p14:tracePt t="71865" x="5572125" y="2841625"/>
          <p14:tracePt t="71882" x="5576888" y="2841625"/>
          <p14:tracePt t="71899" x="5588000" y="2841625"/>
          <p14:tracePt t="71915" x="5588000" y="2847975"/>
          <p14:tracePt t="71931" x="5597525" y="2847975"/>
          <p14:tracePt t="71976" x="5608638" y="2847975"/>
          <p14:tracePt t="72064" x="5618163" y="2847975"/>
          <p14:tracePt t="72079" x="5618163" y="2857500"/>
          <p14:tracePt t="72597" x="5608638" y="2857500"/>
          <p14:tracePt t="72635" x="5597525" y="2857500"/>
          <p14:tracePt t="72760" x="5597525" y="2847975"/>
          <p14:tracePt t="72856" x="5597525" y="2841625"/>
          <p14:tracePt t="72882" x="5608638" y="2841625"/>
          <p14:tracePt t="73016" x="5618163" y="2841625"/>
          <p14:tracePt t="73109" x="5618163" y="2832100"/>
          <p14:tracePt t="73210" x="5618163" y="2822575"/>
          <p14:tracePt t="73368" x="5608638" y="2822575"/>
          <p14:tracePt t="73385" x="5597525" y="2822575"/>
          <p14:tracePt t="73391" x="5588000" y="2822575"/>
          <p14:tracePt t="73398" x="5576888" y="2822575"/>
          <p14:tracePt t="73415" x="5572125" y="2822575"/>
          <p14:tracePt t="73432" x="5562600" y="2822575"/>
          <p14:tracePt t="73448" x="5541963" y="2832100"/>
          <p14:tracePt t="73465" x="5510213" y="2841625"/>
          <p14:tracePt t="73484" x="5480050" y="2847975"/>
          <p14:tracePt t="73499" x="5449888" y="2857500"/>
          <p14:tracePt t="73515" x="5399088" y="2867025"/>
          <p14:tracePt t="73531" x="5373688" y="2867025"/>
          <p14:tracePt t="73549" x="5341938" y="2867025"/>
          <p14:tracePt t="73566" x="5311775" y="2867025"/>
          <p14:tracePt t="73582" x="5302250" y="2867025"/>
          <p14:tracePt t="73695" x="5311775" y="2867025"/>
          <p14:tracePt t="73722" x="5322888" y="2867025"/>
          <p14:tracePt t="73754" x="5332413" y="2867025"/>
          <p14:tracePt t="73896" x="5341938" y="2867025"/>
          <p14:tracePt t="73925" x="5353050" y="2867025"/>
          <p14:tracePt t="73944" x="5362575" y="2867025"/>
          <p14:tracePt t="73973" x="5373688" y="2867025"/>
          <p14:tracePt t="74221" x="5383213" y="2867025"/>
          <p14:tracePt t="74244" x="5394325" y="2867025"/>
          <p14:tracePt t="74252" x="5399088" y="2867025"/>
          <p14:tracePt t="74269" x="5408613" y="2867025"/>
          <p14:tracePt t="74282" x="5419725" y="2867025"/>
          <p14:tracePt t="74299" x="5429250" y="2867025"/>
          <p14:tracePt t="74315" x="5449888" y="2867025"/>
          <p14:tracePt t="74331" x="5470525" y="2867025"/>
          <p14:tracePt t="74348" x="5491163" y="2867025"/>
          <p14:tracePt t="74365" x="5500688" y="2867025"/>
          <p14:tracePt t="74381" x="5510213" y="2867025"/>
          <p14:tracePt t="74398" x="5530850" y="2867025"/>
          <p14:tracePt t="74414" x="5541963" y="2878138"/>
          <p14:tracePt t="74432" x="5551488" y="2878138"/>
          <p14:tracePt t="74452" x="5551488" y="2887663"/>
          <p14:tracePt t="74535" x="5551488" y="2898775"/>
          <p14:tracePt t="74652" x="5562600" y="2898775"/>
          <p14:tracePt t="74759" x="5562600" y="2908300"/>
          <p14:tracePt t="74922" x="5551488" y="2908300"/>
          <p14:tracePt t="74940" x="5541963" y="2908300"/>
          <p14:tracePt t="74956" x="5530850" y="2908300"/>
          <p14:tracePt t="74971" x="5521325" y="2908300"/>
          <p14:tracePt t="74988" x="5510213" y="2908300"/>
          <p14:tracePt t="74995" x="5500688" y="2908300"/>
          <p14:tracePt t="75008" x="5491163" y="2908300"/>
          <p14:tracePt t="75015" x="5480050" y="2908300"/>
          <p14:tracePt t="75032" x="5470525" y="2908300"/>
          <p14:tracePt t="75048" x="5438775" y="2908300"/>
          <p14:tracePt t="75065" x="5408613" y="2919413"/>
          <p14:tracePt t="75084" x="5394325" y="2928938"/>
          <p14:tracePt t="75098" x="5362575" y="2928938"/>
          <p14:tracePt t="75115" x="5341938" y="2928938"/>
          <p14:tracePt t="75131" x="5311775" y="2928938"/>
          <p14:tracePt t="75148" x="5270500" y="2928938"/>
          <p14:tracePt t="75165" x="5230813" y="2928938"/>
          <p14:tracePt t="75181" x="5205413" y="2928938"/>
          <p14:tracePt t="75198" x="5173663" y="2938463"/>
          <p14:tracePt t="75217" x="5164138" y="2949575"/>
          <p14:tracePt t="75279" x="5153025" y="2949575"/>
          <p14:tracePt t="75289" x="5143500" y="2949575"/>
          <p14:tracePt t="75306" x="5133975" y="2949575"/>
          <p14:tracePt t="75355" x="5133975" y="2938463"/>
          <p14:tracePt t="75372" x="5133975" y="2928938"/>
          <p14:tracePt t="75386" x="5133975" y="2919413"/>
          <p14:tracePt t="75398" x="5133975" y="2908300"/>
          <p14:tracePt t="75415" x="5143500" y="2908300"/>
          <p14:tracePt t="75432" x="5164138" y="2898775"/>
          <p14:tracePt t="75448" x="5194300" y="2878138"/>
          <p14:tracePt t="75465" x="5230813" y="2867025"/>
          <p14:tracePt t="75481" x="5251450" y="2857500"/>
          <p14:tracePt t="75498" x="5270500" y="2847975"/>
          <p14:tracePt t="75515" x="5302250" y="2841625"/>
          <p14:tracePt t="75531" x="5322888" y="2841625"/>
          <p14:tracePt t="75548" x="5332413" y="2832100"/>
          <p14:tracePt t="75616" x="5322888" y="2832100"/>
          <p14:tracePt t="75635" x="5322888" y="2841625"/>
          <p14:tracePt t="75661" x="5311775" y="2841625"/>
          <p14:tracePt t="75670" x="5311775" y="2847975"/>
          <p14:tracePt t="75721" x="5311775" y="2857500"/>
          <p14:tracePt t="75959" x="5322888" y="2857500"/>
          <p14:tracePt t="75994" x="5332413" y="2857500"/>
          <p14:tracePt t="76030" x="5341938" y="2857500"/>
          <p14:tracePt t="76293" x="5341938" y="2867025"/>
          <p14:tracePt t="76404" x="5332413" y="2867025"/>
          <p14:tracePt t="76432" x="5332413" y="2878138"/>
          <p14:tracePt t="76452" x="5322888" y="2878138"/>
          <p14:tracePt t="76480" x="5311775" y="2878138"/>
          <p14:tracePt t="76497" x="5302250" y="2878138"/>
          <p14:tracePt t="76505" x="5291138" y="2878138"/>
          <p14:tracePt t="76520" x="5281613" y="2878138"/>
          <p14:tracePt t="76531" x="5270500" y="2878138"/>
          <p14:tracePt t="76548" x="5260975" y="2867025"/>
          <p14:tracePt t="76552" x="5251450" y="2867025"/>
          <p14:tracePt t="76572" x="5240338" y="2867025"/>
          <p14:tracePt t="76590" x="5230813" y="2867025"/>
          <p14:tracePt t="76605" x="5219700" y="2857500"/>
          <p14:tracePt t="76632" x="5210175" y="2857500"/>
          <p14:tracePt t="76648" x="5210175" y="2847975"/>
          <p14:tracePt t="76665" x="5205413" y="2847975"/>
          <p14:tracePt t="76681" x="5184775" y="2847975"/>
          <p14:tracePt t="76699" x="5173663" y="2847975"/>
          <p14:tracePt t="76715" x="5164138" y="2847975"/>
          <p14:tracePt t="76732" x="5153025" y="2847975"/>
          <p14:tracePt t="76752" x="5143500" y="2847975"/>
          <p14:tracePt t="76769" x="5143500" y="2841625"/>
          <p14:tracePt t="76781" x="5133975" y="2841625"/>
          <p14:tracePt t="76798" x="5122863" y="2841625"/>
          <p14:tracePt t="76818" x="5113338" y="2841625"/>
          <p14:tracePt t="76848" x="5102225" y="2841625"/>
          <p14:tracePt t="76865" x="5092700" y="2841625"/>
          <p14:tracePt t="76882" x="5081588" y="2832100"/>
          <p14:tracePt t="76899" x="5072063" y="2822575"/>
          <p14:tracePt t="76915" x="5062538" y="2811463"/>
          <p14:tracePt t="76931" x="5041900" y="2790825"/>
          <p14:tracePt t="76948" x="5026025" y="2770188"/>
          <p14:tracePt t="76965" x="4995863" y="2740025"/>
          <p14:tracePt t="76981" x="4965700" y="2689225"/>
          <p14:tracePt t="76998" x="4933950" y="2652713"/>
          <p14:tracePt t="77015" x="4894263" y="2581275"/>
          <p14:tracePt t="77032" x="4862513" y="2520950"/>
          <p14:tracePt t="77048" x="4837113" y="2444750"/>
          <p14:tracePt t="77065" x="4806950" y="2382838"/>
          <p14:tracePt t="77082" x="4776788" y="2322513"/>
          <p14:tracePt t="77100" x="4745038" y="2276475"/>
          <p14:tracePt t="77115" x="4724400" y="2235200"/>
          <p14:tracePt t="77131" x="4705350" y="2214563"/>
          <p14:tracePt t="77148" x="4684713" y="2184400"/>
          <p14:tracePt t="77165" x="4664075" y="2173288"/>
          <p14:tracePt t="77181" x="4648200" y="2152650"/>
          <p14:tracePt t="77198" x="4627563" y="2152650"/>
          <p14:tracePt t="77216" x="4608513" y="2152650"/>
          <p14:tracePt t="77232" x="4587875" y="2143125"/>
          <p14:tracePt t="77249" x="4567238" y="2133600"/>
          <p14:tracePt t="77266" x="4537075" y="2112963"/>
          <p14:tracePt t="77282" x="4516438" y="2097088"/>
          <p14:tracePt t="77299" x="4479925" y="2076450"/>
          <p14:tracePt t="77315" x="4449763" y="2076450"/>
          <p14:tracePt t="77331" x="4419600" y="2076450"/>
          <p14:tracePt t="77348" x="4398963" y="2066925"/>
          <p14:tracePt t="77365" x="4387850" y="2066925"/>
          <p14:tracePt t="77381" x="4378325" y="2055813"/>
          <p14:tracePt t="77431" x="4378325" y="2122488"/>
          <p14:tracePt t="77439" x="4378325" y="2133600"/>
          <p14:tracePt t="77448" x="4378325" y="2143125"/>
          <p14:tracePt t="77465" x="4378325" y="2163763"/>
          <p14:tracePt t="77482" x="4378325" y="2214563"/>
          <p14:tracePt t="77499" x="4378325" y="2235200"/>
          <p14:tracePt t="77515" x="4378325" y="2265363"/>
          <p14:tracePt t="77531" x="4378325" y="2276475"/>
          <p14:tracePt t="77548" x="4378325" y="2295525"/>
          <p14:tracePt t="77565" x="4378325" y="2301875"/>
          <p14:tracePt t="77569" x="4378325" y="2322513"/>
          <p14:tracePt t="77581" x="4378325" y="2332038"/>
          <p14:tracePt t="77598" x="4378325" y="2341563"/>
          <p14:tracePt t="77615" x="4378325" y="2352675"/>
          <p14:tracePt t="77638" x="4378325" y="2362200"/>
          <p14:tracePt t="77648" x="4387850" y="2362200"/>
          <p14:tracePt t="77665" x="4398963" y="2362200"/>
          <p14:tracePt t="77686" x="4408488" y="2373313"/>
          <p14:tracePt t="77699" x="4419600" y="2373313"/>
          <p14:tracePt t="77715" x="4438650" y="2373313"/>
          <p14:tracePt t="77731" x="4479925" y="2382838"/>
          <p14:tracePt t="77748" x="4505325" y="2393950"/>
          <p14:tracePt t="77765" x="4567238" y="2424113"/>
          <p14:tracePt t="77782" x="4597400" y="2454275"/>
          <p14:tracePt t="77798" x="4648200" y="2490788"/>
          <p14:tracePt t="77815" x="4684713" y="2530475"/>
          <p14:tracePt t="77832" x="4714875" y="2551113"/>
          <p14:tracePt t="77848" x="4756150" y="2592388"/>
          <p14:tracePt t="77865" x="4786313" y="2613025"/>
          <p14:tracePt t="77881" x="4827588" y="2643188"/>
          <p14:tracePt t="77899" x="4852988" y="2652713"/>
          <p14:tracePt t="77915" x="4883150" y="2663825"/>
          <p14:tracePt t="77931" x="4913313" y="2668588"/>
          <p14:tracePt t="77949" x="4933950" y="2668588"/>
          <p14:tracePt t="77965" x="4945063" y="2679700"/>
          <p14:tracePt t="77981" x="4954588" y="2689225"/>
          <p14:tracePt t="77998" x="4965700" y="2698750"/>
          <p14:tracePt t="78015" x="4984750" y="2719388"/>
          <p14:tracePt t="78032" x="4995863" y="2740025"/>
          <p14:tracePt t="78048" x="5016500" y="2770188"/>
          <p14:tracePt t="78065" x="5041900" y="2790825"/>
          <p14:tracePt t="78082" x="5062538" y="2811463"/>
          <p14:tracePt t="78099" x="5081588" y="2832100"/>
          <p14:tracePt t="78115" x="5113338" y="2857500"/>
          <p14:tracePt t="78131" x="5133975" y="2867025"/>
          <p14:tracePt t="78150" x="5153025" y="2878138"/>
          <p14:tracePt t="78165" x="5164138" y="2887663"/>
          <p14:tracePt t="78182" x="5173663" y="2898775"/>
          <p14:tracePt t="78198" x="5184775" y="2898775"/>
          <p14:tracePt t="78215" x="5194300" y="2898775"/>
          <p14:tracePt t="78232" x="5205413" y="2898775"/>
          <p14:tracePt t="78281" x="5210175" y="2898775"/>
          <p14:tracePt t="78377" x="5219700" y="2898775"/>
          <p14:tracePt t="78427" x="5230813" y="2898775"/>
          <p14:tracePt t="78455" x="5240338" y="2898775"/>
          <p14:tracePt t="78464" x="5251450" y="2898775"/>
          <p14:tracePt t="78492" x="5260975" y="2898775"/>
          <p14:tracePt t="78611" x="5260975" y="2887663"/>
          <p14:tracePt t="78623" x="5251450" y="2887663"/>
          <p14:tracePt t="78639" x="5240338" y="2887663"/>
          <p14:tracePt t="78660" x="5230813" y="2887663"/>
          <p14:tracePt t="78673" x="5230813" y="2878138"/>
          <p14:tracePt t="78682" x="5219700" y="2878138"/>
          <p14:tracePt t="78771" x="5210175" y="2878138"/>
          <p14:tracePt t="78892" x="5210175" y="2887663"/>
          <p14:tracePt t="78936" x="5210175" y="2898775"/>
          <p14:tracePt t="78977" x="5205413" y="2908300"/>
          <p14:tracePt t="79006" x="5194300" y="2908300"/>
          <p14:tracePt t="79021" x="5184775" y="2908300"/>
          <p14:tracePt t="79037" x="5173663" y="2908300"/>
          <p14:tracePt t="79048" x="5173663" y="2919413"/>
          <p14:tracePt t="79065" x="5164138" y="2919413"/>
          <p14:tracePt t="79082" x="5153025" y="2919413"/>
          <p14:tracePt t="79099" x="5133975" y="2938463"/>
          <p14:tracePt t="79115" x="5102225" y="2938463"/>
          <p14:tracePt t="79131" x="5081588" y="2949575"/>
          <p14:tracePt t="79148" x="5041900" y="2949575"/>
          <p14:tracePt t="79165" x="5016500" y="2949575"/>
          <p14:tracePt t="79182" x="4975225" y="2959100"/>
          <p14:tracePt t="79199" x="4933950" y="2970213"/>
          <p14:tracePt t="79216" x="4883150" y="2979738"/>
          <p14:tracePt t="79234" x="4848225" y="2979738"/>
          <p14:tracePt t="79248" x="4786313" y="2979738"/>
          <p14:tracePt t="79265" x="4724400" y="2990850"/>
          <p14:tracePt t="79281" x="4627563" y="3021013"/>
          <p14:tracePt t="79298" x="4525963" y="3046413"/>
          <p14:tracePt t="79315" x="4398963" y="3097213"/>
          <p14:tracePt t="79331" x="4281488" y="3138488"/>
          <p14:tracePt t="79349" x="4189413" y="3168650"/>
          <p14:tracePt t="79365" x="4062413" y="3198813"/>
          <p14:tracePt t="79381" x="3979863" y="3214688"/>
          <p14:tracePt t="79398" x="3873500" y="3214688"/>
          <p14:tracePt t="79415" x="3790950" y="3214688"/>
          <p14:tracePt t="79432" x="3744913" y="3214688"/>
          <p14:tracePt t="79448" x="3622675" y="3209925"/>
          <p14:tracePt t="79465" x="3525838" y="3198813"/>
          <p14:tracePt t="79482" x="3475038" y="3198813"/>
          <p14:tracePt t="79498" x="3394075" y="3198813"/>
          <p14:tracePt t="79515" x="3336925" y="3189288"/>
          <p14:tracePt t="79531" x="3255963" y="3189288"/>
          <p14:tracePt t="79548" x="3189288" y="3189288"/>
          <p14:tracePt t="79565" x="3127375" y="3189288"/>
          <p14:tracePt t="79581" x="3076575" y="3198813"/>
          <p14:tracePt t="79598" x="3025775" y="3214688"/>
          <p14:tracePt t="79616" x="2990850" y="3235325"/>
          <p14:tracePt t="79632" x="2949575" y="3235325"/>
          <p14:tracePt t="79648" x="2908300" y="3235325"/>
          <p14:tracePt t="79665" x="2867025" y="3235325"/>
          <p14:tracePt t="79682" x="2822575" y="3235325"/>
          <p14:tracePt t="79685" x="2790825" y="3235325"/>
          <p14:tracePt t="79699" x="2781300" y="3235325"/>
          <p14:tracePt t="79715" x="2760663" y="3224213"/>
          <p14:tracePt t="79731" x="2740025" y="3224213"/>
          <p14:tracePt t="79748" x="2730500" y="3214688"/>
          <p14:tracePt t="79765" x="2719388" y="3209925"/>
          <p14:tracePt t="79781" x="2698750" y="3198813"/>
          <p14:tracePt t="79798" x="2679700" y="3189288"/>
          <p14:tracePt t="79815" x="2643188" y="3189288"/>
          <p14:tracePt t="79832" x="2622550" y="3189288"/>
          <p14:tracePt t="79848" x="2592388" y="3189288"/>
          <p14:tracePt t="79865" x="2581275" y="3189288"/>
          <p14:tracePt t="79884" x="2562225" y="3189288"/>
          <p14:tracePt t="79899" x="2530475" y="3189288"/>
          <p14:tracePt t="79915" x="2509838" y="3198813"/>
          <p14:tracePt t="79932" x="2500313" y="3198813"/>
          <p14:tracePt t="79948" x="2470150" y="3198813"/>
          <p14:tracePt t="79965" x="2444750" y="3209925"/>
          <p14:tracePt t="79981" x="2424113" y="3214688"/>
          <p14:tracePt t="79998" x="2403475" y="3224213"/>
          <p14:tracePt t="80017" x="2393950" y="3235325"/>
          <p14:tracePt t="80032" x="2393950" y="3244850"/>
          <p14:tracePt t="80138" x="2403475" y="3244850"/>
          <p14:tracePt t="80147" x="2413000" y="3244850"/>
          <p14:tracePt t="80153" x="2424113" y="3244850"/>
          <p14:tracePt t="80176" x="2433638" y="3244850"/>
          <p14:tracePt t="80182" x="2444750" y="3244850"/>
          <p14:tracePt t="80198" x="2454275" y="3244850"/>
          <p14:tracePt t="80215" x="2470150" y="3255963"/>
          <p14:tracePt t="80232" x="2479675" y="3255963"/>
          <p14:tracePt t="80248" x="2500313" y="3265488"/>
          <p14:tracePt t="80265" x="2509838" y="3265488"/>
          <p14:tracePt t="80284" x="2530475" y="3265488"/>
          <p14:tracePt t="80299" x="2541588" y="3265488"/>
          <p14:tracePt t="80315" x="2551113" y="3255963"/>
          <p14:tracePt t="80449" x="2541588" y="3255963"/>
          <p14:tracePt t="80460" x="2541588" y="3265488"/>
          <p14:tracePt t="80473" x="2530475" y="3265488"/>
          <p14:tracePt t="80521" x="2520950" y="3265488"/>
          <p14:tracePt t="80609" x="2530475" y="3265488"/>
          <p14:tracePt t="80621" x="2541588" y="3265488"/>
          <p14:tracePt t="80640" x="2551113" y="3265488"/>
          <p14:tracePt t="80657" x="2562225" y="3265488"/>
          <p14:tracePt t="80672" x="2571750" y="3276600"/>
          <p14:tracePt t="80689" x="2581275" y="3276600"/>
          <p14:tracePt t="80706" x="2592388" y="3276600"/>
          <p14:tracePt t="80732" x="2601913" y="3276600"/>
          <p14:tracePt t="80764" x="2613025" y="3276600"/>
          <p14:tracePt t="80806" x="2613025" y="3286125"/>
          <p14:tracePt t="80850" x="2613025" y="3295650"/>
          <p14:tracePt t="80872" x="2601913" y="3295650"/>
          <p14:tracePt t="80892" x="2601913" y="3306763"/>
          <p14:tracePt t="81002" x="2592388" y="3306763"/>
          <p14:tracePt t="81008" x="2592388" y="3316288"/>
          <p14:tracePt t="81021" x="2581275" y="3316288"/>
          <p14:tracePt t="81038" x="2581275" y="3327400"/>
          <p14:tracePt t="81048" x="2571750" y="3336925"/>
          <p14:tracePt t="81065" x="2562225" y="3336925"/>
          <p14:tracePt t="81081" x="2541588" y="3357563"/>
          <p14:tracePt t="81099" x="2520950" y="3367088"/>
          <p14:tracePt t="81115" x="2500313" y="3398838"/>
          <p14:tracePt t="81131" x="2479675" y="3413125"/>
          <p14:tracePt t="81149" x="2465388" y="3433763"/>
          <p14:tracePt t="81166" x="2433638" y="3454400"/>
          <p14:tracePt t="81182" x="2413000" y="3465513"/>
          <p14:tracePt t="81198" x="2382838" y="3465513"/>
          <p14:tracePt t="81217" x="2362200" y="3465513"/>
          <p14:tracePt t="81232" x="2341563" y="3465513"/>
          <p14:tracePt t="81248" x="2332038" y="3465513"/>
          <p14:tracePt t="81265" x="2311400" y="3465513"/>
          <p14:tracePt t="81282" x="2301875" y="3465513"/>
          <p14:tracePt t="81298" x="2286000" y="3465513"/>
          <p14:tracePt t="81315" x="2265363" y="3454400"/>
          <p14:tracePt t="81331" x="2235200" y="3444875"/>
          <p14:tracePt t="81348" x="2205038" y="3433763"/>
          <p14:tracePt t="81365" x="2184400" y="3413125"/>
          <p14:tracePt t="81381" x="2173288" y="3403600"/>
          <p14:tracePt t="81398" x="2143125" y="3387725"/>
          <p14:tracePt t="81415" x="2112963" y="3378200"/>
          <p14:tracePt t="81432" x="2097088" y="3367088"/>
          <p14:tracePt t="81448" x="2055813" y="3348038"/>
          <p14:tracePt t="81465" x="2025650" y="3336925"/>
          <p14:tracePt t="81482" x="2016125" y="3336925"/>
          <p14:tracePt t="81499" x="1995488" y="3336925"/>
          <p14:tracePt t="81515" x="1984375" y="3336925"/>
          <p14:tracePt t="81531" x="1974850" y="3336925"/>
          <p14:tracePt t="81549" x="1954213" y="3336925"/>
          <p14:tracePt t="81566" x="1954213" y="3348038"/>
          <p14:tracePt t="81598" x="1984375" y="3327400"/>
          <p14:tracePt t="81603" x="1995488" y="3316288"/>
          <p14:tracePt t="81616" x="2005013" y="3316288"/>
          <p14:tracePt t="81632" x="2036763" y="3306763"/>
          <p14:tracePt t="81648" x="2066925" y="3295650"/>
          <p14:tracePt t="81665" x="2066925" y="3286125"/>
          <p14:tracePt t="81682" x="2055813" y="3286125"/>
          <p14:tracePt t="81685" x="2025650" y="3306763"/>
          <p14:tracePt t="81698" x="2016125" y="3316288"/>
          <p14:tracePt t="81715" x="1965325" y="3367088"/>
          <p14:tracePt t="81731" x="1919288" y="3424238"/>
          <p14:tracePt t="81749" x="1878013" y="3465513"/>
          <p14:tracePt t="81765" x="1847850" y="3475038"/>
          <p14:tracePt t="81781" x="1836738" y="3475038"/>
          <p14:tracePt t="81806" x="1836738" y="3465513"/>
          <p14:tracePt t="81815" x="1836738" y="3454400"/>
          <p14:tracePt t="81836" x="1847850" y="3454400"/>
          <p14:tracePt t="81848" x="1857375" y="3454400"/>
          <p14:tracePt t="81865" x="1866900" y="3454400"/>
          <p14:tracePt t="81882" x="1878013" y="3454400"/>
          <p14:tracePt t="81899" x="1887538" y="3454400"/>
          <p14:tracePt t="81915" x="1898650" y="3465513"/>
          <p14:tracePt t="81931" x="1908175" y="3465513"/>
          <p14:tracePt t="81949" x="1919288" y="3465513"/>
          <p14:tracePt t="81972" x="1924050" y="3465513"/>
          <p14:tracePt t="81998" x="1924050" y="3475038"/>
          <p14:tracePt t="82018" x="1933575" y="3475038"/>
          <p14:tracePt t="82171" x="1933575" y="3465513"/>
          <p14:tracePt t="82276" x="1924050" y="3465513"/>
          <p14:tracePt t="82298" x="1919288" y="3454400"/>
          <p14:tracePt t="82315" x="1908175" y="3454400"/>
          <p14:tracePt t="82332" x="1898650" y="3454400"/>
          <p14:tracePt t="82348" x="1887538" y="3454400"/>
          <p14:tracePt t="82365" x="1878013" y="3444875"/>
          <p14:tracePt t="82381" x="1857375" y="3444875"/>
          <p14:tracePt t="82398" x="1836738" y="3444875"/>
          <p14:tracePt t="82415" x="1816100" y="3444875"/>
          <p14:tracePt t="82432" x="1795463" y="3444875"/>
          <p14:tracePt t="82448" x="1776413" y="3433763"/>
          <p14:tracePt t="82465" x="1755775" y="3433763"/>
          <p14:tracePt t="82482" x="1730375" y="3433763"/>
          <p14:tracePt t="82498" x="1709738" y="3433763"/>
          <p14:tracePt t="82515" x="1698625" y="3433763"/>
          <p14:tracePt t="82531" x="1679575" y="3433763"/>
          <p14:tracePt t="82549" x="1668463" y="3433763"/>
          <p14:tracePt t="82565" x="1658938" y="3433763"/>
          <p14:tracePt t="82581" x="1638300" y="3424238"/>
          <p14:tracePt t="82598" x="1617663" y="3413125"/>
          <p14:tracePt t="82615" x="1597025" y="3403600"/>
          <p14:tracePt t="82632" x="1576388" y="3398838"/>
          <p14:tracePt t="82648" x="1555750" y="3378200"/>
          <p14:tracePt t="82665" x="1541463" y="3367088"/>
          <p14:tracePt t="82682" x="1530350" y="3357563"/>
          <p14:tracePt t="82699" x="1520825" y="3348038"/>
          <p14:tracePt t="82715" x="1500188" y="3348038"/>
          <p14:tracePt t="82718" x="1490663" y="3348038"/>
          <p14:tracePt t="82764" x="1490663" y="3357563"/>
          <p14:tracePt t="82809" x="1500188" y="3357563"/>
          <p14:tracePt t="82843" x="1500188" y="3367088"/>
          <p14:tracePt t="82856" x="1500188" y="3378200"/>
          <p14:tracePt t="82874" x="1500188" y="3387725"/>
          <p14:tracePt t="82890" x="1509713" y="3398838"/>
          <p14:tracePt t="82917" x="1509713" y="3403600"/>
          <p14:tracePt t="82974" x="1509713" y="3413125"/>
          <p14:tracePt t="83091" x="1509713" y="3403600"/>
          <p14:tracePt t="83509" x="1520825" y="3403600"/>
          <p14:tracePt t="83539" x="1530350" y="3403600"/>
          <p14:tracePt t="83564" x="1541463" y="3403600"/>
          <p14:tracePt t="83588" x="1550988" y="3403600"/>
          <p14:tracePt t="83621" x="1555750" y="3403600"/>
          <p14:tracePt t="83685" x="1555750" y="3398838"/>
          <p14:tracePt t="83803" x="1555750" y="3387725"/>
          <p14:tracePt t="83823" x="1566863" y="3387725"/>
          <p14:tracePt t="83843" x="1576388" y="3387725"/>
          <p14:tracePt t="83856" x="1587500" y="3387725"/>
          <p14:tracePt t="83872" x="1597025" y="3387725"/>
          <p14:tracePt t="83887" x="1608138" y="3387725"/>
          <p14:tracePt t="83899" x="1617663" y="3387725"/>
          <p14:tracePt t="83915" x="1627188" y="3378200"/>
          <p14:tracePt t="83931" x="1638300" y="3378200"/>
          <p14:tracePt t="83948" x="1658938" y="3378200"/>
          <p14:tracePt t="83965" x="1679575" y="3378200"/>
          <p14:tracePt t="83981" x="1689100" y="3378200"/>
          <p14:tracePt t="83998" x="1709738" y="3378200"/>
          <p14:tracePt t="84015" x="1730375" y="3378200"/>
          <p14:tracePt t="84032" x="1735138" y="3378200"/>
          <p14:tracePt t="84048" x="1765300" y="3378200"/>
          <p14:tracePt t="84065" x="1795463" y="3378200"/>
          <p14:tracePt t="84081" x="1827213" y="3378200"/>
          <p14:tracePt t="84098" x="1847850" y="3378200"/>
          <p14:tracePt t="84115" x="1887538" y="3378200"/>
          <p14:tracePt t="84131" x="1919288" y="3378200"/>
          <p14:tracePt t="84149" x="1954213" y="3378200"/>
          <p14:tracePt t="84165" x="2005013" y="3378200"/>
          <p14:tracePt t="84181" x="2046288" y="3378200"/>
          <p14:tracePt t="84198" x="2087563" y="3378200"/>
          <p14:tracePt t="84215" x="2133600" y="3378200"/>
          <p14:tracePt t="84232" x="2173288" y="3398838"/>
          <p14:tracePt t="84248" x="2193925" y="3413125"/>
          <p14:tracePt t="84265" x="2224088" y="3444875"/>
          <p14:tracePt t="84284" x="2265363" y="3475038"/>
          <p14:tracePt t="84298" x="2286000" y="3484563"/>
          <p14:tracePt t="84315" x="2311400" y="3495675"/>
          <p14:tracePt t="84331" x="2362200" y="3516313"/>
          <p14:tracePt t="84348" x="2403475" y="3525838"/>
          <p14:tracePt t="84365" x="2454275" y="3536950"/>
          <p14:tracePt t="84382" x="2479675" y="3546475"/>
          <p14:tracePt t="84399" x="2509838" y="3546475"/>
          <p14:tracePt t="84417" x="2551113" y="3556000"/>
          <p14:tracePt t="84434" x="2571750" y="3567113"/>
          <p14:tracePt t="84448" x="2613025" y="3576638"/>
          <p14:tracePt t="84465" x="2633663" y="3581400"/>
          <p14:tracePt t="84482" x="2668588" y="3581400"/>
          <p14:tracePt t="84499" x="2709863" y="3581400"/>
          <p14:tracePt t="84515" x="2770188" y="3576638"/>
          <p14:tracePt t="84531" x="2822575" y="3576638"/>
          <p14:tracePt t="84549" x="2887663" y="3567113"/>
          <p14:tracePt t="84565" x="2979738" y="3556000"/>
          <p14:tracePt t="84581" x="3046413" y="3536950"/>
          <p14:tracePt t="84598" x="3127375" y="3516313"/>
          <p14:tracePt t="84615" x="3286125" y="3454400"/>
          <p14:tracePt t="84632" x="3382963" y="3413125"/>
          <p14:tracePt t="84648" x="3465513" y="3378200"/>
          <p14:tracePt t="84652" x="3567113" y="3336925"/>
          <p14:tracePt t="84665" x="3592513" y="3327400"/>
          <p14:tracePt t="84682" x="3643313" y="3327400"/>
          <p14:tracePt t="84698" x="3724275" y="3306763"/>
          <p14:tracePt t="84715" x="3770313" y="3306763"/>
          <p14:tracePt t="84731" x="3832225" y="3306763"/>
          <p14:tracePt t="84748" x="3883025" y="3306763"/>
          <p14:tracePt t="84766" x="3938588" y="3295650"/>
          <p14:tracePt t="84781" x="3979863" y="3295650"/>
          <p14:tracePt t="84798" x="4030663" y="3286125"/>
          <p14:tracePt t="84817" x="4051300" y="3286125"/>
          <p14:tracePt t="84832" x="4071938" y="3286125"/>
          <p14:tracePt t="84848" x="4081463" y="3286125"/>
          <p14:tracePt t="84865" x="4092575" y="3286125"/>
          <p14:tracePt t="84882" x="4102100" y="3286125"/>
          <p14:tracePt t="85045" x="4113213" y="3286125"/>
          <p14:tracePt t="85056" x="4117975" y="3286125"/>
          <p14:tracePt t="85069" x="4127500" y="3286125"/>
          <p14:tracePt t="85082" x="4148138" y="3286125"/>
          <p14:tracePt t="85098" x="4179888" y="3286125"/>
          <p14:tracePt t="85115" x="4210050" y="3286125"/>
          <p14:tracePt t="85131" x="4251325" y="3286125"/>
          <p14:tracePt t="85148" x="4291013" y="3295650"/>
          <p14:tracePt t="85165" x="4357688" y="3316288"/>
          <p14:tracePt t="85181" x="4419600" y="3336925"/>
          <p14:tracePt t="85198" x="4495800" y="3348038"/>
          <p14:tracePt t="85216" x="4576763" y="3348038"/>
          <p14:tracePt t="85232" x="4627563" y="3348038"/>
          <p14:tracePt t="85248" x="4664075" y="3327400"/>
          <p14:tracePt t="85265" x="4684713" y="3316288"/>
          <p14:tracePt t="85304" x="4673600" y="3316288"/>
          <p14:tracePt t="85310" x="4664075" y="3316288"/>
          <p14:tracePt t="85320" x="4659313" y="3316288"/>
          <p14:tracePt t="85332" x="4648200" y="3316288"/>
          <p14:tracePt t="85349" x="4627563" y="3316288"/>
          <p14:tracePt t="85365" x="4597400" y="3316288"/>
          <p14:tracePt t="85381" x="4556125" y="3316288"/>
          <p14:tracePt t="85398" x="4516438" y="3316288"/>
          <p14:tracePt t="85415" x="4479925" y="3316288"/>
          <p14:tracePt t="85432" x="4449763" y="3327400"/>
          <p14:tracePt t="85448" x="4429125" y="3348038"/>
          <p14:tracePt t="85465" x="4398963" y="3367088"/>
          <p14:tracePt t="85482" x="4378325" y="3378200"/>
          <p14:tracePt t="85498" x="4357688" y="3387725"/>
          <p14:tracePt t="85515" x="4348163" y="3387725"/>
          <p14:tracePt t="85532" x="4337050" y="3398838"/>
          <p14:tracePt t="85548" x="4327525" y="3403600"/>
          <p14:tracePt t="85565" x="4306888" y="3413125"/>
          <p14:tracePt t="85581" x="4295775" y="3424238"/>
          <p14:tracePt t="85598" x="4291013" y="3433763"/>
          <p14:tracePt t="85617" x="4270375" y="3433763"/>
          <p14:tracePt t="85632" x="4260850" y="3433763"/>
          <p14:tracePt t="85648" x="4251325" y="3433763"/>
          <p14:tracePt t="85665" x="4230688" y="3433763"/>
          <p14:tracePt t="85681" x="4219575" y="3424238"/>
          <p14:tracePt t="85699" x="4210050" y="3413125"/>
          <p14:tracePt t="85724" x="4198938" y="3413125"/>
          <p14:tracePt t="85735" x="4189413" y="3413125"/>
          <p14:tracePt t="85748" x="4189413" y="3403600"/>
          <p14:tracePt t="85765" x="4179888" y="3403600"/>
          <p14:tracePt t="85782" x="4159250" y="3403600"/>
          <p14:tracePt t="85798" x="4148138" y="3403600"/>
          <p14:tracePt t="85815" x="4138613" y="3403600"/>
          <p14:tracePt t="85832" x="4127500" y="3403600"/>
          <p14:tracePt t="85852" x="4117975" y="3403600"/>
          <p14:tracePt t="85908" x="4117975" y="3413125"/>
          <p14:tracePt t="85960" x="4117975" y="3424238"/>
          <p14:tracePt t="86236" x="4117975" y="3413125"/>
          <p14:tracePt t="86387" x="4117975" y="3403600"/>
          <p14:tracePt t="86536" x="4117975" y="3398838"/>
          <p14:tracePt t="86628" x="4117975" y="3387725"/>
          <p14:tracePt t="86671" x="4117975" y="3378200"/>
          <p14:tracePt t="86705" x="4127500" y="3378200"/>
          <p14:tracePt t="86808" x="4127500" y="3367088"/>
          <p14:tracePt t="86899" x="4138613" y="3367088"/>
          <p14:tracePt t="87173" x="4127500" y="3367088"/>
          <p14:tracePt t="87189" x="4117975" y="3367088"/>
          <p14:tracePt t="87206" x="4113213" y="3367088"/>
          <p14:tracePt t="87211" x="4102100" y="3367088"/>
          <p14:tracePt t="87218" x="4102100" y="3357563"/>
          <p14:tracePt t="87232" x="4081463" y="3357563"/>
          <p14:tracePt t="87249" x="4030663" y="3357563"/>
          <p14:tracePt t="87265" x="3949700" y="3403600"/>
          <p14:tracePt t="87282" x="3883025" y="3465513"/>
          <p14:tracePt t="87299" x="3802063" y="3556000"/>
          <p14:tracePt t="87317" x="3705225" y="3643313"/>
          <p14:tracePt t="87332" x="3622675" y="3705225"/>
          <p14:tracePt t="87349" x="3546475" y="3756025"/>
          <p14:tracePt t="87365" x="3444875" y="3811588"/>
          <p14:tracePt t="87381" x="3378200" y="3841750"/>
          <p14:tracePt t="87398" x="3286125" y="3873500"/>
          <p14:tracePt t="87415" x="3205163" y="3903663"/>
          <p14:tracePt t="87432" x="3148013" y="3924300"/>
          <p14:tracePt t="87448" x="3087688" y="3944938"/>
          <p14:tracePt t="87465" x="3016250" y="3959225"/>
          <p14:tracePt t="87482" x="2959100" y="3990975"/>
          <p14:tracePt t="87498" x="2898775" y="4010025"/>
          <p14:tracePt t="87515" x="2847975" y="4030663"/>
          <p14:tracePt t="87531" x="2781300" y="4062413"/>
          <p14:tracePt t="87548" x="2740025" y="4092575"/>
          <p14:tracePt t="87565" x="2689225" y="4113213"/>
          <p14:tracePt t="87581" x="2659063" y="4133850"/>
          <p14:tracePt t="87598" x="2633663" y="4138613"/>
          <p14:tracePt t="87616" x="2613025" y="4148138"/>
          <p14:tracePt t="87632" x="2592388" y="4148138"/>
          <p14:tracePt t="87666" x="2571750" y="4148138"/>
          <p14:tracePt t="87674" x="2571750" y="4138613"/>
          <p14:tracePt t="87688" x="2562225" y="4138613"/>
          <p14:tracePt t="87721" x="2551113" y="4138613"/>
          <p14:tracePt t="87744" x="2551113" y="4133850"/>
          <p14:tracePt t="87756" x="2541588" y="4133850"/>
          <p14:tracePt t="87772" x="2541588" y="4122738"/>
          <p14:tracePt t="87790" x="2541588" y="4113213"/>
          <p14:tracePt t="87808" x="2541588" y="4102100"/>
          <p14:tracePt t="87815" x="2530475" y="4102100"/>
          <p14:tracePt t="87854" x="2530475" y="4092575"/>
          <p14:tracePt t="87886" x="2530475" y="4081463"/>
          <p14:tracePt t="87906" x="2530475" y="4071938"/>
          <p14:tracePt t="87924" x="2530475" y="4062413"/>
          <p14:tracePt t="87939" x="2530475" y="4041775"/>
          <p14:tracePt t="87948" x="2541588" y="4030663"/>
          <p14:tracePt t="87974" x="2551113" y="4010025"/>
          <p14:tracePt t="87982" x="2562225" y="4010025"/>
          <p14:tracePt t="87998" x="2571750" y="4010025"/>
          <p14:tracePt t="88016" x="2571750" y="4000500"/>
          <p14:tracePt t="88035" x="2581275" y="4000500"/>
          <p14:tracePt t="88048" x="2581275" y="3990975"/>
          <p14:tracePt t="88065" x="2581275" y="3979863"/>
          <p14:tracePt t="88082" x="2581275" y="3970338"/>
          <p14:tracePt t="88098" x="2592388" y="3959225"/>
          <p14:tracePt t="88115" x="2601913" y="3944938"/>
          <p14:tracePt t="88131" x="2613025" y="3933825"/>
          <p14:tracePt t="88148" x="2622550" y="3913188"/>
          <p14:tracePt t="88165" x="2622550" y="3903663"/>
          <p14:tracePt t="88182" x="2633663" y="3894138"/>
          <p14:tracePt t="88198" x="2643188" y="3883025"/>
          <p14:tracePt t="88215" x="2643188" y="3862388"/>
          <p14:tracePt t="88236" x="2643188" y="3852863"/>
          <p14:tracePt t="88249" x="2652713" y="3852863"/>
          <p14:tracePt t="88265" x="2652713" y="3841750"/>
          <p14:tracePt t="88284" x="2652713" y="3832225"/>
          <p14:tracePt t="88332" x="2652713" y="3822700"/>
          <p14:tracePt t="88381" x="2643188" y="3822700"/>
          <p14:tracePt t="88420" x="2633663" y="3822700"/>
          <p14:tracePt t="88442" x="2622550" y="3822700"/>
          <p14:tracePt t="88473" x="2613025" y="3822700"/>
          <p14:tracePt t="88478" x="2613025" y="3811588"/>
          <p14:tracePt t="88508" x="2601913" y="3811588"/>
          <p14:tracePt t="88522" x="2592388" y="3802063"/>
          <p14:tracePt t="88573" x="2581275" y="3802063"/>
          <p14:tracePt t="88624" x="2571750" y="3802063"/>
          <p14:tracePt t="88655" x="2562225" y="3802063"/>
          <p14:tracePt t="88681" x="2551113" y="3802063"/>
          <p14:tracePt t="88709" x="2551113" y="3811588"/>
          <p14:tracePt t="88716" x="2541588" y="3811588"/>
          <p14:tracePt t="88736" x="2530475" y="3811588"/>
          <p14:tracePt t="88754" x="2520950" y="3811588"/>
          <p14:tracePt t="88765" x="2520950" y="3822700"/>
          <p14:tracePt t="88781" x="2509838" y="3822700"/>
          <p14:tracePt t="88798" x="2500313" y="3822700"/>
          <p14:tracePt t="88815" x="2479675" y="3832225"/>
          <p14:tracePt t="88832" x="2470150" y="3841750"/>
          <p14:tracePt t="88849" x="2465388" y="3852863"/>
          <p14:tracePt t="88865" x="2444750" y="3852863"/>
          <p14:tracePt t="88882" x="2433638" y="3862388"/>
          <p14:tracePt t="88898" x="2413000" y="3862388"/>
          <p14:tracePt t="88916" x="2393950" y="3873500"/>
          <p14:tracePt t="88931" x="2373313" y="3873500"/>
          <p14:tracePt t="88949" x="2341563" y="3883025"/>
          <p14:tracePt t="88965" x="2322513" y="3883025"/>
          <p14:tracePt t="88982" x="2311400" y="3883025"/>
          <p14:tracePt t="88998" x="2301875" y="3873500"/>
          <p14:tracePt t="89015" x="2290763" y="3873500"/>
          <p14:tracePt t="89032" x="2286000" y="3862388"/>
          <p14:tracePt t="89049" x="2286000" y="3852863"/>
          <p14:tracePt t="89065" x="2276475" y="3852863"/>
          <p14:tracePt t="89082" x="2276475" y="3841750"/>
          <p14:tracePt t="89107" x="2276475" y="3832225"/>
          <p14:tracePt t="89173" x="2286000" y="3832225"/>
          <p14:tracePt t="89190" x="2290763" y="3832225"/>
          <p14:tracePt t="89208" x="2301875" y="3832225"/>
          <p14:tracePt t="89238" x="2311400" y="3832225"/>
          <p14:tracePt t="89271" x="2322513" y="3832225"/>
          <p14:tracePt t="89323" x="2332038" y="3832225"/>
          <p14:tracePt t="89426" x="2341563" y="3832225"/>
          <p14:tracePt t="89472" x="2352675" y="3832225"/>
          <p14:tracePt t="89493" x="2362200" y="3832225"/>
          <p14:tracePt t="89507" x="2373313" y="3832225"/>
          <p14:tracePt t="89522" x="2382838" y="3832225"/>
          <p14:tracePt t="89531" x="2393950" y="3832225"/>
          <p14:tracePt t="89548" x="2403475" y="3832225"/>
          <p14:tracePt t="89565" x="2424113" y="3832225"/>
          <p14:tracePt t="89582" x="2444750" y="3832225"/>
          <p14:tracePt t="89586" x="2465388" y="3832225"/>
          <p14:tracePt t="89598" x="2470150" y="3832225"/>
          <p14:tracePt t="89615" x="2479675" y="3832225"/>
          <p14:tracePt t="89632" x="2500313" y="3841750"/>
          <p14:tracePt t="89649" x="2530475" y="3841750"/>
          <p14:tracePt t="89665" x="2541588" y="3841750"/>
          <p14:tracePt t="89682" x="2571750" y="3852863"/>
          <p14:tracePt t="89698" x="2592388" y="3852863"/>
          <p14:tracePt t="89715" x="2613025" y="3862388"/>
          <p14:tracePt t="89731" x="2622550" y="3873500"/>
          <p14:tracePt t="89750" x="2633663" y="3873500"/>
          <p14:tracePt t="89765" x="2652713" y="3883025"/>
          <p14:tracePt t="89787" x="2659063" y="3883025"/>
          <p14:tracePt t="89804" x="2668588" y="3883025"/>
          <p14:tracePt t="89871" x="2679700" y="3883025"/>
          <p14:tracePt t="89943" x="2689225" y="3883025"/>
          <p14:tracePt t="89977" x="2689225" y="3873500"/>
          <p14:tracePt t="89985" x="2698750" y="3873500"/>
          <p14:tracePt t="90006" x="2709863" y="3873500"/>
          <p14:tracePt t="90035" x="2719388" y="3873500"/>
          <p14:tracePt t="90074" x="2730500" y="3873500"/>
          <p14:tracePt t="90205" x="2719388" y="3873500"/>
          <p14:tracePt t="90224" x="2719388" y="3862388"/>
          <p14:tracePt t="90461" x="2719388" y="3852863"/>
          <p14:tracePt t="90517" x="2730500" y="3852863"/>
          <p14:tracePt t="90569" x="2740025" y="3852863"/>
          <p14:tracePt t="90883" x="2751138" y="3852863"/>
          <p14:tracePt t="90943" x="2760663" y="3852863"/>
          <p14:tracePt t="90972" x="2770188" y="3852863"/>
          <p14:tracePt t="90989" x="2781300" y="3862388"/>
          <p14:tracePt t="91007" x="2790825" y="3862388"/>
          <p14:tracePt t="91021" x="2801938" y="3873500"/>
          <p14:tracePt t="91037" x="2822575" y="3883025"/>
          <p14:tracePt t="91049" x="2832100" y="3883025"/>
          <p14:tracePt t="91065" x="2836863" y="3883025"/>
          <p14:tracePt t="91082" x="2857500" y="3894138"/>
          <p14:tracePt t="91099" x="2887663" y="3894138"/>
          <p14:tracePt t="91115" x="2898775" y="3894138"/>
          <p14:tracePt t="91131" x="2919413" y="3894138"/>
          <p14:tracePt t="91148" x="2938463" y="3894138"/>
          <p14:tracePt t="91165" x="2959100" y="3894138"/>
          <p14:tracePt t="91182" x="2979738" y="3894138"/>
          <p14:tracePt t="91198" x="3009900" y="3894138"/>
          <p14:tracePt t="91214" x="3025775" y="3894138"/>
          <p14:tracePt t="91232" x="3046413" y="3883025"/>
          <p14:tracePt t="91249" x="3076575" y="3873500"/>
          <p14:tracePt t="91265" x="3108325" y="3862388"/>
          <p14:tracePt t="91281" x="3138488" y="3841750"/>
          <p14:tracePt t="91299" x="3168650" y="3832225"/>
          <p14:tracePt t="91316" x="3198813" y="3822700"/>
          <p14:tracePt t="91332" x="3224213" y="3822700"/>
          <p14:tracePt t="91350" x="3265488" y="3811588"/>
          <p14:tracePt t="91365" x="3306763" y="3802063"/>
          <p14:tracePt t="91382" x="3336925" y="3802063"/>
          <p14:tracePt t="91399" x="3378200" y="3802063"/>
          <p14:tracePt t="91415" x="3403600" y="3790950"/>
          <p14:tracePt t="91432" x="3433763" y="3790950"/>
          <p14:tracePt t="91449" x="3484563" y="3781425"/>
          <p14:tracePt t="91465" x="3516313" y="3781425"/>
          <p14:tracePt t="91482" x="3556000" y="3781425"/>
          <p14:tracePt t="91498" x="3592513" y="3770313"/>
          <p14:tracePt t="91515" x="3622675" y="3770313"/>
          <p14:tracePt t="91531" x="3663950" y="3770313"/>
          <p14:tracePt t="91548" x="3684588" y="3770313"/>
          <p14:tracePt t="91565" x="3705225" y="3770313"/>
          <p14:tracePt t="91582" x="3705225" y="3781425"/>
          <p14:tracePt t="91598" x="3705225" y="3790950"/>
          <p14:tracePt t="91615" x="3705225" y="3802063"/>
          <p14:tracePt t="91632" x="3705225" y="3811588"/>
          <p14:tracePt t="91651" x="3705225" y="3822700"/>
          <p14:tracePt t="91665" x="3705225" y="3832225"/>
          <p14:tracePt t="91761" x="3705225" y="3841750"/>
          <p14:tracePt t="91773" x="3714750" y="3852863"/>
          <p14:tracePt t="91789" x="3714750" y="3862388"/>
          <p14:tracePt t="91804" x="3724275" y="3883025"/>
          <p14:tracePt t="91815" x="3724275" y="3894138"/>
          <p14:tracePt t="91832" x="3735388" y="3894138"/>
          <p14:tracePt t="91849" x="3760788" y="3913188"/>
          <p14:tracePt t="91865" x="3790950" y="3913188"/>
          <p14:tracePt t="91884" x="3811588" y="3913188"/>
          <p14:tracePt t="91898" x="3841750" y="3913188"/>
          <p14:tracePt t="91915" x="3862388" y="3903663"/>
          <p14:tracePt t="91931" x="3873500" y="3903663"/>
          <p14:tracePt t="91948" x="3883025" y="3903663"/>
          <p14:tracePt t="92042" x="3873500" y="3903663"/>
          <p14:tracePt t="92055" x="3862388" y="3903663"/>
          <p14:tracePt t="92071" x="3852863" y="3903663"/>
          <p14:tracePt t="92088" x="3841750" y="3903663"/>
          <p14:tracePt t="92104" x="3832225" y="3903663"/>
          <p14:tracePt t="92115" x="3811588" y="3894138"/>
          <p14:tracePt t="92132" x="3802063" y="3894138"/>
          <p14:tracePt t="92148" x="3781425" y="3883025"/>
          <p14:tracePt t="92165" x="3760788" y="3873500"/>
          <p14:tracePt t="92182" x="3744913" y="3862388"/>
          <p14:tracePt t="92198" x="3735388" y="3862388"/>
          <p14:tracePt t="92215" x="3714750" y="3852863"/>
          <p14:tracePt t="92232" x="3705225" y="3852863"/>
          <p14:tracePt t="92249" x="3684588" y="3852863"/>
          <p14:tracePt t="92265" x="3652838" y="3852863"/>
          <p14:tracePt t="92282" x="3643313" y="3852863"/>
          <p14:tracePt t="92298" x="3622675" y="3852863"/>
          <p14:tracePt t="92315" x="3613150" y="3852863"/>
          <p14:tracePt t="92331" x="3602038" y="3852863"/>
          <p14:tracePt t="92349" x="3602038" y="3841750"/>
          <p14:tracePt t="92365" x="3581400" y="3832225"/>
          <p14:tracePt t="92382" x="3571875" y="3832225"/>
          <p14:tracePt t="92398" x="3567113" y="3822700"/>
          <p14:tracePt t="92417" x="3546475" y="3822700"/>
          <p14:tracePt t="92432" x="3536950" y="3822700"/>
          <p14:tracePt t="92449" x="3505200" y="3811588"/>
          <p14:tracePt t="92465" x="3495675" y="3802063"/>
          <p14:tracePt t="92482" x="3484563" y="3802063"/>
          <p14:tracePt t="92500" x="3465513" y="3790950"/>
          <p14:tracePt t="92515" x="3454400" y="3790950"/>
          <p14:tracePt t="92541" x="3444875" y="3790950"/>
          <p14:tracePt t="92558" x="3433763" y="3790950"/>
          <p14:tracePt t="92820" x="3433763" y="3781425"/>
          <p14:tracePt t="92919" x="3444875" y="3781425"/>
          <p14:tracePt t="92960" x="3454400" y="3781425"/>
          <p14:tracePt t="93075" x="3465513" y="3781425"/>
          <p14:tracePt t="93229" x="3465513" y="3790950"/>
          <p14:tracePt t="93296" x="3465513" y="3802063"/>
          <p14:tracePt t="93344" x="3465513" y="3811588"/>
          <p14:tracePt t="93447" x="3465513" y="3822700"/>
          <p14:tracePt t="93549" x="3465513" y="3832225"/>
          <p14:tracePt t="93752" x="3475038" y="3832225"/>
          <p14:tracePt t="93893" x="3484563" y="3832225"/>
          <p14:tracePt t="93939" x="3495675" y="3832225"/>
          <p14:tracePt t="93958" x="3505200" y="3832225"/>
          <p14:tracePt t="93971" x="3516313" y="3832225"/>
          <p14:tracePt t="93990" x="3525838" y="3832225"/>
          <p14:tracePt t="94007" x="3536950" y="3841750"/>
          <p14:tracePt t="94015" x="3546475" y="3841750"/>
          <p14:tracePt t="94032" x="3556000" y="3841750"/>
          <p14:tracePt t="94051" x="3567113" y="3841750"/>
          <p14:tracePt t="94072" x="3571875" y="3841750"/>
          <p14:tracePt t="94105" x="3581400" y="3841750"/>
          <p14:tracePt t="94141" x="3592513" y="3841750"/>
          <p14:tracePt t="94275" x="3581400" y="3841750"/>
          <p14:tracePt t="94302" x="3571875" y="3841750"/>
          <p14:tracePt t="94316" x="3567113" y="3841750"/>
          <p14:tracePt t="94331" x="3556000" y="3841750"/>
          <p14:tracePt t="94354" x="3546475" y="3841750"/>
          <p14:tracePt t="94387" x="3536950" y="3841750"/>
          <p14:tracePt t="94404" x="3525838" y="3841750"/>
          <p14:tracePt t="94415" x="3516313" y="3841750"/>
          <p14:tracePt t="94432" x="3505200" y="3832225"/>
          <p14:tracePt t="94452" x="3495675" y="3832225"/>
          <p14:tracePt t="94487" x="3484563" y="3832225"/>
          <p14:tracePt t="94520" x="3475038" y="3832225"/>
          <p14:tracePt t="94526" x="3475038" y="3822700"/>
          <p14:tracePt t="94685" x="3484563" y="3822700"/>
          <p14:tracePt t="94704" x="3495675" y="3822700"/>
          <p14:tracePt t="94724" x="3505200" y="3822700"/>
          <p14:tracePt t="94739" x="3516313" y="3822700"/>
          <p14:tracePt t="94754" x="3525838" y="3822700"/>
          <p14:tracePt t="94772" x="3536950" y="3822700"/>
          <p14:tracePt t="94781" x="3536950" y="3832225"/>
          <p14:tracePt t="94798" x="3546475" y="3832225"/>
          <p14:tracePt t="94814" x="3556000" y="3841750"/>
          <p14:tracePt t="94832" x="3567113" y="3841750"/>
          <p14:tracePt t="94849" x="3581400" y="3841750"/>
          <p14:tracePt t="94864" x="3613150" y="3852863"/>
          <p14:tracePt t="94881" x="3633788" y="3852863"/>
          <p14:tracePt t="94898" x="3652838" y="3852863"/>
          <p14:tracePt t="94915" x="3684588" y="3852863"/>
          <p14:tracePt t="94931" x="3714750" y="3862388"/>
          <p14:tracePt t="94949" x="3724275" y="3862388"/>
          <p14:tracePt t="94965" x="3751263" y="3862388"/>
          <p14:tracePt t="94982" x="3760788" y="3873500"/>
          <p14:tracePt t="94998" x="3781425" y="3883025"/>
          <p14:tracePt t="95014" x="3790950" y="3894138"/>
          <p14:tracePt t="95031" x="3802063" y="3894138"/>
          <p14:tracePt t="95048" x="3811588" y="3903663"/>
          <p14:tracePt t="95067" x="3822700" y="3903663"/>
          <p14:tracePt t="95090" x="3832225" y="3903663"/>
          <p14:tracePt t="95106" x="3832225" y="3913188"/>
          <p14:tracePt t="95132" x="3841750" y="3913188"/>
          <p14:tracePt t="95179" x="3852863" y="3913188"/>
          <p14:tracePt t="95215" x="3862388" y="3913188"/>
          <p14:tracePt t="95235" x="3862388" y="3924300"/>
          <p14:tracePt t="95248" x="3873500" y="3924300"/>
          <p14:tracePt t="95273" x="3883025" y="3924300"/>
          <p14:tracePt t="95315" x="3894138" y="3924300"/>
          <p14:tracePt t="95459" x="3903663" y="3924300"/>
          <p14:tracePt t="95510" x="3913188" y="3913188"/>
          <p14:tracePt t="95536" x="3924300" y="3903663"/>
          <p14:tracePt t="95556" x="3924300" y="3894138"/>
          <p14:tracePt t="95565" x="3933825" y="3883025"/>
          <p14:tracePt t="95571" x="3933825" y="3873500"/>
          <p14:tracePt t="95582" x="3933825" y="3862388"/>
          <p14:tracePt t="95598" x="3938588" y="3862388"/>
          <p14:tracePt t="95616" x="3938588" y="3852863"/>
          <p14:tracePt t="95632" x="3949700" y="3852863"/>
          <p14:tracePt t="95651" x="3959225" y="3852863"/>
          <p14:tracePt t="95718" x="3970338" y="3852863"/>
          <p14:tracePt t="95763" x="3979863" y="3852863"/>
          <p14:tracePt t="95773" x="3979863" y="3841750"/>
          <p14:tracePt t="95792" x="3990975" y="3841750"/>
          <p14:tracePt t="95798" x="3990975" y="3832225"/>
          <p14:tracePt t="95815" x="4000500" y="3832225"/>
          <p14:tracePt t="95832" x="4010025" y="3822700"/>
          <p14:tracePt t="95849" x="4030663" y="3802063"/>
          <p14:tracePt t="95865" x="4051300" y="3781425"/>
          <p14:tracePt t="95884" x="4071938" y="3770313"/>
          <p14:tracePt t="95900" x="4102100" y="3756025"/>
          <p14:tracePt t="95917" x="4113213" y="3744913"/>
          <p14:tracePt t="95932" x="4127500" y="3735388"/>
          <p14:tracePt t="95949" x="4138613" y="3735388"/>
          <p14:tracePt t="95966" x="4148138" y="3735388"/>
          <p14:tracePt t="95983" x="4159250" y="3735388"/>
          <p14:tracePt t="95999" x="4179888" y="3744913"/>
          <p14:tracePt t="96015" x="4198938" y="3744913"/>
          <p14:tracePt t="96032" x="4219575" y="3744913"/>
          <p14:tracePt t="96049" x="4260850" y="3744913"/>
          <p14:tracePt t="96065" x="4295775" y="3744913"/>
          <p14:tracePt t="96082" x="4387850" y="3714750"/>
          <p14:tracePt t="96099" x="4479925" y="3694113"/>
          <p14:tracePt t="96116" x="4597400" y="3663950"/>
          <p14:tracePt t="96132" x="4684713" y="3643313"/>
          <p14:tracePt t="96149" x="4806950" y="3613150"/>
          <p14:tracePt t="96167" x="4894263" y="3581400"/>
          <p14:tracePt t="96182" x="5005388" y="3546475"/>
          <p14:tracePt t="96198" x="5062538" y="3505200"/>
          <p14:tracePt t="96215" x="5113338" y="3444875"/>
          <p14:tracePt t="96232" x="5143500" y="3403600"/>
          <p14:tracePt t="96249" x="5173663" y="3378200"/>
          <p14:tracePt t="96265" x="5194300" y="3367088"/>
          <p14:tracePt t="96281" x="5210175" y="3367088"/>
          <p14:tracePt t="96298" x="5210175" y="3387725"/>
          <p14:tracePt t="96315" x="5210175" y="3413125"/>
          <p14:tracePt t="96331" x="5210175" y="3444875"/>
          <p14:tracePt t="96350" x="5219700" y="3475038"/>
          <p14:tracePt t="96365" x="5240338" y="3484563"/>
          <p14:tracePt t="96382" x="5260975" y="3484563"/>
          <p14:tracePt t="96399" x="5311775" y="3484563"/>
          <p14:tracePt t="96415" x="5332413" y="3475038"/>
          <p14:tracePt t="96432" x="5353050" y="3475038"/>
          <p14:tracePt t="96470" x="5353050" y="3484563"/>
          <p14:tracePt t="96475" x="5353050" y="3495675"/>
          <p14:tracePt t="96488" x="5353050" y="3505200"/>
          <p14:tracePt t="96499" x="5362575" y="3505200"/>
          <p14:tracePt t="96516" x="5362575" y="3516313"/>
          <p14:tracePt t="96532" x="5362575" y="3525838"/>
          <p14:tracePt t="96549" x="5373688" y="3546475"/>
          <p14:tracePt t="96565" x="5394325" y="3567113"/>
          <p14:tracePt t="96582" x="5408613" y="3581400"/>
          <p14:tracePt t="96598" x="5459413" y="3592513"/>
          <p14:tracePt t="96602" x="5500688" y="3602038"/>
          <p14:tracePt t="96616" x="5530850" y="3602038"/>
          <p14:tracePt t="96632" x="5551488" y="3602038"/>
          <p14:tracePt t="96650" x="5588000" y="3613150"/>
          <p14:tracePt t="96665" x="5627688" y="3622675"/>
          <p14:tracePt t="96684" x="5648325" y="3633788"/>
          <p14:tracePt t="96699" x="5680075" y="3633788"/>
          <p14:tracePt t="96716" x="5699125" y="3633788"/>
          <p14:tracePt t="96732" x="5710238" y="3633788"/>
          <p14:tracePt t="96749" x="5710238" y="3643313"/>
          <p14:tracePt t="96773" x="5710238" y="3652838"/>
          <p14:tracePt t="96781" x="5699125" y="3663950"/>
          <p14:tracePt t="96802" x="5689600" y="3663950"/>
          <p14:tracePt t="96815" x="5689600" y="3673475"/>
          <p14:tracePt t="96832" x="5680075" y="3673475"/>
          <p14:tracePt t="96849" x="5668963" y="3684588"/>
          <p14:tracePt t="96865" x="5648325" y="3684588"/>
          <p14:tracePt t="96882" x="5638800" y="3694113"/>
          <p14:tracePt t="96899" x="5608638" y="3705225"/>
          <p14:tracePt t="96916" x="5576888" y="3714750"/>
          <p14:tracePt t="96931" x="5551488" y="3714750"/>
          <p14:tracePt t="96950" x="5510213" y="3724275"/>
          <p14:tracePt t="96966" x="5480050" y="3744913"/>
          <p14:tracePt t="96983" x="5459413" y="3756025"/>
          <p14:tracePt t="96999" x="5438775" y="3765550"/>
          <p14:tracePt t="97015" x="5429250" y="3770313"/>
          <p14:tracePt t="97032" x="5408613" y="3770313"/>
          <p14:tracePt t="97049" x="5383213" y="3770313"/>
          <p14:tracePt t="97065" x="5353050" y="3770313"/>
          <p14:tracePt t="97082" x="5322888" y="3770313"/>
          <p14:tracePt t="97099" x="5291138" y="3770313"/>
          <p14:tracePt t="97115" x="5270500" y="3770313"/>
          <p14:tracePt t="97131" x="5251450" y="3756025"/>
          <p14:tracePt t="97149" x="5240338" y="3744913"/>
          <p14:tracePt t="97166" x="5219700" y="3744913"/>
          <p14:tracePt t="97182" x="5210175" y="3744913"/>
          <p14:tracePt t="97199" x="5194300" y="3744913"/>
          <p14:tracePt t="97215" x="5194300" y="3756025"/>
          <p14:tracePt t="97234" x="5184775" y="3765550"/>
          <p14:tracePt t="97284" x="5194300" y="3765550"/>
          <p14:tracePt t="97308" x="5205413" y="3765550"/>
          <p14:tracePt t="97324" x="5210175" y="3765550"/>
          <p14:tracePt t="97357" x="5219700" y="3765550"/>
          <p14:tracePt t="97373" x="5230813" y="3765550"/>
          <p14:tracePt t="97390" x="5240338" y="3765550"/>
          <p14:tracePt t="97409" x="5251450" y="3765550"/>
          <p14:tracePt t="97443" x="5260975" y="3765550"/>
          <p14:tracePt t="97488" x="5270500" y="3765550"/>
          <p14:tracePt t="97496" x="5270500" y="3756025"/>
          <p14:tracePt t="97530" x="5281613" y="3756025"/>
          <p14:tracePt t="97538" x="5281613" y="3744913"/>
          <p14:tracePt t="97558" x="5291138" y="3744913"/>
          <p14:tracePt t="97574" x="5291138" y="3735388"/>
          <p14:tracePt t="97595" x="5302250" y="3735388"/>
          <p14:tracePt t="97625" x="5311775" y="3735388"/>
          <p14:tracePt t="97655" x="5311775" y="3724275"/>
          <p14:tracePt t="97672" x="5322888" y="3724275"/>
          <p14:tracePt t="97693" x="5332413" y="3724275"/>
          <p14:tracePt t="97713" x="5341938" y="3724275"/>
          <p14:tracePt t="97736" x="5353050" y="3724275"/>
          <p14:tracePt t="97759" x="5362575" y="3724275"/>
          <p14:tracePt t="97775" x="5373688" y="3724275"/>
          <p14:tracePt t="97798" x="5383213" y="3724275"/>
          <p14:tracePt t="97813" x="5394325" y="3735388"/>
          <p14:tracePt t="97832" x="5399088" y="3735388"/>
          <p14:tracePt t="97841" x="5408613" y="3735388"/>
          <p14:tracePt t="97869" x="5419725" y="3735388"/>
          <p14:tracePt t="97875" x="5419725" y="3744913"/>
          <p14:tracePt t="97892" x="5429250" y="3744913"/>
          <p14:tracePt t="97916" x="5429250" y="3756025"/>
          <p14:tracePt t="98047" x="5419725" y="3756025"/>
          <p14:tracePt t="98061" x="5419725" y="3765550"/>
          <p14:tracePt t="98074" x="5408613" y="3765550"/>
          <p14:tracePt t="98082" x="5408613" y="3770313"/>
          <p14:tracePt t="98099" x="5399088" y="3770313"/>
          <p14:tracePt t="98119" x="5399088" y="3781425"/>
          <p14:tracePt t="98132" x="5394325" y="3781425"/>
          <p14:tracePt t="98148" x="5383213" y="3781425"/>
          <p14:tracePt t="98166" x="5373688" y="3781425"/>
          <p14:tracePt t="98182" x="5362575" y="3781425"/>
          <p14:tracePt t="98198" x="5341938" y="3781425"/>
          <p14:tracePt t="98216" x="5322888" y="3781425"/>
          <p14:tracePt t="98232" x="5302250" y="3781425"/>
          <p14:tracePt t="98249" x="5240338" y="3781425"/>
          <p14:tracePt t="98265" x="5194300" y="3781425"/>
          <p14:tracePt t="98284" x="5113338" y="3790950"/>
          <p14:tracePt t="98298" x="5026025" y="3811588"/>
          <p14:tracePt t="98315" x="4965700" y="3822700"/>
          <p14:tracePt t="98331" x="4873625" y="3832225"/>
          <p14:tracePt t="98350" x="4816475" y="3841750"/>
          <p14:tracePt t="98365" x="4745038" y="3852863"/>
          <p14:tracePt t="98382" x="4684713" y="3873500"/>
          <p14:tracePt t="98398" x="4597400" y="3913188"/>
          <p14:tracePt t="98417" x="4495800" y="3949700"/>
          <p14:tracePt t="98432" x="4429125" y="3979863"/>
          <p14:tracePt t="98449" x="4327525" y="4010025"/>
          <p14:tracePt t="98465" x="4260850" y="4041775"/>
          <p14:tracePt t="98482" x="4189413" y="4071938"/>
          <p14:tracePt t="98501" x="4081463" y="4102100"/>
          <p14:tracePt t="98515" x="3970338" y="4133850"/>
          <p14:tracePt t="98531" x="3883025" y="4168775"/>
          <p14:tracePt t="98549" x="3822700" y="4198938"/>
          <p14:tracePt t="98567" x="3760788" y="4219575"/>
          <p14:tracePt t="98584" x="3705225" y="4240213"/>
          <p14:tracePt t="98598" x="3643313" y="4251325"/>
          <p14:tracePt t="98615" x="3602038" y="4260850"/>
          <p14:tracePt t="98632" x="3567113" y="4260850"/>
          <p14:tracePt t="98649" x="3546475" y="4260850"/>
          <p14:tracePt t="98665" x="3536950" y="4260850"/>
          <p14:tracePt t="98685" x="3536950" y="4251325"/>
          <p14:tracePt t="98701" x="3536950" y="4240213"/>
          <p14:tracePt t="98717" x="3525838" y="4230688"/>
          <p14:tracePt t="98732" x="3525838" y="4219575"/>
          <p14:tracePt t="98751" x="3516313" y="4210050"/>
          <p14:tracePt t="98790" x="3505200" y="4189413"/>
          <p14:tracePt t="98805" x="3495675" y="4189413"/>
          <p14:tracePt t="98815" x="3495675" y="4179888"/>
          <p14:tracePt t="98832" x="3495675" y="4168775"/>
          <p14:tracePt t="98849" x="3495675" y="4159250"/>
          <p14:tracePt t="98865" x="3484563" y="4148138"/>
          <p14:tracePt t="98886" x="3475038" y="4148138"/>
          <p14:tracePt t="98930" x="3465513" y="4148138"/>
          <p14:tracePt t="98959" x="3454400" y="4148138"/>
          <p14:tracePt t="99056" x="3454400" y="4159250"/>
          <p14:tracePt t="99065" x="3465513" y="4159250"/>
          <p14:tracePt t="99084" x="3475038" y="4159250"/>
          <p14:tracePt t="99098" x="3495675" y="4168775"/>
          <p14:tracePt t="99115" x="3516313" y="4179888"/>
          <p14:tracePt t="99132" x="3567113" y="4210050"/>
          <p14:tracePt t="99149" x="3592513" y="4230688"/>
          <p14:tracePt t="99165" x="3643313" y="4270375"/>
          <p14:tracePt t="99182" x="3684588" y="4291013"/>
          <p14:tracePt t="99198" x="3714750" y="4316413"/>
          <p14:tracePt t="99217" x="3735388" y="4337050"/>
          <p14:tracePt t="99232" x="3760788" y="4367213"/>
          <p14:tracePt t="99249" x="3781425" y="4387850"/>
          <p14:tracePt t="99265" x="3802063" y="4398963"/>
          <p14:tracePt t="99282" x="3811588" y="4398963"/>
          <p14:tracePt t="99299" x="3832225" y="4408488"/>
          <p14:tracePt t="99315" x="3841750" y="4419600"/>
          <p14:tracePt t="99331" x="3852863" y="4419600"/>
          <p14:tracePt t="99348" x="3873500" y="4419600"/>
          <p14:tracePt t="99365" x="3883025" y="4419600"/>
          <p14:tracePt t="99383" x="3913188" y="4419600"/>
          <p14:tracePt t="99399" x="3933825" y="4429125"/>
          <p14:tracePt t="99416" x="3970338" y="4449763"/>
          <p14:tracePt t="99432" x="4010025" y="4459288"/>
          <p14:tracePt t="99449" x="4062413" y="4470400"/>
          <p14:tracePt t="99466" x="4102100" y="4479925"/>
          <p14:tracePt t="99482" x="4159250" y="4491038"/>
          <p14:tracePt t="99498" x="4198938" y="4491038"/>
          <p14:tracePt t="99515" x="4260850" y="4491038"/>
          <p14:tracePt t="99532" x="4316413" y="4470400"/>
          <p14:tracePt t="99549" x="4357688" y="4470400"/>
          <p14:tracePt t="99565" x="4408488" y="4459288"/>
          <p14:tracePt t="99582" x="4449763" y="4459288"/>
          <p14:tracePt t="99599" x="4470400" y="4459288"/>
          <p14:tracePt t="99618" x="4479925" y="4459288"/>
          <p14:tracePt t="99653" x="4459288" y="4470400"/>
          <p14:tracePt t="99671" x="4449763" y="4479925"/>
          <p14:tracePt t="99687" x="4438650" y="4479925"/>
          <p14:tracePt t="99711" x="4429125" y="4479925"/>
          <p14:tracePt t="99740" x="4419600" y="4479925"/>
          <p14:tracePt t="99941" x="4408488" y="4479925"/>
          <p14:tracePt t="99956" x="4398963" y="4479925"/>
          <p14:tracePt t="99973" x="4387850" y="4479925"/>
          <p14:tracePt t="99989" x="4378325" y="4479925"/>
          <p14:tracePt t="100003" x="4367213" y="4479925"/>
          <p14:tracePt t="100016" x="4357688" y="4479925"/>
          <p14:tracePt t="100032" x="4348163" y="4479925"/>
          <p14:tracePt t="100049" x="4337050" y="4479925"/>
          <p14:tracePt t="100065" x="4306888" y="4479925"/>
          <p14:tracePt t="100082" x="4281488" y="4479925"/>
          <p14:tracePt t="100099" x="4270375" y="4479925"/>
          <p14:tracePt t="100115" x="4251325" y="4479925"/>
          <p14:tracePt t="100132" x="4230688" y="4491038"/>
          <p14:tracePt t="100149" x="4219575" y="4500563"/>
          <p14:tracePt t="100165" x="4210050" y="4505325"/>
          <p14:tracePt t="100183" x="4210050" y="4516438"/>
          <p14:tracePt t="100199" x="4210050" y="4525963"/>
          <p14:tracePt t="100216" x="4210050" y="4546600"/>
          <p14:tracePt t="100234" x="4198938" y="4546600"/>
          <p14:tracePt t="100331" x="4198938" y="4537075"/>
          <p14:tracePt t="100354" x="4198938" y="4525963"/>
          <p14:tracePt t="100385" x="4198938" y="4516438"/>
          <p14:tracePt t="100402" x="4210050" y="4516438"/>
          <p14:tracePt t="100408" x="4210050" y="4505325"/>
          <p14:tracePt t="100415" x="4219575" y="4505325"/>
          <p14:tracePt t="100432" x="4230688" y="4500563"/>
          <p14:tracePt t="100449" x="4251325" y="4491038"/>
          <p14:tracePt t="100465" x="4281488" y="4470400"/>
          <p14:tracePt t="100482" x="4316413" y="4459288"/>
          <p14:tracePt t="100498" x="4337050" y="4459288"/>
          <p14:tracePt t="100515" x="4357688" y="4449763"/>
          <p14:tracePt t="100531" x="4378325" y="4449763"/>
          <p14:tracePt t="100548" x="4398963" y="4449763"/>
          <p14:tracePt t="100565" x="4408488" y="4449763"/>
          <p14:tracePt t="100584" x="4429125" y="4438650"/>
          <p14:tracePt t="100599" x="4438650" y="4438650"/>
          <p14:tracePt t="100618" x="4459288" y="4438650"/>
          <p14:tracePt t="100632" x="4470400" y="4438650"/>
          <p14:tracePt t="100649" x="4484688" y="4438650"/>
          <p14:tracePt t="100665" x="4495800" y="4438650"/>
          <p14:tracePt t="100779" x="4484688" y="4438650"/>
          <p14:tracePt t="100798" x="4479925" y="4438650"/>
          <p14:tracePt t="100818" x="4470400" y="4438650"/>
          <p14:tracePt t="100832" x="4459288" y="4438650"/>
          <p14:tracePt t="100849" x="4449763" y="4438650"/>
          <p14:tracePt t="100865" x="4438650" y="4438650"/>
          <p14:tracePt t="100884" x="4429125" y="4438650"/>
          <p14:tracePt t="100899" x="4419600" y="4438650"/>
          <p14:tracePt t="100916" x="4408488" y="4438650"/>
          <p14:tracePt t="100932" x="4398963" y="4429125"/>
          <p14:tracePt t="100951" x="4387850" y="4429125"/>
          <p14:tracePt t="101009" x="4387850" y="4438650"/>
          <p14:tracePt t="101022" x="4398963" y="4438650"/>
          <p14:tracePt t="101041" x="4408488" y="4438650"/>
          <p14:tracePt t="101054" x="4419600" y="4438650"/>
          <p14:tracePt t="101078" x="4429125" y="4438650"/>
          <p14:tracePt t="101086" x="4438650" y="4438650"/>
          <p14:tracePt t="101102" x="4449763" y="4438650"/>
          <p14:tracePt t="101136" x="4459288" y="4438650"/>
          <p14:tracePt t="101368" x="4470400" y="4438650"/>
          <p14:tracePt t="101389" x="4479925" y="4438650"/>
          <p14:tracePt t="101404" x="4484688" y="4438650"/>
          <p14:tracePt t="101420" x="4495800" y="4438650"/>
          <p14:tracePt t="101438" x="4505325" y="4438650"/>
          <p14:tracePt t="101444" x="4516438" y="4438650"/>
          <p14:tracePt t="101453" x="4516438" y="4429125"/>
          <p14:tracePt t="101465" x="4525963" y="4429125"/>
          <p14:tracePt t="101484" x="4537075" y="4419600"/>
          <p14:tracePt t="101499" x="4546600" y="4419600"/>
          <p14:tracePt t="101516" x="4567238" y="4419600"/>
          <p14:tracePt t="101532" x="4576763" y="4419600"/>
          <p14:tracePt t="101551" x="4597400" y="4419600"/>
          <p14:tracePt t="101567" x="4608513" y="4419600"/>
          <p14:tracePt t="101582" x="4618038" y="4419600"/>
          <p14:tracePt t="101599" x="4627563" y="4419600"/>
          <p14:tracePt t="101616" x="4638675" y="4408488"/>
          <p14:tracePt t="101632" x="4648200" y="4408488"/>
          <p14:tracePt t="101655" x="4659313" y="4408488"/>
          <p14:tracePt t="101671" x="4659313" y="4398963"/>
          <p14:tracePt t="101682" x="4664075" y="4398963"/>
          <p14:tracePt t="101715" x="4673600" y="4398963"/>
          <p14:tracePt t="101732" x="4684713" y="4398963"/>
          <p14:tracePt t="101756" x="4694238" y="4398963"/>
          <p14:tracePt t="101771" x="4705350" y="4398963"/>
          <p14:tracePt t="101793" x="4714875" y="4398963"/>
          <p14:tracePt t="101807" x="4724400" y="4398963"/>
          <p14:tracePt t="101819" x="4735513" y="4398963"/>
          <p14:tracePt t="101832" x="4745038" y="4387850"/>
          <p14:tracePt t="101849" x="4776788" y="4378325"/>
          <p14:tracePt t="101865" x="4816475" y="4357688"/>
          <p14:tracePt t="101884" x="4862513" y="4337050"/>
          <p14:tracePt t="101898" x="4913313" y="4311650"/>
          <p14:tracePt t="101915" x="4945063" y="4302125"/>
          <p14:tracePt t="101931" x="4975225" y="4291013"/>
          <p14:tracePt t="101949" x="4984750" y="4291013"/>
          <p14:tracePt t="101984" x="4984750" y="4302125"/>
          <p14:tracePt t="102037" x="4984750" y="4311650"/>
          <p14:tracePt t="102156" x="4984750" y="4316413"/>
          <p14:tracePt t="102205" x="4984750" y="4327525"/>
          <p14:tracePt t="102252" x="4984750" y="4337050"/>
          <p14:tracePt t="102288" x="4984750" y="4348163"/>
          <p14:tracePt t="102322" x="4995863" y="4357688"/>
          <p14:tracePt t="102354" x="4995863" y="4367213"/>
          <p14:tracePt t="102373" x="5005388" y="4367213"/>
          <p14:tracePt t="102415" x="5016500" y="4367213"/>
          <p14:tracePt t="102427" x="5016500" y="4378325"/>
          <p14:tracePt t="102465" x="5026025" y="4378325"/>
          <p14:tracePt t="102489" x="5026025" y="4387850"/>
          <p14:tracePt t="102512" x="5030788" y="4387850"/>
          <p14:tracePt t="102519" x="5030788" y="4398963"/>
          <p14:tracePt t="102540" x="5041900" y="4398963"/>
          <p14:tracePt t="102548" x="5051425" y="4398963"/>
          <p14:tracePt t="102565" x="5062538" y="4398963"/>
          <p14:tracePt t="102583" x="5092700" y="4387850"/>
          <p14:tracePt t="102598" x="5113338" y="4367213"/>
          <p14:tracePt t="102615" x="5133975" y="4337050"/>
          <p14:tracePt t="102634" x="5143500" y="4327525"/>
          <p14:tracePt t="102649" x="5153025" y="4327525"/>
          <p14:tracePt t="102693" x="5153025" y="4337050"/>
          <p14:tracePt t="102730" x="5153025" y="4348163"/>
          <p14:tracePt t="102766" x="5153025" y="4357688"/>
          <p14:tracePt t="102829" x="5164138" y="4357688"/>
          <p14:tracePt t="102836" x="5164138" y="4348163"/>
          <p14:tracePt t="102863" x="5173663" y="4348163"/>
          <p14:tracePt t="102894" x="5184775" y="4348163"/>
          <p14:tracePt t="102921" x="5194300" y="4348163"/>
          <p14:tracePt t="102927" x="5205413" y="4348163"/>
          <p14:tracePt t="102938" x="5210175" y="4348163"/>
          <p14:tracePt t="102957" x="5230813" y="4348163"/>
          <p14:tracePt t="102965" x="5240338" y="4337050"/>
          <p14:tracePt t="102982" x="5251450" y="4337050"/>
          <p14:tracePt t="102998" x="5281613" y="4316413"/>
          <p14:tracePt t="103015" x="5311775" y="4311650"/>
          <p14:tracePt t="103032" x="5332413" y="4302125"/>
          <p14:tracePt t="103049" x="5341938" y="4302125"/>
          <p14:tracePt t="103090" x="5341938" y="4311650"/>
          <p14:tracePt t="103106" x="5341938" y="4316413"/>
          <p14:tracePt t="103135" x="5341938" y="4327525"/>
          <p14:tracePt t="103152" x="5341938" y="4337050"/>
          <p14:tracePt t="103173" x="5341938" y="4348163"/>
          <p14:tracePt t="103192" x="5341938" y="4357688"/>
          <p14:tracePt t="103207" x="5341938" y="4367213"/>
          <p14:tracePt t="103224" x="5341938" y="4378325"/>
          <p14:tracePt t="103338" x="5341938" y="4387850"/>
          <p14:tracePt t="103393" x="5341938" y="4398963"/>
          <p14:tracePt t="103466" x="5332413" y="4398963"/>
          <p14:tracePt t="103478" x="5332413" y="4408488"/>
          <p14:tracePt t="103493" x="5322888" y="4408488"/>
          <p14:tracePt t="103505" x="5322888" y="4419600"/>
          <p14:tracePt t="103522" x="5311775" y="4419600"/>
          <p14:tracePt t="103546" x="5302250" y="4419600"/>
          <p14:tracePt t="103650" x="5311775" y="4419600"/>
          <p14:tracePt t="103672" x="5322888" y="4419600"/>
          <p14:tracePt t="103687" x="5332413" y="4419600"/>
          <p14:tracePt t="103705" x="5341938" y="4419600"/>
          <p14:tracePt t="103721" x="5353050" y="4419600"/>
          <p14:tracePt t="103727" x="5353050" y="4408488"/>
          <p14:tracePt t="103732" x="5362575" y="4408488"/>
          <p14:tracePt t="103758" x="5373688" y="4398963"/>
          <p14:tracePt t="103783" x="5383213" y="4398963"/>
          <p14:tracePt t="103827" x="5383213" y="4387850"/>
          <p14:tracePt t="103839" x="5383213" y="4378325"/>
          <p14:tracePt t="103856" x="5394325" y="4378325"/>
          <p14:tracePt t="103865" x="5394325" y="4367213"/>
          <p14:tracePt t="103886" x="5394325" y="4357688"/>
          <p14:tracePt t="103949" x="5394325" y="4367213"/>
          <p14:tracePt t="103971" x="5394325" y="4378325"/>
          <p14:tracePt t="103988" x="5394325" y="4387850"/>
          <p14:tracePt t="104007" x="5394325" y="4398963"/>
          <p14:tracePt t="104023" x="5394325" y="4408488"/>
          <p14:tracePt t="104039" x="5394325" y="4419600"/>
          <p14:tracePt t="104096" x="5394325" y="4429125"/>
          <p14:tracePt t="104154" x="5399088" y="4429125"/>
          <p14:tracePt t="104171" x="5408613" y="4429125"/>
          <p14:tracePt t="104190" x="5419725" y="4429125"/>
          <p14:tracePt t="104212" x="5429250" y="4419600"/>
          <p14:tracePt t="104229" x="5438775" y="4419600"/>
          <p14:tracePt t="104255" x="5449888" y="4419600"/>
          <p14:tracePt t="104273" x="5459413" y="4419600"/>
          <p14:tracePt t="104287" x="5470525" y="4419600"/>
          <p14:tracePt t="104293" x="5480050" y="4419600"/>
          <p14:tracePt t="104298" x="5491163" y="4419600"/>
          <p14:tracePt t="104315" x="5500688" y="4419600"/>
          <p14:tracePt t="104332" x="5530850" y="4408488"/>
          <p14:tracePt t="104349" x="5572125" y="4387850"/>
          <p14:tracePt t="104365" x="5597525" y="4357688"/>
          <p14:tracePt t="104382" x="5618163" y="4337050"/>
          <p14:tracePt t="104398" x="5627688" y="4337050"/>
          <p14:tracePt t="104465" x="5627688" y="4348163"/>
          <p14:tracePt t="104481" x="5627688" y="4357688"/>
          <p14:tracePt t="104510" x="5627688" y="4367213"/>
          <p14:tracePt t="104657" x="5627688" y="4378325"/>
          <p14:tracePt t="104712" x="5627688" y="4387850"/>
          <p14:tracePt t="104727" x="5627688" y="4398963"/>
          <p14:tracePt t="104737" x="5638800" y="4398963"/>
          <p14:tracePt t="104749" x="5638800" y="4408488"/>
          <p14:tracePt t="104768" x="5638800" y="4419600"/>
          <p14:tracePt t="104782" x="5648325" y="4419600"/>
          <p14:tracePt t="104802" x="5659438" y="4419600"/>
          <p14:tracePt t="104829" x="5668963" y="4419600"/>
          <p14:tracePt t="104856" x="5680075" y="4419600"/>
          <p14:tracePt t="104879" x="5689600" y="4419600"/>
          <p14:tracePt t="104885" x="5689600" y="4408488"/>
          <p14:tracePt t="104898" x="5699125" y="4408488"/>
          <p14:tracePt t="104915" x="5699125" y="4398963"/>
          <p14:tracePt t="104931" x="5719763" y="4387850"/>
          <p14:tracePt t="104950" x="5730875" y="4378325"/>
          <p14:tracePt t="104965" x="5740400" y="4378325"/>
          <p14:tracePt t="104986" x="5751513" y="4378325"/>
          <p14:tracePt t="105004" x="5761038" y="4378325"/>
          <p14:tracePt t="105020" x="5765800" y="4378325"/>
          <p14:tracePt t="105037" x="5776913" y="4378325"/>
          <p14:tracePt t="105049" x="5786438" y="4378325"/>
          <p14:tracePt t="105065" x="5807075" y="4378325"/>
          <p14:tracePt t="105084" x="5827713" y="4367213"/>
          <p14:tracePt t="105099" x="5867400" y="4357688"/>
          <p14:tracePt t="105117" x="5878513" y="4357688"/>
          <p14:tracePt t="105132" x="5888038" y="4357688"/>
          <p14:tracePt t="105149" x="5899150" y="4378325"/>
          <p14:tracePt t="105165" x="5899150" y="4398963"/>
          <p14:tracePt t="105182" x="5908675" y="4419600"/>
          <p14:tracePt t="105198" x="5919788" y="4449763"/>
          <p14:tracePt t="105216" x="5919788" y="4459288"/>
          <p14:tracePt t="105234" x="5929313" y="4470400"/>
          <p14:tracePt t="105249" x="5938838" y="4479925"/>
          <p14:tracePt t="105265" x="5938838" y="4491038"/>
          <p14:tracePt t="105285" x="5945188" y="4500563"/>
          <p14:tracePt t="105298" x="5954713" y="4500563"/>
          <p14:tracePt t="105322" x="5965825" y="4505325"/>
          <p14:tracePt t="105338" x="5975350" y="4505325"/>
          <p14:tracePt t="105355" x="5975350" y="4516438"/>
          <p14:tracePt t="105388" x="5975350" y="4525963"/>
          <p14:tracePt t="105425" x="5984875" y="4525963"/>
          <p14:tracePt t="105457" x="5984875" y="4537075"/>
          <p14:tracePt t="105487" x="5984875" y="4546600"/>
          <p14:tracePt t="105514" x="5984875" y="4556125"/>
          <p14:tracePt t="105527" x="5975350" y="4556125"/>
          <p14:tracePt t="105553" x="5975350" y="4567238"/>
          <p14:tracePt t="105571" x="5965825" y="4567238"/>
          <p14:tracePt t="105593" x="5965825" y="4576763"/>
          <p14:tracePt t="105602" x="5954713" y="4576763"/>
          <p14:tracePt t="105632" x="5945188" y="4576763"/>
          <p14:tracePt t="105652" x="5938838" y="4576763"/>
          <p14:tracePt t="105658" x="5938838" y="4587875"/>
          <p14:tracePt t="105665" x="5929313" y="4587875"/>
          <p14:tracePt t="105686" x="5919788" y="4587875"/>
          <p14:tracePt t="105698" x="5919788" y="4597400"/>
          <p14:tracePt t="105715" x="5899150" y="4597400"/>
          <p14:tracePt t="105732" x="5888038" y="4597400"/>
          <p14:tracePt t="105751" x="5878513" y="4597400"/>
          <p14:tracePt t="105766" x="5867400" y="4597400"/>
          <p14:tracePt t="105782" x="5857875" y="4597400"/>
          <p14:tracePt t="105799" x="5848350" y="4597400"/>
          <p14:tracePt t="105817" x="5837238" y="4597400"/>
          <p14:tracePt t="105820" x="5827713" y="4597400"/>
          <p14:tracePt t="105835" x="5816600" y="4597400"/>
          <p14:tracePt t="105853" x="5807075" y="4597400"/>
          <p14:tracePt t="105865" x="5795963" y="4597400"/>
          <p14:tracePt t="105882" x="5795963" y="4587875"/>
          <p14:tracePt t="105899" x="5786438" y="4576763"/>
          <p14:tracePt t="105915" x="5776913" y="4576763"/>
          <p14:tracePt t="105932" x="5761038" y="4556125"/>
          <p14:tracePt t="105949" x="5751513" y="4556125"/>
          <p14:tracePt t="105966" x="5710238" y="4546600"/>
          <p14:tracePt t="105982" x="5659438" y="4546600"/>
          <p14:tracePt t="105999" x="5618163" y="4546600"/>
          <p14:tracePt t="106016" x="5572125" y="4546600"/>
          <p14:tracePt t="106032" x="5551488" y="4546600"/>
          <p14:tracePt t="106049" x="5521325" y="4546600"/>
          <p14:tracePt t="106065" x="5510213" y="4537075"/>
          <p14:tracePt t="106082" x="5491163" y="4516438"/>
          <p14:tracePt t="106099" x="5459413" y="4500563"/>
          <p14:tracePt t="106116" x="5438775" y="4479925"/>
          <p14:tracePt t="106132" x="5408613" y="4459288"/>
          <p14:tracePt t="106151" x="5341938" y="4449763"/>
          <p14:tracePt t="106166" x="5230813" y="4438650"/>
          <p14:tracePt t="106184" x="5184775" y="4438650"/>
          <p14:tracePt t="106199" x="5081588" y="4459288"/>
          <p14:tracePt t="106218" x="5016500" y="4479925"/>
          <p14:tracePt t="106233" x="4873625" y="4505325"/>
          <p14:tracePt t="106249" x="4795838" y="4516438"/>
          <p14:tracePt t="106265" x="4714875" y="4525963"/>
          <p14:tracePt t="106284" x="4618038" y="4537075"/>
          <p14:tracePt t="106299" x="4525963" y="4537075"/>
          <p14:tracePt t="106317" x="4479925" y="4537075"/>
          <p14:tracePt t="106332" x="4387850" y="4537075"/>
          <p14:tracePt t="106349" x="4295775" y="4546600"/>
          <p14:tracePt t="106367" x="4240213" y="4556125"/>
          <p14:tracePt t="106382" x="4138613" y="4567238"/>
          <p14:tracePt t="106398" x="4071938" y="4576763"/>
          <p14:tracePt t="106415" x="3959225" y="4576763"/>
          <p14:tracePt t="106432" x="3894138" y="4587875"/>
          <p14:tracePt t="106449" x="3790950" y="4587875"/>
          <p14:tracePt t="106465" x="3724275" y="4587875"/>
          <p14:tracePt t="106482" x="3633788" y="4587875"/>
          <p14:tracePt t="106499" x="3567113" y="4587875"/>
          <p14:tracePt t="106515" x="3525838" y="4587875"/>
          <p14:tracePt t="106532" x="3484563" y="4587875"/>
          <p14:tracePt t="106551" x="3424238" y="4567238"/>
          <p14:tracePt t="106565" x="3378200" y="4556125"/>
          <p14:tracePt t="106582" x="3336925" y="4546600"/>
          <p14:tracePt t="106599" x="3276600" y="4525963"/>
          <p14:tracePt t="106618" x="3214688" y="4516438"/>
          <p14:tracePt t="106634" x="3179763" y="4505325"/>
          <p14:tracePt t="106649" x="3138488" y="4491038"/>
          <p14:tracePt t="106666" x="3108325" y="4479925"/>
          <p14:tracePt t="106684" x="3087688" y="4470400"/>
          <p14:tracePt t="106699" x="3055938" y="4459288"/>
          <p14:tracePt t="106715" x="3036888" y="4449763"/>
          <p14:tracePt t="106732" x="3025775" y="4438650"/>
          <p14:tracePt t="106748" x="3025775" y="4419600"/>
          <p14:tracePt t="106766" x="3025775" y="4398963"/>
          <p14:tracePt t="106784" x="3025775" y="4387850"/>
          <p14:tracePt t="106799" x="3025775" y="4367213"/>
          <p14:tracePt t="106913" x="3025775" y="4378325"/>
          <p14:tracePt t="106920" x="3025775" y="4387850"/>
          <p14:tracePt t="106932" x="3036888" y="4398963"/>
          <p14:tracePt t="106950" x="3036888" y="4408488"/>
          <p14:tracePt t="106965" x="3046413" y="4429125"/>
          <p14:tracePt t="106982" x="3046413" y="4438650"/>
          <p14:tracePt t="106998" x="3055938" y="4438650"/>
          <p14:tracePt t="107016" x="3055938" y="4449763"/>
          <p14:tracePt t="107247" x="3055938" y="4459288"/>
          <p14:tracePt t="107290" x="3055938" y="4470400"/>
          <p14:tracePt t="107326" x="3055938" y="4479925"/>
          <p14:tracePt t="107335" x="3046413" y="4479925"/>
          <p14:tracePt t="107353" x="3046413" y="4491038"/>
          <p14:tracePt t="107365" x="3036888" y="4491038"/>
          <p14:tracePt t="107382" x="3025775" y="4500563"/>
          <p14:tracePt t="107399" x="3016250" y="4500563"/>
          <p14:tracePt t="107416" x="3009900" y="4500563"/>
          <p14:tracePt t="107432" x="2990850" y="4500563"/>
          <p14:tracePt t="107449" x="2970213" y="4500563"/>
          <p14:tracePt t="107466" x="2938463" y="4500563"/>
          <p14:tracePt t="107485" x="2919413" y="4491038"/>
          <p14:tracePt t="107501" x="2887663" y="4470400"/>
          <p14:tracePt t="107516" x="2867025" y="4459288"/>
          <p14:tracePt t="107532" x="2836863" y="4459288"/>
          <p14:tracePt t="107549" x="2801938" y="4449763"/>
          <p14:tracePt t="107566" x="2740025" y="4438650"/>
          <p14:tracePt t="107583" x="2679700" y="4419600"/>
          <p14:tracePt t="107598" x="2601913" y="4419600"/>
          <p14:tracePt t="107615" x="2541588" y="4429125"/>
          <p14:tracePt t="107632" x="2490788" y="4449763"/>
          <p14:tracePt t="107651" x="2433638" y="4491038"/>
          <p14:tracePt t="107665" x="2362200" y="4505325"/>
          <p14:tracePt t="107682" x="2322513" y="4516438"/>
          <p14:tracePt t="107699" x="2290763" y="4525963"/>
          <p14:tracePt t="107715" x="2286000" y="4525963"/>
          <p14:tracePt t="107750" x="2290763" y="4525963"/>
          <p14:tracePt t="107756" x="2301875" y="4525963"/>
          <p14:tracePt t="107765" x="2311400" y="4525963"/>
          <p14:tracePt t="107782" x="2322513" y="4516438"/>
          <p14:tracePt t="107798" x="2341563" y="4516438"/>
          <p14:tracePt t="107815" x="2352675" y="4516438"/>
          <p14:tracePt t="107832" x="2362200" y="4516438"/>
          <p14:tracePt t="107850" x="2373313" y="4516438"/>
          <p14:tracePt t="107866" x="2373313" y="4525963"/>
          <p14:tracePt t="107886" x="2373313" y="4537075"/>
          <p14:tracePt t="107898" x="2382838" y="4537075"/>
          <p14:tracePt t="107916" x="2382838" y="4546600"/>
          <p14:tracePt t="107932" x="2382838" y="4556125"/>
          <p14:tracePt t="107950" x="2393950" y="4556125"/>
          <p14:tracePt t="107966" x="2393950" y="4567238"/>
          <p14:tracePt t="107984" x="2393950" y="4576763"/>
          <p14:tracePt t="108012" x="2393950" y="4587875"/>
          <p14:tracePt t="108032" x="2393950" y="4597400"/>
          <p14:tracePt t="108053" x="2393950" y="4608513"/>
          <p14:tracePt t="108065" x="2393950" y="4618038"/>
          <p14:tracePt t="108084" x="2393950" y="4627563"/>
          <p14:tracePt t="108099" x="2393950" y="4638675"/>
          <p14:tracePt t="108120" x="2393950" y="4648200"/>
          <p14:tracePt t="108159" x="2382838" y="4648200"/>
          <p14:tracePt t="108173" x="2382838" y="4659313"/>
          <p14:tracePt t="108182" x="2373313" y="4659313"/>
          <p14:tracePt t="108204" x="2362200" y="4659313"/>
          <p14:tracePt t="108216" x="2362200" y="4668838"/>
          <p14:tracePt t="108232" x="2352675" y="4668838"/>
          <p14:tracePt t="108249" x="2341563" y="4668838"/>
          <p14:tracePt t="108265" x="2311400" y="4679950"/>
          <p14:tracePt t="108284" x="2290763" y="4679950"/>
          <p14:tracePt t="108298" x="2276475" y="4684713"/>
          <p14:tracePt t="108318" x="2255838" y="4684713"/>
          <p14:tracePt t="108332" x="2235200" y="4694238"/>
          <p14:tracePt t="108351" x="2224088" y="4694238"/>
          <p14:tracePt t="108365" x="2214563" y="4694238"/>
          <p14:tracePt t="108384" x="2205038" y="4694238"/>
          <p14:tracePt t="108413" x="2205038" y="4684713"/>
          <p14:tracePt t="108425" x="2193925" y="4684713"/>
          <p14:tracePt t="108455" x="2193925" y="4679950"/>
          <p14:tracePt t="108471" x="2184400" y="4679950"/>
          <p14:tracePt t="108489" x="2184400" y="4668838"/>
          <p14:tracePt t="108503" x="2173288" y="4668838"/>
          <p14:tracePt t="108520" x="2163763" y="4659313"/>
          <p14:tracePt t="108545" x="2152650" y="4659313"/>
          <p14:tracePt t="108582" x="2152650" y="4648200"/>
          <p14:tracePt t="108602" x="2152650" y="4638675"/>
          <p14:tracePt t="108616" x="2152650" y="4627563"/>
          <p14:tracePt t="108632" x="2152650" y="4618038"/>
          <p14:tracePt t="108649" x="2152650" y="4608513"/>
          <p14:tracePt t="108665" x="2152650" y="4597400"/>
          <p14:tracePt t="108683" x="2163763" y="4587875"/>
          <p14:tracePt t="108698" x="2173288" y="4587875"/>
          <p14:tracePt t="108717" x="2173288" y="4567238"/>
          <p14:tracePt t="108732" x="2184400" y="4556125"/>
          <p14:tracePt t="108750" x="2193925" y="4546600"/>
          <p14:tracePt t="108765" x="2193925" y="4537075"/>
          <p14:tracePt t="108782" x="2193925" y="4525963"/>
          <p14:tracePt t="108798" x="2184400" y="4516438"/>
          <p14:tracePt t="108815" x="2163763" y="4516438"/>
          <p14:tracePt t="108832" x="2133600" y="4516438"/>
          <p14:tracePt t="108851" x="2097088" y="4537075"/>
          <p14:tracePt t="108865" x="2066925" y="4556125"/>
          <p14:tracePt t="108882" x="2025650" y="4576763"/>
          <p14:tracePt t="108899" x="1965325" y="4597400"/>
          <p14:tracePt t="108915" x="1924050" y="4608513"/>
          <p14:tracePt t="108932" x="1898650" y="4618038"/>
          <p14:tracePt t="108948" x="1866900" y="4618038"/>
          <p14:tracePt t="108966" x="1836738" y="4618038"/>
          <p14:tracePt t="108982" x="1795463" y="4618038"/>
          <p14:tracePt t="108998" x="1755775" y="4618038"/>
          <p14:tracePt t="109015" x="1709738" y="4618038"/>
          <p14:tracePt t="109032" x="1647825" y="4618038"/>
          <p14:tracePt t="109049" x="1597025" y="4618038"/>
          <p14:tracePt t="109065" x="1541463" y="4618038"/>
          <p14:tracePt t="109082" x="1479550" y="4618038"/>
          <p14:tracePt t="109099" x="1428750" y="4618038"/>
          <p14:tracePt t="109116" x="1373188" y="4618038"/>
          <p14:tracePt t="109132" x="1331913" y="4618038"/>
          <p14:tracePt t="109151" x="1270000" y="4618038"/>
          <p14:tracePt t="109165" x="1230313" y="4618038"/>
          <p14:tracePt t="109183" x="1189038" y="4618038"/>
          <p14:tracePt t="109199" x="1143000" y="4618038"/>
          <p14:tracePt t="109217" x="1101725" y="4618038"/>
          <p14:tracePt t="109232" x="1062038" y="4618038"/>
          <p14:tracePt t="109249" x="1030288" y="4618038"/>
          <p14:tracePt t="109265" x="1009650" y="4618038"/>
          <p14:tracePt t="109282" x="995363" y="4618038"/>
          <p14:tracePt t="109299" x="974725" y="4618038"/>
          <p14:tracePt t="109315" x="965200" y="4618038"/>
          <p14:tracePt t="109362" x="974725" y="4618038"/>
          <p14:tracePt t="109381" x="984250" y="4618038"/>
          <p14:tracePt t="109407" x="995363" y="4618038"/>
          <p14:tracePt t="109421" x="1004888" y="4618038"/>
          <p14:tracePt t="109449" x="1009650" y="4618038"/>
          <p14:tracePt t="109469" x="1020763" y="4618038"/>
          <p14:tracePt t="109492" x="1030288" y="4618038"/>
          <p14:tracePt t="109522" x="1041400" y="4618038"/>
          <p14:tracePt t="109546" x="1041400" y="4608513"/>
          <p14:tracePt t="109555" x="1041400" y="4597400"/>
          <p14:tracePt t="109574" x="1050925" y="4587875"/>
          <p14:tracePt t="109588" x="1050925" y="4576763"/>
          <p14:tracePt t="109613" x="1050925" y="4567238"/>
          <p14:tracePt t="109626" x="1062038" y="4567238"/>
          <p14:tracePt t="109649" x="1062038" y="4556125"/>
          <p14:tracePt t="109669" x="1071563" y="4546600"/>
          <p14:tracePt t="109688" x="1081088" y="4537075"/>
          <p14:tracePt t="109704" x="1081088" y="4525963"/>
          <p14:tracePt t="109716" x="1092200" y="4516438"/>
          <p14:tracePt t="109735" x="1101725" y="4516438"/>
          <p14:tracePt t="109748" x="1101725" y="4505325"/>
          <p14:tracePt t="109765" x="1112838" y="4505325"/>
          <p14:tracePt t="109783" x="1122363" y="4505325"/>
          <p14:tracePt t="109801" x="1133475" y="4505325"/>
          <p14:tracePt t="109820" x="1133475" y="4516438"/>
          <p14:tracePt t="109832" x="1143000" y="4516438"/>
          <p14:tracePt t="109849" x="1143000" y="4525963"/>
          <p14:tracePt t="109865" x="1152525" y="4525963"/>
          <p14:tracePt t="109884" x="1163638" y="4546600"/>
          <p14:tracePt t="109899" x="1173163" y="4556125"/>
          <p14:tracePt t="109915" x="1173163" y="4567238"/>
          <p14:tracePt t="109932" x="1184275" y="4576763"/>
          <p14:tracePt t="109951" x="1189038" y="4587875"/>
          <p14:tracePt t="109965" x="1198563" y="4597400"/>
          <p14:tracePt t="109982" x="1198563" y="4608513"/>
          <p14:tracePt t="109998" x="1209675" y="4618038"/>
          <p14:tracePt t="110024" x="1209675" y="4627563"/>
          <p14:tracePt t="110043" x="1219200" y="4627563"/>
          <p14:tracePt t="110063" x="1219200" y="4638675"/>
          <p14:tracePt t="110076" x="1230313" y="4638675"/>
          <p14:tracePt t="110111" x="1239838" y="4648200"/>
          <p14:tracePt t="110129" x="1250950" y="4648200"/>
          <p14:tracePt t="110141" x="1250950" y="4659313"/>
          <p14:tracePt t="110154" x="1260475" y="4659313"/>
          <p14:tracePt t="110165" x="1260475" y="4668838"/>
          <p14:tracePt t="110182" x="1270000" y="4668838"/>
          <p14:tracePt t="110199" x="1281113" y="4679950"/>
          <p14:tracePt t="110216" x="1290638" y="4684713"/>
          <p14:tracePt t="110232" x="1301750" y="4684713"/>
          <p14:tracePt t="110251" x="1311275" y="4694238"/>
          <p14:tracePt t="110269" x="1322388" y="4694238"/>
          <p14:tracePt t="110374" x="1311275" y="4694238"/>
          <p14:tracePt t="110397" x="1301750" y="4694238"/>
          <p14:tracePt t="110440" x="1290638" y="4694238"/>
          <p14:tracePt t="110493" x="1281113" y="4694238"/>
          <p14:tracePt t="110521" x="1270000" y="4694238"/>
          <p14:tracePt t="110541" x="1260475" y="4694238"/>
          <p14:tracePt t="110548" x="1260475" y="4684713"/>
          <p14:tracePt t="110565" x="1250950" y="4684713"/>
          <p14:tracePt t="110582" x="1239838" y="4684713"/>
          <p14:tracePt t="110598" x="1219200" y="4679950"/>
          <p14:tracePt t="110638" x="1209675" y="4679950"/>
          <p14:tracePt t="110852" x="1209675" y="4668838"/>
          <p14:tracePt t="110954" x="1219200" y="4668838"/>
          <p14:tracePt t="111016" x="1230313" y="4668838"/>
          <p14:tracePt t="111039" x="1230313" y="4679950"/>
          <p14:tracePt t="111066" x="1239838" y="4679950"/>
          <p14:tracePt t="111143" x="1250950" y="4679950"/>
          <p14:tracePt t="111239" x="1260475" y="4679950"/>
          <p14:tracePt t="111392" x="1270000" y="4679950"/>
          <p14:tracePt t="111499" x="1281113" y="4679950"/>
          <p14:tracePt t="111759" x="1290638" y="4679950"/>
          <p14:tracePt t="112045" x="1301750" y="4679950"/>
          <p14:tracePt t="112380" x="1311275" y="4679950"/>
          <p14:tracePt t="112449" x="1322388" y="4679950"/>
          <p14:tracePt t="112498" x="1331913" y="4679950"/>
          <p14:tracePt t="112526" x="1331913" y="4668838"/>
          <p14:tracePt t="112654" x="1322388" y="4668838"/>
          <p14:tracePt t="112669" x="1311275" y="4668838"/>
          <p14:tracePt t="112676" x="1301750" y="4668838"/>
          <p14:tracePt t="112690" x="1290638" y="4668838"/>
          <p14:tracePt t="112699" x="1281113" y="4668838"/>
          <p14:tracePt t="112716" x="1270000" y="4668838"/>
          <p14:tracePt t="112732" x="1260475" y="4668838"/>
          <p14:tracePt t="112748" x="1250950" y="4668838"/>
          <p14:tracePt t="112765" x="1219200" y="4668838"/>
          <p14:tracePt t="112782" x="1198563" y="4668838"/>
          <p14:tracePt t="112799" x="1163638" y="4668838"/>
          <p14:tracePt t="112815" x="1122363" y="4679950"/>
          <p14:tracePt t="112832" x="1101725" y="4684713"/>
          <p14:tracePt t="112849" x="1071563" y="4705350"/>
          <p14:tracePt t="112866" x="1062038" y="4714875"/>
          <p14:tracePt t="112883" x="1050925" y="4724400"/>
          <p14:tracePt t="112899" x="1030288" y="4735513"/>
          <p14:tracePt t="112917" x="1020763" y="4735513"/>
          <p14:tracePt t="112932" x="1020763" y="4745038"/>
          <p14:tracePt t="112980" x="1020763" y="4735513"/>
          <p14:tracePt t="113006" x="1020763" y="4724400"/>
          <p14:tracePt t="113023" x="1030288" y="4724400"/>
          <p14:tracePt t="113039" x="1041400" y="4724400"/>
          <p14:tracePt t="113053" x="1050925" y="4724400"/>
          <p14:tracePt t="113065" x="1050925" y="4714875"/>
          <p14:tracePt t="113083" x="1062038" y="4714875"/>
          <p14:tracePt t="113099" x="1071563" y="4714875"/>
          <p14:tracePt t="113116" x="1081088" y="4705350"/>
          <p14:tracePt t="113132" x="1092200" y="4705350"/>
          <p14:tracePt t="113151" x="1101725" y="4705350"/>
          <p14:tracePt t="113166" x="1112838" y="4705350"/>
          <p14:tracePt t="113183" x="1112838" y="4694238"/>
          <p14:tracePt t="113199" x="1122363" y="4694238"/>
          <p14:tracePt t="113226" x="1122363" y="4684713"/>
          <p14:tracePt t="113236" x="1133475" y="4684713"/>
          <p14:tracePt t="113253" x="1143000" y="4684713"/>
          <p14:tracePt t="113265" x="1143000" y="4679950"/>
          <p14:tracePt t="113282" x="1152525" y="4679950"/>
          <p14:tracePt t="113299" x="1152525" y="4668838"/>
          <p14:tracePt t="113316" x="1163638" y="4668838"/>
          <p14:tracePt t="113332" x="1173163" y="4659313"/>
          <p14:tracePt t="113349" x="1184275" y="4659313"/>
          <p14:tracePt t="113365" x="1189038" y="4659313"/>
          <p14:tracePt t="113405" x="1189038" y="4648200"/>
          <p14:tracePt t="113487" x="1184275" y="4648200"/>
          <p14:tracePt t="113504" x="1173163" y="4648200"/>
          <p14:tracePt t="113521" x="1163638" y="4648200"/>
          <p14:tracePt t="113537" x="1152525" y="4648200"/>
          <p14:tracePt t="113557" x="1143000" y="4648200"/>
          <p14:tracePt t="113659" x="1152525" y="4648200"/>
          <p14:tracePt t="113672" x="1163638" y="4648200"/>
          <p14:tracePt t="113687" x="1173163" y="4648200"/>
          <p14:tracePt t="113699" x="1184275" y="4648200"/>
          <p14:tracePt t="113715" x="1189038" y="4648200"/>
          <p14:tracePt t="113732" x="1209675" y="4648200"/>
          <p14:tracePt t="113748" x="1239838" y="4648200"/>
          <p14:tracePt t="113765" x="1250950" y="4648200"/>
          <p14:tracePt t="113782" x="1270000" y="4648200"/>
          <p14:tracePt t="113799" x="1290638" y="4648200"/>
          <p14:tracePt t="113815" x="1301750" y="4648200"/>
          <p14:tracePt t="113832" x="1311275" y="4648200"/>
          <p14:tracePt t="113849" x="1311275" y="4659313"/>
          <p14:tracePt t="113868" x="1311275" y="4668838"/>
          <p14:tracePt t="113890" x="1322388" y="4668838"/>
          <p14:tracePt t="113928" x="1331913" y="4668838"/>
          <p14:tracePt t="113960" x="1341438" y="4668838"/>
          <p14:tracePt t="113992" x="1352550" y="4668838"/>
          <p14:tracePt t="114006" x="1362075" y="4668838"/>
          <p14:tracePt t="114024" x="1373188" y="4679950"/>
          <p14:tracePt t="114040" x="1377950" y="4679950"/>
          <p14:tracePt t="114058" x="1387475" y="4679950"/>
          <p14:tracePt t="114071" x="1398588" y="4679950"/>
          <p14:tracePt t="114082" x="1408113" y="4679950"/>
          <p14:tracePt t="114106" x="1419225" y="4679950"/>
          <p14:tracePt t="114121" x="1428750" y="4679950"/>
          <p14:tracePt t="114138" x="1438275" y="4679950"/>
          <p14:tracePt t="114154" x="1449388" y="4679950"/>
          <p14:tracePt t="114171" x="1458913" y="4679950"/>
          <p14:tracePt t="114190" x="1470025" y="4679950"/>
          <p14:tracePt t="114207" x="1479550" y="4679950"/>
          <p14:tracePt t="114229" x="1490663" y="4684713"/>
          <p14:tracePt t="114252" x="1500188" y="4684713"/>
          <p14:tracePt t="114268" x="1509713" y="4694238"/>
          <p14:tracePt t="114286" x="1520825" y="4694238"/>
          <p14:tracePt t="114298" x="1530350" y="4694238"/>
          <p14:tracePt t="114316" x="1541463" y="4705350"/>
          <p14:tracePt t="114336" x="1550988" y="4705350"/>
          <p14:tracePt t="114349" x="1555750" y="4705350"/>
          <p14:tracePt t="114365" x="1566863" y="4714875"/>
          <p14:tracePt t="114382" x="1576388" y="4724400"/>
          <p14:tracePt t="114399" x="1597025" y="4735513"/>
          <p14:tracePt t="114415" x="1608138" y="4745038"/>
          <p14:tracePt t="114432" x="1627188" y="4756150"/>
          <p14:tracePt t="114449" x="1638300" y="4765675"/>
          <p14:tracePt t="114465" x="1647825" y="4786313"/>
          <p14:tracePt t="114484" x="1668463" y="4786313"/>
          <p14:tracePt t="114499" x="1679575" y="4806950"/>
          <p14:tracePt t="114516" x="1689100" y="4806950"/>
          <p14:tracePt t="114532" x="1698625" y="4816475"/>
          <p14:tracePt t="114548" x="1709738" y="4827588"/>
          <p14:tracePt t="114565" x="1719263" y="4827588"/>
          <p14:tracePt t="114583" x="1719263" y="4837113"/>
          <p14:tracePt t="114599" x="1730375" y="4837113"/>
          <p14:tracePt t="114622" x="1735138" y="4848225"/>
          <p14:tracePt t="114654" x="1744663" y="4848225"/>
          <p14:tracePt t="114813" x="1755775" y="4848225"/>
          <p14:tracePt t="114859" x="1765300" y="4848225"/>
          <p14:tracePt t="114889" x="1776413" y="4848225"/>
          <p14:tracePt t="114915" x="1785938" y="4848225"/>
          <p14:tracePt t="114935" x="1795463" y="4848225"/>
          <p14:tracePt t="114954" x="1806575" y="4848225"/>
          <p14:tracePt t="114971" x="1816100" y="4848225"/>
          <p14:tracePt t="114982" x="1827213" y="4848225"/>
          <p14:tracePt t="114998" x="1836738" y="4848225"/>
          <p14:tracePt t="115017" x="1866900" y="4848225"/>
          <p14:tracePt t="115032" x="1919288" y="4837113"/>
          <p14:tracePt t="115049" x="1995488" y="4816475"/>
          <p14:tracePt t="115065" x="2066925" y="4806950"/>
          <p14:tracePt t="115082" x="2133600" y="4786313"/>
          <p14:tracePt t="115099" x="2224088" y="4765675"/>
          <p14:tracePt t="115115" x="2322513" y="4735513"/>
          <p14:tracePt t="115132" x="2393950" y="4714875"/>
          <p14:tracePt t="115151" x="2490788" y="4694238"/>
          <p14:tracePt t="115167" x="2571750" y="4679950"/>
          <p14:tracePt t="115183" x="2633663" y="4668838"/>
          <p14:tracePt t="115199" x="2709863" y="4668838"/>
          <p14:tracePt t="115216" x="2781300" y="4668838"/>
          <p14:tracePt t="115232" x="2836863" y="4668838"/>
          <p14:tracePt t="115249" x="2928938" y="4659313"/>
          <p14:tracePt t="115265" x="3016250" y="4648200"/>
          <p14:tracePt t="115284" x="3067050" y="4627563"/>
          <p14:tracePt t="115299" x="3159125" y="4597400"/>
          <p14:tracePt t="115316" x="3205163" y="4567238"/>
          <p14:tracePt t="115332" x="3276600" y="4537075"/>
          <p14:tracePt t="115351" x="3316288" y="4516438"/>
          <p14:tracePt t="115366" x="3348038" y="4500563"/>
          <p14:tracePt t="115382" x="3357563" y="4491038"/>
          <p14:tracePt t="115398" x="3367088" y="4491038"/>
          <p14:tracePt t="115445" x="3367088" y="4500563"/>
          <p14:tracePt t="115452" x="3378200" y="4500563"/>
          <p14:tracePt t="115471" x="3378200" y="4505325"/>
          <p14:tracePt t="115482" x="3382963" y="4505325"/>
          <p14:tracePt t="115499" x="3403600" y="4505325"/>
          <p14:tracePt t="115515" x="3454400" y="4505325"/>
          <p14:tracePt t="115532" x="3505200" y="4491038"/>
          <p14:tracePt t="115551" x="3556000" y="4470400"/>
          <p14:tracePt t="115566" x="3643313" y="4429125"/>
          <p14:tracePt t="115584" x="3705225" y="4419600"/>
          <p14:tracePt t="115599" x="3751263" y="4398963"/>
          <p14:tracePt t="115617" x="3790950" y="4387850"/>
          <p14:tracePt t="115632" x="3832225" y="4387850"/>
          <p14:tracePt t="115649" x="3841750" y="4387850"/>
          <p14:tracePt t="115665" x="3852863" y="4387850"/>
          <p14:tracePt t="115684" x="3862388" y="4387850"/>
          <p14:tracePt t="115698" x="3862388" y="4408488"/>
          <p14:tracePt t="115787" x="3862388" y="4419600"/>
          <p14:tracePt t="115808" x="3862388" y="4429125"/>
          <p14:tracePt t="115815" x="3873500" y="4429125"/>
          <p14:tracePt t="115832" x="3873500" y="4438650"/>
          <p14:tracePt t="115849" x="3873500" y="4449763"/>
          <p14:tracePt t="115865" x="3873500" y="4459288"/>
          <p14:tracePt t="115882" x="3883025" y="4470400"/>
          <p14:tracePt t="115899" x="3883025" y="4491038"/>
          <p14:tracePt t="115916" x="3894138" y="4500563"/>
          <p14:tracePt t="115932" x="3894138" y="4505325"/>
          <p14:tracePt t="115951" x="3894138" y="4516438"/>
          <p14:tracePt t="115965" x="3903663" y="4525963"/>
          <p14:tracePt t="115984" x="3903663" y="4537075"/>
          <p14:tracePt t="115999" x="3903663" y="4546600"/>
          <p14:tracePt t="116019" x="3903663" y="4556125"/>
          <p14:tracePt t="116043" x="3903663" y="4567238"/>
          <p14:tracePt t="116073" x="3903663" y="4576763"/>
          <p14:tracePt t="116097" x="3903663" y="4587875"/>
          <p14:tracePt t="116112" x="3903663" y="4597400"/>
          <p14:tracePt t="116140" x="3903663" y="4608513"/>
          <p14:tracePt t="116157" x="3903663" y="4618038"/>
          <p14:tracePt t="116172" x="3903663" y="4627563"/>
          <p14:tracePt t="116187" x="3903663" y="4638675"/>
          <p14:tracePt t="116198" x="3903663" y="4648200"/>
          <p14:tracePt t="116216" x="3903663" y="4659313"/>
          <p14:tracePt t="116232" x="3894138" y="4668838"/>
          <p14:tracePt t="116249" x="3894138" y="4679950"/>
          <p14:tracePt t="116265" x="3894138" y="4684713"/>
          <p14:tracePt t="116284" x="3894138" y="4705350"/>
          <p14:tracePt t="116299" x="3894138" y="4714875"/>
          <p14:tracePt t="116315" x="3894138" y="4724400"/>
          <p14:tracePt t="116332" x="3894138" y="4735513"/>
          <p14:tracePt t="116351" x="3894138" y="4745038"/>
          <p14:tracePt t="116366" x="3894138" y="4756150"/>
          <p14:tracePt t="116392" x="3894138" y="4765675"/>
          <p14:tracePt t="116594" x="3894138" y="4776788"/>
          <p14:tracePt t="116612" x="3894138" y="4786313"/>
          <p14:tracePt t="116632" x="3894138" y="4795838"/>
          <p14:tracePt t="116763" x="3894138" y="4786313"/>
          <p14:tracePt t="116886" x="3894138" y="4776788"/>
          <p14:tracePt t="116962" x="3894138" y="4765675"/>
          <p14:tracePt t="116980" x="3883025" y="4765675"/>
          <p14:tracePt t="117004" x="3883025" y="4756150"/>
          <p14:tracePt t="117023" x="3873500" y="4756150"/>
          <p14:tracePt t="117039" x="3873500" y="4745038"/>
          <p14:tracePt t="117057" x="3862388" y="4735513"/>
          <p14:tracePt t="117075" x="3862388" y="4724400"/>
          <p14:tracePt t="117089" x="3852863" y="4724400"/>
          <p14:tracePt t="117103" x="3852863" y="4714875"/>
          <p14:tracePt t="117116" x="3841750" y="4714875"/>
          <p14:tracePt t="117132" x="3841750" y="4705350"/>
          <p14:tracePt t="117149" x="3832225" y="4705350"/>
          <p14:tracePt t="117276" x="3841750" y="4705350"/>
          <p14:tracePt t="117304" x="3852863" y="4705350"/>
          <p14:tracePt t="117355" x="3852863" y="4694238"/>
          <p14:tracePt t="117373" x="3852863" y="4684713"/>
          <p14:tracePt t="117394" x="3862388" y="4684713"/>
          <p14:tracePt t="117426" x="3862388" y="4679950"/>
          <p14:tracePt t="117454" x="3862388" y="4668838"/>
          <p14:tracePt t="117470" x="3862388" y="4659313"/>
          <p14:tracePt t="117476" x="3862388" y="4648200"/>
          <p14:tracePt t="117490" x="3862388" y="4638675"/>
          <p14:tracePt t="117503" x="3862388" y="4627563"/>
          <p14:tracePt t="117516" x="3873500" y="4627563"/>
          <p14:tracePt t="117532" x="3873500" y="4618038"/>
          <p14:tracePt t="117549" x="3873500" y="4608513"/>
          <p14:tracePt t="117618" x="3883025" y="4608513"/>
          <p14:tracePt t="117729" x="3883025" y="4618038"/>
          <p14:tracePt t="117752" x="3883025" y="4627563"/>
          <p14:tracePt t="117765" x="3894138" y="4638675"/>
          <p14:tracePt t="117783" x="3894138" y="4648200"/>
          <p14:tracePt t="117798" x="3903663" y="4659313"/>
          <p14:tracePt t="117816" x="3913188" y="4679950"/>
          <p14:tracePt t="117832" x="3924300" y="4684713"/>
          <p14:tracePt t="117849" x="3933825" y="4705350"/>
          <p14:tracePt t="117865" x="3938588" y="4724400"/>
          <p14:tracePt t="117883" x="3949700" y="4724400"/>
          <p14:tracePt t="117899" x="3959225" y="4735513"/>
          <p14:tracePt t="117917" x="3959225" y="4745038"/>
          <p14:tracePt t="117932" x="3959225" y="4756150"/>
          <p14:tracePt t="117955" x="3959225" y="4765675"/>
          <p14:tracePt t="117974" x="3959225" y="4776788"/>
          <p14:tracePt t="118001" x="3949700" y="4786313"/>
          <p14:tracePt t="118020" x="3938588" y="4786313"/>
          <p14:tracePt t="118025" x="3933825" y="4786313"/>
          <p14:tracePt t="118039" x="3924300" y="4786313"/>
          <p14:tracePt t="118056" x="3913188" y="4786313"/>
          <p14:tracePt t="118074" x="3903663" y="4786313"/>
          <p14:tracePt t="118089" x="3894138" y="4786313"/>
          <p14:tracePt t="118105" x="3883025" y="4786313"/>
          <p14:tracePt t="118123" x="3873500" y="4786313"/>
          <p14:tracePt t="118141" x="3862388" y="4786313"/>
          <p14:tracePt t="118177" x="3852863" y="4786313"/>
          <p14:tracePt t="118204" x="3841750" y="4786313"/>
          <p14:tracePt t="118222" x="3832225" y="4786313"/>
          <p14:tracePt t="118242" x="3822700" y="4786313"/>
          <p14:tracePt t="118261" x="3811588" y="4786313"/>
          <p14:tracePt t="118287" x="3802063" y="4776788"/>
          <p14:tracePt t="118306" x="3790950" y="4776788"/>
          <p14:tracePt t="118322" x="3781425" y="4765675"/>
          <p14:tracePt t="118338" x="3770313" y="4765675"/>
          <p14:tracePt t="118356" x="3760788" y="4765675"/>
          <p14:tracePt t="118388" x="3751263" y="4765675"/>
          <p14:tracePt t="118408" x="3744913" y="4765675"/>
          <p14:tracePt t="118527" x="3751263" y="4765675"/>
          <p14:tracePt t="118545" x="3760788" y="4765675"/>
          <p14:tracePt t="118558" x="3770313" y="4765675"/>
          <p14:tracePt t="118576" x="3781425" y="4765675"/>
          <p14:tracePt t="118582" x="3790950" y="4765675"/>
          <p14:tracePt t="118602" x="3802063" y="4765675"/>
          <p14:tracePt t="118615" x="3822700" y="4765675"/>
          <p14:tracePt t="118632" x="3832225" y="4765675"/>
          <p14:tracePt t="118649" x="3862388" y="4765675"/>
          <p14:tracePt t="118665" x="3873500" y="4765675"/>
          <p14:tracePt t="118684" x="3894138" y="4756150"/>
          <p14:tracePt t="118698" x="3903663" y="4735513"/>
          <p14:tracePt t="118715" x="3913188" y="4724400"/>
          <p14:tracePt t="118732" x="3924300" y="4714875"/>
          <p14:tracePt t="118749" x="3933825" y="4705350"/>
          <p14:tracePt t="118765" x="3933825" y="4694238"/>
          <p14:tracePt t="118822" x="3924300" y="4694238"/>
          <p14:tracePt t="118831" x="3913188" y="4694238"/>
          <p14:tracePt t="118839" x="3903663" y="4694238"/>
          <p14:tracePt t="118856" x="3894138" y="4694238"/>
          <p14:tracePt t="118872" x="3883025" y="4694238"/>
          <p14:tracePt t="118882" x="3873500" y="4694238"/>
          <p14:tracePt t="118899" x="3873500" y="4705350"/>
          <p14:tracePt t="118915" x="3862388" y="4705350"/>
          <p14:tracePt t="118933" x="3862388" y="4714875"/>
          <p14:tracePt t="118997" x="3873500" y="4714875"/>
          <p14:tracePt t="119026" x="3883025" y="4714875"/>
          <p14:tracePt t="119043" x="3883025" y="4724400"/>
          <p14:tracePt t="119057" x="3894138" y="4724400"/>
          <p14:tracePt t="119089" x="3894138" y="4735513"/>
          <p14:tracePt t="119152" x="3883025" y="4735513"/>
          <p14:tracePt t="119169" x="3873500" y="4745038"/>
          <p14:tracePt t="119189" x="3862388" y="4745038"/>
          <p14:tracePt t="119289" x="3873500" y="4745038"/>
          <p14:tracePt t="119310" x="3883025" y="4745038"/>
          <p14:tracePt t="119335" x="3894138" y="4745038"/>
          <p14:tracePt t="119441" x="3883025" y="4745038"/>
          <p14:tracePt t="119458" x="3873500" y="4745038"/>
          <p14:tracePt t="119486" x="3862388" y="4745038"/>
          <p14:tracePt t="119520" x="3862388" y="4756150"/>
          <p14:tracePt t="119560" x="3862388" y="4765675"/>
          <p14:tracePt t="119615" x="3862388" y="4776788"/>
          <p14:tracePt t="119689" x="3873500" y="4776788"/>
          <p14:tracePt t="119697" x="3873500" y="4786313"/>
          <p14:tracePt t="119721" x="3873500" y="4795838"/>
          <p14:tracePt t="119754" x="3873500" y="4806950"/>
          <p14:tracePt t="119794" x="3873500" y="4816475"/>
          <p14:tracePt t="119822" x="3873500" y="4827588"/>
          <p14:tracePt t="119924" x="3862388" y="4827588"/>
          <p14:tracePt t="119972" x="3852863" y="4827588"/>
          <p14:tracePt t="120012" x="3841750" y="4827588"/>
          <p14:tracePt t="120045" x="3832225" y="4827588"/>
          <p14:tracePt t="120052" x="3832225" y="4816475"/>
          <p14:tracePt t="120065" x="3822700" y="4816475"/>
          <p14:tracePt t="120083" x="3822700" y="4806950"/>
          <p14:tracePt t="120099" x="3822700" y="4795838"/>
          <p14:tracePt t="120115" x="3822700" y="4786313"/>
          <p14:tracePt t="120132" x="3822700" y="4776788"/>
          <p14:tracePt t="120151" x="3822700" y="4765675"/>
          <p14:tracePt t="120171" x="3822700" y="4756150"/>
          <p14:tracePt t="120199" x="3822700" y="4745038"/>
          <p14:tracePt t="120236" x="3811588" y="4735513"/>
          <p14:tracePt t="120255" x="3802063" y="4735513"/>
          <p14:tracePt t="120278" x="3790950" y="4735513"/>
          <p14:tracePt t="120307" x="3781425" y="4735513"/>
          <p14:tracePt t="120343" x="3770313" y="4735513"/>
          <p14:tracePt t="120371" x="3760788" y="4735513"/>
          <p14:tracePt t="120390" x="3760788" y="4724400"/>
          <p14:tracePt t="120416" x="3751263" y="4724400"/>
          <p14:tracePt t="120433" x="3751263" y="4714875"/>
          <p14:tracePt t="120508" x="3751263" y="4705350"/>
          <p14:tracePt t="120532" x="3760788" y="4705350"/>
          <p14:tracePt t="120536" x="3760788" y="4694238"/>
          <p14:tracePt t="120548" x="3770313" y="4694238"/>
          <p14:tracePt t="120565" x="3770313" y="4684713"/>
          <p14:tracePt t="120582" x="3781425" y="4684713"/>
          <p14:tracePt t="120598" x="3790950" y="4684713"/>
          <p14:tracePt t="120632" x="3802063" y="4684713"/>
          <p14:tracePt t="120649" x="3811588" y="4684713"/>
          <p14:tracePt t="120669" x="3822700" y="4684713"/>
          <p14:tracePt t="120690" x="3832225" y="4684713"/>
          <p14:tracePt t="120714" x="3841750" y="4684713"/>
          <p14:tracePt t="120737" x="3852863" y="4684713"/>
          <p14:tracePt t="120756" x="3862388" y="4684713"/>
          <p14:tracePt t="120785" x="3873500" y="4684713"/>
          <p14:tracePt t="120815" x="3883025" y="4684713"/>
          <p14:tracePt t="120839" x="3894138" y="4684713"/>
          <p14:tracePt t="120854" x="3903663" y="4684713"/>
          <p14:tracePt t="120872" x="3913188" y="4684713"/>
          <p14:tracePt t="120891" x="3924300" y="4684713"/>
          <p14:tracePt t="120906" x="3924300" y="4694238"/>
          <p14:tracePt t="120921" x="3933825" y="4694238"/>
          <p14:tracePt t="120954" x="3938588" y="4694238"/>
          <p14:tracePt t="120974" x="3949700" y="4694238"/>
          <p14:tracePt t="120998" x="3959225" y="4694238"/>
          <p14:tracePt t="121011" x="3970338" y="4694238"/>
          <p14:tracePt t="121030" x="3979863" y="4694238"/>
          <p14:tracePt t="121051" x="3979863" y="4705350"/>
          <p14:tracePt t="121065" x="3990975" y="4705350"/>
          <p14:tracePt t="121083" x="4000500" y="4705350"/>
          <p14:tracePt t="121099" x="4010025" y="4705350"/>
          <p14:tracePt t="121115" x="4030663" y="4714875"/>
          <p14:tracePt t="121132" x="4041775" y="4714875"/>
          <p14:tracePt t="121151" x="4071938" y="4735513"/>
          <p14:tracePt t="121167" x="4102100" y="4745038"/>
          <p14:tracePt t="121184" x="4117975" y="4765675"/>
          <p14:tracePt t="121199" x="4138613" y="4776788"/>
          <p14:tracePt t="121218" x="4168775" y="4786313"/>
          <p14:tracePt t="121233" x="4219575" y="4786313"/>
          <p14:tracePt t="121249" x="4260850" y="4786313"/>
          <p14:tracePt t="121265" x="4295775" y="4776788"/>
          <p14:tracePt t="121284" x="4337050" y="4776788"/>
          <p14:tracePt t="121299" x="4387850" y="4765675"/>
          <p14:tracePt t="121316" x="4419600" y="4765675"/>
          <p14:tracePt t="121332" x="4429125" y="4765675"/>
          <p14:tracePt t="121351" x="4438650" y="4776788"/>
          <p14:tracePt t="121365" x="4438650" y="4786313"/>
          <p14:tracePt t="121443" x="4438650" y="4776788"/>
          <p14:tracePt t="121476" x="4449763" y="4765675"/>
          <p14:tracePt t="121504" x="4459288" y="4765675"/>
          <p14:tracePt t="121510" x="4470400" y="4756150"/>
          <p14:tracePt t="121515" x="4479925" y="4745038"/>
          <p14:tracePt t="121535" x="4484688" y="4745038"/>
          <p14:tracePt t="121548" x="4495800" y="4735513"/>
          <p14:tracePt t="121565" x="4516438" y="4735513"/>
          <p14:tracePt t="121569" x="4537075" y="4724400"/>
          <p14:tracePt t="121587" x="4546600" y="4714875"/>
          <p14:tracePt t="121598" x="4556125" y="4714875"/>
          <p14:tracePt t="121619" x="4567238" y="4714875"/>
          <p14:tracePt t="121730" x="4567238" y="4705350"/>
          <p14:tracePt t="121770" x="4567238" y="4694238"/>
          <p14:tracePt t="121823" x="4576763" y="4694238"/>
          <p14:tracePt t="121893" x="4576763" y="4705350"/>
          <p14:tracePt t="121907" x="4576763" y="4714875"/>
          <p14:tracePt t="121915" x="4576763" y="4724400"/>
          <p14:tracePt t="121932" x="4576763" y="4735513"/>
          <p14:tracePt t="121949" x="4576763" y="4756150"/>
          <p14:tracePt t="121965" x="4576763" y="4776788"/>
          <p14:tracePt t="121982" x="4576763" y="4786313"/>
          <p14:tracePt t="122015" x="4587875" y="4786313"/>
          <p14:tracePt t="122036" x="4597400" y="4786313"/>
          <p14:tracePt t="122049" x="4597400" y="4776788"/>
          <p14:tracePt t="122065" x="4608513" y="4776788"/>
          <p14:tracePt t="122083" x="4618038" y="4776788"/>
          <p14:tracePt t="122098" x="4627563" y="4776788"/>
          <p14:tracePt t="122115" x="4638675" y="4776788"/>
          <p14:tracePt t="122132" x="4648200" y="4776788"/>
          <p14:tracePt t="122149" x="4659313" y="4776788"/>
          <p14:tracePt t="122165" x="4664075" y="4776788"/>
          <p14:tracePt t="122182" x="4664075" y="4765675"/>
          <p14:tracePt t="122198" x="4664075" y="4756150"/>
          <p14:tracePt t="122217" x="4664075" y="4745038"/>
          <p14:tracePt t="122232" x="4664075" y="4724400"/>
          <p14:tracePt t="122249" x="4659313" y="4694238"/>
          <p14:tracePt t="122265" x="4638675" y="4668838"/>
          <p14:tracePt t="122282" x="4608513" y="4618038"/>
          <p14:tracePt t="122298" x="4576763" y="4556125"/>
          <p14:tracePt t="122315" x="4556125" y="4505325"/>
          <p14:tracePt t="122332" x="4537075" y="4470400"/>
          <p14:tracePt t="122350" x="4516438" y="4429125"/>
          <p14:tracePt t="122366" x="4495800" y="4387850"/>
          <p14:tracePt t="122383" x="4484688" y="4348163"/>
          <p14:tracePt t="122399" x="4479925" y="4302125"/>
          <p14:tracePt t="122417" x="4479925" y="4260850"/>
          <p14:tracePt t="122433" x="4479925" y="4198938"/>
          <p14:tracePt t="122449" x="4479925" y="4159250"/>
          <p14:tracePt t="122465" x="4479925" y="4122738"/>
          <p14:tracePt t="122484" x="4505325" y="4062413"/>
          <p14:tracePt t="122498" x="4525963" y="4000500"/>
          <p14:tracePt t="122515" x="4537075" y="3970338"/>
          <p14:tracePt t="122532" x="4556125" y="3913188"/>
          <p14:tracePt t="122550" x="4576763" y="3832225"/>
          <p14:tracePt t="122566" x="4587875" y="3770313"/>
          <p14:tracePt t="122582" x="4597400" y="3724275"/>
          <p14:tracePt t="122599" x="4597400" y="3705225"/>
          <p14:tracePt t="122708" x="4587875" y="3705225"/>
          <p14:tracePt t="122770" x="4587875" y="3714750"/>
          <p14:tracePt t="122871" x="4597400" y="3714750"/>
          <p14:tracePt t="122878" x="4608513" y="3714750"/>
          <p14:tracePt t="122902" x="4618038" y="3714750"/>
          <p14:tracePt t="122916" x="4627563" y="3714750"/>
          <p14:tracePt t="122921" x="4638675" y="3714750"/>
          <p14:tracePt t="122932" x="4648200" y="3714750"/>
          <p14:tracePt t="122949" x="4664075" y="3714750"/>
          <p14:tracePt t="122965" x="4735513" y="3705225"/>
          <p14:tracePt t="122982" x="4786313" y="3684588"/>
          <p14:tracePt t="122998" x="4852988" y="3673475"/>
          <p14:tracePt t="123016" x="4883150" y="3673475"/>
          <p14:tracePt t="123032" x="4903788" y="3673475"/>
          <p14:tracePt t="123049" x="4924425" y="3705225"/>
          <p14:tracePt t="123066" x="4924425" y="3724275"/>
          <p14:tracePt t="123084" x="4933950" y="3756025"/>
          <p14:tracePt t="123099" x="4945063" y="3790950"/>
          <p14:tracePt t="123116" x="4945063" y="3811588"/>
          <p14:tracePt t="123132" x="4954588" y="3841750"/>
          <p14:tracePt t="123151" x="4954588" y="3883025"/>
          <p14:tracePt t="123166" x="4965700" y="3924300"/>
          <p14:tracePt t="123182" x="4975225" y="3949700"/>
          <p14:tracePt t="123199" x="4995863" y="3959225"/>
          <p14:tracePt t="123217" x="5005388" y="3970338"/>
          <p14:tracePt t="123232" x="5005388" y="3979863"/>
          <p14:tracePt t="123278" x="5005388" y="3970338"/>
          <p14:tracePt t="123357" x="5005388" y="3979863"/>
          <p14:tracePt t="123364" x="5016500" y="3990975"/>
          <p14:tracePt t="123383" x="5026025" y="4000500"/>
          <p14:tracePt t="123398" x="5026025" y="4010025"/>
          <p14:tracePt t="123416" x="5041900" y="4021138"/>
          <p14:tracePt t="123432" x="5072063" y="4030663"/>
          <p14:tracePt t="123449" x="5102225" y="4041775"/>
          <p14:tracePt t="123466" x="5133975" y="4051300"/>
          <p14:tracePt t="123482" x="5164138" y="4062413"/>
          <p14:tracePt t="123499" x="5184775" y="4071938"/>
          <p14:tracePt t="123515" x="5205413" y="4081463"/>
          <p14:tracePt t="123532" x="5210175" y="4092575"/>
          <p14:tracePt t="123551" x="5210175" y="4102100"/>
          <p14:tracePt t="123582" x="5210175" y="4113213"/>
          <p14:tracePt t="123598" x="5219700" y="4113213"/>
          <p14:tracePt t="123617" x="5219700" y="4122738"/>
          <p14:tracePt t="123632" x="5240338" y="4133850"/>
          <p14:tracePt t="123649" x="5281613" y="4148138"/>
          <p14:tracePt t="123665" x="5341938" y="4159250"/>
          <p14:tracePt t="123685" x="5394325" y="4168775"/>
          <p14:tracePt t="123699" x="5459413" y="4179888"/>
          <p14:tracePt t="123703" x="5530850" y="4189413"/>
          <p14:tracePt t="123715" x="5572125" y="4189413"/>
          <p14:tracePt t="123732" x="5608638" y="4189413"/>
          <p14:tracePt t="123749" x="5659438" y="4189413"/>
          <p14:tracePt t="123765" x="5740400" y="4189413"/>
          <p14:tracePt t="123782" x="5795963" y="4189413"/>
          <p14:tracePt t="123798" x="5878513" y="4198938"/>
          <p14:tracePt t="123816" x="5945188" y="4240213"/>
          <p14:tracePt t="123833" x="6005513" y="4281488"/>
          <p14:tracePt t="123849" x="6088063" y="4327525"/>
          <p14:tracePt t="123865" x="6143625" y="4367213"/>
          <p14:tracePt t="123885" x="6215063" y="4419600"/>
          <p14:tracePt t="123899" x="6265863" y="4459288"/>
          <p14:tracePt t="123916" x="6307138" y="4500563"/>
          <p14:tracePt t="123932" x="6342063" y="4525963"/>
          <p14:tracePt t="123951" x="6394450" y="4556125"/>
          <p14:tracePt t="123966" x="6434138" y="4587875"/>
          <p14:tracePt t="123983" x="6475413" y="4608513"/>
          <p14:tracePt t="123999" x="6510338" y="4627563"/>
          <p14:tracePt t="124016" x="6551613" y="4638675"/>
          <p14:tracePt t="124032" x="6592888" y="4648200"/>
          <p14:tracePt t="124049" x="6634163" y="4668838"/>
          <p14:tracePt t="124065" x="6653213" y="4684713"/>
          <p14:tracePt t="124084" x="6664325" y="4705350"/>
          <p14:tracePt t="124098" x="6664325" y="4724400"/>
          <p14:tracePt t="124116" x="6664325" y="4735513"/>
          <p14:tracePt t="124132" x="6664325" y="4745038"/>
          <p14:tracePt t="124169" x="6664325" y="4724400"/>
          <p14:tracePt t="124185" x="6664325" y="4714875"/>
          <p14:tracePt t="124198" x="6653213" y="4705350"/>
          <p14:tracePt t="124217" x="6653213" y="4684713"/>
          <p14:tracePt t="124232" x="6653213" y="4679950"/>
          <p14:tracePt t="124303" x="6653213" y="4684713"/>
          <p14:tracePt t="124311" x="6664325" y="4684713"/>
          <p14:tracePt t="124321" x="6673850" y="4684713"/>
          <p14:tracePt t="124333" x="6680200" y="4684713"/>
          <p14:tracePt t="124349" x="6689725" y="4694238"/>
          <p14:tracePt t="124365" x="6699250" y="4694238"/>
          <p14:tracePt t="124382" x="6719888" y="4705350"/>
          <p14:tracePt t="124398" x="6740525" y="4714875"/>
          <p14:tracePt t="124418" x="6761163" y="4714875"/>
          <p14:tracePt t="124432" x="6802438" y="4724400"/>
          <p14:tracePt t="124451" x="6853238" y="4735513"/>
          <p14:tracePt t="124465" x="6888163" y="4745038"/>
          <p14:tracePt t="124484" x="6929438" y="4756150"/>
          <p14:tracePt t="124499" x="6959600" y="4756150"/>
          <p14:tracePt t="124560" x="6950075" y="4756150"/>
          <p14:tracePt t="124569" x="6950075" y="4745038"/>
          <p14:tracePt t="124588" x="6938963" y="4745038"/>
          <p14:tracePt t="124607" x="6938963" y="4735513"/>
          <p14:tracePt t="124620" x="6929438" y="4735513"/>
          <p14:tracePt t="124639" x="6929438" y="4724400"/>
          <p14:tracePt t="124669" x="6929438" y="4714875"/>
          <p14:tracePt t="124698" x="6929438" y="4705350"/>
          <p14:tracePt t="124876" x="6919913" y="4705350"/>
          <p14:tracePt t="125253" x="6919913" y="4694238"/>
          <p14:tracePt t="126206" x="6919913" y="4684713"/>
          <p14:tracePt t="126361" x="6919913" y="4679950"/>
          <p14:tracePt t="126731" x="6919913" y="4668838"/>
          <p14:tracePt t="128135" x="6929438" y="4668838"/>
          <p14:tracePt t="128241" x="6938963" y="4668838"/>
          <p14:tracePt t="128287" x="6950075" y="4668838"/>
          <p14:tracePt t="128375" x="6959600" y="4679950"/>
          <p14:tracePt t="128455" x="6959600" y="4684713"/>
          <p14:tracePt t="128493" x="6970713" y="4684713"/>
          <p14:tracePt t="128677" x="6980238" y="4684713"/>
          <p14:tracePt t="128729" x="6991350" y="4684713"/>
          <p14:tracePt t="128764" x="7000875" y="4684713"/>
          <p14:tracePt t="128774" x="7000875" y="4679950"/>
          <p14:tracePt t="128803" x="7010400" y="4679950"/>
          <p14:tracePt t="128838" x="7021513" y="4679950"/>
          <p14:tracePt t="128856" x="7021513" y="4668838"/>
          <p14:tracePt t="128873" x="7031038" y="4668838"/>
          <p14:tracePt t="128911" x="7042150" y="4668838"/>
          <p14:tracePt t="128960" x="7046913" y="4668838"/>
          <p14:tracePt t="128989" x="7056438" y="4668838"/>
          <p14:tracePt t="129035" x="7067550" y="4668838"/>
          <p14:tracePt t="129105" x="7077075" y="4668838"/>
          <p14:tracePt t="129124" x="7077075" y="4679950"/>
          <p14:tracePt t="129187" x="7088188" y="4679950"/>
          <p14:tracePt t="129220" x="7097713" y="4679950"/>
          <p14:tracePt t="129256" x="7108825" y="4679950"/>
          <p14:tracePt t="129272" x="7118350" y="4679950"/>
          <p14:tracePt t="129278" x="7127875" y="4679950"/>
          <p14:tracePt t="129284" x="7138988" y="4679950"/>
          <p14:tracePt t="129299" x="7148513" y="4679950"/>
          <p14:tracePt t="129316" x="7159625" y="4679950"/>
          <p14:tracePt t="129332" x="7169150" y="4679950"/>
          <p14:tracePt t="129351" x="7180263" y="4679950"/>
          <p14:tracePt t="129641" x="7189788" y="4679950"/>
          <p14:tracePt t="129665" x="7189788" y="4684713"/>
          <p14:tracePt t="129738" x="7189788" y="4694238"/>
          <p14:tracePt t="129758" x="7199313" y="4694238"/>
          <p14:tracePt t="129765" x="7199313" y="4705350"/>
          <p14:tracePt t="129782" x="7210425" y="4714875"/>
          <p14:tracePt t="129798" x="7210425" y="4724400"/>
          <p14:tracePt t="129824" x="7219950" y="4735513"/>
          <p14:tracePt t="129922" x="7219950" y="4724400"/>
          <p14:tracePt t="129950" x="7219950" y="4714875"/>
          <p14:tracePt t="129956" x="7210425" y="4714875"/>
          <p14:tracePt t="129974" x="7199313" y="4714875"/>
          <p14:tracePt t="129989" x="7189788" y="4714875"/>
          <p14:tracePt t="130004" x="7180263" y="4714875"/>
          <p14:tracePt t="130015" x="7169150" y="4714875"/>
          <p14:tracePt t="130032" x="7159625" y="4714875"/>
          <p14:tracePt t="130049" x="7148513" y="4714875"/>
          <p14:tracePt t="130065" x="7138988" y="4714875"/>
          <p14:tracePt t="130084" x="7118350" y="4714875"/>
          <p14:tracePt t="130099" x="7097713" y="4705350"/>
          <p14:tracePt t="130115" x="7088188" y="4705350"/>
          <p14:tracePt t="130132" x="7067550" y="4705350"/>
          <p14:tracePt t="130151" x="7046913" y="4705350"/>
          <p14:tracePt t="130167" x="7021513" y="4694238"/>
          <p14:tracePt t="130182" x="7010400" y="4684713"/>
          <p14:tracePt t="130199" x="7000875" y="4668838"/>
          <p14:tracePt t="130217" x="6991350" y="4659313"/>
          <p14:tracePt t="130232" x="6980238" y="4648200"/>
          <p14:tracePt t="130249" x="6959600" y="4638675"/>
          <p14:tracePt t="130265" x="6950075" y="4627563"/>
          <p14:tracePt t="130284" x="6929438" y="4618038"/>
          <p14:tracePt t="130299" x="6919913" y="4597400"/>
          <p14:tracePt t="130316" x="6908800" y="4587875"/>
          <p14:tracePt t="130332" x="6899275" y="4576763"/>
          <p14:tracePt t="130351" x="6899275" y="4567238"/>
          <p14:tracePt t="130365" x="6888163" y="4556125"/>
          <p14:tracePt t="130382" x="6888163" y="4546600"/>
          <p14:tracePt t="130411" x="6888163" y="4537075"/>
          <p14:tracePt t="130435" x="6888163" y="4525963"/>
          <p14:tracePt t="130442" x="6878638" y="4525963"/>
          <p14:tracePt t="130456" x="6878638" y="4516438"/>
          <p14:tracePt t="130486" x="6867525" y="4505325"/>
          <p14:tracePt t="130499" x="6867525" y="4500563"/>
          <p14:tracePt t="130515" x="6858000" y="4500563"/>
          <p14:tracePt t="130532" x="6858000" y="4479925"/>
          <p14:tracePt t="130551" x="6853238" y="4459288"/>
          <p14:tracePt t="130566" x="6842125" y="4438650"/>
          <p14:tracePt t="130583" x="6832600" y="4419600"/>
          <p14:tracePt t="130599" x="6811963" y="4387850"/>
          <p14:tracePt t="130618" x="6791325" y="4367213"/>
          <p14:tracePt t="130632" x="6770688" y="4337050"/>
          <p14:tracePt t="130649" x="6751638" y="4311650"/>
          <p14:tracePt t="130665" x="6719888" y="4281488"/>
          <p14:tracePt t="130684" x="6699250" y="4260850"/>
          <p14:tracePt t="130699" x="6673850" y="4240213"/>
          <p14:tracePt t="130715" x="6653213" y="4219575"/>
          <p14:tracePt t="130732" x="6623050" y="4189413"/>
          <p14:tracePt t="130751" x="6592888" y="4168775"/>
          <p14:tracePt t="130765" x="6542088" y="4122738"/>
          <p14:tracePt t="130782" x="6491288" y="4081463"/>
          <p14:tracePt t="130799" x="6413500" y="4021138"/>
          <p14:tracePt t="130817" x="6342063" y="4000500"/>
          <p14:tracePt t="130832" x="6245225" y="3990975"/>
          <p14:tracePt t="130849" x="6134100" y="4000500"/>
          <p14:tracePt t="130866" x="6056313" y="4010025"/>
          <p14:tracePt t="130884" x="5995988" y="4030663"/>
          <p14:tracePt t="130899" x="5908675" y="4051300"/>
          <p14:tracePt t="130916" x="5878513" y="4051300"/>
          <p14:tracePt t="130931" x="5837238" y="4051300"/>
          <p14:tracePt t="130951" x="5795963" y="4051300"/>
          <p14:tracePt t="130966" x="5765800" y="4051300"/>
          <p14:tracePt t="130983" x="5740400" y="4030663"/>
          <p14:tracePt t="130999" x="5699125" y="4021138"/>
          <p14:tracePt t="131016" x="5659438" y="3990975"/>
          <p14:tracePt t="131033" x="5627688" y="3970338"/>
          <p14:tracePt t="131049" x="5576888" y="3944938"/>
          <p14:tracePt t="131065" x="5541963" y="3894138"/>
          <p14:tracePt t="131084" x="5510213" y="3852863"/>
          <p14:tracePt t="131098" x="5470525" y="3811588"/>
          <p14:tracePt t="131115" x="5449888" y="3781425"/>
          <p14:tracePt t="131132" x="5419725" y="3744913"/>
          <p14:tracePt t="131151" x="5399088" y="3714750"/>
          <p14:tracePt t="131165" x="5373688" y="3652838"/>
          <p14:tracePt t="131182" x="5362575" y="3633788"/>
          <p14:tracePt t="131198" x="5332413" y="3592513"/>
          <p14:tracePt t="131217" x="5322888" y="3576638"/>
          <p14:tracePt t="131232" x="5311775" y="3546475"/>
          <p14:tracePt t="131249" x="5302250" y="3525838"/>
          <p14:tracePt t="131265" x="5291138" y="3516313"/>
          <p14:tracePt t="131284" x="5281613" y="3484563"/>
          <p14:tracePt t="131298" x="5270500" y="3465513"/>
          <p14:tracePt t="131315" x="5260975" y="3444875"/>
          <p14:tracePt t="131331" x="5251450" y="3413125"/>
          <p14:tracePt t="131349" x="5240338" y="3398838"/>
          <p14:tracePt t="131365" x="5219700" y="3367088"/>
          <p14:tracePt t="131382" x="5194300" y="3348038"/>
          <p14:tracePt t="131399" x="5184775" y="3336925"/>
          <p14:tracePt t="131416" x="5164138" y="3336925"/>
          <p14:tracePt t="131432" x="5143500" y="3327400"/>
          <p14:tracePt t="131449" x="5122863" y="3327400"/>
          <p14:tracePt t="131465" x="5092700" y="3327400"/>
          <p14:tracePt t="131484" x="5062538" y="3327400"/>
          <p14:tracePt t="131498" x="5030788" y="3327400"/>
          <p14:tracePt t="131515" x="4995863" y="3336925"/>
          <p14:tracePt t="131532" x="4954588" y="3348038"/>
          <p14:tracePt t="131551" x="4903788" y="3357563"/>
          <p14:tracePt t="131565" x="4848225" y="3378200"/>
          <p14:tracePt t="131582" x="4795838" y="3378200"/>
          <p14:tracePt t="131598" x="4714875" y="3387725"/>
          <p14:tracePt t="131616" x="4659313" y="3387725"/>
          <p14:tracePt t="131632" x="4576763" y="3398838"/>
          <p14:tracePt t="131649" x="4470400" y="3403600"/>
          <p14:tracePt t="131665" x="4387850" y="3424238"/>
          <p14:tracePt t="131684" x="4306888" y="3454400"/>
          <p14:tracePt t="131699" x="4198938" y="3516313"/>
          <p14:tracePt t="131716" x="4127500" y="3556000"/>
          <p14:tracePt t="131732" x="4051300" y="3592513"/>
          <p14:tracePt t="131749" x="3959225" y="3643313"/>
          <p14:tracePt t="131765" x="3903663" y="3673475"/>
          <p14:tracePt t="131769" x="3852863" y="3694113"/>
          <p14:tracePt t="131782" x="3832225" y="3705225"/>
          <p14:tracePt t="131798" x="3781425" y="3724275"/>
          <p14:tracePt t="131816" x="3714750" y="3765550"/>
          <p14:tracePt t="131832" x="3663950" y="3802063"/>
          <p14:tracePt t="131849" x="3592513" y="3873500"/>
          <p14:tracePt t="131865" x="3556000" y="3933825"/>
          <p14:tracePt t="131882" x="3525838" y="3990975"/>
          <p14:tracePt t="131898" x="3505200" y="4062413"/>
          <p14:tracePt t="131915" x="3505200" y="4138613"/>
          <p14:tracePt t="131931" x="3505200" y="4179888"/>
          <p14:tracePt t="131949" x="3505200" y="4219575"/>
          <p14:tracePt t="131965" x="3525838" y="4260850"/>
          <p14:tracePt t="131982" x="3567113" y="4291013"/>
          <p14:tracePt t="131999" x="3592513" y="4316413"/>
          <p14:tracePt t="132016" x="3633788" y="4337050"/>
          <p14:tracePt t="132032" x="3673475" y="4348163"/>
          <p14:tracePt t="132049" x="3714750" y="4367213"/>
          <p14:tracePt t="132066" x="3744913" y="4367213"/>
          <p14:tracePt t="132084" x="3781425" y="4378325"/>
          <p14:tracePt t="132099" x="3822700" y="4378325"/>
          <p14:tracePt t="132116" x="3862388" y="4378325"/>
          <p14:tracePt t="132132" x="3903663" y="4378325"/>
          <p14:tracePt t="132152" x="3979863" y="4367213"/>
          <p14:tracePt t="132165" x="4030663" y="4337050"/>
          <p14:tracePt t="132182" x="4081463" y="4316413"/>
          <p14:tracePt t="132198" x="4127500" y="4291013"/>
          <p14:tracePt t="132216" x="4168775" y="4281488"/>
          <p14:tracePt t="132232" x="4210050" y="4270375"/>
          <p14:tracePt t="132249" x="4230688" y="4270375"/>
          <p14:tracePt t="132265" x="4270375" y="4270375"/>
          <p14:tracePt t="132284" x="4295775" y="4270375"/>
          <p14:tracePt t="132299" x="4378325" y="4281488"/>
          <p14:tracePt t="132317" x="4419600" y="4281488"/>
          <p14:tracePt t="132332" x="4484688" y="4281488"/>
          <p14:tracePt t="132349" x="4556125" y="4281488"/>
          <p14:tracePt t="132366" x="4597400" y="4281488"/>
          <p14:tracePt t="132383" x="4648200" y="4281488"/>
          <p14:tracePt t="132399" x="4684713" y="4281488"/>
          <p14:tracePt t="132416" x="4745038" y="4260850"/>
          <p14:tracePt t="132432" x="4806950" y="4240213"/>
          <p14:tracePt t="132449" x="4873625" y="4210050"/>
          <p14:tracePt t="132466" x="4954588" y="4168775"/>
          <p14:tracePt t="132484" x="4995863" y="4148138"/>
          <p14:tracePt t="132499" x="5041900" y="4113213"/>
          <p14:tracePt t="132516" x="5072063" y="4081463"/>
          <p14:tracePt t="132532" x="5102225" y="4051300"/>
          <p14:tracePt t="132551" x="5143500" y="4010025"/>
          <p14:tracePt t="132565" x="5184775" y="3990975"/>
          <p14:tracePt t="132584" x="5194300" y="3970338"/>
          <p14:tracePt t="132599" x="5205413" y="3949700"/>
          <p14:tracePt t="132616" x="5210175" y="3933825"/>
          <p14:tracePt t="132632" x="5210175" y="3903663"/>
          <p14:tracePt t="132649" x="5210175" y="3883025"/>
          <p14:tracePt t="132666" x="5210175" y="3852863"/>
          <p14:tracePt t="132684" x="5194300" y="3822700"/>
          <p14:tracePt t="132699" x="5184775" y="3790950"/>
          <p14:tracePt t="132716" x="5173663" y="3770313"/>
          <p14:tracePt t="132732" x="5164138" y="3756025"/>
          <p14:tracePt t="132749" x="5153025" y="3744913"/>
          <p14:tracePt t="132752" x="5133975" y="3735388"/>
          <p14:tracePt t="132765" x="5133975" y="3724275"/>
          <p14:tracePt t="132782" x="5122863" y="3714750"/>
          <p14:tracePt t="132799" x="5113338" y="3705225"/>
          <p14:tracePt t="132816" x="5102225" y="3673475"/>
          <p14:tracePt t="132832" x="5081588" y="3652838"/>
          <p14:tracePt t="132849" x="5072063" y="3622675"/>
          <p14:tracePt t="132865" x="5051425" y="3602038"/>
          <p14:tracePt t="132882" x="5030788" y="3576638"/>
          <p14:tracePt t="132898" x="5016500" y="3567113"/>
          <p14:tracePt t="132915" x="4995863" y="3536950"/>
          <p14:tracePt t="132932" x="4984750" y="3516313"/>
          <p14:tracePt t="132951" x="4975225" y="3505200"/>
          <p14:tracePt t="132966" x="4965700" y="3505200"/>
          <p14:tracePt t="132982" x="4954588" y="3505200"/>
          <p14:tracePt t="132999" x="4945063" y="3505200"/>
          <p14:tracePt t="133017" x="4933950" y="3505200"/>
          <p14:tracePt t="133033" x="4903788" y="3484563"/>
          <p14:tracePt t="133049" x="4873625" y="3454400"/>
          <p14:tracePt t="133065" x="4827588" y="3413125"/>
          <p14:tracePt t="133083" x="4786313" y="3387725"/>
          <p14:tracePt t="133099" x="4735513" y="3316288"/>
          <p14:tracePt t="133115" x="4705350" y="3276600"/>
          <p14:tracePt t="133132" x="4664075" y="3198813"/>
          <p14:tracePt t="133149" x="4638675" y="3087688"/>
          <p14:tracePt t="133165" x="4627563" y="2970213"/>
          <p14:tracePt t="133182" x="4618038" y="2811463"/>
          <p14:tracePt t="133199" x="4608513" y="2551113"/>
          <p14:tracePt t="133216" x="4608513" y="2265363"/>
          <p14:tracePt t="133232" x="4608513" y="2036763"/>
          <p14:tracePt t="133249" x="4608513" y="1719263"/>
          <p14:tracePt t="133265" x="4608513" y="1479550"/>
          <p14:tracePt t="133282" x="4608513" y="1143000"/>
          <p14:tracePt t="133299" x="4608513" y="893763"/>
          <p14:tracePt t="133315" x="4597400" y="587375"/>
          <p14:tracePt t="133332" x="4567238" y="377825"/>
          <p14:tracePt t="133351" x="4525963" y="127000"/>
        </p14:tracePtLst>
      </p14:laserTraceLst>
    </p:ext>
  </p:extLst>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5">
            <a:alphaModFix/>
          </a:blip>
          <a:stretch>
            <a:fillRect/>
          </a:stretch>
        </a:blipFill>
        <a:effectLst/>
      </p:bgPr>
    </p:bg>
    <p:spTree>
      <p:nvGrpSpPr>
        <p:cNvPr id="1" name="Shape 624">
          <a:extLst>
            <a:ext uri="{FF2B5EF4-FFF2-40B4-BE49-F238E27FC236}">
              <a16:creationId xmlns:a16="http://schemas.microsoft.com/office/drawing/2014/main" id="{013B9A66-7612-B0EE-9444-C71AE7C0E9E3}"/>
            </a:ext>
          </a:extLst>
        </p:cNvPr>
        <p:cNvGrpSpPr/>
        <p:nvPr/>
      </p:nvGrpSpPr>
      <p:grpSpPr>
        <a:xfrm>
          <a:off x="0" y="0"/>
          <a:ext cx="0" cy="0"/>
          <a:chOff x="0" y="0"/>
          <a:chExt cx="0" cy="0"/>
        </a:xfrm>
      </p:grpSpPr>
      <p:sp>
        <p:nvSpPr>
          <p:cNvPr id="625" name="Google Shape;625;p28">
            <a:extLst>
              <a:ext uri="{FF2B5EF4-FFF2-40B4-BE49-F238E27FC236}">
                <a16:creationId xmlns:a16="http://schemas.microsoft.com/office/drawing/2014/main" id="{5BC62968-5AF5-6193-FCBD-F9AA62425D78}"/>
              </a:ext>
            </a:extLst>
          </p:cNvPr>
          <p:cNvSpPr txBox="1"/>
          <p:nvPr/>
        </p:nvSpPr>
        <p:spPr>
          <a:xfrm>
            <a:off x="710250" y="393590"/>
            <a:ext cx="7723500" cy="40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500" dirty="0">
                <a:solidFill>
                  <a:srgbClr val="FFFFFF"/>
                </a:solidFill>
                <a:latin typeface="Sue Ellen Francisco"/>
                <a:ea typeface="Sue Ellen Francisco"/>
                <a:cs typeface="Sue Ellen Francisco"/>
                <a:sym typeface="Sue Ellen Francisco"/>
              </a:rPr>
              <a:t>PROVING EQUIVALENCE RELATION CONTINUED</a:t>
            </a:r>
            <a:endParaRPr sz="2500" dirty="0">
              <a:solidFill>
                <a:srgbClr val="FFFFFF"/>
              </a:solidFill>
              <a:latin typeface="Sue Ellen Francisco"/>
              <a:ea typeface="Sue Ellen Francisco"/>
              <a:cs typeface="Sue Ellen Francisco"/>
              <a:sym typeface="Sue Ellen Francisco"/>
            </a:endParaRPr>
          </a:p>
        </p:txBody>
      </p:sp>
      <mc:AlternateContent xmlns:mc="http://schemas.openxmlformats.org/markup-compatibility/2006" xmlns:a14="http://schemas.microsoft.com/office/drawing/2010/main">
        <mc:Choice Requires="a14">
          <p:sp>
            <p:nvSpPr>
              <p:cNvPr id="626" name="Google Shape;626;p28">
                <a:extLst>
                  <a:ext uri="{FF2B5EF4-FFF2-40B4-BE49-F238E27FC236}">
                    <a16:creationId xmlns:a16="http://schemas.microsoft.com/office/drawing/2014/main" id="{538EE09E-FBCD-5EA9-C09A-B387B3E6797E}"/>
                  </a:ext>
                </a:extLst>
              </p:cNvPr>
              <p:cNvSpPr txBox="1"/>
              <p:nvPr/>
            </p:nvSpPr>
            <p:spPr>
              <a:xfrm>
                <a:off x="624300" y="507275"/>
                <a:ext cx="7895400" cy="3179400"/>
              </a:xfrm>
              <a:prstGeom prst="rect">
                <a:avLst/>
              </a:prstGeom>
              <a:noFill/>
              <a:ln>
                <a:noFill/>
              </a:ln>
            </p:spPr>
            <p:txBody>
              <a:bodyPr spcFirstLastPara="1" wrap="square" lIns="91425" tIns="91425" rIns="91425" bIns="91425" anchor="t" anchorCtr="0">
                <a:noAutofit/>
              </a:bodyPr>
              <a:lstStyle/>
              <a:p>
                <a:pPr>
                  <a:lnSpc>
                    <a:spcPct val="115000"/>
                  </a:lnSpc>
                  <a:spcBef>
                    <a:spcPts val="1600"/>
                  </a:spcBef>
                  <a:spcAft>
                    <a:spcPts val="1600"/>
                  </a:spcAft>
                </a:pPr>
                <a:r>
                  <a:rPr lang="en-US" sz="1600" dirty="0">
                    <a:solidFill>
                      <a:schemeClr val="accent1"/>
                    </a:solidFill>
                    <a:latin typeface="Sue Ellen Francisco"/>
                    <a:sym typeface="Barlow Semi Condensed Light"/>
                  </a:rPr>
                  <a:t>TRANSITIVITY:</a:t>
                </a:r>
                <a:r>
                  <a:rPr lang="en-US" sz="1400" dirty="0">
                    <a:solidFill>
                      <a:schemeClr val="accent1"/>
                    </a:solidFill>
                    <a:latin typeface="Sue Ellen Francisco"/>
                    <a:sym typeface="Barlow Semi Condensed Light"/>
                  </a:rPr>
                  <a:t> </a:t>
                </a:r>
                <a:r>
                  <a:rPr lang="en-US" dirty="0">
                    <a:solidFill>
                      <a:srgbClr val="FFFFFF"/>
                    </a:solidFill>
                    <a:latin typeface="Barlow Semi Condensed Light"/>
                    <a:ea typeface="Barlow Semi Condensed Light"/>
                    <a:cs typeface="Barlow Semi Condensed Light"/>
                    <a:sym typeface="Barlow Semi Condensed Light"/>
                  </a:rPr>
                  <a:t>Show under relation, </a:t>
                </a:r>
                <a14:m>
                  <m:oMath xmlns:m="http://schemas.openxmlformats.org/officeDocument/2006/math">
                    <m:r>
                      <a:rPr lang="en-US">
                        <a:solidFill>
                          <a:srgbClr val="FFFFFF"/>
                        </a:solidFill>
                        <a:latin typeface="Cambria Math" panose="02040503050406030204" pitchFamily="18" charset="0"/>
                        <a:ea typeface="Barlow Semi Condensed Light"/>
                        <a:cs typeface="Barlow Semi Condensed Light"/>
                        <a:sym typeface="Barlow Semi Condensed Light"/>
                      </a:rPr>
                      <m:t>~</m:t>
                    </m:r>
                  </m:oMath>
                </a14:m>
                <a:r>
                  <a:rPr lang="en-US" dirty="0">
                    <a:solidFill>
                      <a:srgbClr val="FFFFFF"/>
                    </a:solidFill>
                    <a:latin typeface="Barlow Semi Condensed Light"/>
                    <a:ea typeface="Barlow Semi Condensed Light"/>
                    <a:cs typeface="Barlow Semi Condensed Light"/>
                    <a:sym typeface="Barlow Semi Condensed Light"/>
                  </a:rPr>
                  <a:t>, if </a:t>
                </a:r>
                <a14:m>
                  <m:oMath xmlns:m="http://schemas.openxmlformats.org/officeDocument/2006/math">
                    <m:d>
                      <m:dPr>
                        <m:begChr m:val="⟨"/>
                        <m:endChr m:val="⟩"/>
                        <m:ctrlPr>
                          <a:rPr lang="en-US" i="1" smtClean="0">
                            <a:solidFill>
                              <a:schemeClr val="accent4"/>
                            </a:solidFill>
                            <a:latin typeface="Cambria Math" panose="02040503050406030204" pitchFamily="18" charset="0"/>
                            <a:ea typeface="Barlow Semi Condensed Light"/>
                            <a:cs typeface="Barlow Semi Condensed Light"/>
                            <a:sym typeface="Barlow Semi Condensed Light"/>
                          </a:rPr>
                        </m:ctrlPr>
                      </m:dPr>
                      <m:e>
                        <m:r>
                          <a:rPr lang="en-US">
                            <a:solidFill>
                              <a:schemeClr val="accent4"/>
                            </a:solidFill>
                            <a:latin typeface="Cambria Math" panose="02040503050406030204" pitchFamily="18" charset="0"/>
                            <a:ea typeface="Barlow Semi Condensed Light"/>
                            <a:cs typeface="Barlow Semi Condensed Light"/>
                            <a:sym typeface="Barlow Semi Condensed Light"/>
                          </a:rPr>
                          <m:t>𝑎</m:t>
                        </m:r>
                        <m:r>
                          <a:rPr lang="en-US">
                            <a:solidFill>
                              <a:schemeClr val="accent4"/>
                            </a:solidFill>
                            <a:latin typeface="Cambria Math" panose="02040503050406030204" pitchFamily="18" charset="0"/>
                            <a:ea typeface="Barlow Semi Condensed Light"/>
                            <a:cs typeface="Barlow Semi Condensed Light"/>
                            <a:sym typeface="Barlow Semi Condensed Light"/>
                          </a:rPr>
                          <m:t>,</m:t>
                        </m:r>
                        <m:r>
                          <a:rPr lang="en-US">
                            <a:solidFill>
                              <a:schemeClr val="accent4"/>
                            </a:solidFill>
                            <a:latin typeface="Cambria Math" panose="02040503050406030204" pitchFamily="18" charset="0"/>
                            <a:ea typeface="Barlow Semi Condensed Light"/>
                            <a:cs typeface="Barlow Semi Condensed Light"/>
                            <a:sym typeface="Barlow Semi Condensed Light"/>
                          </a:rPr>
                          <m:t>𝑏</m:t>
                        </m:r>
                      </m:e>
                    </m:d>
                    <m:r>
                      <a:rPr lang="en-US">
                        <a:solidFill>
                          <a:srgbClr val="FFFFFF"/>
                        </a:solidFill>
                        <a:latin typeface="Cambria Math" panose="02040503050406030204" pitchFamily="18" charset="0"/>
                        <a:ea typeface="Barlow Semi Condensed Light"/>
                        <a:cs typeface="Barlow Semi Condensed Light"/>
                        <a:sym typeface="Barlow Semi Condensed Light"/>
                      </a:rPr>
                      <m:t>~</m:t>
                    </m:r>
                    <m:d>
                      <m:dPr>
                        <m:begChr m:val="⟨"/>
                        <m:endChr m:val="⟩"/>
                        <m:ctrlPr>
                          <a:rPr lang="en-US" i="1" smtClean="0">
                            <a:solidFill>
                              <a:schemeClr val="accent5"/>
                            </a:solidFill>
                            <a:latin typeface="Cambria Math" panose="02040503050406030204" pitchFamily="18" charset="0"/>
                            <a:ea typeface="Barlow Semi Condensed Light"/>
                            <a:cs typeface="Barlow Semi Condensed Light"/>
                            <a:sym typeface="Barlow Semi Condensed Light"/>
                          </a:rPr>
                        </m:ctrlPr>
                      </m:dPr>
                      <m:e>
                        <m:r>
                          <m:rPr>
                            <m:sty m:val="p"/>
                          </m:rPr>
                          <a:rPr lang="en-US" b="0" i="0" smtClean="0">
                            <a:solidFill>
                              <a:schemeClr val="accent5"/>
                            </a:solidFill>
                            <a:latin typeface="Cambria Math" panose="02040503050406030204" pitchFamily="18" charset="0"/>
                            <a:ea typeface="Barlow Semi Condensed Light"/>
                            <a:cs typeface="Barlow Semi Condensed Light"/>
                            <a:sym typeface="Barlow Semi Condensed Light"/>
                          </a:rPr>
                          <m:t>c</m:t>
                        </m:r>
                        <m:r>
                          <a:rPr lang="en-US">
                            <a:solidFill>
                              <a:schemeClr val="accent5"/>
                            </a:solidFill>
                            <a:latin typeface="Cambria Math" panose="02040503050406030204" pitchFamily="18" charset="0"/>
                            <a:ea typeface="Barlow Semi Condensed Light"/>
                            <a:cs typeface="Barlow Semi Condensed Light"/>
                            <a:sym typeface="Barlow Semi Condensed Light"/>
                          </a:rPr>
                          <m:t>,</m:t>
                        </m:r>
                        <m:r>
                          <a:rPr lang="en-US" b="0" i="1" smtClean="0">
                            <a:solidFill>
                              <a:schemeClr val="accent5"/>
                            </a:solidFill>
                            <a:latin typeface="Cambria Math" panose="02040503050406030204" pitchFamily="18" charset="0"/>
                            <a:ea typeface="Barlow Semi Condensed Light"/>
                            <a:cs typeface="Barlow Semi Condensed Light"/>
                            <a:sym typeface="Barlow Semi Condensed Light"/>
                          </a:rPr>
                          <m:t>𝑑</m:t>
                        </m:r>
                      </m:e>
                    </m:d>
                  </m:oMath>
                </a14:m>
                <a:r>
                  <a:rPr lang="en-US" dirty="0">
                    <a:solidFill>
                      <a:schemeClr val="accent5"/>
                    </a:solidFill>
                    <a:latin typeface="Barlow Semi Condensed Light"/>
                    <a:ea typeface="Barlow Semi Condensed Light"/>
                    <a:cs typeface="Barlow Semi Condensed Light"/>
                    <a:sym typeface="Barlow Semi Condensed Light"/>
                  </a:rPr>
                  <a:t>  </a:t>
                </a:r>
                <a:r>
                  <a:rPr lang="en-US" dirty="0">
                    <a:solidFill>
                      <a:srgbClr val="FFFFFF"/>
                    </a:solidFill>
                    <a:latin typeface="Barlow Semi Condensed Light"/>
                    <a:ea typeface="Barlow Semi Condensed Light"/>
                    <a:cs typeface="Barlow Semi Condensed Light"/>
                    <a:sym typeface="Barlow Semi Condensed Light"/>
                  </a:rPr>
                  <a:t>and </a:t>
                </a:r>
                <a14:m>
                  <m:oMath xmlns:m="http://schemas.openxmlformats.org/officeDocument/2006/math">
                    <m:d>
                      <m:dPr>
                        <m:begChr m:val="⟨"/>
                        <m:endChr m:val="⟩"/>
                        <m:ctrlPr>
                          <a:rPr lang="en-US" i="1" smtClean="0">
                            <a:solidFill>
                              <a:schemeClr val="accent5"/>
                            </a:solidFill>
                            <a:latin typeface="Cambria Math" panose="02040503050406030204" pitchFamily="18" charset="0"/>
                            <a:ea typeface="Barlow Semi Condensed Light"/>
                            <a:cs typeface="Barlow Semi Condensed Light"/>
                            <a:sym typeface="Barlow Semi Condensed Light"/>
                          </a:rPr>
                        </m:ctrlPr>
                      </m:dPr>
                      <m:e>
                        <m:r>
                          <m:rPr>
                            <m:sty m:val="p"/>
                          </m:rPr>
                          <a:rPr lang="en-US" b="0" i="0" smtClean="0">
                            <a:solidFill>
                              <a:schemeClr val="accent5"/>
                            </a:solidFill>
                            <a:latin typeface="Cambria Math" panose="02040503050406030204" pitchFamily="18" charset="0"/>
                            <a:ea typeface="Barlow Semi Condensed Light"/>
                            <a:cs typeface="Barlow Semi Condensed Light"/>
                            <a:sym typeface="Barlow Semi Condensed Light"/>
                          </a:rPr>
                          <m:t>c</m:t>
                        </m:r>
                        <m:r>
                          <a:rPr lang="en-US">
                            <a:solidFill>
                              <a:schemeClr val="accent5"/>
                            </a:solidFill>
                            <a:latin typeface="Cambria Math" panose="02040503050406030204" pitchFamily="18" charset="0"/>
                            <a:ea typeface="Barlow Semi Condensed Light"/>
                            <a:cs typeface="Barlow Semi Condensed Light"/>
                            <a:sym typeface="Barlow Semi Condensed Light"/>
                          </a:rPr>
                          <m:t>,</m:t>
                        </m:r>
                        <m:r>
                          <a:rPr lang="en-US" b="0" i="1" smtClean="0">
                            <a:solidFill>
                              <a:schemeClr val="accent5"/>
                            </a:solidFill>
                            <a:latin typeface="Cambria Math" panose="02040503050406030204" pitchFamily="18" charset="0"/>
                            <a:ea typeface="Barlow Semi Condensed Light"/>
                            <a:cs typeface="Barlow Semi Condensed Light"/>
                            <a:sym typeface="Barlow Semi Condensed Light"/>
                          </a:rPr>
                          <m:t>𝑑</m:t>
                        </m:r>
                      </m:e>
                    </m:d>
                    <m:r>
                      <a:rPr lang="en-US">
                        <a:solidFill>
                          <a:srgbClr val="FFFFFF"/>
                        </a:solidFill>
                        <a:latin typeface="Cambria Math" panose="02040503050406030204" pitchFamily="18" charset="0"/>
                        <a:ea typeface="Barlow Semi Condensed Light"/>
                        <a:cs typeface="Barlow Semi Condensed Light"/>
                        <a:sym typeface="Barlow Semi Condensed Light"/>
                      </a:rPr>
                      <m:t>~</m:t>
                    </m:r>
                    <m:d>
                      <m:dPr>
                        <m:begChr m:val="⟨"/>
                        <m:endChr m:val="⟩"/>
                        <m:ctrlPr>
                          <a:rPr lang="en-US" i="1" smtClean="0">
                            <a:solidFill>
                              <a:schemeClr val="accent1"/>
                            </a:solidFill>
                            <a:latin typeface="Cambria Math" panose="02040503050406030204" pitchFamily="18" charset="0"/>
                            <a:ea typeface="Barlow Semi Condensed Light"/>
                            <a:cs typeface="Barlow Semi Condensed Light"/>
                            <a:sym typeface="Barlow Semi Condensed Light"/>
                          </a:rPr>
                        </m:ctrlPr>
                      </m:dPr>
                      <m:e>
                        <m:r>
                          <a:rPr lang="en-US" b="0" i="1" smtClean="0">
                            <a:solidFill>
                              <a:schemeClr val="accent1"/>
                            </a:solidFill>
                            <a:latin typeface="Cambria Math" panose="02040503050406030204" pitchFamily="18" charset="0"/>
                            <a:ea typeface="Barlow Semi Condensed Light"/>
                            <a:cs typeface="Barlow Semi Condensed Light"/>
                            <a:sym typeface="Barlow Semi Condensed Light"/>
                          </a:rPr>
                          <m:t>𝑗</m:t>
                        </m:r>
                        <m:r>
                          <a:rPr lang="en-US">
                            <a:solidFill>
                              <a:schemeClr val="accent1"/>
                            </a:solidFill>
                            <a:latin typeface="Cambria Math" panose="02040503050406030204" pitchFamily="18" charset="0"/>
                            <a:ea typeface="Barlow Semi Condensed Light"/>
                            <a:cs typeface="Barlow Semi Condensed Light"/>
                            <a:sym typeface="Barlow Semi Condensed Light"/>
                          </a:rPr>
                          <m:t>,</m:t>
                        </m:r>
                        <m:r>
                          <a:rPr lang="en-US" b="0" i="1" smtClean="0">
                            <a:solidFill>
                              <a:schemeClr val="accent1"/>
                            </a:solidFill>
                            <a:latin typeface="Cambria Math" panose="02040503050406030204" pitchFamily="18" charset="0"/>
                            <a:ea typeface="Barlow Semi Condensed Light"/>
                            <a:cs typeface="Barlow Semi Condensed Light"/>
                            <a:sym typeface="Barlow Semi Condensed Light"/>
                          </a:rPr>
                          <m:t>𝑘</m:t>
                        </m:r>
                      </m:e>
                    </m:d>
                  </m:oMath>
                </a14:m>
                <a:r>
                  <a:rPr lang="en-US" dirty="0">
                    <a:solidFill>
                      <a:srgbClr val="FFFFFF"/>
                    </a:solidFill>
                    <a:latin typeface="Barlow Semi Condensed Light"/>
                    <a:ea typeface="Barlow Semi Condensed Light"/>
                    <a:cs typeface="Barlow Semi Condensed Light"/>
                    <a:sym typeface="Barlow Semi Condensed Light"/>
                  </a:rPr>
                  <a:t>, then </a:t>
                </a:r>
                <a14:m>
                  <m:oMath xmlns:m="http://schemas.openxmlformats.org/officeDocument/2006/math">
                    <m:d>
                      <m:dPr>
                        <m:begChr m:val="⟨"/>
                        <m:endChr m:val="⟩"/>
                        <m:ctrlPr>
                          <a:rPr lang="en-US" i="1" smtClean="0">
                            <a:solidFill>
                              <a:schemeClr val="accent4"/>
                            </a:solidFill>
                            <a:latin typeface="Cambria Math" panose="02040503050406030204" pitchFamily="18" charset="0"/>
                            <a:ea typeface="Barlow Semi Condensed Light"/>
                            <a:cs typeface="Barlow Semi Condensed Light"/>
                            <a:sym typeface="Barlow Semi Condensed Light"/>
                          </a:rPr>
                        </m:ctrlPr>
                      </m:dPr>
                      <m:e>
                        <m:r>
                          <m:rPr>
                            <m:sty m:val="p"/>
                          </m:rPr>
                          <a:rPr lang="en-US" b="0" i="0" smtClean="0">
                            <a:solidFill>
                              <a:schemeClr val="accent4"/>
                            </a:solidFill>
                            <a:latin typeface="Cambria Math" panose="02040503050406030204" pitchFamily="18" charset="0"/>
                            <a:ea typeface="Barlow Semi Condensed Light"/>
                            <a:cs typeface="Barlow Semi Condensed Light"/>
                            <a:sym typeface="Barlow Semi Condensed Light"/>
                          </a:rPr>
                          <m:t>a</m:t>
                        </m:r>
                        <m:r>
                          <a:rPr lang="en-US">
                            <a:solidFill>
                              <a:schemeClr val="accent4"/>
                            </a:solidFill>
                            <a:latin typeface="Cambria Math" panose="02040503050406030204" pitchFamily="18" charset="0"/>
                            <a:ea typeface="Barlow Semi Condensed Light"/>
                            <a:cs typeface="Barlow Semi Condensed Light"/>
                            <a:sym typeface="Barlow Semi Condensed Light"/>
                          </a:rPr>
                          <m:t>,</m:t>
                        </m:r>
                        <m:r>
                          <a:rPr lang="en-US" b="0" i="1" smtClean="0">
                            <a:solidFill>
                              <a:schemeClr val="accent4"/>
                            </a:solidFill>
                            <a:latin typeface="Cambria Math" panose="02040503050406030204" pitchFamily="18" charset="0"/>
                            <a:ea typeface="Barlow Semi Condensed Light"/>
                            <a:cs typeface="Barlow Semi Condensed Light"/>
                            <a:sym typeface="Barlow Semi Condensed Light"/>
                          </a:rPr>
                          <m:t>𝑏</m:t>
                        </m:r>
                      </m:e>
                    </m:d>
                    <m:r>
                      <a:rPr lang="en-US">
                        <a:solidFill>
                          <a:srgbClr val="FFFFFF"/>
                        </a:solidFill>
                        <a:latin typeface="Cambria Math" panose="02040503050406030204" pitchFamily="18" charset="0"/>
                        <a:ea typeface="Barlow Semi Condensed Light"/>
                        <a:cs typeface="Barlow Semi Condensed Light"/>
                        <a:sym typeface="Barlow Semi Condensed Light"/>
                      </a:rPr>
                      <m:t>~</m:t>
                    </m:r>
                    <m:d>
                      <m:dPr>
                        <m:begChr m:val="⟨"/>
                        <m:endChr m:val="⟩"/>
                        <m:ctrlPr>
                          <a:rPr lang="en-US" i="1" smtClean="0">
                            <a:solidFill>
                              <a:schemeClr val="accent1"/>
                            </a:solidFill>
                            <a:latin typeface="Cambria Math" panose="02040503050406030204" pitchFamily="18" charset="0"/>
                            <a:ea typeface="Barlow Semi Condensed Light"/>
                            <a:cs typeface="Barlow Semi Condensed Light"/>
                            <a:sym typeface="Barlow Semi Condensed Light"/>
                          </a:rPr>
                        </m:ctrlPr>
                      </m:dPr>
                      <m:e>
                        <m:r>
                          <a:rPr lang="en-US" b="0" i="1" smtClean="0">
                            <a:solidFill>
                              <a:schemeClr val="accent1"/>
                            </a:solidFill>
                            <a:latin typeface="Cambria Math" panose="02040503050406030204" pitchFamily="18" charset="0"/>
                            <a:ea typeface="Barlow Semi Condensed Light"/>
                            <a:cs typeface="Barlow Semi Condensed Light"/>
                            <a:sym typeface="Barlow Semi Condensed Light"/>
                          </a:rPr>
                          <m:t>𝑗</m:t>
                        </m:r>
                        <m:r>
                          <a:rPr lang="en-US" b="0" i="1" smtClean="0">
                            <a:solidFill>
                              <a:schemeClr val="accent1"/>
                            </a:solidFill>
                            <a:latin typeface="Cambria Math" panose="02040503050406030204" pitchFamily="18" charset="0"/>
                            <a:ea typeface="Barlow Semi Condensed Light"/>
                            <a:cs typeface="Barlow Semi Condensed Light"/>
                            <a:sym typeface="Barlow Semi Condensed Light"/>
                          </a:rPr>
                          <m:t>,</m:t>
                        </m:r>
                        <m:r>
                          <a:rPr lang="en-US" b="0" i="1" smtClean="0">
                            <a:solidFill>
                              <a:schemeClr val="accent1"/>
                            </a:solidFill>
                            <a:latin typeface="Cambria Math" panose="02040503050406030204" pitchFamily="18" charset="0"/>
                            <a:ea typeface="Barlow Semi Condensed Light"/>
                            <a:cs typeface="Barlow Semi Condensed Light"/>
                            <a:sym typeface="Barlow Semi Condensed Light"/>
                          </a:rPr>
                          <m:t>𝑘</m:t>
                        </m:r>
                      </m:e>
                    </m:d>
                  </m:oMath>
                </a14:m>
                <a:r>
                  <a:rPr lang="en-US" dirty="0">
                    <a:solidFill>
                      <a:schemeClr val="bg1"/>
                    </a:solidFill>
                    <a:latin typeface="Barlow Semi Condensed Light"/>
                    <a:ea typeface="Barlow Semi Condensed Light"/>
                    <a:cs typeface="Barlow Semi Condensed Light"/>
                    <a:sym typeface="Barlow Semi Condensed Light"/>
                  </a:rPr>
                  <a:t>.</a:t>
                </a:r>
              </a:p>
              <a:p>
                <a:pPr>
                  <a:lnSpc>
                    <a:spcPct val="115000"/>
                  </a:lnSpc>
                  <a:spcBef>
                    <a:spcPts val="1600"/>
                  </a:spcBef>
                  <a:spcAft>
                    <a:spcPts val="1600"/>
                  </a:spcAft>
                </a:pPr>
                <a:r>
                  <a:rPr lang="en-US" dirty="0">
                    <a:solidFill>
                      <a:srgbClr val="FFFFFF"/>
                    </a:solidFill>
                    <a:latin typeface="Barlow Semi Condensed Light"/>
                    <a:ea typeface="Barlow Semi Condensed Light"/>
                    <a:cs typeface="Barlow Semi Condensed Light"/>
                    <a:sym typeface="Barlow Semi Condensed Light"/>
                  </a:rPr>
                  <a:t>Under the definition of the relation: since </a:t>
                </a:r>
                <a14:m>
                  <m:oMath xmlns:m="http://schemas.openxmlformats.org/officeDocument/2006/math">
                    <m:d>
                      <m:dPr>
                        <m:begChr m:val="⟨"/>
                        <m:endChr m:val="⟩"/>
                        <m:ctrlPr>
                          <a:rPr lang="en-US" i="1" smtClean="0">
                            <a:solidFill>
                              <a:schemeClr val="accent4"/>
                            </a:solidFill>
                            <a:latin typeface="Cambria Math" panose="02040503050406030204" pitchFamily="18" charset="0"/>
                            <a:ea typeface="Barlow Semi Condensed Light"/>
                            <a:cs typeface="Barlow Semi Condensed Light"/>
                            <a:sym typeface="Barlow Semi Condensed Light"/>
                          </a:rPr>
                        </m:ctrlPr>
                      </m:dPr>
                      <m:e>
                        <m:r>
                          <a:rPr lang="en-US">
                            <a:solidFill>
                              <a:schemeClr val="accent4"/>
                            </a:solidFill>
                            <a:latin typeface="Cambria Math" panose="02040503050406030204" pitchFamily="18" charset="0"/>
                            <a:ea typeface="Barlow Semi Condensed Light"/>
                            <a:cs typeface="Barlow Semi Condensed Light"/>
                            <a:sym typeface="Barlow Semi Condensed Light"/>
                          </a:rPr>
                          <m:t>𝑎</m:t>
                        </m:r>
                        <m:r>
                          <a:rPr lang="en-US">
                            <a:solidFill>
                              <a:schemeClr val="accent4"/>
                            </a:solidFill>
                            <a:latin typeface="Cambria Math" panose="02040503050406030204" pitchFamily="18" charset="0"/>
                            <a:ea typeface="Barlow Semi Condensed Light"/>
                            <a:cs typeface="Barlow Semi Condensed Light"/>
                            <a:sym typeface="Barlow Semi Condensed Light"/>
                          </a:rPr>
                          <m:t>,</m:t>
                        </m:r>
                        <m:r>
                          <a:rPr lang="en-US">
                            <a:solidFill>
                              <a:schemeClr val="accent4"/>
                            </a:solidFill>
                            <a:latin typeface="Cambria Math" panose="02040503050406030204" pitchFamily="18" charset="0"/>
                            <a:ea typeface="Barlow Semi Condensed Light"/>
                            <a:cs typeface="Barlow Semi Condensed Light"/>
                            <a:sym typeface="Barlow Semi Condensed Light"/>
                          </a:rPr>
                          <m:t>𝑏</m:t>
                        </m:r>
                      </m:e>
                    </m:d>
                    <m:r>
                      <a:rPr lang="en-US">
                        <a:solidFill>
                          <a:srgbClr val="FFFFFF"/>
                        </a:solidFill>
                        <a:latin typeface="Cambria Math" panose="02040503050406030204" pitchFamily="18" charset="0"/>
                        <a:ea typeface="Barlow Semi Condensed Light"/>
                        <a:cs typeface="Barlow Semi Condensed Light"/>
                        <a:sym typeface="Barlow Semi Condensed Light"/>
                      </a:rPr>
                      <m:t>~</m:t>
                    </m:r>
                    <m:d>
                      <m:dPr>
                        <m:begChr m:val="⟨"/>
                        <m:endChr m:val="⟩"/>
                        <m:ctrlPr>
                          <a:rPr lang="en-US" i="1" smtClean="0">
                            <a:solidFill>
                              <a:schemeClr val="accent5"/>
                            </a:solidFill>
                            <a:latin typeface="Cambria Math" panose="02040503050406030204" pitchFamily="18" charset="0"/>
                            <a:ea typeface="Barlow Semi Condensed Light"/>
                            <a:cs typeface="Barlow Semi Condensed Light"/>
                            <a:sym typeface="Barlow Semi Condensed Light"/>
                          </a:rPr>
                        </m:ctrlPr>
                      </m:dPr>
                      <m:e>
                        <m:r>
                          <m:rPr>
                            <m:sty m:val="p"/>
                          </m:rPr>
                          <a:rPr lang="en-US" b="0" i="0" smtClean="0">
                            <a:solidFill>
                              <a:schemeClr val="accent5"/>
                            </a:solidFill>
                            <a:latin typeface="Cambria Math" panose="02040503050406030204" pitchFamily="18" charset="0"/>
                            <a:ea typeface="Barlow Semi Condensed Light"/>
                            <a:cs typeface="Barlow Semi Condensed Light"/>
                            <a:sym typeface="Barlow Semi Condensed Light"/>
                          </a:rPr>
                          <m:t>c</m:t>
                        </m:r>
                        <m:r>
                          <a:rPr lang="en-US">
                            <a:solidFill>
                              <a:schemeClr val="accent5"/>
                            </a:solidFill>
                            <a:latin typeface="Cambria Math" panose="02040503050406030204" pitchFamily="18" charset="0"/>
                            <a:ea typeface="Barlow Semi Condensed Light"/>
                            <a:cs typeface="Barlow Semi Condensed Light"/>
                            <a:sym typeface="Barlow Semi Condensed Light"/>
                          </a:rPr>
                          <m:t>,</m:t>
                        </m:r>
                        <m:r>
                          <a:rPr lang="en-US" b="0" i="1" smtClean="0">
                            <a:solidFill>
                              <a:schemeClr val="accent5"/>
                            </a:solidFill>
                            <a:latin typeface="Cambria Math" panose="02040503050406030204" pitchFamily="18" charset="0"/>
                            <a:ea typeface="Barlow Semi Condensed Light"/>
                            <a:cs typeface="Barlow Semi Condensed Light"/>
                            <a:sym typeface="Barlow Semi Condensed Light"/>
                          </a:rPr>
                          <m:t>𝑑</m:t>
                        </m:r>
                      </m:e>
                    </m:d>
                  </m:oMath>
                </a14:m>
                <a:r>
                  <a:rPr lang="en-US" dirty="0">
                    <a:solidFill>
                      <a:srgbClr val="FFFFFF"/>
                    </a:solidFill>
                    <a:latin typeface="Barlow Semi Condensed Light"/>
                    <a:ea typeface="Barlow Semi Condensed Light"/>
                    <a:cs typeface="Barlow Semi Condensed Light"/>
                    <a:sym typeface="Barlow Semi Condensed Light"/>
                  </a:rPr>
                  <a:t>, then </a:t>
                </a:r>
                <a14:m>
                  <m:oMath xmlns:m="http://schemas.openxmlformats.org/officeDocument/2006/math">
                    <m:r>
                      <a:rPr lang="en-US" b="0" i="1" smtClean="0">
                        <a:solidFill>
                          <a:schemeClr val="accent4"/>
                        </a:solidFill>
                        <a:latin typeface="Cambria Math" panose="02040503050406030204" pitchFamily="18" charset="0"/>
                        <a:ea typeface="Barlow Semi Condensed Light"/>
                        <a:cs typeface="Barlow Semi Condensed Light"/>
                        <a:sym typeface="Barlow Semi Condensed Light"/>
                      </a:rPr>
                      <m:t>𝑎</m:t>
                    </m:r>
                    <m:r>
                      <a:rPr lang="en-US" b="0" i="1" smtClean="0">
                        <a:solidFill>
                          <a:srgbClr val="FFFFFF"/>
                        </a:solidFill>
                        <a:latin typeface="Cambria Math" panose="02040503050406030204" pitchFamily="18" charset="0"/>
                        <a:ea typeface="Barlow Semi Condensed Light"/>
                        <a:cs typeface="Barlow Semi Condensed Light"/>
                        <a:sym typeface="Barlow Semi Condensed Light"/>
                      </a:rPr>
                      <m:t>+</m:t>
                    </m:r>
                    <m:r>
                      <a:rPr lang="en-US" b="0" i="1" smtClean="0">
                        <a:solidFill>
                          <a:schemeClr val="accent5"/>
                        </a:solidFill>
                        <a:latin typeface="Cambria Math" panose="02040503050406030204" pitchFamily="18" charset="0"/>
                        <a:ea typeface="Barlow Semi Condensed Light"/>
                        <a:cs typeface="Barlow Semi Condensed Light"/>
                        <a:sym typeface="Barlow Semi Condensed Light"/>
                      </a:rPr>
                      <m:t>𝑑</m:t>
                    </m:r>
                    <m:r>
                      <a:rPr lang="en-US" b="0" i="0" smtClean="0">
                        <a:solidFill>
                          <a:srgbClr val="FFFFFF"/>
                        </a:solidFill>
                        <a:latin typeface="Cambria Math" panose="02040503050406030204" pitchFamily="18" charset="0"/>
                        <a:ea typeface="Barlow Semi Condensed Light"/>
                        <a:cs typeface="Barlow Semi Condensed Light"/>
                        <a:sym typeface="Barlow Semi Condensed Light"/>
                      </a:rPr>
                      <m:t>=</m:t>
                    </m:r>
                    <m:r>
                      <a:rPr lang="en-US" b="0" i="1" smtClean="0">
                        <a:solidFill>
                          <a:schemeClr val="accent4"/>
                        </a:solidFill>
                        <a:latin typeface="Cambria Math" panose="02040503050406030204" pitchFamily="18" charset="0"/>
                        <a:ea typeface="Barlow Semi Condensed Light"/>
                        <a:cs typeface="Barlow Semi Condensed Light"/>
                        <a:sym typeface="Barlow Semi Condensed Light"/>
                      </a:rPr>
                      <m:t>𝑏</m:t>
                    </m:r>
                    <m:r>
                      <a:rPr lang="en-US" b="0" i="1" smtClean="0">
                        <a:solidFill>
                          <a:srgbClr val="FFFFFF"/>
                        </a:solidFill>
                        <a:latin typeface="Cambria Math" panose="02040503050406030204" pitchFamily="18" charset="0"/>
                        <a:ea typeface="Barlow Semi Condensed Light"/>
                        <a:cs typeface="Barlow Semi Condensed Light"/>
                        <a:sym typeface="Barlow Semi Condensed Light"/>
                      </a:rPr>
                      <m:t>+</m:t>
                    </m:r>
                    <m:r>
                      <a:rPr lang="en-US" b="0" i="1" smtClean="0">
                        <a:solidFill>
                          <a:schemeClr val="accent5"/>
                        </a:solidFill>
                        <a:latin typeface="Cambria Math" panose="02040503050406030204" pitchFamily="18" charset="0"/>
                        <a:ea typeface="Barlow Semi Condensed Light"/>
                        <a:cs typeface="Barlow Semi Condensed Light"/>
                        <a:sym typeface="Barlow Semi Condensed Light"/>
                      </a:rPr>
                      <m:t>𝑐</m:t>
                    </m:r>
                  </m:oMath>
                </a14:m>
                <a:r>
                  <a:rPr lang="en-US" dirty="0">
                    <a:solidFill>
                      <a:srgbClr val="FFFFFF"/>
                    </a:solidFill>
                    <a:latin typeface="Barlow Semi Condensed Light"/>
                    <a:ea typeface="Barlow Semi Condensed Light"/>
                    <a:cs typeface="Barlow Semi Condensed Light"/>
                    <a:sym typeface="Barlow Semi Condensed Light"/>
                  </a:rPr>
                  <a:t>, and since </a:t>
                </a:r>
                <a14:m>
                  <m:oMath xmlns:m="http://schemas.openxmlformats.org/officeDocument/2006/math">
                    <m:d>
                      <m:dPr>
                        <m:begChr m:val="⟨"/>
                        <m:endChr m:val="⟩"/>
                        <m:ctrlPr>
                          <a:rPr lang="en-US" i="1" smtClean="0">
                            <a:solidFill>
                              <a:schemeClr val="accent5"/>
                            </a:solidFill>
                            <a:latin typeface="Cambria Math" panose="02040503050406030204" pitchFamily="18" charset="0"/>
                            <a:ea typeface="Barlow Semi Condensed Light"/>
                            <a:cs typeface="Barlow Semi Condensed Light"/>
                            <a:sym typeface="Barlow Semi Condensed Light"/>
                          </a:rPr>
                        </m:ctrlPr>
                      </m:dPr>
                      <m:e>
                        <m:r>
                          <m:rPr>
                            <m:sty m:val="p"/>
                          </m:rPr>
                          <a:rPr lang="en-US">
                            <a:solidFill>
                              <a:schemeClr val="accent5"/>
                            </a:solidFill>
                            <a:latin typeface="Cambria Math" panose="02040503050406030204" pitchFamily="18" charset="0"/>
                            <a:ea typeface="Barlow Semi Condensed Light"/>
                            <a:cs typeface="Barlow Semi Condensed Light"/>
                            <a:sym typeface="Barlow Semi Condensed Light"/>
                          </a:rPr>
                          <m:t>c</m:t>
                        </m:r>
                        <m:r>
                          <a:rPr lang="en-US">
                            <a:solidFill>
                              <a:schemeClr val="accent5"/>
                            </a:solidFill>
                            <a:latin typeface="Cambria Math" panose="02040503050406030204" pitchFamily="18" charset="0"/>
                            <a:ea typeface="Barlow Semi Condensed Light"/>
                            <a:cs typeface="Barlow Semi Condensed Light"/>
                            <a:sym typeface="Barlow Semi Condensed Light"/>
                          </a:rPr>
                          <m:t>,</m:t>
                        </m:r>
                        <m:r>
                          <a:rPr lang="en-US" i="1">
                            <a:solidFill>
                              <a:schemeClr val="accent5"/>
                            </a:solidFill>
                            <a:latin typeface="Cambria Math" panose="02040503050406030204" pitchFamily="18" charset="0"/>
                            <a:ea typeface="Barlow Semi Condensed Light"/>
                            <a:cs typeface="Barlow Semi Condensed Light"/>
                            <a:sym typeface="Barlow Semi Condensed Light"/>
                          </a:rPr>
                          <m:t>𝑑</m:t>
                        </m:r>
                      </m:e>
                    </m:d>
                    <m:r>
                      <a:rPr lang="en-US">
                        <a:solidFill>
                          <a:srgbClr val="FFFFFF"/>
                        </a:solidFill>
                        <a:latin typeface="Cambria Math" panose="02040503050406030204" pitchFamily="18" charset="0"/>
                        <a:ea typeface="Barlow Semi Condensed Light"/>
                        <a:cs typeface="Barlow Semi Condensed Light"/>
                        <a:sym typeface="Barlow Semi Condensed Light"/>
                      </a:rPr>
                      <m:t>~</m:t>
                    </m:r>
                    <m:d>
                      <m:dPr>
                        <m:begChr m:val="⟨"/>
                        <m:endChr m:val="⟩"/>
                        <m:ctrlPr>
                          <a:rPr lang="en-US" i="1" smtClean="0">
                            <a:solidFill>
                              <a:schemeClr val="accent1"/>
                            </a:solidFill>
                            <a:latin typeface="Cambria Math" panose="02040503050406030204" pitchFamily="18" charset="0"/>
                            <a:ea typeface="Barlow Semi Condensed Light"/>
                            <a:cs typeface="Barlow Semi Condensed Light"/>
                            <a:sym typeface="Barlow Semi Condensed Light"/>
                          </a:rPr>
                        </m:ctrlPr>
                      </m:dPr>
                      <m:e>
                        <m:r>
                          <a:rPr lang="en-US" b="0" i="1" smtClean="0">
                            <a:solidFill>
                              <a:schemeClr val="accent1"/>
                            </a:solidFill>
                            <a:latin typeface="Cambria Math" panose="02040503050406030204" pitchFamily="18" charset="0"/>
                            <a:ea typeface="Barlow Semi Condensed Light"/>
                            <a:cs typeface="Barlow Semi Condensed Light"/>
                            <a:sym typeface="Barlow Semi Condensed Light"/>
                          </a:rPr>
                          <m:t>𝑗</m:t>
                        </m:r>
                        <m:r>
                          <a:rPr lang="en-US" b="0" i="1" smtClean="0">
                            <a:solidFill>
                              <a:schemeClr val="accent1"/>
                            </a:solidFill>
                            <a:latin typeface="Cambria Math" panose="02040503050406030204" pitchFamily="18" charset="0"/>
                            <a:ea typeface="Barlow Semi Condensed Light"/>
                            <a:cs typeface="Barlow Semi Condensed Light"/>
                            <a:sym typeface="Barlow Semi Condensed Light"/>
                          </a:rPr>
                          <m:t>,</m:t>
                        </m:r>
                        <m:r>
                          <a:rPr lang="en-US" b="0" i="1" smtClean="0">
                            <a:solidFill>
                              <a:schemeClr val="accent1"/>
                            </a:solidFill>
                            <a:latin typeface="Cambria Math" panose="02040503050406030204" pitchFamily="18" charset="0"/>
                            <a:ea typeface="Barlow Semi Condensed Light"/>
                            <a:cs typeface="Barlow Semi Condensed Light"/>
                            <a:sym typeface="Barlow Semi Condensed Light"/>
                          </a:rPr>
                          <m:t>𝑘</m:t>
                        </m:r>
                      </m:e>
                    </m:d>
                  </m:oMath>
                </a14:m>
                <a:r>
                  <a:rPr lang="en-US" dirty="0">
                    <a:solidFill>
                      <a:schemeClr val="accent1"/>
                    </a:solidFill>
                    <a:latin typeface="Barlow Semi Condensed Light"/>
                    <a:ea typeface="Barlow Semi Condensed Light"/>
                    <a:cs typeface="Barlow Semi Condensed Light"/>
                    <a:sym typeface="Barlow Semi Condensed Light"/>
                  </a:rPr>
                  <a:t> </a:t>
                </a:r>
                <a:r>
                  <a:rPr lang="en-US" dirty="0">
                    <a:solidFill>
                      <a:srgbClr val="FFFFFF"/>
                    </a:solidFill>
                    <a:latin typeface="Barlow Semi Condensed Light"/>
                    <a:ea typeface="Barlow Semi Condensed Light"/>
                    <a:cs typeface="Barlow Semi Condensed Light"/>
                    <a:sym typeface="Barlow Semi Condensed Light"/>
                  </a:rPr>
                  <a:t>then</a:t>
                </a:r>
                <a:r>
                  <a:rPr lang="en-US" i="1" dirty="0">
                    <a:solidFill>
                      <a:srgbClr val="FFFFFF"/>
                    </a:solidFill>
                    <a:latin typeface="Barlow Semi Condensed Light"/>
                    <a:ea typeface="Barlow Semi Condensed Light"/>
                    <a:cs typeface="Barlow Semi Condensed Light"/>
                    <a:sym typeface="Barlow Semi Condensed Light"/>
                  </a:rPr>
                  <a:t>             </a:t>
                </a:r>
                <a14:m>
                  <m:oMath xmlns:m="http://schemas.openxmlformats.org/officeDocument/2006/math">
                    <m:r>
                      <a:rPr lang="en-US" b="0" i="1" smtClean="0">
                        <a:solidFill>
                          <a:schemeClr val="accent5"/>
                        </a:solidFill>
                        <a:latin typeface="Cambria Math" panose="02040503050406030204" pitchFamily="18" charset="0"/>
                        <a:ea typeface="Barlow Semi Condensed Light"/>
                        <a:cs typeface="Barlow Semi Condensed Light"/>
                        <a:sym typeface="Barlow Semi Condensed Light"/>
                      </a:rPr>
                      <m:t>𝑐</m:t>
                    </m:r>
                    <m:r>
                      <a:rPr lang="en-US" i="1">
                        <a:solidFill>
                          <a:srgbClr val="FFFFFF"/>
                        </a:solidFill>
                        <a:latin typeface="Cambria Math" panose="02040503050406030204" pitchFamily="18" charset="0"/>
                        <a:ea typeface="Barlow Semi Condensed Light"/>
                        <a:cs typeface="Barlow Semi Condensed Light"/>
                        <a:sym typeface="Barlow Semi Condensed Light"/>
                      </a:rPr>
                      <m:t>+</m:t>
                    </m:r>
                    <m:r>
                      <a:rPr lang="en-US" b="0" i="1" smtClean="0">
                        <a:solidFill>
                          <a:schemeClr val="accent1"/>
                        </a:solidFill>
                        <a:latin typeface="Cambria Math" panose="02040503050406030204" pitchFamily="18" charset="0"/>
                        <a:ea typeface="Barlow Semi Condensed Light"/>
                        <a:cs typeface="Barlow Semi Condensed Light"/>
                        <a:sym typeface="Barlow Semi Condensed Light"/>
                      </a:rPr>
                      <m:t>𝑘</m:t>
                    </m:r>
                    <m:r>
                      <a:rPr lang="en-US">
                        <a:solidFill>
                          <a:srgbClr val="FFFFFF"/>
                        </a:solidFill>
                        <a:latin typeface="Cambria Math" panose="02040503050406030204" pitchFamily="18" charset="0"/>
                        <a:ea typeface="Barlow Semi Condensed Light"/>
                        <a:cs typeface="Barlow Semi Condensed Light"/>
                        <a:sym typeface="Barlow Semi Condensed Light"/>
                      </a:rPr>
                      <m:t>=</m:t>
                    </m:r>
                    <m:r>
                      <a:rPr lang="en-US" b="0" i="1" smtClean="0">
                        <a:solidFill>
                          <a:schemeClr val="accent5"/>
                        </a:solidFill>
                        <a:latin typeface="Cambria Math" panose="02040503050406030204" pitchFamily="18" charset="0"/>
                        <a:ea typeface="Barlow Semi Condensed Light"/>
                        <a:cs typeface="Barlow Semi Condensed Light"/>
                        <a:sym typeface="Barlow Semi Condensed Light"/>
                      </a:rPr>
                      <m:t>𝑑</m:t>
                    </m:r>
                    <m:r>
                      <a:rPr lang="en-US" i="1">
                        <a:solidFill>
                          <a:srgbClr val="FFFFFF"/>
                        </a:solidFill>
                        <a:latin typeface="Cambria Math" panose="02040503050406030204" pitchFamily="18" charset="0"/>
                        <a:ea typeface="Barlow Semi Condensed Light"/>
                        <a:cs typeface="Barlow Semi Condensed Light"/>
                        <a:sym typeface="Barlow Semi Condensed Light"/>
                      </a:rPr>
                      <m:t>+</m:t>
                    </m:r>
                    <m:r>
                      <a:rPr lang="en-US" b="0" i="1" smtClean="0">
                        <a:solidFill>
                          <a:schemeClr val="accent1"/>
                        </a:solidFill>
                        <a:latin typeface="Cambria Math" panose="02040503050406030204" pitchFamily="18" charset="0"/>
                        <a:ea typeface="Barlow Semi Condensed Light"/>
                        <a:cs typeface="Barlow Semi Condensed Light"/>
                        <a:sym typeface="Barlow Semi Condensed Light"/>
                      </a:rPr>
                      <m:t>𝑗</m:t>
                    </m:r>
                  </m:oMath>
                </a14:m>
                <a:r>
                  <a:rPr lang="en-US" dirty="0">
                    <a:solidFill>
                      <a:srgbClr val="FFFFFF"/>
                    </a:solidFill>
                    <a:latin typeface="Barlow Semi Condensed Light"/>
                    <a:ea typeface="Barlow Semi Condensed Light"/>
                    <a:cs typeface="Barlow Semi Condensed Light"/>
                    <a:sym typeface="Barlow Semi Condensed Light"/>
                  </a:rPr>
                  <a:t>. </a:t>
                </a:r>
              </a:p>
              <a:p>
                <a:pPr>
                  <a:lnSpc>
                    <a:spcPct val="115000"/>
                  </a:lnSpc>
                  <a:spcBef>
                    <a:spcPts val="1600"/>
                  </a:spcBef>
                  <a:spcAft>
                    <a:spcPts val="1600"/>
                  </a:spcAft>
                </a:pPr>
                <a:r>
                  <a:rPr lang="en-US" dirty="0">
                    <a:solidFill>
                      <a:srgbClr val="FFFFFF"/>
                    </a:solidFill>
                    <a:latin typeface="Barlow Semi Condensed Light"/>
                    <a:ea typeface="Barlow Semi Condensed Light"/>
                    <a:cs typeface="Barlow Semi Condensed Light"/>
                    <a:sym typeface="Barlow Semi Condensed Light"/>
                  </a:rPr>
                  <a:t>By the addition property, since </a:t>
                </a:r>
                <a14:m>
                  <m:oMath xmlns:m="http://schemas.openxmlformats.org/officeDocument/2006/math">
                    <m:r>
                      <a:rPr lang="en-US" i="1" smtClean="0">
                        <a:solidFill>
                          <a:schemeClr val="accent4"/>
                        </a:solidFill>
                        <a:latin typeface="Cambria Math" panose="02040503050406030204" pitchFamily="18" charset="0"/>
                        <a:ea typeface="Barlow Semi Condensed Light"/>
                        <a:cs typeface="Barlow Semi Condensed Light"/>
                        <a:sym typeface="Barlow Semi Condensed Light"/>
                      </a:rPr>
                      <m:t>𝑎</m:t>
                    </m:r>
                    <m:r>
                      <a:rPr lang="en-US" i="1">
                        <a:solidFill>
                          <a:srgbClr val="FFFFFF"/>
                        </a:solidFill>
                        <a:latin typeface="Cambria Math" panose="02040503050406030204" pitchFamily="18" charset="0"/>
                        <a:ea typeface="Barlow Semi Condensed Light"/>
                        <a:cs typeface="Barlow Semi Condensed Light"/>
                        <a:sym typeface="Barlow Semi Condensed Light"/>
                      </a:rPr>
                      <m:t>+</m:t>
                    </m:r>
                    <m:r>
                      <a:rPr lang="en-US" i="1" smtClean="0">
                        <a:solidFill>
                          <a:schemeClr val="accent5"/>
                        </a:solidFill>
                        <a:latin typeface="Cambria Math" panose="02040503050406030204" pitchFamily="18" charset="0"/>
                        <a:ea typeface="Barlow Semi Condensed Light"/>
                        <a:cs typeface="Barlow Semi Condensed Light"/>
                        <a:sym typeface="Barlow Semi Condensed Light"/>
                      </a:rPr>
                      <m:t>𝑑</m:t>
                    </m:r>
                    <m:r>
                      <a:rPr lang="en-US">
                        <a:solidFill>
                          <a:srgbClr val="FFFFFF"/>
                        </a:solidFill>
                        <a:latin typeface="Cambria Math" panose="02040503050406030204" pitchFamily="18" charset="0"/>
                        <a:ea typeface="Barlow Semi Condensed Light"/>
                        <a:cs typeface="Barlow Semi Condensed Light"/>
                        <a:sym typeface="Barlow Semi Condensed Light"/>
                      </a:rPr>
                      <m:t>=</m:t>
                    </m:r>
                    <m:r>
                      <a:rPr lang="en-US" i="1" smtClean="0">
                        <a:solidFill>
                          <a:schemeClr val="accent4"/>
                        </a:solidFill>
                        <a:latin typeface="Cambria Math" panose="02040503050406030204" pitchFamily="18" charset="0"/>
                        <a:ea typeface="Barlow Semi Condensed Light"/>
                        <a:cs typeface="Barlow Semi Condensed Light"/>
                        <a:sym typeface="Barlow Semi Condensed Light"/>
                      </a:rPr>
                      <m:t>𝑏</m:t>
                    </m:r>
                    <m:r>
                      <a:rPr lang="en-US" i="1">
                        <a:solidFill>
                          <a:srgbClr val="FFFFFF"/>
                        </a:solidFill>
                        <a:latin typeface="Cambria Math" panose="02040503050406030204" pitchFamily="18" charset="0"/>
                        <a:ea typeface="Barlow Semi Condensed Light"/>
                        <a:cs typeface="Barlow Semi Condensed Light"/>
                        <a:sym typeface="Barlow Semi Condensed Light"/>
                      </a:rPr>
                      <m:t>+</m:t>
                    </m:r>
                    <m:r>
                      <a:rPr lang="en-US" i="1" smtClean="0">
                        <a:solidFill>
                          <a:schemeClr val="accent5"/>
                        </a:solidFill>
                        <a:latin typeface="Cambria Math" panose="02040503050406030204" pitchFamily="18" charset="0"/>
                        <a:ea typeface="Barlow Semi Condensed Light"/>
                        <a:cs typeface="Barlow Semi Condensed Light"/>
                        <a:sym typeface="Barlow Semi Condensed Light"/>
                      </a:rPr>
                      <m:t>𝑐</m:t>
                    </m:r>
                  </m:oMath>
                </a14:m>
                <a:r>
                  <a:rPr lang="en-US" dirty="0">
                    <a:solidFill>
                      <a:srgbClr val="FFFFFF"/>
                    </a:solidFill>
                    <a:latin typeface="Barlow Semi Condensed Light"/>
                    <a:ea typeface="Barlow Semi Condensed Light"/>
                    <a:cs typeface="Barlow Semi Condensed Light"/>
                    <a:sym typeface="Barlow Semi Condensed Light"/>
                  </a:rPr>
                  <a:t>, then </a:t>
                </a:r>
                <a14:m>
                  <m:oMath xmlns:m="http://schemas.openxmlformats.org/officeDocument/2006/math">
                    <m:r>
                      <a:rPr lang="en-US" i="1" smtClean="0">
                        <a:solidFill>
                          <a:schemeClr val="accent4"/>
                        </a:solidFill>
                        <a:latin typeface="Cambria Math" panose="02040503050406030204" pitchFamily="18" charset="0"/>
                        <a:ea typeface="Barlow Semi Condensed Light"/>
                        <a:cs typeface="Barlow Semi Condensed Light"/>
                        <a:sym typeface="Barlow Semi Condensed Light"/>
                      </a:rPr>
                      <m:t>𝑎</m:t>
                    </m:r>
                    <m:r>
                      <a:rPr lang="en-US" i="1">
                        <a:solidFill>
                          <a:srgbClr val="FFFFFF"/>
                        </a:solidFill>
                        <a:latin typeface="Cambria Math" panose="02040503050406030204" pitchFamily="18" charset="0"/>
                        <a:ea typeface="Barlow Semi Condensed Light"/>
                        <a:cs typeface="Barlow Semi Condensed Light"/>
                        <a:sym typeface="Barlow Semi Condensed Light"/>
                      </a:rPr>
                      <m:t>+</m:t>
                    </m:r>
                    <m:r>
                      <a:rPr lang="en-US" i="1" smtClean="0">
                        <a:solidFill>
                          <a:schemeClr val="accent5"/>
                        </a:solidFill>
                        <a:latin typeface="Cambria Math" panose="02040503050406030204" pitchFamily="18" charset="0"/>
                        <a:ea typeface="Barlow Semi Condensed Light"/>
                        <a:cs typeface="Barlow Semi Condensed Light"/>
                        <a:sym typeface="Barlow Semi Condensed Light"/>
                      </a:rPr>
                      <m:t>𝑑</m:t>
                    </m:r>
                    <m:r>
                      <a:rPr lang="en-US" b="0" i="1" smtClean="0">
                        <a:solidFill>
                          <a:srgbClr val="FFFFFF"/>
                        </a:solidFill>
                        <a:latin typeface="Cambria Math" panose="02040503050406030204" pitchFamily="18" charset="0"/>
                        <a:ea typeface="Barlow Semi Condensed Light"/>
                        <a:cs typeface="Barlow Semi Condensed Light"/>
                        <a:sym typeface="Barlow Semi Condensed Light"/>
                      </a:rPr>
                      <m:t>+</m:t>
                    </m:r>
                    <m:r>
                      <a:rPr lang="en-US" b="0" i="1" smtClean="0">
                        <a:solidFill>
                          <a:schemeClr val="accent1"/>
                        </a:solidFill>
                        <a:latin typeface="Cambria Math" panose="02040503050406030204" pitchFamily="18" charset="0"/>
                        <a:ea typeface="Barlow Semi Condensed Light"/>
                        <a:cs typeface="Barlow Semi Condensed Light"/>
                        <a:sym typeface="Barlow Semi Condensed Light"/>
                      </a:rPr>
                      <m:t>𝑗</m:t>
                    </m:r>
                    <m:r>
                      <a:rPr lang="en-US" b="0" i="1" smtClean="0">
                        <a:solidFill>
                          <a:srgbClr val="FFFFFF"/>
                        </a:solidFill>
                        <a:latin typeface="Cambria Math" panose="02040503050406030204" pitchFamily="18" charset="0"/>
                        <a:ea typeface="Barlow Semi Condensed Light"/>
                        <a:cs typeface="Barlow Semi Condensed Light"/>
                        <a:sym typeface="Barlow Semi Condensed Light"/>
                      </a:rPr>
                      <m:t>+</m:t>
                    </m:r>
                    <m:r>
                      <a:rPr lang="en-US" b="0" i="1" smtClean="0">
                        <a:solidFill>
                          <a:schemeClr val="accent1"/>
                        </a:solidFill>
                        <a:latin typeface="Cambria Math" panose="02040503050406030204" pitchFamily="18" charset="0"/>
                        <a:ea typeface="Barlow Semi Condensed Light"/>
                        <a:cs typeface="Barlow Semi Condensed Light"/>
                        <a:sym typeface="Barlow Semi Condensed Light"/>
                      </a:rPr>
                      <m:t>𝑘</m:t>
                    </m:r>
                    <m:r>
                      <a:rPr lang="en-US">
                        <a:solidFill>
                          <a:srgbClr val="FFFFFF"/>
                        </a:solidFill>
                        <a:latin typeface="Cambria Math" panose="02040503050406030204" pitchFamily="18" charset="0"/>
                        <a:ea typeface="Barlow Semi Condensed Light"/>
                        <a:cs typeface="Barlow Semi Condensed Light"/>
                        <a:sym typeface="Barlow Semi Condensed Light"/>
                      </a:rPr>
                      <m:t>=</m:t>
                    </m:r>
                    <m:r>
                      <a:rPr lang="en-US" i="1" smtClean="0">
                        <a:solidFill>
                          <a:schemeClr val="accent4"/>
                        </a:solidFill>
                        <a:latin typeface="Cambria Math" panose="02040503050406030204" pitchFamily="18" charset="0"/>
                        <a:ea typeface="Barlow Semi Condensed Light"/>
                        <a:cs typeface="Barlow Semi Condensed Light"/>
                        <a:sym typeface="Barlow Semi Condensed Light"/>
                      </a:rPr>
                      <m:t>𝑏</m:t>
                    </m:r>
                    <m:r>
                      <a:rPr lang="en-US" i="1">
                        <a:solidFill>
                          <a:srgbClr val="FFFFFF"/>
                        </a:solidFill>
                        <a:latin typeface="Cambria Math" panose="02040503050406030204" pitchFamily="18" charset="0"/>
                        <a:ea typeface="Barlow Semi Condensed Light"/>
                        <a:cs typeface="Barlow Semi Condensed Light"/>
                        <a:sym typeface="Barlow Semi Condensed Light"/>
                      </a:rPr>
                      <m:t>+</m:t>
                    </m:r>
                    <m:r>
                      <a:rPr lang="en-US" i="1" smtClean="0">
                        <a:solidFill>
                          <a:schemeClr val="accent5"/>
                        </a:solidFill>
                        <a:latin typeface="Cambria Math" panose="02040503050406030204" pitchFamily="18" charset="0"/>
                        <a:ea typeface="Barlow Semi Condensed Light"/>
                        <a:cs typeface="Barlow Semi Condensed Light"/>
                        <a:sym typeface="Barlow Semi Condensed Light"/>
                      </a:rPr>
                      <m:t>𝑐</m:t>
                    </m:r>
                    <m:r>
                      <a:rPr lang="en-US" b="0" i="1" smtClean="0">
                        <a:solidFill>
                          <a:srgbClr val="FFFFFF"/>
                        </a:solidFill>
                        <a:latin typeface="Cambria Math" panose="02040503050406030204" pitchFamily="18" charset="0"/>
                        <a:ea typeface="Barlow Semi Condensed Light"/>
                        <a:cs typeface="Barlow Semi Condensed Light"/>
                        <a:sym typeface="Barlow Semi Condensed Light"/>
                      </a:rPr>
                      <m:t>+</m:t>
                    </m:r>
                    <m:r>
                      <a:rPr lang="en-US" b="0" i="1" smtClean="0">
                        <a:solidFill>
                          <a:schemeClr val="accent1"/>
                        </a:solidFill>
                        <a:latin typeface="Cambria Math" panose="02040503050406030204" pitchFamily="18" charset="0"/>
                        <a:ea typeface="Barlow Semi Condensed Light"/>
                        <a:cs typeface="Barlow Semi Condensed Light"/>
                        <a:sym typeface="Barlow Semi Condensed Light"/>
                      </a:rPr>
                      <m:t>𝑗</m:t>
                    </m:r>
                    <m:r>
                      <a:rPr lang="en-US" b="0" i="1" smtClean="0">
                        <a:solidFill>
                          <a:srgbClr val="FFFFFF"/>
                        </a:solidFill>
                        <a:latin typeface="Cambria Math" panose="02040503050406030204" pitchFamily="18" charset="0"/>
                        <a:ea typeface="Barlow Semi Condensed Light"/>
                        <a:cs typeface="Barlow Semi Condensed Light"/>
                        <a:sym typeface="Barlow Semi Condensed Light"/>
                      </a:rPr>
                      <m:t>+</m:t>
                    </m:r>
                    <m:r>
                      <a:rPr lang="en-US" b="0" i="1" smtClean="0">
                        <a:solidFill>
                          <a:schemeClr val="accent1"/>
                        </a:solidFill>
                        <a:latin typeface="Cambria Math" panose="02040503050406030204" pitchFamily="18" charset="0"/>
                        <a:ea typeface="Barlow Semi Condensed Light"/>
                        <a:cs typeface="Barlow Semi Condensed Light"/>
                        <a:sym typeface="Barlow Semi Condensed Light"/>
                      </a:rPr>
                      <m:t>𝑘</m:t>
                    </m:r>
                  </m:oMath>
                </a14:m>
                <a:r>
                  <a:rPr lang="en-US" dirty="0">
                    <a:solidFill>
                      <a:srgbClr val="FFFFFF"/>
                    </a:solidFill>
                    <a:latin typeface="Barlow Semi Condensed Light"/>
                    <a:ea typeface="Barlow Semi Condensed Light"/>
                    <a:cs typeface="Barlow Semi Condensed Light"/>
                    <a:sym typeface="Barlow Semi Condensed Light"/>
                  </a:rPr>
                  <a:t>. Since  </a:t>
                </a:r>
                <a14:m>
                  <m:oMath xmlns:m="http://schemas.openxmlformats.org/officeDocument/2006/math">
                    <m:r>
                      <a:rPr lang="en-US" i="1" smtClean="0">
                        <a:solidFill>
                          <a:schemeClr val="accent5"/>
                        </a:solidFill>
                        <a:latin typeface="Cambria Math" panose="02040503050406030204" pitchFamily="18" charset="0"/>
                        <a:ea typeface="Barlow Semi Condensed Light"/>
                        <a:cs typeface="Barlow Semi Condensed Light"/>
                        <a:sym typeface="Barlow Semi Condensed Light"/>
                      </a:rPr>
                      <m:t>𝑐</m:t>
                    </m:r>
                    <m:r>
                      <a:rPr lang="en-US" i="1">
                        <a:solidFill>
                          <a:srgbClr val="FFFFFF"/>
                        </a:solidFill>
                        <a:latin typeface="Cambria Math" panose="02040503050406030204" pitchFamily="18" charset="0"/>
                        <a:ea typeface="Barlow Semi Condensed Light"/>
                        <a:cs typeface="Barlow Semi Condensed Light"/>
                        <a:sym typeface="Barlow Semi Condensed Light"/>
                      </a:rPr>
                      <m:t>+</m:t>
                    </m:r>
                    <m:r>
                      <a:rPr lang="en-US" i="1" smtClean="0">
                        <a:solidFill>
                          <a:schemeClr val="accent1"/>
                        </a:solidFill>
                        <a:latin typeface="Cambria Math" panose="02040503050406030204" pitchFamily="18" charset="0"/>
                        <a:ea typeface="Barlow Semi Condensed Light"/>
                        <a:cs typeface="Barlow Semi Condensed Light"/>
                        <a:sym typeface="Barlow Semi Condensed Light"/>
                      </a:rPr>
                      <m:t>𝑘</m:t>
                    </m:r>
                    <m:r>
                      <a:rPr lang="en-US">
                        <a:solidFill>
                          <a:srgbClr val="FFFFFF"/>
                        </a:solidFill>
                        <a:latin typeface="Cambria Math" panose="02040503050406030204" pitchFamily="18" charset="0"/>
                        <a:ea typeface="Barlow Semi Condensed Light"/>
                        <a:cs typeface="Barlow Semi Condensed Light"/>
                        <a:sym typeface="Barlow Semi Condensed Light"/>
                      </a:rPr>
                      <m:t>=</m:t>
                    </m:r>
                    <m:r>
                      <a:rPr lang="en-US" i="1" smtClean="0">
                        <a:solidFill>
                          <a:schemeClr val="accent5"/>
                        </a:solidFill>
                        <a:latin typeface="Cambria Math" panose="02040503050406030204" pitchFamily="18" charset="0"/>
                        <a:ea typeface="Barlow Semi Condensed Light"/>
                        <a:cs typeface="Barlow Semi Condensed Light"/>
                        <a:sym typeface="Barlow Semi Condensed Light"/>
                      </a:rPr>
                      <m:t>𝑑</m:t>
                    </m:r>
                    <m:r>
                      <a:rPr lang="en-US" i="1">
                        <a:solidFill>
                          <a:srgbClr val="FFFFFF"/>
                        </a:solidFill>
                        <a:latin typeface="Cambria Math" panose="02040503050406030204" pitchFamily="18" charset="0"/>
                        <a:ea typeface="Barlow Semi Condensed Light"/>
                        <a:cs typeface="Barlow Semi Condensed Light"/>
                        <a:sym typeface="Barlow Semi Condensed Light"/>
                      </a:rPr>
                      <m:t>+</m:t>
                    </m:r>
                    <m:r>
                      <a:rPr lang="en-US" i="1" smtClean="0">
                        <a:solidFill>
                          <a:schemeClr val="accent1"/>
                        </a:solidFill>
                        <a:latin typeface="Cambria Math" panose="02040503050406030204" pitchFamily="18" charset="0"/>
                        <a:ea typeface="Barlow Semi Condensed Light"/>
                        <a:cs typeface="Barlow Semi Condensed Light"/>
                        <a:sym typeface="Barlow Semi Condensed Light"/>
                      </a:rPr>
                      <m:t>𝑗</m:t>
                    </m:r>
                  </m:oMath>
                </a14:m>
                <a:r>
                  <a:rPr lang="en-US" dirty="0">
                    <a:solidFill>
                      <a:srgbClr val="FFFFFF"/>
                    </a:solidFill>
                    <a:latin typeface="Barlow Semi Condensed Light"/>
                    <a:ea typeface="Barlow Semi Condensed Light"/>
                    <a:cs typeface="Barlow Semi Condensed Light"/>
                    <a:sym typeface="Barlow Semi Condensed Light"/>
                  </a:rPr>
                  <a:t>, we can substitute </a:t>
                </a:r>
                <a14:m>
                  <m:oMath xmlns:m="http://schemas.openxmlformats.org/officeDocument/2006/math">
                    <m:r>
                      <a:rPr lang="en-US" i="1" smtClean="0">
                        <a:solidFill>
                          <a:schemeClr val="accent5"/>
                        </a:solidFill>
                        <a:latin typeface="Cambria Math" panose="02040503050406030204" pitchFamily="18" charset="0"/>
                        <a:ea typeface="Barlow Semi Condensed Light"/>
                        <a:cs typeface="Barlow Semi Condensed Light"/>
                        <a:sym typeface="Barlow Semi Condensed Light"/>
                      </a:rPr>
                      <m:t>𝑐</m:t>
                    </m:r>
                    <m:r>
                      <a:rPr lang="en-US" i="1">
                        <a:solidFill>
                          <a:srgbClr val="FFFFFF"/>
                        </a:solidFill>
                        <a:latin typeface="Cambria Math" panose="02040503050406030204" pitchFamily="18" charset="0"/>
                        <a:ea typeface="Barlow Semi Condensed Light"/>
                        <a:cs typeface="Barlow Semi Condensed Light"/>
                        <a:sym typeface="Barlow Semi Condensed Light"/>
                      </a:rPr>
                      <m:t>+</m:t>
                    </m:r>
                    <m:r>
                      <a:rPr lang="en-US" i="1" smtClean="0">
                        <a:solidFill>
                          <a:schemeClr val="accent1"/>
                        </a:solidFill>
                        <a:latin typeface="Cambria Math" panose="02040503050406030204" pitchFamily="18" charset="0"/>
                        <a:ea typeface="Barlow Semi Condensed Light"/>
                        <a:cs typeface="Barlow Semi Condensed Light"/>
                        <a:sym typeface="Barlow Semi Condensed Light"/>
                      </a:rPr>
                      <m:t>𝑘</m:t>
                    </m:r>
                  </m:oMath>
                </a14:m>
                <a:r>
                  <a:rPr lang="en-US" dirty="0">
                    <a:solidFill>
                      <a:srgbClr val="FFFFFF"/>
                    </a:solidFill>
                    <a:latin typeface="Barlow Semi Condensed Light"/>
                    <a:ea typeface="Barlow Semi Condensed Light"/>
                    <a:cs typeface="Barlow Semi Condensed Light"/>
                    <a:sym typeface="Barlow Semi Condensed Light"/>
                  </a:rPr>
                  <a:t> for </a:t>
                </a:r>
                <a14:m>
                  <m:oMath xmlns:m="http://schemas.openxmlformats.org/officeDocument/2006/math">
                    <m:r>
                      <a:rPr lang="en-US" i="1" smtClean="0">
                        <a:solidFill>
                          <a:schemeClr val="accent5"/>
                        </a:solidFill>
                        <a:latin typeface="Cambria Math" panose="02040503050406030204" pitchFamily="18" charset="0"/>
                        <a:ea typeface="Barlow Semi Condensed Light"/>
                        <a:cs typeface="Barlow Semi Condensed Light"/>
                        <a:sym typeface="Barlow Semi Condensed Light"/>
                      </a:rPr>
                      <m:t>𝑑</m:t>
                    </m:r>
                    <m:r>
                      <a:rPr lang="en-US" i="1">
                        <a:solidFill>
                          <a:srgbClr val="FFFFFF"/>
                        </a:solidFill>
                        <a:latin typeface="Cambria Math" panose="02040503050406030204" pitchFamily="18" charset="0"/>
                        <a:ea typeface="Barlow Semi Condensed Light"/>
                        <a:cs typeface="Barlow Semi Condensed Light"/>
                        <a:sym typeface="Barlow Semi Condensed Light"/>
                      </a:rPr>
                      <m:t>+</m:t>
                    </m:r>
                    <m:r>
                      <a:rPr lang="en-US" i="1" smtClean="0">
                        <a:solidFill>
                          <a:schemeClr val="accent1"/>
                        </a:solidFill>
                        <a:latin typeface="Cambria Math" panose="02040503050406030204" pitchFamily="18" charset="0"/>
                        <a:ea typeface="Barlow Semi Condensed Light"/>
                        <a:cs typeface="Barlow Semi Condensed Light"/>
                        <a:sym typeface="Barlow Semi Condensed Light"/>
                      </a:rPr>
                      <m:t>𝑗</m:t>
                    </m:r>
                  </m:oMath>
                </a14:m>
                <a:r>
                  <a:rPr lang="en-US" dirty="0">
                    <a:solidFill>
                      <a:srgbClr val="FFFFFF"/>
                    </a:solidFill>
                    <a:latin typeface="Barlow Semi Condensed Light"/>
                    <a:ea typeface="Barlow Semi Condensed Light"/>
                    <a:cs typeface="Barlow Semi Condensed Light"/>
                    <a:sym typeface="Barlow Semi Condensed Light"/>
                  </a:rPr>
                  <a:t> and get </a:t>
                </a:r>
                <a14:m>
                  <m:oMath xmlns:m="http://schemas.openxmlformats.org/officeDocument/2006/math">
                    <m:r>
                      <a:rPr lang="en-US" i="1" smtClean="0">
                        <a:solidFill>
                          <a:schemeClr val="accent4"/>
                        </a:solidFill>
                        <a:latin typeface="Cambria Math" panose="02040503050406030204" pitchFamily="18" charset="0"/>
                        <a:ea typeface="Barlow Semi Condensed Light"/>
                        <a:cs typeface="Barlow Semi Condensed Light"/>
                        <a:sym typeface="Barlow Semi Condensed Light"/>
                      </a:rPr>
                      <m:t>𝑎</m:t>
                    </m:r>
                    <m:r>
                      <a:rPr lang="en-US" i="1">
                        <a:solidFill>
                          <a:srgbClr val="FFFFFF"/>
                        </a:solidFill>
                        <a:latin typeface="Cambria Math" panose="02040503050406030204" pitchFamily="18" charset="0"/>
                        <a:ea typeface="Barlow Semi Condensed Light"/>
                        <a:cs typeface="Barlow Semi Condensed Light"/>
                        <a:sym typeface="Barlow Semi Condensed Light"/>
                      </a:rPr>
                      <m:t>+</m:t>
                    </m:r>
                    <m:r>
                      <a:rPr lang="en-US" b="0" i="1" smtClean="0">
                        <a:solidFill>
                          <a:schemeClr val="accent5"/>
                        </a:solidFill>
                        <a:latin typeface="Cambria Math" panose="02040503050406030204" pitchFamily="18" charset="0"/>
                        <a:ea typeface="Barlow Semi Condensed Light"/>
                        <a:cs typeface="Barlow Semi Condensed Light"/>
                        <a:sym typeface="Barlow Semi Condensed Light"/>
                      </a:rPr>
                      <m:t>𝑐</m:t>
                    </m:r>
                    <m:r>
                      <a:rPr lang="en-US" i="1">
                        <a:solidFill>
                          <a:srgbClr val="FFFFFF"/>
                        </a:solidFill>
                        <a:latin typeface="Cambria Math" panose="02040503050406030204" pitchFamily="18" charset="0"/>
                        <a:ea typeface="Barlow Semi Condensed Light"/>
                        <a:cs typeface="Barlow Semi Condensed Light"/>
                        <a:sym typeface="Barlow Semi Condensed Light"/>
                      </a:rPr>
                      <m:t>+</m:t>
                    </m:r>
                    <m:r>
                      <a:rPr lang="en-US" b="0" i="1" smtClean="0">
                        <a:solidFill>
                          <a:schemeClr val="accent1"/>
                        </a:solidFill>
                        <a:latin typeface="Cambria Math" panose="02040503050406030204" pitchFamily="18" charset="0"/>
                        <a:ea typeface="Barlow Semi Condensed Light"/>
                        <a:cs typeface="Barlow Semi Condensed Light"/>
                        <a:sym typeface="Barlow Semi Condensed Light"/>
                      </a:rPr>
                      <m:t>𝑘</m:t>
                    </m:r>
                    <m:r>
                      <a:rPr lang="en-US" i="1">
                        <a:solidFill>
                          <a:srgbClr val="FFFFFF"/>
                        </a:solidFill>
                        <a:latin typeface="Cambria Math" panose="02040503050406030204" pitchFamily="18" charset="0"/>
                        <a:ea typeface="Barlow Semi Condensed Light"/>
                        <a:cs typeface="Barlow Semi Condensed Light"/>
                        <a:sym typeface="Barlow Semi Condensed Light"/>
                      </a:rPr>
                      <m:t>+</m:t>
                    </m:r>
                    <m:r>
                      <a:rPr lang="en-US" i="1" smtClean="0">
                        <a:solidFill>
                          <a:schemeClr val="accent1"/>
                        </a:solidFill>
                        <a:latin typeface="Cambria Math" panose="02040503050406030204" pitchFamily="18" charset="0"/>
                        <a:ea typeface="Barlow Semi Condensed Light"/>
                        <a:cs typeface="Barlow Semi Condensed Light"/>
                        <a:sym typeface="Barlow Semi Condensed Light"/>
                      </a:rPr>
                      <m:t>𝑘</m:t>
                    </m:r>
                    <m:r>
                      <a:rPr lang="en-US">
                        <a:solidFill>
                          <a:srgbClr val="FFFFFF"/>
                        </a:solidFill>
                        <a:latin typeface="Cambria Math" panose="02040503050406030204" pitchFamily="18" charset="0"/>
                        <a:ea typeface="Barlow Semi Condensed Light"/>
                        <a:cs typeface="Barlow Semi Condensed Light"/>
                        <a:sym typeface="Barlow Semi Condensed Light"/>
                      </a:rPr>
                      <m:t>=</m:t>
                    </m:r>
                    <m:r>
                      <a:rPr lang="en-US" i="1" smtClean="0">
                        <a:solidFill>
                          <a:schemeClr val="accent4"/>
                        </a:solidFill>
                        <a:latin typeface="Cambria Math" panose="02040503050406030204" pitchFamily="18" charset="0"/>
                        <a:ea typeface="Barlow Semi Condensed Light"/>
                        <a:cs typeface="Barlow Semi Condensed Light"/>
                        <a:sym typeface="Barlow Semi Condensed Light"/>
                      </a:rPr>
                      <m:t>𝑏</m:t>
                    </m:r>
                    <m:r>
                      <a:rPr lang="en-US" i="1">
                        <a:solidFill>
                          <a:srgbClr val="FFFFFF"/>
                        </a:solidFill>
                        <a:latin typeface="Cambria Math" panose="02040503050406030204" pitchFamily="18" charset="0"/>
                        <a:ea typeface="Barlow Semi Condensed Light"/>
                        <a:cs typeface="Barlow Semi Condensed Light"/>
                        <a:sym typeface="Barlow Semi Condensed Light"/>
                      </a:rPr>
                      <m:t>+</m:t>
                    </m:r>
                    <m:r>
                      <a:rPr lang="en-US" i="1" smtClean="0">
                        <a:solidFill>
                          <a:schemeClr val="accent5"/>
                        </a:solidFill>
                        <a:latin typeface="Cambria Math" panose="02040503050406030204" pitchFamily="18" charset="0"/>
                        <a:ea typeface="Barlow Semi Condensed Light"/>
                        <a:cs typeface="Barlow Semi Condensed Light"/>
                        <a:sym typeface="Barlow Semi Condensed Light"/>
                      </a:rPr>
                      <m:t>𝑐</m:t>
                    </m:r>
                    <m:r>
                      <a:rPr lang="en-US" i="1">
                        <a:solidFill>
                          <a:srgbClr val="FFFFFF"/>
                        </a:solidFill>
                        <a:latin typeface="Cambria Math" panose="02040503050406030204" pitchFamily="18" charset="0"/>
                        <a:ea typeface="Barlow Semi Condensed Light"/>
                        <a:cs typeface="Barlow Semi Condensed Light"/>
                        <a:sym typeface="Barlow Semi Condensed Light"/>
                      </a:rPr>
                      <m:t>+</m:t>
                    </m:r>
                    <m:r>
                      <a:rPr lang="en-US" i="1" smtClean="0">
                        <a:solidFill>
                          <a:schemeClr val="accent1"/>
                        </a:solidFill>
                        <a:latin typeface="Cambria Math" panose="02040503050406030204" pitchFamily="18" charset="0"/>
                        <a:ea typeface="Barlow Semi Condensed Light"/>
                        <a:cs typeface="Barlow Semi Condensed Light"/>
                        <a:sym typeface="Barlow Semi Condensed Light"/>
                      </a:rPr>
                      <m:t>𝑗</m:t>
                    </m:r>
                    <m:r>
                      <a:rPr lang="en-US" i="1">
                        <a:solidFill>
                          <a:srgbClr val="FFFFFF"/>
                        </a:solidFill>
                        <a:latin typeface="Cambria Math" panose="02040503050406030204" pitchFamily="18" charset="0"/>
                        <a:ea typeface="Barlow Semi Condensed Light"/>
                        <a:cs typeface="Barlow Semi Condensed Light"/>
                        <a:sym typeface="Barlow Semi Condensed Light"/>
                      </a:rPr>
                      <m:t>+</m:t>
                    </m:r>
                    <m:r>
                      <a:rPr lang="en-US" i="1" smtClean="0">
                        <a:solidFill>
                          <a:schemeClr val="accent1"/>
                        </a:solidFill>
                        <a:latin typeface="Cambria Math" panose="02040503050406030204" pitchFamily="18" charset="0"/>
                        <a:ea typeface="Barlow Semi Condensed Light"/>
                        <a:cs typeface="Barlow Semi Condensed Light"/>
                        <a:sym typeface="Barlow Semi Condensed Light"/>
                      </a:rPr>
                      <m:t>𝑘</m:t>
                    </m:r>
                  </m:oMath>
                </a14:m>
                <a:r>
                  <a:rPr lang="en-US" dirty="0">
                    <a:solidFill>
                      <a:srgbClr val="FFFFFF"/>
                    </a:solidFill>
                    <a:latin typeface="Barlow Semi Condensed Light"/>
                    <a:ea typeface="Barlow Semi Condensed Light"/>
                    <a:cs typeface="Barlow Semi Condensed Light"/>
                    <a:sym typeface="Barlow Semi Condensed Light"/>
                  </a:rPr>
                  <a:t>. </a:t>
                </a:r>
              </a:p>
              <a:p>
                <a:pPr>
                  <a:lnSpc>
                    <a:spcPct val="115000"/>
                  </a:lnSpc>
                  <a:spcBef>
                    <a:spcPts val="1600"/>
                  </a:spcBef>
                  <a:spcAft>
                    <a:spcPts val="1600"/>
                  </a:spcAft>
                </a:pPr>
                <a:r>
                  <a:rPr lang="en-US" dirty="0">
                    <a:solidFill>
                      <a:srgbClr val="FFFFFF"/>
                    </a:solidFill>
                    <a:latin typeface="Barlow Semi Condensed Light"/>
                    <a:ea typeface="Barlow Semi Condensed Light"/>
                    <a:cs typeface="Barlow Semi Condensed Light"/>
                    <a:sym typeface="Barlow Semi Condensed Light"/>
                  </a:rPr>
                  <a:t>By the associative property: </a:t>
                </a:r>
                <a14:m>
                  <m:oMath xmlns:m="http://schemas.openxmlformats.org/officeDocument/2006/math">
                    <m:d>
                      <m:dPr>
                        <m:ctrlPr>
                          <a:rPr lang="en-US" b="0" i="1" smtClean="0">
                            <a:solidFill>
                              <a:srgbClr val="FFFFFF"/>
                            </a:solidFill>
                            <a:latin typeface="Cambria Math" panose="02040503050406030204" pitchFamily="18" charset="0"/>
                            <a:ea typeface="Barlow Semi Condensed Light"/>
                            <a:cs typeface="Barlow Semi Condensed Light"/>
                            <a:sym typeface="Barlow Semi Condensed Light"/>
                          </a:rPr>
                        </m:ctrlPr>
                      </m:dPr>
                      <m:e>
                        <m:r>
                          <a:rPr lang="en-US" i="1" smtClean="0">
                            <a:solidFill>
                              <a:schemeClr val="accent4"/>
                            </a:solidFill>
                            <a:latin typeface="Cambria Math" panose="02040503050406030204" pitchFamily="18" charset="0"/>
                            <a:ea typeface="Barlow Semi Condensed Light"/>
                            <a:cs typeface="Barlow Semi Condensed Light"/>
                            <a:sym typeface="Barlow Semi Condensed Light"/>
                          </a:rPr>
                          <m:t>𝑎</m:t>
                        </m:r>
                        <m:r>
                          <a:rPr lang="en-US" i="1" smtClean="0">
                            <a:solidFill>
                              <a:srgbClr val="FFFFFF"/>
                            </a:solidFill>
                            <a:latin typeface="Cambria Math" panose="02040503050406030204" pitchFamily="18" charset="0"/>
                            <a:ea typeface="Barlow Semi Condensed Light"/>
                            <a:cs typeface="Barlow Semi Condensed Light"/>
                            <a:sym typeface="Barlow Semi Condensed Light"/>
                          </a:rPr>
                          <m:t>+</m:t>
                        </m:r>
                        <m:r>
                          <a:rPr lang="en-US" b="0" i="1" smtClean="0">
                            <a:solidFill>
                              <a:schemeClr val="accent1"/>
                            </a:solidFill>
                            <a:latin typeface="Cambria Math" panose="02040503050406030204" pitchFamily="18" charset="0"/>
                            <a:ea typeface="Barlow Semi Condensed Light"/>
                            <a:cs typeface="Barlow Semi Condensed Light"/>
                            <a:sym typeface="Barlow Semi Condensed Light"/>
                          </a:rPr>
                          <m:t>𝑘</m:t>
                        </m:r>
                      </m:e>
                    </m:d>
                    <m:r>
                      <a:rPr lang="en-US" i="1">
                        <a:solidFill>
                          <a:srgbClr val="FFFFFF"/>
                        </a:solidFill>
                        <a:latin typeface="Cambria Math" panose="02040503050406030204" pitchFamily="18" charset="0"/>
                        <a:ea typeface="Barlow Semi Condensed Light"/>
                        <a:cs typeface="Barlow Semi Condensed Light"/>
                        <a:sym typeface="Barlow Semi Condensed Light"/>
                      </a:rPr>
                      <m:t>+</m:t>
                    </m:r>
                    <m:d>
                      <m:dPr>
                        <m:ctrlPr>
                          <a:rPr lang="en-US" b="0" i="1" smtClean="0">
                            <a:solidFill>
                              <a:srgbClr val="FFFFFF"/>
                            </a:solidFill>
                            <a:latin typeface="Cambria Math" panose="02040503050406030204" pitchFamily="18" charset="0"/>
                            <a:ea typeface="Barlow Semi Condensed Light"/>
                            <a:cs typeface="Barlow Semi Condensed Light"/>
                            <a:sym typeface="Barlow Semi Condensed Light"/>
                          </a:rPr>
                        </m:ctrlPr>
                      </m:dPr>
                      <m:e>
                        <m:r>
                          <a:rPr lang="en-US" b="0" i="1" smtClean="0">
                            <a:solidFill>
                              <a:schemeClr val="accent5"/>
                            </a:solidFill>
                            <a:latin typeface="Cambria Math" panose="02040503050406030204" pitchFamily="18" charset="0"/>
                            <a:ea typeface="Barlow Semi Condensed Light"/>
                            <a:cs typeface="Barlow Semi Condensed Light"/>
                            <a:sym typeface="Barlow Semi Condensed Light"/>
                          </a:rPr>
                          <m:t>𝑐</m:t>
                        </m:r>
                        <m:r>
                          <a:rPr lang="en-US" i="1">
                            <a:solidFill>
                              <a:srgbClr val="FFFFFF"/>
                            </a:solidFill>
                            <a:latin typeface="Cambria Math" panose="02040503050406030204" pitchFamily="18" charset="0"/>
                            <a:ea typeface="Barlow Semi Condensed Light"/>
                            <a:cs typeface="Barlow Semi Condensed Light"/>
                            <a:sym typeface="Barlow Semi Condensed Light"/>
                          </a:rPr>
                          <m:t>+</m:t>
                        </m:r>
                        <m:r>
                          <a:rPr lang="en-US" i="1" smtClean="0">
                            <a:solidFill>
                              <a:schemeClr val="accent1"/>
                            </a:solidFill>
                            <a:latin typeface="Cambria Math" panose="02040503050406030204" pitchFamily="18" charset="0"/>
                            <a:ea typeface="Barlow Semi Condensed Light"/>
                            <a:cs typeface="Barlow Semi Condensed Light"/>
                            <a:sym typeface="Barlow Semi Condensed Light"/>
                          </a:rPr>
                          <m:t>𝑘</m:t>
                        </m:r>
                      </m:e>
                    </m:d>
                    <m:r>
                      <a:rPr lang="en-US">
                        <a:solidFill>
                          <a:srgbClr val="FFFFFF"/>
                        </a:solidFill>
                        <a:latin typeface="Cambria Math" panose="02040503050406030204" pitchFamily="18" charset="0"/>
                        <a:ea typeface="Barlow Semi Condensed Light"/>
                        <a:cs typeface="Barlow Semi Condensed Light"/>
                        <a:sym typeface="Barlow Semi Condensed Light"/>
                      </a:rPr>
                      <m:t>=</m:t>
                    </m:r>
                    <m:d>
                      <m:dPr>
                        <m:ctrlPr>
                          <a:rPr lang="en-US" b="0" i="1" smtClean="0">
                            <a:solidFill>
                              <a:srgbClr val="FFFFFF"/>
                            </a:solidFill>
                            <a:latin typeface="Cambria Math" panose="02040503050406030204" pitchFamily="18" charset="0"/>
                            <a:ea typeface="Barlow Semi Condensed Light"/>
                            <a:cs typeface="Barlow Semi Condensed Light"/>
                            <a:sym typeface="Barlow Semi Condensed Light"/>
                          </a:rPr>
                        </m:ctrlPr>
                      </m:dPr>
                      <m:e>
                        <m:r>
                          <a:rPr lang="en-US" i="1" smtClean="0">
                            <a:solidFill>
                              <a:schemeClr val="accent4"/>
                            </a:solidFill>
                            <a:latin typeface="Cambria Math" panose="02040503050406030204" pitchFamily="18" charset="0"/>
                            <a:ea typeface="Barlow Semi Condensed Light"/>
                            <a:cs typeface="Barlow Semi Condensed Light"/>
                            <a:sym typeface="Barlow Semi Condensed Light"/>
                          </a:rPr>
                          <m:t>𝑏</m:t>
                        </m:r>
                        <m:r>
                          <a:rPr lang="en-US" i="1">
                            <a:solidFill>
                              <a:srgbClr val="FFFFFF"/>
                            </a:solidFill>
                            <a:latin typeface="Cambria Math" panose="02040503050406030204" pitchFamily="18" charset="0"/>
                            <a:ea typeface="Barlow Semi Condensed Light"/>
                            <a:cs typeface="Barlow Semi Condensed Light"/>
                            <a:sym typeface="Barlow Semi Condensed Light"/>
                          </a:rPr>
                          <m:t>+</m:t>
                        </m:r>
                        <m:r>
                          <a:rPr lang="en-US" b="0" i="1" smtClean="0">
                            <a:solidFill>
                              <a:schemeClr val="accent1"/>
                            </a:solidFill>
                            <a:latin typeface="Cambria Math" panose="02040503050406030204" pitchFamily="18" charset="0"/>
                            <a:ea typeface="Barlow Semi Condensed Light"/>
                            <a:cs typeface="Barlow Semi Condensed Light"/>
                            <a:sym typeface="Barlow Semi Condensed Light"/>
                          </a:rPr>
                          <m:t>𝑗</m:t>
                        </m:r>
                      </m:e>
                    </m:d>
                    <m:r>
                      <a:rPr lang="en-US" i="1">
                        <a:solidFill>
                          <a:srgbClr val="FFFFFF"/>
                        </a:solidFill>
                        <a:latin typeface="Cambria Math" panose="02040503050406030204" pitchFamily="18" charset="0"/>
                        <a:ea typeface="Barlow Semi Condensed Light"/>
                        <a:cs typeface="Barlow Semi Condensed Light"/>
                        <a:sym typeface="Barlow Semi Condensed Light"/>
                      </a:rPr>
                      <m:t>+</m:t>
                    </m:r>
                    <m:d>
                      <m:dPr>
                        <m:ctrlPr>
                          <a:rPr lang="en-US" b="0" i="1" smtClean="0">
                            <a:solidFill>
                              <a:srgbClr val="FFFFFF"/>
                            </a:solidFill>
                            <a:latin typeface="Cambria Math" panose="02040503050406030204" pitchFamily="18" charset="0"/>
                            <a:ea typeface="Barlow Semi Condensed Light"/>
                            <a:cs typeface="Barlow Semi Condensed Light"/>
                            <a:sym typeface="Barlow Semi Condensed Light"/>
                          </a:rPr>
                        </m:ctrlPr>
                      </m:dPr>
                      <m:e>
                        <m:r>
                          <a:rPr lang="en-US" b="0" i="1" smtClean="0">
                            <a:solidFill>
                              <a:schemeClr val="accent5"/>
                            </a:solidFill>
                            <a:latin typeface="Cambria Math" panose="02040503050406030204" pitchFamily="18" charset="0"/>
                            <a:ea typeface="Barlow Semi Condensed Light"/>
                            <a:cs typeface="Barlow Semi Condensed Light"/>
                            <a:sym typeface="Barlow Semi Condensed Light"/>
                          </a:rPr>
                          <m:t>𝑐</m:t>
                        </m:r>
                        <m:r>
                          <a:rPr lang="en-US" i="1">
                            <a:solidFill>
                              <a:srgbClr val="FFFFFF"/>
                            </a:solidFill>
                            <a:latin typeface="Cambria Math" panose="02040503050406030204" pitchFamily="18" charset="0"/>
                            <a:ea typeface="Barlow Semi Condensed Light"/>
                            <a:cs typeface="Barlow Semi Condensed Light"/>
                            <a:sym typeface="Barlow Semi Condensed Light"/>
                          </a:rPr>
                          <m:t>+</m:t>
                        </m:r>
                        <m:r>
                          <a:rPr lang="en-US" i="1" smtClean="0">
                            <a:solidFill>
                              <a:schemeClr val="accent1"/>
                            </a:solidFill>
                            <a:latin typeface="Cambria Math" panose="02040503050406030204" pitchFamily="18" charset="0"/>
                            <a:ea typeface="Barlow Semi Condensed Light"/>
                            <a:cs typeface="Barlow Semi Condensed Light"/>
                            <a:sym typeface="Barlow Semi Condensed Light"/>
                          </a:rPr>
                          <m:t>𝑘</m:t>
                        </m:r>
                      </m:e>
                    </m:d>
                    <m:r>
                      <a:rPr lang="en-US" b="0" i="0" smtClean="0">
                        <a:solidFill>
                          <a:srgbClr val="FFFFFF"/>
                        </a:solidFill>
                        <a:latin typeface="Cambria Math" panose="02040503050406030204" pitchFamily="18" charset="0"/>
                        <a:ea typeface="Barlow Semi Condensed Light"/>
                        <a:cs typeface="Barlow Semi Condensed Light"/>
                        <a:sym typeface="Barlow Semi Condensed Light"/>
                      </a:rPr>
                      <m:t>.</m:t>
                    </m:r>
                  </m:oMath>
                </a14:m>
                <a:endParaRPr lang="en-US" b="0" dirty="0">
                  <a:solidFill>
                    <a:srgbClr val="FFFFFF"/>
                  </a:solidFill>
                  <a:latin typeface="Barlow Semi Condensed Light"/>
                  <a:ea typeface="Barlow Semi Condensed Light"/>
                  <a:cs typeface="Barlow Semi Condensed Light"/>
                  <a:sym typeface="Barlow Semi Condensed Light"/>
                </a:endParaRPr>
              </a:p>
              <a:p>
                <a:pPr>
                  <a:lnSpc>
                    <a:spcPct val="115000"/>
                  </a:lnSpc>
                  <a:spcBef>
                    <a:spcPts val="1600"/>
                  </a:spcBef>
                  <a:spcAft>
                    <a:spcPts val="1600"/>
                  </a:spcAft>
                </a:pPr>
                <a:r>
                  <a:rPr lang="en-US" dirty="0">
                    <a:solidFill>
                      <a:srgbClr val="FFFFFF"/>
                    </a:solidFill>
                    <a:latin typeface="Barlow Semi Condensed Light"/>
                    <a:ea typeface="Barlow Semi Condensed Light"/>
                    <a:cs typeface="Barlow Semi Condensed Light"/>
                    <a:sym typeface="Barlow Semi Condensed Light"/>
                  </a:rPr>
                  <a:t>By the addition principle: </a:t>
                </a:r>
                <a14:m>
                  <m:oMath xmlns:m="http://schemas.openxmlformats.org/officeDocument/2006/math">
                    <m:r>
                      <a:rPr lang="en-US" i="1" smtClean="0">
                        <a:solidFill>
                          <a:schemeClr val="accent4"/>
                        </a:solidFill>
                        <a:latin typeface="Cambria Math" panose="02040503050406030204" pitchFamily="18" charset="0"/>
                        <a:ea typeface="Barlow Semi Condensed Light"/>
                        <a:cs typeface="Barlow Semi Condensed Light"/>
                        <a:sym typeface="Barlow Semi Condensed Light"/>
                      </a:rPr>
                      <m:t>𝑎</m:t>
                    </m:r>
                    <m:r>
                      <a:rPr lang="en-US" i="1">
                        <a:solidFill>
                          <a:srgbClr val="FFFFFF"/>
                        </a:solidFill>
                        <a:latin typeface="Cambria Math" panose="02040503050406030204" pitchFamily="18" charset="0"/>
                        <a:ea typeface="Barlow Semi Condensed Light"/>
                        <a:cs typeface="Barlow Semi Condensed Light"/>
                        <a:sym typeface="Barlow Semi Condensed Light"/>
                      </a:rPr>
                      <m:t>+</m:t>
                    </m:r>
                    <m:r>
                      <a:rPr lang="en-US" i="1" smtClean="0">
                        <a:solidFill>
                          <a:schemeClr val="accent1"/>
                        </a:solidFill>
                        <a:latin typeface="Cambria Math" panose="02040503050406030204" pitchFamily="18" charset="0"/>
                        <a:ea typeface="Barlow Semi Condensed Light"/>
                        <a:cs typeface="Barlow Semi Condensed Light"/>
                        <a:sym typeface="Barlow Semi Condensed Light"/>
                      </a:rPr>
                      <m:t>𝑘</m:t>
                    </m:r>
                    <m:r>
                      <a:rPr lang="en-US">
                        <a:solidFill>
                          <a:srgbClr val="FFFFFF"/>
                        </a:solidFill>
                        <a:latin typeface="Cambria Math" panose="02040503050406030204" pitchFamily="18" charset="0"/>
                        <a:ea typeface="Barlow Semi Condensed Light"/>
                        <a:cs typeface="Barlow Semi Condensed Light"/>
                        <a:sym typeface="Barlow Semi Condensed Light"/>
                      </a:rPr>
                      <m:t>=</m:t>
                    </m:r>
                    <m:r>
                      <a:rPr lang="en-US" i="1" smtClean="0">
                        <a:solidFill>
                          <a:schemeClr val="accent4"/>
                        </a:solidFill>
                        <a:latin typeface="Cambria Math" panose="02040503050406030204" pitchFamily="18" charset="0"/>
                        <a:ea typeface="Barlow Semi Condensed Light"/>
                        <a:cs typeface="Barlow Semi Condensed Light"/>
                        <a:sym typeface="Barlow Semi Condensed Light"/>
                      </a:rPr>
                      <m:t>𝑏</m:t>
                    </m:r>
                    <m:r>
                      <a:rPr lang="en-US" i="1">
                        <a:solidFill>
                          <a:srgbClr val="FFFFFF"/>
                        </a:solidFill>
                        <a:latin typeface="Cambria Math" panose="02040503050406030204" pitchFamily="18" charset="0"/>
                        <a:ea typeface="Barlow Semi Condensed Light"/>
                        <a:cs typeface="Barlow Semi Condensed Light"/>
                        <a:sym typeface="Barlow Semi Condensed Light"/>
                      </a:rPr>
                      <m:t>+</m:t>
                    </m:r>
                    <m:r>
                      <a:rPr lang="en-US" i="1" smtClean="0">
                        <a:solidFill>
                          <a:schemeClr val="accent1"/>
                        </a:solidFill>
                        <a:latin typeface="Cambria Math" panose="02040503050406030204" pitchFamily="18" charset="0"/>
                        <a:ea typeface="Barlow Semi Condensed Light"/>
                        <a:cs typeface="Barlow Semi Condensed Light"/>
                        <a:sym typeface="Barlow Semi Condensed Light"/>
                      </a:rPr>
                      <m:t>𝑗</m:t>
                    </m:r>
                  </m:oMath>
                </a14:m>
                <a:r>
                  <a:rPr lang="en-US" dirty="0">
                    <a:solidFill>
                      <a:srgbClr val="FFFFFF"/>
                    </a:solidFill>
                    <a:latin typeface="Barlow Semi Condensed Light"/>
                    <a:ea typeface="Barlow Semi Condensed Light"/>
                    <a:cs typeface="Barlow Semi Condensed Light"/>
                    <a:sym typeface="Barlow Semi Condensed Light"/>
                  </a:rPr>
                  <a:t>. Therefore </a:t>
                </a:r>
                <a14:m>
                  <m:oMath xmlns:m="http://schemas.openxmlformats.org/officeDocument/2006/math">
                    <m:d>
                      <m:dPr>
                        <m:begChr m:val="⟨"/>
                        <m:endChr m:val="⟩"/>
                        <m:ctrlPr>
                          <a:rPr lang="en-US" i="1" smtClean="0">
                            <a:solidFill>
                              <a:schemeClr val="accent4"/>
                            </a:solidFill>
                            <a:latin typeface="Cambria Math" panose="02040503050406030204" pitchFamily="18" charset="0"/>
                            <a:ea typeface="Barlow Semi Condensed Light"/>
                            <a:cs typeface="Barlow Semi Condensed Light"/>
                            <a:sym typeface="Barlow Semi Condensed Light"/>
                          </a:rPr>
                        </m:ctrlPr>
                      </m:dPr>
                      <m:e>
                        <m:r>
                          <m:rPr>
                            <m:sty m:val="p"/>
                          </m:rPr>
                          <a:rPr lang="en-US">
                            <a:solidFill>
                              <a:schemeClr val="accent4"/>
                            </a:solidFill>
                            <a:latin typeface="Cambria Math" panose="02040503050406030204" pitchFamily="18" charset="0"/>
                            <a:ea typeface="Barlow Semi Condensed Light"/>
                            <a:cs typeface="Barlow Semi Condensed Light"/>
                            <a:sym typeface="Barlow Semi Condensed Light"/>
                          </a:rPr>
                          <m:t>a</m:t>
                        </m:r>
                        <m:r>
                          <a:rPr lang="en-US">
                            <a:solidFill>
                              <a:schemeClr val="accent4"/>
                            </a:solidFill>
                            <a:latin typeface="Cambria Math" panose="02040503050406030204" pitchFamily="18" charset="0"/>
                            <a:ea typeface="Barlow Semi Condensed Light"/>
                            <a:cs typeface="Barlow Semi Condensed Light"/>
                            <a:sym typeface="Barlow Semi Condensed Light"/>
                          </a:rPr>
                          <m:t>,</m:t>
                        </m:r>
                        <m:r>
                          <a:rPr lang="en-US" i="1">
                            <a:solidFill>
                              <a:schemeClr val="accent4"/>
                            </a:solidFill>
                            <a:latin typeface="Cambria Math" panose="02040503050406030204" pitchFamily="18" charset="0"/>
                            <a:ea typeface="Barlow Semi Condensed Light"/>
                            <a:cs typeface="Barlow Semi Condensed Light"/>
                            <a:sym typeface="Barlow Semi Condensed Light"/>
                          </a:rPr>
                          <m:t>𝑏</m:t>
                        </m:r>
                      </m:e>
                    </m:d>
                    <m:r>
                      <a:rPr lang="en-US">
                        <a:solidFill>
                          <a:srgbClr val="FFFFFF"/>
                        </a:solidFill>
                        <a:latin typeface="Cambria Math" panose="02040503050406030204" pitchFamily="18" charset="0"/>
                        <a:ea typeface="Barlow Semi Condensed Light"/>
                        <a:cs typeface="Barlow Semi Condensed Light"/>
                        <a:sym typeface="Barlow Semi Condensed Light"/>
                      </a:rPr>
                      <m:t>~</m:t>
                    </m:r>
                    <m:d>
                      <m:dPr>
                        <m:begChr m:val="⟨"/>
                        <m:endChr m:val="⟩"/>
                        <m:ctrlPr>
                          <a:rPr lang="en-US" i="1" smtClean="0">
                            <a:solidFill>
                              <a:schemeClr val="accent1"/>
                            </a:solidFill>
                            <a:latin typeface="Cambria Math" panose="02040503050406030204" pitchFamily="18" charset="0"/>
                            <a:ea typeface="Barlow Semi Condensed Light"/>
                            <a:cs typeface="Barlow Semi Condensed Light"/>
                            <a:sym typeface="Barlow Semi Condensed Light"/>
                          </a:rPr>
                        </m:ctrlPr>
                      </m:dPr>
                      <m:e>
                        <m:r>
                          <a:rPr lang="en-US" i="1">
                            <a:solidFill>
                              <a:schemeClr val="accent1"/>
                            </a:solidFill>
                            <a:latin typeface="Cambria Math" panose="02040503050406030204" pitchFamily="18" charset="0"/>
                            <a:ea typeface="Barlow Semi Condensed Light"/>
                            <a:cs typeface="Barlow Semi Condensed Light"/>
                            <a:sym typeface="Barlow Semi Condensed Light"/>
                          </a:rPr>
                          <m:t>𝑗</m:t>
                        </m:r>
                        <m:r>
                          <a:rPr lang="en-US" i="1">
                            <a:solidFill>
                              <a:schemeClr val="accent1"/>
                            </a:solidFill>
                            <a:latin typeface="Cambria Math" panose="02040503050406030204" pitchFamily="18" charset="0"/>
                            <a:ea typeface="Barlow Semi Condensed Light"/>
                            <a:cs typeface="Barlow Semi Condensed Light"/>
                            <a:sym typeface="Barlow Semi Condensed Light"/>
                          </a:rPr>
                          <m:t>,</m:t>
                        </m:r>
                        <m:r>
                          <a:rPr lang="en-US" i="1">
                            <a:solidFill>
                              <a:schemeClr val="accent1"/>
                            </a:solidFill>
                            <a:latin typeface="Cambria Math" panose="02040503050406030204" pitchFamily="18" charset="0"/>
                            <a:ea typeface="Barlow Semi Condensed Light"/>
                            <a:cs typeface="Barlow Semi Condensed Light"/>
                            <a:sym typeface="Barlow Semi Condensed Light"/>
                          </a:rPr>
                          <m:t>𝑘</m:t>
                        </m:r>
                      </m:e>
                    </m:d>
                  </m:oMath>
                </a14:m>
                <a:r>
                  <a:rPr lang="en-US" dirty="0">
                    <a:solidFill>
                      <a:srgbClr val="FFFFFF"/>
                    </a:solidFill>
                    <a:latin typeface="Barlow Semi Condensed Light"/>
                    <a:ea typeface="Barlow Semi Condensed Light"/>
                    <a:cs typeface="Barlow Semi Condensed Light"/>
                    <a:sym typeface="Barlow Semi Condensed Light"/>
                  </a:rPr>
                  <a:t>. This shows transitivity.</a:t>
                </a:r>
              </a:p>
              <a:p>
                <a:pPr>
                  <a:lnSpc>
                    <a:spcPct val="115000"/>
                  </a:lnSpc>
                  <a:spcBef>
                    <a:spcPts val="1600"/>
                  </a:spcBef>
                  <a:spcAft>
                    <a:spcPts val="1600"/>
                  </a:spcAft>
                </a:pPr>
                <a:r>
                  <a:rPr lang="en-US" dirty="0">
                    <a:solidFill>
                      <a:srgbClr val="FFFFFF"/>
                    </a:solidFill>
                    <a:latin typeface="Barlow Semi Condensed Light"/>
                    <a:ea typeface="Barlow Semi Condensed Light"/>
                    <a:cs typeface="Barlow Semi Condensed Light"/>
                    <a:sym typeface="Barlow Semi Condensed Light"/>
                  </a:rPr>
                  <a:t>Therefore, the relation is an equivalence relation.</a:t>
                </a:r>
              </a:p>
            </p:txBody>
          </p:sp>
        </mc:Choice>
        <mc:Fallback xmlns="">
          <p:sp>
            <p:nvSpPr>
              <p:cNvPr id="626" name="Google Shape;626;p28">
                <a:extLst>
                  <a:ext uri="{FF2B5EF4-FFF2-40B4-BE49-F238E27FC236}">
                    <a16:creationId xmlns:a16="http://schemas.microsoft.com/office/drawing/2014/main" id="{538EE09E-FBCD-5EA9-C09A-B387B3E6797E}"/>
                  </a:ext>
                </a:extLst>
              </p:cNvPr>
              <p:cNvSpPr txBox="1">
                <a:spLocks noRot="1" noChangeAspect="1" noMove="1" noResize="1" noEditPoints="1" noAdjustHandles="1" noChangeArrowheads="1" noChangeShapeType="1" noTextEdit="1"/>
              </p:cNvSpPr>
              <p:nvPr/>
            </p:nvSpPr>
            <p:spPr>
              <a:xfrm>
                <a:off x="624300" y="507275"/>
                <a:ext cx="7895400" cy="3179400"/>
              </a:xfrm>
              <a:prstGeom prst="rect">
                <a:avLst/>
              </a:prstGeom>
              <a:blipFill>
                <a:blip r:embed="rId6"/>
                <a:stretch>
                  <a:fillRect l="-321" b="-38095"/>
                </a:stretch>
              </a:blipFill>
              <a:ln>
                <a:noFill/>
              </a:ln>
            </p:spPr>
            <p:txBody>
              <a:bodyPr/>
              <a:lstStyle/>
              <a:p>
                <a:r>
                  <a:rPr lang="en-US">
                    <a:noFill/>
                  </a:rPr>
                  <a:t> </a:t>
                </a:r>
              </a:p>
            </p:txBody>
          </p:sp>
        </mc:Fallback>
      </mc:AlternateContent>
      <p:pic>
        <p:nvPicPr>
          <p:cNvPr id="8" name="Audio 7">
            <a:extLst>
              <a:ext uri="{FF2B5EF4-FFF2-40B4-BE49-F238E27FC236}">
                <a16:creationId xmlns:a16="http://schemas.microsoft.com/office/drawing/2014/main" id="{D274DCDE-3F2F-3D01-54A8-B88F2898D8F1}"/>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178800" y="4178300"/>
            <a:ext cx="812800" cy="812800"/>
          </a:xfrm>
          <a:prstGeom prst="rect">
            <a:avLst/>
          </a:prstGeom>
        </p:spPr>
      </p:pic>
    </p:spTree>
    <p:extLst>
      <p:ext uri="{BB962C8B-B14F-4D97-AF65-F5344CB8AC3E}">
        <p14:creationId xmlns:p14="http://schemas.microsoft.com/office/powerpoint/2010/main" val="4220862728"/>
      </p:ext>
    </p:extLst>
  </p:cSld>
  <p:clrMapOvr>
    <a:masterClrMapping/>
  </p:clrMapOvr>
  <mc:AlternateContent xmlns:mc="http://schemas.openxmlformats.org/markup-compatibility/2006" xmlns:p14="http://schemas.microsoft.com/office/powerpoint/2010/main">
    <mc:Choice Requires="p14">
      <p:transition spd="slow" p14:dur="2000" advTm="98114"/>
    </mc:Choice>
    <mc:Fallback xmlns="">
      <p:transition spd="slow" advTm="9811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extLst>
    <p:ext uri="{3A86A75C-4F4B-4683-9AE1-C65F6400EC91}">
      <p14:laserTraceLst xmlns:p14="http://schemas.microsoft.com/office/powerpoint/2010/main">
        <p14:tracePtLst>
          <p14:tracePt t="1935" x="3433763" y="5092700"/>
          <p14:tracePt t="1936" x="3424238" y="5051425"/>
          <p14:tracePt t="1953" x="3424238" y="4984750"/>
          <p14:tracePt t="1968" x="3424238" y="4954588"/>
          <p14:tracePt t="1984" x="3433763" y="4867275"/>
          <p14:tracePt t="2001" x="3465513" y="4786313"/>
          <p14:tracePt t="2018" x="3495675" y="4705350"/>
          <p14:tracePt t="2034" x="3516313" y="4627563"/>
          <p14:tracePt t="2051" x="3546475" y="4505325"/>
          <p14:tracePt t="2067" x="3581400" y="4357688"/>
          <p14:tracePt t="2084" x="3613150" y="4240213"/>
          <p14:tracePt t="2101" x="3652838" y="4062413"/>
          <p14:tracePt t="2118" x="3684588" y="3933825"/>
          <p14:tracePt t="2134" x="3694113" y="3735388"/>
          <p14:tracePt t="2151" x="3694113" y="3567113"/>
          <p14:tracePt t="2167" x="3694113" y="3316288"/>
          <p14:tracePt t="2184" x="3694113" y="3117850"/>
          <p14:tracePt t="2201" x="3694113" y="2867025"/>
          <p14:tracePt t="2218" x="3694113" y="2698750"/>
          <p14:tracePt t="2234" x="3694113" y="2571750"/>
          <p14:tracePt t="2251" x="3694113" y="2444750"/>
          <p14:tracePt t="2267" x="3673475" y="2286000"/>
          <p14:tracePt t="2284" x="3622675" y="2112963"/>
          <p14:tracePt t="2300" x="3581400" y="1965325"/>
          <p14:tracePt t="2317" x="3525838" y="1785938"/>
          <p14:tracePt t="2334" x="3475038" y="1689100"/>
          <p14:tracePt t="2351" x="3424238" y="1587500"/>
          <p14:tracePt t="2367" x="3394075" y="1509713"/>
          <p14:tracePt t="2384" x="3357563" y="1408113"/>
          <p14:tracePt t="2401" x="3316288" y="1322388"/>
          <p14:tracePt t="2418" x="3286125" y="1250950"/>
          <p14:tracePt t="2434" x="3255963" y="1209675"/>
          <p14:tracePt t="2451" x="3214688" y="1173163"/>
          <p14:tracePt t="2467" x="3189288" y="1143000"/>
          <p14:tracePt t="2485" x="3168650" y="1122363"/>
          <p14:tracePt t="2501" x="3159125" y="1092200"/>
          <p14:tracePt t="2518" x="3138488" y="1081088"/>
          <p14:tracePt t="2534" x="3127375" y="1081088"/>
          <p14:tracePt t="2551" x="3117850" y="1092200"/>
          <p14:tracePt t="2567" x="3117850" y="1101725"/>
          <p14:tracePt t="2584" x="3108325" y="1101725"/>
          <p14:tracePt t="2600" x="3108325" y="1112838"/>
          <p14:tracePt t="2618" x="3108325" y="1122363"/>
          <p14:tracePt t="2634" x="3108325" y="1152525"/>
          <p14:tracePt t="2651" x="3097213" y="1163638"/>
          <p14:tracePt t="2667" x="3076575" y="1198563"/>
          <p14:tracePt t="2684" x="3067050" y="1239838"/>
          <p14:tracePt t="2700" x="3046413" y="1311275"/>
          <p14:tracePt t="2717" x="3025775" y="1387475"/>
          <p14:tracePt t="2734" x="3009900" y="1458913"/>
          <p14:tracePt t="2751" x="2990850" y="1500188"/>
          <p14:tracePt t="2754" x="2949575" y="1566863"/>
          <p14:tracePt t="2767" x="2938463" y="1587500"/>
          <p14:tracePt t="2784" x="2908300" y="1638300"/>
          <p14:tracePt t="2801" x="2857500" y="1689100"/>
          <p14:tracePt t="2818" x="2801938" y="1765300"/>
          <p14:tracePt t="2834" x="2751138" y="1827213"/>
          <p14:tracePt t="2851" x="2689225" y="1898650"/>
          <p14:tracePt t="2867" x="2643188" y="1974850"/>
          <p14:tracePt t="2884" x="2601913" y="2036763"/>
          <p14:tracePt t="2900" x="2571750" y="2108200"/>
          <p14:tracePt t="2918" x="2562225" y="2152650"/>
          <p14:tracePt t="2934" x="2562225" y="2224088"/>
          <p14:tracePt t="2951" x="2562225" y="2255838"/>
          <p14:tracePt t="2967" x="2601913" y="2295525"/>
          <p14:tracePt t="2984" x="2633663" y="2301875"/>
          <p14:tracePt t="3001" x="2668588" y="2301875"/>
          <p14:tracePt t="3018" x="2730500" y="2301875"/>
          <p14:tracePt t="3034" x="2781300" y="2311400"/>
          <p14:tracePt t="3051" x="2847975" y="2332038"/>
          <p14:tracePt t="3067" x="2928938" y="2362200"/>
          <p14:tracePt t="3084" x="2979738" y="2382838"/>
          <p14:tracePt t="3100" x="3025775" y="2393950"/>
          <p14:tracePt t="3117" x="3087688" y="2393950"/>
          <p14:tracePt t="3134" x="3148013" y="2393950"/>
          <p14:tracePt t="3151" x="3198813" y="2373313"/>
          <p14:tracePt t="3167" x="3265488" y="2373313"/>
          <p14:tracePt t="3184" x="3327400" y="2373313"/>
          <p14:tracePt t="3200" x="3394075" y="2373313"/>
          <p14:tracePt t="3218" x="3424238" y="2393950"/>
          <p14:tracePt t="3234" x="3444875" y="2433638"/>
          <p14:tracePt t="3251" x="3454400" y="2479675"/>
          <p14:tracePt t="3267" x="3454400" y="2562225"/>
          <p14:tracePt t="3285" x="3454400" y="2622550"/>
          <p14:tracePt t="3301" x="3454400" y="2698750"/>
          <p14:tracePt t="3317" x="3433763" y="2801938"/>
          <p14:tracePt t="3334" x="3433763" y="2898775"/>
          <p14:tracePt t="3351" x="3433763" y="3000375"/>
          <p14:tracePt t="3367" x="3433763" y="3117850"/>
          <p14:tracePt t="3384" x="3444875" y="3209925"/>
          <p14:tracePt t="3401" x="3465513" y="3244850"/>
          <p14:tracePt t="3418" x="3505200" y="3286125"/>
          <p14:tracePt t="3434" x="3546475" y="3327400"/>
          <p14:tracePt t="3451" x="3592513" y="3367088"/>
          <p14:tracePt t="3467" x="3673475" y="3433763"/>
          <p14:tracePt t="3499" x="3751263" y="3475038"/>
          <p14:tracePt t="3517" x="3883025" y="3516313"/>
          <p14:tracePt t="3534" x="3938588" y="3536950"/>
          <p14:tracePt t="3551" x="4030663" y="3546475"/>
          <p14:tracePt t="3567" x="4117975" y="3556000"/>
          <p14:tracePt t="3584" x="4159250" y="3567113"/>
          <p14:tracePt t="3601" x="4198938" y="3567113"/>
          <p14:tracePt t="3618" x="4210050" y="3536950"/>
          <p14:tracePt t="3634" x="4198938" y="3465513"/>
          <p14:tracePt t="3651" x="4168775" y="3398838"/>
          <p14:tracePt t="3667" x="4117975" y="3316288"/>
          <p14:tracePt t="3685" x="4102100" y="3255963"/>
          <p14:tracePt t="3701" x="4092575" y="3198813"/>
          <p14:tracePt t="3718" x="4081463" y="3117850"/>
          <p14:tracePt t="3734" x="4051300" y="3046413"/>
          <p14:tracePt t="3751" x="4021138" y="2949575"/>
          <p14:tracePt t="3767" x="3970338" y="2811463"/>
          <p14:tracePt t="3784" x="3938588" y="2689225"/>
          <p14:tracePt t="3801" x="3933825" y="2643188"/>
          <p14:tracePt t="3818" x="3924300" y="2613025"/>
          <p14:tracePt t="3834" x="3913188" y="2592388"/>
          <p14:tracePt t="3851" x="3903663" y="2541588"/>
          <p14:tracePt t="3868" x="3894138" y="2490788"/>
          <p14:tracePt t="3885" x="3894138" y="2403475"/>
          <p14:tracePt t="3901" x="3894138" y="2322513"/>
          <p14:tracePt t="3917" x="3894138" y="2214563"/>
          <p14:tracePt t="3934" x="3894138" y="2112963"/>
          <p14:tracePt t="3952" x="3903663" y="2005013"/>
          <p14:tracePt t="3967" x="3924300" y="1928813"/>
          <p14:tracePt t="3984" x="3924300" y="1887538"/>
          <p14:tracePt t="4001" x="3924300" y="1866900"/>
          <p14:tracePt t="4018" x="3924300" y="1857375"/>
          <p14:tracePt t="4034" x="3903663" y="1857375"/>
          <p14:tracePt t="4051" x="3894138" y="1857375"/>
          <p14:tracePt t="4067" x="3883025" y="1857375"/>
          <p14:tracePt t="4085" x="3873500" y="1847850"/>
          <p14:tracePt t="4101" x="3862388" y="1836738"/>
          <p14:tracePt t="4117" x="3852863" y="1827213"/>
          <p14:tracePt t="4134" x="3841750" y="1795463"/>
          <p14:tracePt t="4151" x="3822700" y="1765300"/>
          <p14:tracePt t="4167" x="3811588" y="1719263"/>
          <p14:tracePt t="4184" x="3790950" y="1679575"/>
          <p14:tracePt t="4201" x="3781425" y="1617663"/>
          <p14:tracePt t="4218" x="3781425" y="1530350"/>
          <p14:tracePt t="4234" x="3781425" y="1449388"/>
          <p14:tracePt t="4251" x="3781425" y="1398588"/>
          <p14:tracePt t="4267" x="3802063" y="1322388"/>
          <p14:tracePt t="4284" x="3822700" y="1260475"/>
          <p14:tracePt t="4300" x="3873500" y="1163638"/>
          <p14:tracePt t="4317" x="3913188" y="1081088"/>
          <p14:tracePt t="4334" x="3970338" y="965200"/>
          <p14:tracePt t="4351" x="4030663" y="873125"/>
          <p14:tracePt t="4367" x="4113213" y="765175"/>
          <p14:tracePt t="4384" x="4159250" y="673100"/>
          <p14:tracePt t="4401" x="4230688" y="555625"/>
          <p14:tracePt t="4418" x="4291013" y="465138"/>
          <p14:tracePt t="4434" x="4337050" y="407988"/>
          <p14:tracePt t="4451" x="4378325" y="357188"/>
          <p14:tracePt t="4467" x="4449763" y="285750"/>
          <p14:tracePt t="4484" x="4525963" y="168275"/>
          <p14:tracePt t="4501" x="4627563" y="30163"/>
          <p14:tracePt t="4888" x="4576763" y="80963"/>
          <p14:tracePt t="4901" x="4505325" y="209550"/>
          <p14:tracePt t="4917" x="4479925" y="276225"/>
          <p14:tracePt t="4934" x="4367213" y="474663"/>
          <p14:tracePt t="4951" x="4251325" y="735013"/>
          <p14:tracePt t="4967" x="4179888" y="882650"/>
          <p14:tracePt t="4984" x="4102100" y="1004888"/>
          <p14:tracePt t="5001" x="4062413" y="1071563"/>
          <p14:tracePt t="5018" x="4021138" y="1133475"/>
          <p14:tracePt t="5034" x="4010025" y="1184275"/>
          <p14:tracePt t="5051" x="4000500" y="1209675"/>
          <p14:tracePt t="5067" x="3990975" y="1260475"/>
          <p14:tracePt t="5085" x="3979863" y="1290638"/>
          <p14:tracePt t="5101" x="3979863" y="1311275"/>
          <p14:tracePt t="5122" x="3979863" y="1322388"/>
          <p14:tracePt t="5143" x="3979863" y="1331913"/>
          <p14:tracePt t="5153" x="3979863" y="1341438"/>
          <p14:tracePt t="5167" x="3979863" y="1352550"/>
          <p14:tracePt t="5184" x="3979863" y="1362075"/>
          <p14:tracePt t="5201" x="3979863" y="1377950"/>
          <p14:tracePt t="5218" x="3979863" y="1419225"/>
          <p14:tracePt t="5234" x="3970338" y="1458913"/>
          <p14:tracePt t="5251" x="3938588" y="1550988"/>
          <p14:tracePt t="5267" x="3913188" y="1638300"/>
          <p14:tracePt t="5284" x="3883025" y="1739900"/>
          <p14:tracePt t="5300" x="3852863" y="1795463"/>
          <p14:tracePt t="5317" x="3832225" y="1857375"/>
          <p14:tracePt t="5334" x="3811588" y="1887538"/>
          <p14:tracePt t="5351" x="3802063" y="1898650"/>
          <p14:tracePt t="5383" x="3802063" y="1878013"/>
          <p14:tracePt t="5399" x="3802063" y="1866900"/>
          <p14:tracePt t="5406" x="3802063" y="1847850"/>
          <p14:tracePt t="5418" x="3802063" y="1836738"/>
          <p14:tracePt t="5434" x="3802063" y="1816100"/>
          <p14:tracePt t="5451" x="3811588" y="1776413"/>
          <p14:tracePt t="5467" x="3822700" y="1730375"/>
          <p14:tracePt t="5484" x="3822700" y="1698625"/>
          <p14:tracePt t="5500" x="3832225" y="1668463"/>
          <p14:tracePt t="5517" x="3841750" y="1608138"/>
          <p14:tracePt t="5534" x="3852863" y="1566863"/>
          <p14:tracePt t="5551" x="3852863" y="1520825"/>
          <p14:tracePt t="5567" x="3862388" y="1490663"/>
          <p14:tracePt t="5584" x="3862388" y="1479550"/>
          <p14:tracePt t="5623" x="3852863" y="1479550"/>
          <p14:tracePt t="5643" x="3841750" y="1479550"/>
          <p14:tracePt t="5666" x="3832225" y="1479550"/>
          <p14:tracePt t="5697" x="3822700" y="1479550"/>
          <p14:tracePt t="5703" x="3822700" y="1490663"/>
          <p14:tracePt t="5717" x="3811588" y="1500188"/>
          <p14:tracePt t="5736" x="3802063" y="1500188"/>
          <p14:tracePt t="5757" x="3790950" y="1500188"/>
          <p14:tracePt t="5784" x="3790950" y="1490663"/>
          <p14:tracePt t="5801" x="3790950" y="1479550"/>
          <p14:tracePt t="5819" x="3790950" y="1470025"/>
          <p14:tracePt t="5834" x="3790950" y="1458913"/>
          <p14:tracePt t="5851" x="3790950" y="1449388"/>
          <p14:tracePt t="5867" x="3790950" y="1428750"/>
          <p14:tracePt t="5885" x="3790950" y="1408113"/>
          <p14:tracePt t="5900" x="3790950" y="1398588"/>
          <p14:tracePt t="5917" x="3790950" y="1387475"/>
          <p14:tracePt t="5934" x="3790950" y="1377950"/>
          <p14:tracePt t="5951" x="3790950" y="1362075"/>
          <p14:tracePt t="5967" x="3790950" y="1352550"/>
          <p14:tracePt t="5984" x="3790950" y="1341438"/>
          <p14:tracePt t="6000" x="3790950" y="1331913"/>
          <p14:tracePt t="6066" x="3790950" y="1322388"/>
          <p14:tracePt t="6072" x="3781425" y="1322388"/>
          <p14:tracePt t="6085" x="3770313" y="1322388"/>
          <p14:tracePt t="6101" x="3770313" y="1311275"/>
          <p14:tracePt t="6117" x="3751263" y="1301750"/>
          <p14:tracePt t="6134" x="3744913" y="1290638"/>
          <p14:tracePt t="6151" x="3724275" y="1290638"/>
          <p14:tracePt t="6167" x="3705225" y="1281113"/>
          <p14:tracePt t="6184" x="3694113" y="1270000"/>
          <p14:tracePt t="6200" x="3684588" y="1270000"/>
          <p14:tracePt t="6218" x="3663950" y="1260475"/>
          <p14:tracePt t="6234" x="3652838" y="1250950"/>
          <p14:tracePt t="6251" x="3652838" y="1239838"/>
          <p14:tracePt t="6286" x="3652838" y="1230313"/>
          <p14:tracePt t="6326" x="3652838" y="1219200"/>
          <p14:tracePt t="6546" x="3663950" y="1219200"/>
          <p14:tracePt t="6630" x="3673475" y="1219200"/>
          <p14:tracePt t="6666" x="3673475" y="1209675"/>
          <p14:tracePt t="6690" x="3673475" y="1198563"/>
          <p14:tracePt t="6699" x="3684588" y="1198563"/>
          <p14:tracePt t="6908" x="3684588" y="1193800"/>
          <p14:tracePt t="6950" x="3684588" y="1184275"/>
          <p14:tracePt t="6970" x="3684588" y="1173163"/>
          <p14:tracePt t="6999" x="3684588" y="1163638"/>
          <p14:tracePt t="7023" x="3694113" y="1163638"/>
          <p14:tracePt t="7037" x="3694113" y="1152525"/>
          <p14:tracePt t="7061" x="3705225" y="1143000"/>
          <p14:tracePt t="7086" x="3705225" y="1133475"/>
          <p14:tracePt t="7100" x="3714750" y="1133475"/>
          <p14:tracePt t="7115" x="3714750" y="1122363"/>
          <p14:tracePt t="7132" x="3714750" y="1112838"/>
          <p14:tracePt t="7164" x="3714750" y="1101725"/>
          <p14:tracePt t="7170" x="3724275" y="1101725"/>
          <p14:tracePt t="7348" x="3724275" y="1112838"/>
          <p14:tracePt t="7426" x="3724275" y="1122363"/>
          <p14:tracePt t="7646" x="3735388" y="1122363"/>
          <p14:tracePt t="7657" x="3735388" y="1133475"/>
          <p14:tracePt t="7670" x="3744913" y="1133475"/>
          <p14:tracePt t="7687" x="3751263" y="1133475"/>
          <p14:tracePt t="7701" x="3760788" y="1133475"/>
          <p14:tracePt t="7718" x="3770313" y="1133475"/>
          <p14:tracePt t="7734" x="3781425" y="1122363"/>
          <p14:tracePt t="7751" x="3781425" y="1112838"/>
          <p14:tracePt t="7767" x="3790950" y="1092200"/>
          <p14:tracePt t="7784" x="3802063" y="1081088"/>
          <p14:tracePt t="7800" x="3802063" y="1062038"/>
          <p14:tracePt t="7818" x="3802063" y="1050925"/>
          <p14:tracePt t="7834" x="3811588" y="1041400"/>
          <p14:tracePt t="7855" x="3822700" y="1041400"/>
          <p14:tracePt t="7937" x="3832225" y="1041400"/>
          <p14:tracePt t="7976" x="3841750" y="1041400"/>
          <p14:tracePt t="8000" x="3852863" y="1041400"/>
          <p14:tracePt t="8015" x="3862388" y="1041400"/>
          <p14:tracePt t="8034" x="3873500" y="1041400"/>
          <p14:tracePt t="8039" x="3883025" y="1041400"/>
          <p14:tracePt t="8053" x="3894138" y="1041400"/>
          <p14:tracePt t="8070" x="3903663" y="1041400"/>
          <p14:tracePt t="8086" x="3913188" y="1041400"/>
          <p14:tracePt t="8101" x="3924300" y="1041400"/>
          <p14:tracePt t="8118" x="3933825" y="1041400"/>
          <p14:tracePt t="8134" x="3938588" y="1041400"/>
          <p14:tracePt t="8151" x="3938588" y="1050925"/>
          <p14:tracePt t="8167" x="3949700" y="1050925"/>
          <p14:tracePt t="8184" x="3959225" y="1050925"/>
          <p14:tracePt t="8200" x="3970338" y="1062038"/>
          <p14:tracePt t="8218" x="3979863" y="1071563"/>
          <p14:tracePt t="8236" x="3990975" y="1071563"/>
          <p14:tracePt t="8336" x="3990975" y="1081088"/>
          <p14:tracePt t="8349" x="4000500" y="1081088"/>
          <p14:tracePt t="8376" x="4000500" y="1092200"/>
          <p14:tracePt t="8467" x="4010025" y="1092200"/>
          <p14:tracePt t="8571" x="4010025" y="1101725"/>
          <p14:tracePt t="8576" x="4021138" y="1101725"/>
          <p14:tracePt t="8604" x="4030663" y="1101725"/>
          <p14:tracePt t="8618" x="4041775" y="1101725"/>
          <p14:tracePt t="8639" x="4051300" y="1092200"/>
          <p14:tracePt t="8683" x="4062413" y="1092200"/>
          <p14:tracePt t="8704" x="4062413" y="1081088"/>
          <p14:tracePt t="8720" x="4062413" y="1071563"/>
          <p14:tracePt t="8735" x="4071938" y="1071563"/>
          <p14:tracePt t="8751" x="4081463" y="1062038"/>
          <p14:tracePt t="8767" x="4092575" y="1050925"/>
          <p14:tracePt t="8784" x="4102100" y="1041400"/>
          <p14:tracePt t="8801" x="4102100" y="1030288"/>
          <p14:tracePt t="8818" x="4113213" y="1030288"/>
          <p14:tracePt t="8837" x="4117975" y="1030288"/>
          <p14:tracePt t="8853" x="4127500" y="1030288"/>
          <p14:tracePt t="8868" x="4138613" y="1030288"/>
          <p14:tracePt t="8885" x="4148138" y="1030288"/>
          <p14:tracePt t="8901" x="4159250" y="1030288"/>
          <p14:tracePt t="8917" x="4168775" y="1030288"/>
          <p14:tracePt t="8934" x="4179888" y="1030288"/>
          <p14:tracePt t="8953" x="4189413" y="1030288"/>
          <p14:tracePt t="8968" x="4189413" y="1041400"/>
          <p14:tracePt t="8984" x="4189413" y="1050925"/>
          <p14:tracePt t="9001" x="4198938" y="1050925"/>
          <p14:tracePt t="9018" x="4210050" y="1062038"/>
          <p14:tracePt t="9034" x="4210050" y="1081088"/>
          <p14:tracePt t="9051" x="4219575" y="1081088"/>
          <p14:tracePt t="9067" x="4230688" y="1092200"/>
          <p14:tracePt t="9084" x="4240213" y="1101725"/>
          <p14:tracePt t="9100" x="4251325" y="1112838"/>
          <p14:tracePt t="9117" x="4260850" y="1122363"/>
          <p14:tracePt t="9134" x="4270375" y="1133475"/>
          <p14:tracePt t="9151" x="4291013" y="1152525"/>
          <p14:tracePt t="9168" x="4295775" y="1163638"/>
          <p14:tracePt t="9184" x="4316413" y="1184275"/>
          <p14:tracePt t="9201" x="4327525" y="1198563"/>
          <p14:tracePt t="9218" x="4348163" y="1209675"/>
          <p14:tracePt t="9234" x="4367213" y="1230313"/>
          <p14:tracePt t="9251" x="4387850" y="1239838"/>
          <p14:tracePt t="9267" x="4438650" y="1239838"/>
          <p14:tracePt t="9284" x="4484688" y="1239838"/>
          <p14:tracePt t="9300" x="4567238" y="1239838"/>
          <p14:tracePt t="9317" x="4638675" y="1219200"/>
          <p14:tracePt t="9334" x="4724400" y="1193800"/>
          <p14:tracePt t="9351" x="4848225" y="1143000"/>
          <p14:tracePt t="9367" x="5005388" y="1062038"/>
          <p14:tracePt t="9384" x="5113338" y="1004888"/>
          <p14:tracePt t="9400" x="5260975" y="933450"/>
          <p14:tracePt t="9418" x="5362575" y="882650"/>
          <p14:tracePt t="9434" x="5459413" y="841375"/>
          <p14:tracePt t="9451" x="5510213" y="827088"/>
          <p14:tracePt t="9467" x="5551488" y="815975"/>
          <p14:tracePt t="9485" x="5562600" y="815975"/>
          <p14:tracePt t="9520" x="5541963" y="827088"/>
          <p14:tracePt t="9526" x="5530850" y="831850"/>
          <p14:tracePt t="9534" x="5521325" y="831850"/>
          <p14:tracePt t="9551" x="5521325" y="841375"/>
          <p14:tracePt t="9567" x="5510213" y="852488"/>
          <p14:tracePt t="9584" x="5500688" y="862013"/>
          <p14:tracePt t="9601" x="5500688" y="873125"/>
          <p14:tracePt t="9618" x="5491163" y="893763"/>
          <p14:tracePt t="9634" x="5491163" y="903288"/>
          <p14:tracePt t="9651" x="5491163" y="933450"/>
          <p14:tracePt t="9667" x="5491163" y="954088"/>
          <p14:tracePt t="9684" x="5491163" y="984250"/>
          <p14:tracePt t="9701" x="5500688" y="1004888"/>
          <p14:tracePt t="9717" x="5500688" y="1009650"/>
          <p14:tracePt t="9734" x="5500688" y="1020763"/>
          <p14:tracePt t="9751" x="5500688" y="1030288"/>
          <p14:tracePt t="9767" x="5480050" y="1050925"/>
          <p14:tracePt t="9784" x="5459413" y="1071563"/>
          <p14:tracePt t="9800" x="5419725" y="1081088"/>
          <p14:tracePt t="9818" x="5362575" y="1101725"/>
          <p14:tracePt t="9834" x="5302250" y="1122363"/>
          <p14:tracePt t="9851" x="5251450" y="1152525"/>
          <p14:tracePt t="9867" x="5210175" y="1193800"/>
          <p14:tracePt t="9884" x="5184775" y="1219200"/>
          <p14:tracePt t="9900" x="5143500" y="1239838"/>
          <p14:tracePt t="9917" x="5113338" y="1250950"/>
          <p14:tracePt t="9934" x="5081588" y="1270000"/>
          <p14:tracePt t="9951" x="5051425" y="1290638"/>
          <p14:tracePt t="9967" x="5016500" y="1331913"/>
          <p14:tracePt t="9984" x="4984750" y="1352550"/>
          <p14:tracePt t="10000" x="4945063" y="1373188"/>
          <p14:tracePt t="10018" x="4924425" y="1387475"/>
          <p14:tracePt t="10034" x="4883150" y="1398588"/>
          <p14:tracePt t="10051" x="4848225" y="1428750"/>
          <p14:tracePt t="10067" x="4816475" y="1449388"/>
          <p14:tracePt t="10084" x="4786313" y="1470025"/>
          <p14:tracePt t="10101" x="4776788" y="1470025"/>
          <p14:tracePt t="10118" x="4765675" y="1470025"/>
          <p14:tracePt t="10135" x="4756150" y="1470025"/>
          <p14:tracePt t="10182" x="4745038" y="1470025"/>
          <p14:tracePt t="10218" x="4735513" y="1470025"/>
          <p14:tracePt t="10242" x="4735513" y="1479550"/>
          <p14:tracePt t="10255" x="4724400" y="1479550"/>
          <p14:tracePt t="10274" x="4724400" y="1490663"/>
          <p14:tracePt t="10450" x="4735513" y="1490663"/>
          <p14:tracePt t="10473" x="4745038" y="1490663"/>
          <p14:tracePt t="10489" x="4756150" y="1490663"/>
          <p14:tracePt t="10507" x="4765675" y="1490663"/>
          <p14:tracePt t="10518" x="4776788" y="1490663"/>
          <p14:tracePt t="10534" x="4776788" y="1479550"/>
          <p14:tracePt t="10551" x="4795838" y="1470025"/>
          <p14:tracePt t="10567" x="4827588" y="1458913"/>
          <p14:tracePt t="10584" x="4848225" y="1449388"/>
          <p14:tracePt t="10601" x="4873625" y="1428750"/>
          <p14:tracePt t="10618" x="4894263" y="1408113"/>
          <p14:tracePt t="10634" x="4924425" y="1387475"/>
          <p14:tracePt t="10651" x="4945063" y="1373188"/>
          <p14:tracePt t="10667" x="4965700" y="1352550"/>
          <p14:tracePt t="10684" x="4984750" y="1341438"/>
          <p14:tracePt t="10701" x="5005388" y="1322388"/>
          <p14:tracePt t="10704" x="5016500" y="1301750"/>
          <p14:tracePt t="10717" x="5026025" y="1290638"/>
          <p14:tracePt t="10734" x="5030788" y="1281113"/>
          <p14:tracePt t="10751" x="5041900" y="1260475"/>
          <p14:tracePt t="10767" x="5062538" y="1230313"/>
          <p14:tracePt t="10784" x="5072063" y="1209675"/>
          <p14:tracePt t="10801" x="5081588" y="1193800"/>
          <p14:tracePt t="10818" x="5092700" y="1184275"/>
          <p14:tracePt t="10834" x="5102225" y="1173163"/>
          <p14:tracePt t="10851" x="5113338" y="1163638"/>
          <p14:tracePt t="10867" x="5122863" y="1163638"/>
          <p14:tracePt t="10884" x="5143500" y="1152525"/>
          <p14:tracePt t="10900" x="5164138" y="1143000"/>
          <p14:tracePt t="10917" x="5205413" y="1101725"/>
          <p14:tracePt t="10934" x="5251450" y="1062038"/>
          <p14:tracePt t="10951" x="5291138" y="1030288"/>
          <p14:tracePt t="10967" x="5322888" y="1004888"/>
          <p14:tracePt t="10984" x="5362575" y="974725"/>
          <p14:tracePt t="11000" x="5383213" y="965200"/>
          <p14:tracePt t="11018" x="5394325" y="965200"/>
          <p14:tracePt t="11053" x="5408613" y="965200"/>
          <p14:tracePt t="11071" x="5419725" y="965200"/>
          <p14:tracePt t="11083" x="5419725" y="954088"/>
          <p14:tracePt t="11090" x="5429250" y="954088"/>
          <p14:tracePt t="11101" x="5438775" y="954088"/>
          <p14:tracePt t="11117" x="5438775" y="944563"/>
          <p14:tracePt t="11134" x="5459413" y="944563"/>
          <p14:tracePt t="11199" x="5470525" y="954088"/>
          <p14:tracePt t="11221" x="5480050" y="954088"/>
          <p14:tracePt t="11251" x="5491163" y="954088"/>
          <p14:tracePt t="11270" x="5491163" y="965200"/>
          <p14:tracePt t="11299" x="5491163" y="974725"/>
          <p14:tracePt t="11318" x="5491163" y="984250"/>
          <p14:tracePt t="11345" x="5491163" y="995363"/>
          <p14:tracePt t="11364" x="5491163" y="1004888"/>
          <p14:tracePt t="11385" x="5491163" y="1009650"/>
          <p14:tracePt t="11402" x="5491163" y="1020763"/>
          <p14:tracePt t="11419" x="5491163" y="1030288"/>
          <p14:tracePt t="11434" x="5491163" y="1041400"/>
          <p14:tracePt t="11451" x="5491163" y="1062038"/>
          <p14:tracePt t="11467" x="5491163" y="1081088"/>
          <p14:tracePt t="11485" x="5491163" y="1092200"/>
          <p14:tracePt t="11501" x="5491163" y="1101725"/>
          <p14:tracePt t="11518" x="5480050" y="1112838"/>
          <p14:tracePt t="11558" x="5470525" y="1112838"/>
          <p14:tracePt t="11564" x="5470525" y="1122363"/>
          <p14:tracePt t="11586" x="5459413" y="1133475"/>
          <p14:tracePt t="11744" x="5470525" y="1133475"/>
          <p14:tracePt t="11769" x="5480050" y="1133475"/>
          <p14:tracePt t="11788" x="5491163" y="1133475"/>
          <p14:tracePt t="11805" x="5500688" y="1133475"/>
          <p14:tracePt t="11823" x="5510213" y="1133475"/>
          <p14:tracePt t="11837" x="5521325" y="1133475"/>
          <p14:tracePt t="11867" x="5530850" y="1133475"/>
          <p14:tracePt t="11885" x="5541963" y="1133475"/>
          <p14:tracePt t="11900" x="5562600" y="1133475"/>
          <p14:tracePt t="11917" x="5588000" y="1133475"/>
          <p14:tracePt t="11934" x="5638800" y="1133475"/>
          <p14:tracePt t="11951" x="5689600" y="1122363"/>
          <p14:tracePt t="11967" x="5761038" y="1101725"/>
          <p14:tracePt t="11984" x="5807075" y="1081088"/>
          <p14:tracePt t="12000" x="5837238" y="1071563"/>
          <p14:tracePt t="12018" x="5867400" y="1062038"/>
          <p14:tracePt t="12034" x="5878513" y="1050925"/>
          <p14:tracePt t="12068" x="5878513" y="1062038"/>
          <p14:tracePt t="12182" x="5878513" y="1071563"/>
          <p14:tracePt t="12188" x="5888038" y="1071563"/>
          <p14:tracePt t="12218" x="5899150" y="1071563"/>
          <p14:tracePt t="12236" x="5908675" y="1071563"/>
          <p14:tracePt t="12262" x="5919788" y="1071563"/>
          <p14:tracePt t="12290" x="5929313" y="1071563"/>
          <p14:tracePt t="12318" x="5929313" y="1081088"/>
          <p14:tracePt t="12347" x="5929313" y="1092200"/>
          <p14:tracePt t="12385" x="5929313" y="1101725"/>
          <p14:tracePt t="12399" x="5929313" y="1112838"/>
          <p14:tracePt t="12419" x="5929313" y="1122363"/>
          <p14:tracePt t="12696" x="6173788" y="1030288"/>
          <p14:tracePt t="12705" x="6184900" y="1030288"/>
          <p14:tracePt t="12769" x="6184900" y="1041400"/>
          <p14:tracePt t="12784" x="6184900" y="1050925"/>
          <p14:tracePt t="12798" x="6184900" y="1062038"/>
          <p14:tracePt t="12818" x="6184900" y="1071563"/>
          <p14:tracePt t="12847" x="6184900" y="1081088"/>
          <p14:tracePt t="13110" x="6194425" y="1081088"/>
          <p14:tracePt t="13143" x="6205538" y="1081088"/>
          <p14:tracePt t="13200" x="6215063" y="1081088"/>
          <p14:tracePt t="13232" x="6224588" y="1081088"/>
          <p14:tracePt t="13306" x="6235700" y="1081088"/>
          <p14:tracePt t="13340" x="6245225" y="1081088"/>
          <p14:tracePt t="13370" x="6245225" y="1092200"/>
          <p14:tracePt t="13384" x="6256338" y="1092200"/>
          <p14:tracePt t="13399" x="6256338" y="1101725"/>
          <p14:tracePt t="13418" x="6265863" y="1101725"/>
          <p14:tracePt t="13430" x="6265863" y="1112838"/>
          <p14:tracePt t="13450" x="6276975" y="1112838"/>
          <p14:tracePt t="13468" x="6276975" y="1122363"/>
          <p14:tracePt t="13486" x="6286500" y="1122363"/>
          <p14:tracePt t="13502" x="6286500" y="1133475"/>
          <p14:tracePt t="13518" x="6296025" y="1133475"/>
          <p14:tracePt t="13534" x="6307138" y="1133475"/>
          <p14:tracePt t="13551" x="6323013" y="1133475"/>
          <p14:tracePt t="13567" x="6362700" y="1122363"/>
          <p14:tracePt t="13584" x="6394450" y="1112838"/>
          <p14:tracePt t="13591" x="6445250" y="1101725"/>
          <p14:tracePt t="13602" x="6454775" y="1092200"/>
          <p14:tracePt t="13618" x="6475413" y="1081088"/>
          <p14:tracePt t="13634" x="6510338" y="1062038"/>
          <p14:tracePt t="13650" x="6551613" y="1041400"/>
          <p14:tracePt t="13667" x="6592888" y="1030288"/>
          <p14:tracePt t="13684" x="6613525" y="1020763"/>
          <p14:tracePt t="13701" x="6634163" y="1020763"/>
          <p14:tracePt t="13717" x="6643688" y="1020763"/>
          <p14:tracePt t="13776" x="6653213" y="1020763"/>
          <p14:tracePt t="13801" x="6653213" y="1009650"/>
          <p14:tracePt t="13818" x="6664325" y="1009650"/>
          <p14:tracePt t="13834" x="6673850" y="1009650"/>
          <p14:tracePt t="13851" x="6680200" y="1009650"/>
          <p14:tracePt t="13867" x="6699250" y="1004888"/>
          <p14:tracePt t="13884" x="6731000" y="1004888"/>
          <p14:tracePt t="13900" x="6761163" y="995363"/>
          <p14:tracePt t="13917" x="6781800" y="984250"/>
          <p14:tracePt t="13934" x="6802438" y="974725"/>
          <p14:tracePt t="13951" x="6811963" y="974725"/>
          <p14:tracePt t="14005" x="6811963" y="984250"/>
          <p14:tracePt t="14166" x="6811963" y="995363"/>
          <p14:tracePt t="14223" x="6811963" y="1004888"/>
          <p14:tracePt t="14272" x="6811963" y="1009650"/>
          <p14:tracePt t="14366" x="6811963" y="1020763"/>
          <p14:tracePt t="14400" x="6811963" y="1030288"/>
          <p14:tracePt t="14435" x="6811963" y="1041400"/>
          <p14:tracePt t="14452" x="6811963" y="1050925"/>
          <p14:tracePt t="14469" x="6811963" y="1062038"/>
          <p14:tracePt t="14479" x="6811963" y="1071563"/>
          <p14:tracePt t="14485" x="6811963" y="1081088"/>
          <p14:tracePt t="14502" x="6811963" y="1092200"/>
          <p14:tracePt t="14518" x="6811963" y="1101725"/>
          <p14:tracePt t="14534" x="6802438" y="1112838"/>
          <p14:tracePt t="14551" x="6802438" y="1122363"/>
          <p14:tracePt t="14584" x="6802438" y="1133475"/>
          <p14:tracePt t="14616" x="6802438" y="1143000"/>
          <p14:tracePt t="14643" x="6791325" y="1143000"/>
          <p14:tracePt t="14655" x="6791325" y="1152525"/>
          <p14:tracePt t="14668" x="6781800" y="1152525"/>
          <p14:tracePt t="14685" x="6770688" y="1152525"/>
          <p14:tracePt t="14701" x="6761163" y="1152525"/>
          <p14:tracePt t="14717" x="6731000" y="1163638"/>
          <p14:tracePt t="14734" x="6699250" y="1173163"/>
          <p14:tracePt t="14751" x="6634163" y="1193800"/>
          <p14:tracePt t="14767" x="6551613" y="1209675"/>
          <p14:tracePt t="14784" x="6434138" y="1239838"/>
          <p14:tracePt t="14800" x="6332538" y="1250950"/>
          <p14:tracePt t="14818" x="6205538" y="1250950"/>
          <p14:tracePt t="14834" x="6108700" y="1250950"/>
          <p14:tracePt t="14851" x="5984875" y="1239838"/>
          <p14:tracePt t="14867" x="5899150" y="1239838"/>
          <p14:tracePt t="14884" x="5837238" y="1239838"/>
          <p14:tracePt t="14900" x="5740400" y="1239838"/>
          <p14:tracePt t="14917" x="5659438" y="1239838"/>
          <p14:tracePt t="14934" x="5572125" y="1239838"/>
          <p14:tracePt t="14951" x="5521325" y="1239838"/>
          <p14:tracePt t="14967" x="5491163" y="1239838"/>
          <p14:tracePt t="14984" x="5480050" y="1230313"/>
          <p14:tracePt t="15001" x="5480050" y="1209675"/>
          <p14:tracePt t="15018" x="5480050" y="1198563"/>
          <p14:tracePt t="15034" x="5480050" y="1193800"/>
          <p14:tracePt t="15067" x="5491163" y="1193800"/>
          <p14:tracePt t="15085" x="5500688" y="1193800"/>
          <p14:tracePt t="15100" x="5521325" y="1193800"/>
          <p14:tracePt t="15117" x="5551488" y="1193800"/>
          <p14:tracePt t="15134" x="5572125" y="1193800"/>
          <p14:tracePt t="15151" x="5597525" y="1193800"/>
          <p14:tracePt t="15168" x="5608638" y="1193800"/>
          <p14:tracePt t="15184" x="5638800" y="1198563"/>
          <p14:tracePt t="15200" x="5648325" y="1198563"/>
          <p14:tracePt t="15218" x="5668963" y="1198563"/>
          <p14:tracePt t="15234" x="5689600" y="1198563"/>
          <p14:tracePt t="15251" x="5699125" y="1198563"/>
          <p14:tracePt t="15267" x="5719763" y="1198563"/>
          <p14:tracePt t="15284" x="5751513" y="1209675"/>
          <p14:tracePt t="15301" x="5765800" y="1209675"/>
          <p14:tracePt t="15318" x="5776913" y="1219200"/>
          <p14:tracePt t="15334" x="5795963" y="1230313"/>
          <p14:tracePt t="15351" x="5807075" y="1230313"/>
          <p14:tracePt t="15367" x="5827713" y="1239838"/>
          <p14:tracePt t="15384" x="5848350" y="1239838"/>
          <p14:tracePt t="15400" x="5878513" y="1239838"/>
          <p14:tracePt t="15418" x="5908675" y="1239838"/>
          <p14:tracePt t="15434" x="5954713" y="1250950"/>
          <p14:tracePt t="15451" x="6005513" y="1260475"/>
          <p14:tracePt t="15467" x="6076950" y="1270000"/>
          <p14:tracePt t="15484" x="6127750" y="1290638"/>
          <p14:tracePt t="15500" x="6173788" y="1311275"/>
          <p14:tracePt t="15517" x="6224588" y="1352550"/>
          <p14:tracePt t="15534" x="6256338" y="1373188"/>
          <p14:tracePt t="15551" x="6276975" y="1387475"/>
          <p14:tracePt t="15567" x="6307138" y="1398588"/>
          <p14:tracePt t="15584" x="6323013" y="1398588"/>
          <p14:tracePt t="15601" x="6342063" y="1398588"/>
          <p14:tracePt t="15618" x="6362700" y="1387475"/>
          <p14:tracePt t="15634" x="6394450" y="1377950"/>
          <p14:tracePt t="15651" x="6403975" y="1373188"/>
          <p14:tracePt t="15667" x="6424613" y="1362075"/>
          <p14:tracePt t="15684" x="6445250" y="1341438"/>
          <p14:tracePt t="15700" x="6465888" y="1331913"/>
          <p14:tracePt t="15717" x="6475413" y="1322388"/>
          <p14:tracePt t="15734" x="6484938" y="1311275"/>
          <p14:tracePt t="15751" x="6491288" y="1311275"/>
          <p14:tracePt t="15767" x="6500813" y="1311275"/>
          <p14:tracePt t="15771" x="6510338" y="1311275"/>
          <p14:tracePt t="15811" x="6551613" y="1311275"/>
          <p14:tracePt t="15819" x="6562725" y="1311275"/>
          <p14:tracePt t="15834" x="6572250" y="1311275"/>
          <p14:tracePt t="15851" x="6613525" y="1301750"/>
          <p14:tracePt t="15868" x="6653213" y="1301750"/>
          <p14:tracePt t="15885" x="6680200" y="1301750"/>
          <p14:tracePt t="15901" x="6710363" y="1301750"/>
          <p14:tracePt t="15917" x="6731000" y="1301750"/>
          <p14:tracePt t="15934" x="6751638" y="1301750"/>
          <p14:tracePt t="15951" x="6761163" y="1290638"/>
          <p14:tracePt t="15967" x="6770688" y="1281113"/>
          <p14:tracePt t="16046" x="6770688" y="1270000"/>
          <p14:tracePt t="16146" x="6770688" y="1260475"/>
          <p14:tracePt t="16186" x="6770688" y="1250950"/>
          <p14:tracePt t="16215" x="6770688" y="1239838"/>
          <p14:tracePt t="16272" x="6761163" y="1239838"/>
          <p14:tracePt t="16306" x="6751638" y="1239838"/>
          <p14:tracePt t="16318" x="6751638" y="1230313"/>
          <p14:tracePt t="16334" x="6740525" y="1230313"/>
          <p14:tracePt t="16351" x="6740525" y="1219200"/>
          <p14:tracePt t="16367" x="6731000" y="1219200"/>
          <p14:tracePt t="16384" x="6719888" y="1209675"/>
          <p14:tracePt t="16403" x="6710363" y="1198563"/>
          <p14:tracePt t="16420" x="6699250" y="1198563"/>
          <p14:tracePt t="16437" x="6699250" y="1193800"/>
          <p14:tracePt t="16451" x="6689725" y="1193800"/>
          <p14:tracePt t="16468" x="6680200" y="1193800"/>
          <p14:tracePt t="16488" x="6673850" y="1193800"/>
          <p14:tracePt t="16506" x="6664325" y="1198563"/>
          <p14:tracePt t="16518" x="6653213" y="1209675"/>
          <p14:tracePt t="16534" x="6653213" y="1219200"/>
          <p14:tracePt t="16551" x="6613525" y="1260475"/>
          <p14:tracePt t="16567" x="6572250" y="1301750"/>
          <p14:tracePt t="16584" x="6510338" y="1331913"/>
          <p14:tracePt t="16600" x="6434138" y="1377950"/>
          <p14:tracePt t="16618" x="6353175" y="1419225"/>
          <p14:tracePt t="16634" x="6307138" y="1449388"/>
          <p14:tracePt t="16651" x="6224588" y="1479550"/>
          <p14:tracePt t="16667" x="6153150" y="1520825"/>
          <p14:tracePt t="16684" x="6076950" y="1566863"/>
          <p14:tracePt t="16701" x="5984875" y="1608138"/>
          <p14:tracePt t="16717" x="5929313" y="1638300"/>
          <p14:tracePt t="16734" x="5878513" y="1658938"/>
          <p14:tracePt t="16751" x="5807075" y="1668463"/>
          <p14:tracePt t="16755" x="5740400" y="1679575"/>
          <p14:tracePt t="16767" x="5719763" y="1679575"/>
          <p14:tracePt t="16784" x="5680075" y="1689100"/>
          <p14:tracePt t="16801" x="5627688" y="1689100"/>
          <p14:tracePt t="16818" x="5551488" y="1709738"/>
          <p14:tracePt t="16834" x="5470525" y="1719263"/>
          <p14:tracePt t="16851" x="5394325" y="1739900"/>
          <p14:tracePt t="16867" x="5270500" y="1755775"/>
          <p14:tracePt t="16884" x="5153025" y="1785938"/>
          <p14:tracePt t="16900" x="5072063" y="1806575"/>
          <p14:tracePt t="16917" x="4995863" y="1836738"/>
          <p14:tracePt t="16934" x="4873625" y="1878013"/>
          <p14:tracePt t="16951" x="4786313" y="1908175"/>
          <p14:tracePt t="16967" x="4673600" y="1933575"/>
          <p14:tracePt t="16984" x="4597400" y="1954213"/>
          <p14:tracePt t="17001" x="4479925" y="1974850"/>
          <p14:tracePt t="17018" x="4378325" y="2005013"/>
          <p14:tracePt t="17034" x="4306888" y="2016125"/>
          <p14:tracePt t="17051" x="4240213" y="2025650"/>
          <p14:tracePt t="17067" x="4159250" y="2025650"/>
          <p14:tracePt t="17084" x="4051300" y="2016125"/>
          <p14:tracePt t="17100" x="3970338" y="2005013"/>
          <p14:tracePt t="17117" x="3873500" y="1995488"/>
          <p14:tracePt t="17134" x="3802063" y="1984375"/>
          <p14:tracePt t="17151" x="3694113" y="1974850"/>
          <p14:tracePt t="17167" x="3571875" y="1965325"/>
          <p14:tracePt t="17184" x="3484563" y="1944688"/>
          <p14:tracePt t="17200" x="3403600" y="1919288"/>
          <p14:tracePt t="17218" x="3276600" y="1878013"/>
          <p14:tracePt t="17234" x="3159125" y="1847850"/>
          <p14:tracePt t="17251" x="3067050" y="1836738"/>
          <p14:tracePt t="17267" x="2970213" y="1816100"/>
          <p14:tracePt t="17285" x="2878138" y="1795463"/>
          <p14:tracePt t="17300" x="2770188" y="1776413"/>
          <p14:tracePt t="17317" x="2698750" y="1755775"/>
          <p14:tracePt t="17334" x="2622550" y="1730375"/>
          <p14:tracePt t="17351" x="2571750" y="1709738"/>
          <p14:tracePt t="17367" x="2500313" y="1689100"/>
          <p14:tracePt t="17384" x="2444750" y="1679575"/>
          <p14:tracePt t="17400" x="2373313" y="1658938"/>
          <p14:tracePt t="17418" x="2322513" y="1638300"/>
          <p14:tracePt t="17434" x="2301875" y="1627188"/>
          <p14:tracePt t="17451" x="2290763" y="1617663"/>
          <p14:tracePt t="17529" x="2290763" y="1658938"/>
          <p14:tracePt t="17551" x="2286000" y="1668463"/>
          <p14:tracePt t="17568" x="2276475" y="1679575"/>
          <p14:tracePt t="17584" x="2255838" y="1698625"/>
          <p14:tracePt t="17601" x="2244725" y="1709738"/>
          <p14:tracePt t="17618" x="2235200" y="1709738"/>
          <p14:tracePt t="17634" x="2235200" y="1719263"/>
          <p14:tracePt t="17651" x="2224088" y="1719263"/>
          <p14:tracePt t="17677" x="2214563" y="1719263"/>
          <p14:tracePt t="17703" x="2214563" y="1709738"/>
          <p14:tracePt t="17718" x="2214563" y="1698625"/>
          <p14:tracePt t="17735" x="2214563" y="1689100"/>
          <p14:tracePt t="17744" x="2214563" y="1679575"/>
          <p14:tracePt t="17751" x="2214563" y="1668463"/>
          <p14:tracePt t="17769" x="2214563" y="1658938"/>
          <p14:tracePt t="17784" x="2214563" y="1638300"/>
          <p14:tracePt t="17801" x="2214563" y="1617663"/>
          <p14:tracePt t="17818" x="2205038" y="1587500"/>
          <p14:tracePt t="17834" x="2205038" y="1566863"/>
          <p14:tracePt t="17868" x="2214563" y="1566863"/>
          <p14:tracePt t="17899" x="2224088" y="1566863"/>
          <p14:tracePt t="17936" x="2235200" y="1566863"/>
          <p14:tracePt t="17952" x="2235200" y="1576388"/>
          <p14:tracePt t="17969" x="2235200" y="1587500"/>
          <p14:tracePt t="17984" x="2235200" y="1597025"/>
          <p14:tracePt t="18001" x="2235200" y="1608138"/>
          <p14:tracePt t="18018" x="2235200" y="1617663"/>
          <p14:tracePt t="18034" x="2235200" y="1627188"/>
          <p14:tracePt t="18051" x="2224088" y="1638300"/>
          <p14:tracePt t="18067" x="2214563" y="1647825"/>
          <p14:tracePt t="18085" x="2214563" y="1658938"/>
          <p14:tracePt t="18101" x="2205038" y="1668463"/>
          <p14:tracePt t="18118" x="2193925" y="1679575"/>
          <p14:tracePt t="18165" x="2193925" y="1689100"/>
          <p14:tracePt t="18185" x="2184400" y="1689100"/>
          <p14:tracePt t="18201" x="2184400" y="1698625"/>
          <p14:tracePt t="18236" x="2184400" y="1709738"/>
          <p14:tracePt t="18268" x="2193925" y="1709738"/>
          <p14:tracePt t="18277" x="2205038" y="1709738"/>
          <p14:tracePt t="18300" x="2224088" y="1709738"/>
          <p14:tracePt t="18317" x="2276475" y="1709738"/>
          <p14:tracePt t="18334" x="2311400" y="1709738"/>
          <p14:tracePt t="18351" x="2352675" y="1719263"/>
          <p14:tracePt t="18367" x="2382838" y="1730375"/>
          <p14:tracePt t="18384" x="2424113" y="1739900"/>
          <p14:tracePt t="18401" x="2444750" y="1739900"/>
          <p14:tracePt t="18418" x="2470150" y="1744663"/>
          <p14:tracePt t="18434" x="2479675" y="1744663"/>
          <p14:tracePt t="18451" x="2500313" y="1744663"/>
          <p14:tracePt t="18467" x="2509838" y="1744663"/>
          <p14:tracePt t="18486" x="2520950" y="1744663"/>
          <p14:tracePt t="18504" x="2530475" y="1744663"/>
          <p14:tracePt t="18521" x="2541588" y="1744663"/>
          <p14:tracePt t="18536" x="2551113" y="1744663"/>
          <p14:tracePt t="18552" x="2562225" y="1739900"/>
          <p14:tracePt t="18569" x="2571750" y="1739900"/>
          <p14:tracePt t="18585" x="2581275" y="1739900"/>
          <p14:tracePt t="18601" x="2592388" y="1739900"/>
          <p14:tracePt t="18618" x="2613025" y="1739900"/>
          <p14:tracePt t="18634" x="2643188" y="1739900"/>
          <p14:tracePt t="18651" x="2668588" y="1739900"/>
          <p14:tracePt t="18667" x="2709863" y="1730375"/>
          <p14:tracePt t="18671" x="2740025" y="1730375"/>
          <p14:tracePt t="18685" x="2751138" y="1730375"/>
          <p14:tracePt t="18701" x="2790825" y="1730375"/>
          <p14:tracePt t="18717" x="2836863" y="1730375"/>
          <p14:tracePt t="18734" x="2867025" y="1730375"/>
          <p14:tracePt t="18751" x="2898775" y="1719263"/>
          <p14:tracePt t="18768" x="2928938" y="1719263"/>
          <p14:tracePt t="18784" x="2959100" y="1719263"/>
          <p14:tracePt t="18800" x="2990850" y="1719263"/>
          <p14:tracePt t="18818" x="3016250" y="1719263"/>
          <p14:tracePt t="18834" x="3046413" y="1719263"/>
          <p14:tracePt t="18851" x="3076575" y="1719263"/>
          <p14:tracePt t="18867" x="3117850" y="1719263"/>
          <p14:tracePt t="18884" x="3138488" y="1709738"/>
          <p14:tracePt t="18901" x="3179763" y="1709738"/>
          <p14:tracePt t="18917" x="3205163" y="1709738"/>
          <p14:tracePt t="18934" x="3235325" y="1709738"/>
          <p14:tracePt t="18951" x="3265488" y="1709738"/>
          <p14:tracePt t="18967" x="3306763" y="1719263"/>
          <p14:tracePt t="18984" x="3336925" y="1719263"/>
          <p14:tracePt t="19000" x="3382963" y="1719263"/>
          <p14:tracePt t="19018" x="3424238" y="1709738"/>
          <p14:tracePt t="19034" x="3495675" y="1679575"/>
          <p14:tracePt t="19051" x="3536950" y="1658938"/>
          <p14:tracePt t="19068" x="3592513" y="1638300"/>
          <p14:tracePt t="19084" x="3622675" y="1627188"/>
          <p14:tracePt t="19101" x="3652838" y="1617663"/>
          <p14:tracePt t="19117" x="3663950" y="1617663"/>
          <p14:tracePt t="19135" x="3652838" y="1627188"/>
          <p14:tracePt t="19151" x="3643313" y="1638300"/>
          <p14:tracePt t="19168" x="3633788" y="1647825"/>
          <p14:tracePt t="19184" x="3622675" y="1658938"/>
          <p14:tracePt t="19201" x="3613150" y="1658938"/>
          <p14:tracePt t="19218" x="3602038" y="1668463"/>
          <p14:tracePt t="19266" x="3592513" y="1668463"/>
          <p14:tracePt t="19293" x="3592513" y="1679575"/>
          <p14:tracePt t="19306" x="3581400" y="1679575"/>
          <p14:tracePt t="19341" x="3571875" y="1679575"/>
          <p14:tracePt t="19368" x="3571875" y="1689100"/>
          <p14:tracePt t="19391" x="3567113" y="1689100"/>
          <p14:tracePt t="19407" x="3567113" y="1698625"/>
          <p14:tracePt t="19425" x="3556000" y="1698625"/>
          <p14:tracePt t="19440" x="3546475" y="1698625"/>
          <p14:tracePt t="19453" x="3546475" y="1709738"/>
          <p14:tracePt t="19468" x="3536950" y="1709738"/>
          <p14:tracePt t="19485" x="3536950" y="1719263"/>
          <p14:tracePt t="19500" x="3525838" y="1730375"/>
          <p14:tracePt t="19517" x="3516313" y="1739900"/>
          <p14:tracePt t="19534" x="3516313" y="1744663"/>
          <p14:tracePt t="19783" x="3516313" y="1755775"/>
          <p14:tracePt t="19902" x="3516313" y="1765300"/>
          <p14:tracePt t="19981" x="3516313" y="1776413"/>
          <p14:tracePt t="20017" x="3525838" y="1776413"/>
          <p14:tracePt t="20149" x="3536950" y="1776413"/>
          <p14:tracePt t="20192" x="3546475" y="1776413"/>
          <p14:tracePt t="20216" x="3556000" y="1776413"/>
          <p14:tracePt t="20247" x="3567113" y="1776413"/>
          <p14:tracePt t="20276" x="3571875" y="1776413"/>
          <p14:tracePt t="20316" x="3581400" y="1776413"/>
          <p14:tracePt t="20375" x="3592513" y="1776413"/>
          <p14:tracePt t="20397" x="3592513" y="1765300"/>
          <p14:tracePt t="20417" x="3602038" y="1765300"/>
          <p14:tracePt t="20431" x="3602038" y="1755775"/>
          <p14:tracePt t="20444" x="3613150" y="1755775"/>
          <p14:tracePt t="20467" x="3622675" y="1755775"/>
          <p14:tracePt t="20475" x="3633788" y="1744663"/>
          <p14:tracePt t="20499" x="3643313" y="1744663"/>
          <p14:tracePt t="20518" x="3643313" y="1739900"/>
          <p14:tracePt t="20534" x="3652838" y="1739900"/>
          <p14:tracePt t="20551" x="3663950" y="1739900"/>
          <p14:tracePt t="20567" x="3673475" y="1739900"/>
          <p14:tracePt t="20584" x="3694113" y="1719263"/>
          <p14:tracePt t="20601" x="3705225" y="1709738"/>
          <p14:tracePt t="20618" x="3714750" y="1679575"/>
          <p14:tracePt t="20634" x="3724275" y="1668463"/>
          <p14:tracePt t="20651" x="3735388" y="1658938"/>
          <p14:tracePt t="20670" x="3744913" y="1658938"/>
          <p14:tracePt t="20686" x="3744913" y="1668463"/>
          <p14:tracePt t="20719" x="3751263" y="1679575"/>
          <p14:tracePt t="20735" x="3751263" y="1689100"/>
          <p14:tracePt t="20752" x="3760788" y="1689100"/>
          <p14:tracePt t="20784" x="3760788" y="1698625"/>
          <p14:tracePt t="20800" x="3770313" y="1698625"/>
          <p14:tracePt t="20833" x="3770313" y="1709738"/>
          <p14:tracePt t="20866" x="3781425" y="1709738"/>
          <p14:tracePt t="20883" x="3781425" y="1719263"/>
          <p14:tracePt t="20899" x="3790950" y="1719263"/>
          <p14:tracePt t="20906" x="3790950" y="1730375"/>
          <p14:tracePt t="20917" x="3802063" y="1730375"/>
          <p14:tracePt t="20935" x="3811588" y="1730375"/>
          <p14:tracePt t="20952" x="3822700" y="1739900"/>
          <p14:tracePt t="20967" x="3841750" y="1739900"/>
          <p14:tracePt t="20984" x="3873500" y="1739900"/>
          <p14:tracePt t="21001" x="3894138" y="1744663"/>
          <p14:tracePt t="21018" x="3924300" y="1755775"/>
          <p14:tracePt t="21034" x="3938588" y="1765300"/>
          <p14:tracePt t="21051" x="3959225" y="1785938"/>
          <p14:tracePt t="21068" x="3970338" y="1795463"/>
          <p14:tracePt t="21085" x="3979863" y="1806575"/>
          <p14:tracePt t="21101" x="3990975" y="1816100"/>
          <p14:tracePt t="21117" x="4010025" y="1827213"/>
          <p14:tracePt t="21134" x="4030663" y="1836738"/>
          <p14:tracePt t="21151" x="4051300" y="1847850"/>
          <p14:tracePt t="21167" x="4081463" y="1847850"/>
          <p14:tracePt t="21184" x="4102100" y="1847850"/>
          <p14:tracePt t="21201" x="4138613" y="1847850"/>
          <p14:tracePt t="21218" x="4159250" y="1857375"/>
          <p14:tracePt t="21234" x="4189413" y="1857375"/>
          <p14:tracePt t="21251" x="4210050" y="1857375"/>
          <p14:tracePt t="21267" x="4230688" y="1857375"/>
          <p14:tracePt t="21284" x="4260850" y="1857375"/>
          <p14:tracePt t="21301" x="4281488" y="1857375"/>
          <p14:tracePt t="21317" x="4295775" y="1857375"/>
          <p14:tracePt t="21334" x="4306888" y="1857375"/>
          <p14:tracePt t="21351" x="4327525" y="1857375"/>
          <p14:tracePt t="21367" x="4348163" y="1857375"/>
          <p14:tracePt t="21384" x="4357688" y="1866900"/>
          <p14:tracePt t="21400" x="4367213" y="1866900"/>
          <p14:tracePt t="21418" x="4378325" y="1878013"/>
          <p14:tracePt t="21434" x="4387850" y="1878013"/>
          <p14:tracePt t="21451" x="4398963" y="1887538"/>
          <p14:tracePt t="21467" x="4419600" y="1887538"/>
          <p14:tracePt t="21484" x="4438650" y="1887538"/>
          <p14:tracePt t="21501" x="4470400" y="1887538"/>
          <p14:tracePt t="21517" x="4495800" y="1878013"/>
          <p14:tracePt t="21534" x="4546600" y="1866900"/>
          <p14:tracePt t="21551" x="4576763" y="1847850"/>
          <p14:tracePt t="21567" x="4638675" y="1827213"/>
          <p14:tracePt t="21584" x="4684713" y="1806575"/>
          <p14:tracePt t="21601" x="4756150" y="1785938"/>
          <p14:tracePt t="21618" x="4806950" y="1776413"/>
          <p14:tracePt t="21634" x="4862513" y="1755775"/>
          <p14:tracePt t="21651" x="4913313" y="1755775"/>
          <p14:tracePt t="21667" x="4965700" y="1744663"/>
          <p14:tracePt t="21685" x="4984750" y="1739900"/>
          <p14:tracePt t="21701" x="4995863" y="1739900"/>
          <p14:tracePt t="21747" x="4995863" y="1744663"/>
          <p14:tracePt t="21759" x="4995863" y="1755775"/>
          <p14:tracePt t="21792" x="4995863" y="1765300"/>
          <p14:tracePt t="21810" x="5005388" y="1765300"/>
          <p14:tracePt t="21835" x="5005388" y="1776413"/>
          <p14:tracePt t="21852" x="5016500" y="1776413"/>
          <p14:tracePt t="21884" x="5016500" y="1785938"/>
          <p14:tracePt t="21900" x="5026025" y="1785938"/>
          <p14:tracePt t="21933" x="5026025" y="1795463"/>
          <p14:tracePt t="21951" x="5030788" y="1795463"/>
          <p14:tracePt t="21972" x="5030788" y="1806575"/>
          <p14:tracePt t="21994" x="5030788" y="1816100"/>
          <p14:tracePt t="22066" x="5026025" y="1816100"/>
          <p14:tracePt t="22108" x="5016500" y="1816100"/>
          <p14:tracePt t="22171" x="5005388" y="1816100"/>
          <p14:tracePt t="22286" x="5005388" y="1806575"/>
          <p14:tracePt t="22340" x="5005388" y="1795463"/>
          <p14:tracePt t="22528" x="5016500" y="1795463"/>
          <p14:tracePt t="22547" x="5026025" y="1795463"/>
          <p14:tracePt t="22585" x="5030788" y="1795463"/>
          <p14:tracePt t="22615" x="5041900" y="1795463"/>
          <p14:tracePt t="22652" x="5051425" y="1795463"/>
          <p14:tracePt t="22665" x="5051425" y="1806575"/>
          <p14:tracePt t="22672" x="5062538" y="1806575"/>
          <p14:tracePt t="22685" x="5081588" y="1806575"/>
          <p14:tracePt t="22701" x="5113338" y="1795463"/>
          <p14:tracePt t="22717" x="5164138" y="1776413"/>
          <p14:tracePt t="22735" x="5210175" y="1765300"/>
          <p14:tracePt t="22751" x="5281613" y="1765300"/>
          <p14:tracePt t="22767" x="5341938" y="1776413"/>
          <p14:tracePt t="22784" x="5362575" y="1785938"/>
          <p14:tracePt t="22801" x="5373688" y="1806575"/>
          <p14:tracePt t="22818" x="5373688" y="1816100"/>
          <p14:tracePt t="22834" x="5373688" y="1827213"/>
          <p14:tracePt t="22866" x="5362575" y="1827213"/>
          <p14:tracePt t="22886" x="5362575" y="1836738"/>
          <p14:tracePt t="22998" x="5373688" y="1836738"/>
          <p14:tracePt t="23082" x="5383213" y="1836738"/>
          <p14:tracePt t="23134" x="5383213" y="1847850"/>
          <p14:tracePt t="23177" x="5373688" y="1857375"/>
          <p14:tracePt t="23210" x="5373688" y="1866900"/>
          <p14:tracePt t="23252" x="5362575" y="1866900"/>
          <p14:tracePt t="23268" x="5362575" y="1878013"/>
          <p14:tracePt t="23446" x="5353050" y="1878013"/>
          <p14:tracePt t="23558" x="5362575" y="1878013"/>
          <p14:tracePt t="23590" x="5373688" y="1878013"/>
          <p14:tracePt t="23603" x="5383213" y="1878013"/>
          <p14:tracePt t="23623" x="5394325" y="1866900"/>
          <p14:tracePt t="23631" x="5399088" y="1866900"/>
          <p14:tracePt t="23647" x="5408613" y="1866900"/>
          <p14:tracePt t="23660" x="5419725" y="1866900"/>
          <p14:tracePt t="23674" x="5429250" y="1866900"/>
          <p14:tracePt t="23685" x="5438775" y="1866900"/>
          <p14:tracePt t="23702" x="5449888" y="1866900"/>
          <p14:tracePt t="23718" x="5459413" y="1866900"/>
          <p14:tracePt t="23735" x="5470525" y="1866900"/>
          <p14:tracePt t="23752" x="5480050" y="1857375"/>
          <p14:tracePt t="23767" x="5500688" y="1847850"/>
          <p14:tracePt t="23784" x="5510213" y="1847850"/>
          <p14:tracePt t="23802" x="5521325" y="1836738"/>
          <p14:tracePt t="23970" x="5530850" y="1836738"/>
          <p14:tracePt t="23991" x="5541963" y="1836738"/>
          <p14:tracePt t="24005" x="5551488" y="1836738"/>
          <p14:tracePt t="24032" x="5562600" y="1836738"/>
          <p14:tracePt t="24049" x="5572125" y="1836738"/>
          <p14:tracePt t="24068" x="5576888" y="1836738"/>
          <p14:tracePt t="24088" x="5588000" y="1836738"/>
          <p14:tracePt t="24138" x="5588000" y="1827213"/>
          <p14:tracePt t="24177" x="5597525" y="1827213"/>
          <p14:tracePt t="24214" x="5608638" y="1827213"/>
          <p14:tracePt t="24220" x="5608638" y="1816100"/>
          <p14:tracePt t="24234" x="5618163" y="1816100"/>
          <p14:tracePt t="24251" x="5648325" y="1806575"/>
          <p14:tracePt t="24268" x="5668963" y="1795463"/>
          <p14:tracePt t="24285" x="5699125" y="1785938"/>
          <p14:tracePt t="24301" x="5719763" y="1765300"/>
          <p14:tracePt t="24317" x="5730875" y="1765300"/>
          <p14:tracePt t="24335" x="5740400" y="1765300"/>
          <p14:tracePt t="24406" x="5751513" y="1765300"/>
          <p14:tracePt t="24416" x="5761038" y="1765300"/>
          <p14:tracePt t="24422" x="5761038" y="1776413"/>
          <p14:tracePt t="24437" x="5765800" y="1776413"/>
          <p14:tracePt t="24453" x="5776913" y="1776413"/>
          <p14:tracePt t="24468" x="5776913" y="1785938"/>
          <p14:tracePt t="24485" x="5786438" y="1785938"/>
          <p14:tracePt t="24501" x="5795963" y="1806575"/>
          <p14:tracePt t="24518" x="5807075" y="1827213"/>
          <p14:tracePt t="24535" x="5816600" y="1866900"/>
          <p14:tracePt t="24551" x="5837238" y="1898650"/>
          <p14:tracePt t="24567" x="5848350" y="1919288"/>
          <p14:tracePt t="24584" x="5867400" y="1933575"/>
          <p14:tracePt t="24601" x="5888038" y="1944688"/>
          <p14:tracePt t="24618" x="5908675" y="1954213"/>
          <p14:tracePt t="24634" x="5919788" y="1954213"/>
          <p14:tracePt t="24651" x="5929313" y="1954213"/>
          <p14:tracePt t="24667" x="5938838" y="1965325"/>
          <p14:tracePt t="24716" x="5938838" y="1974850"/>
          <p14:tracePt t="24725" x="5945188" y="1974850"/>
          <p14:tracePt t="24750" x="5954713" y="1974850"/>
          <p14:tracePt t="24756" x="5965825" y="1974850"/>
          <p14:tracePt t="24769" x="5975350" y="1974850"/>
          <p14:tracePt t="24787" x="5984875" y="1974850"/>
          <p14:tracePt t="24801" x="5995988" y="1974850"/>
          <p14:tracePt t="24818" x="6005513" y="1974850"/>
          <p14:tracePt t="24834" x="6016625" y="1974850"/>
          <p14:tracePt t="24851" x="6026150" y="1974850"/>
          <p14:tracePt t="24868" x="6037263" y="1974850"/>
          <p14:tracePt t="24885" x="6046788" y="1974850"/>
          <p14:tracePt t="24901" x="6056313" y="1974850"/>
          <p14:tracePt t="24918" x="6076950" y="1965325"/>
          <p14:tracePt t="24934" x="6108700" y="1954213"/>
          <p14:tracePt t="24951" x="6134100" y="1944688"/>
          <p14:tracePt t="24967" x="6164263" y="1933575"/>
          <p14:tracePt t="24984" x="6194425" y="1928813"/>
          <p14:tracePt t="25001" x="6215063" y="1919288"/>
          <p14:tracePt t="25018" x="6245225" y="1908175"/>
          <p14:tracePt t="25034" x="6265863" y="1898650"/>
          <p14:tracePt t="25051" x="6286500" y="1887538"/>
          <p14:tracePt t="25067" x="6307138" y="1878013"/>
          <p14:tracePt t="25084" x="6323013" y="1866900"/>
          <p14:tracePt t="25100" x="6342063" y="1857375"/>
          <p14:tracePt t="25117" x="6373813" y="1836738"/>
          <p14:tracePt t="25134" x="6403975" y="1827213"/>
          <p14:tracePt t="25151" x="6445250" y="1806575"/>
          <p14:tracePt t="25167" x="6510338" y="1776413"/>
          <p14:tracePt t="25184" x="6602413" y="1739900"/>
          <p14:tracePt t="25201" x="6664325" y="1709738"/>
          <p14:tracePt t="25218" x="6740525" y="1658938"/>
          <p14:tracePt t="25234" x="6791325" y="1627188"/>
          <p14:tracePt t="25251" x="6858000" y="1587500"/>
          <p14:tracePt t="25267" x="6899275" y="1562100"/>
          <p14:tracePt t="25284" x="6929438" y="1541463"/>
          <p14:tracePt t="25301" x="6950075" y="1520825"/>
          <p14:tracePt t="25317" x="6950075" y="1509713"/>
          <p14:tracePt t="25372" x="6959600" y="1509713"/>
          <p14:tracePt t="25387" x="6959600" y="1500188"/>
          <p14:tracePt t="25394" x="6970713" y="1500188"/>
          <p14:tracePt t="25411" x="6980238" y="1500188"/>
          <p14:tracePt t="25423" x="6991350" y="1490663"/>
          <p14:tracePt t="25434" x="7000875" y="1490663"/>
          <p14:tracePt t="25451" x="7010400" y="1479550"/>
          <p14:tracePt t="25468" x="7031038" y="1479550"/>
          <p14:tracePt t="25484" x="7042150" y="1470025"/>
          <p14:tracePt t="25501" x="7056438" y="1470025"/>
          <p14:tracePt t="25517" x="7067550" y="1470025"/>
          <p14:tracePt t="25535" x="7077075" y="1470025"/>
          <p14:tracePt t="25551" x="7097713" y="1470025"/>
          <p14:tracePt t="25567" x="7108825" y="1470025"/>
          <p14:tracePt t="25584" x="7127875" y="1458913"/>
          <p14:tracePt t="25601" x="7138988" y="1458913"/>
          <p14:tracePt t="25618" x="7148513" y="1449388"/>
          <p14:tracePt t="25634" x="7159625" y="1449388"/>
          <p14:tracePt t="25653" x="7159625" y="1458913"/>
          <p14:tracePt t="25669" x="7159625" y="1470025"/>
          <p14:tracePt t="25685" x="7148513" y="1470025"/>
          <p14:tracePt t="25701" x="7148513" y="1490663"/>
          <p14:tracePt t="25717" x="7138988" y="1500188"/>
          <p14:tracePt t="25721" x="7138988" y="1520825"/>
          <p14:tracePt t="25736" x="7138988" y="1530350"/>
          <p14:tracePt t="25751" x="7127875" y="1541463"/>
          <p14:tracePt t="25767" x="7118350" y="1550988"/>
          <p14:tracePt t="25784" x="7118350" y="1562100"/>
          <p14:tracePt t="25801" x="7108825" y="1566863"/>
          <p14:tracePt t="25818" x="7097713" y="1576388"/>
          <p14:tracePt t="25834" x="7088188" y="1587500"/>
          <p14:tracePt t="25851" x="7077075" y="1597025"/>
          <p14:tracePt t="25867" x="7067550" y="1608138"/>
          <p14:tracePt t="25884" x="7056438" y="1627188"/>
          <p14:tracePt t="25901" x="7056438" y="1638300"/>
          <p14:tracePt t="25918" x="7046913" y="1658938"/>
          <p14:tracePt t="25935" x="7042150" y="1668463"/>
          <p14:tracePt t="25951" x="7042150" y="1679575"/>
          <p14:tracePt t="25968" x="7031038" y="1679575"/>
          <p14:tracePt t="25984" x="7021513" y="1679575"/>
          <p14:tracePt t="26001" x="7010400" y="1689100"/>
          <p14:tracePt t="26022" x="7000875" y="1698625"/>
          <p14:tracePt t="26036" x="6991350" y="1709738"/>
          <p14:tracePt t="26051" x="6980238" y="1709738"/>
          <p14:tracePt t="26068" x="6980238" y="1719263"/>
          <p14:tracePt t="26084" x="6970713" y="1730375"/>
          <p14:tracePt t="26101" x="6970713" y="1739900"/>
          <p14:tracePt t="26117" x="6970713" y="1744663"/>
          <p14:tracePt t="26134" x="6970713" y="1755775"/>
          <p14:tracePt t="26168" x="6980238" y="1755775"/>
          <p14:tracePt t="26174" x="6991350" y="1755775"/>
          <p14:tracePt t="26185" x="7000875" y="1755775"/>
          <p14:tracePt t="26202" x="7010400" y="1755775"/>
          <p14:tracePt t="26218" x="7021513" y="1755775"/>
          <p14:tracePt t="26234" x="7042150" y="1755775"/>
          <p14:tracePt t="26251" x="7046913" y="1755775"/>
          <p14:tracePt t="26267" x="7067550" y="1755775"/>
          <p14:tracePt t="26285" x="7077075" y="1755775"/>
          <p14:tracePt t="26301" x="7088188" y="1755775"/>
          <p14:tracePt t="26318" x="7097713" y="1755775"/>
          <p14:tracePt t="26336" x="7108825" y="1755775"/>
          <p14:tracePt t="26352" x="7118350" y="1755775"/>
          <p14:tracePt t="26368" x="7127875" y="1755775"/>
          <p14:tracePt t="26385" x="7138988" y="1755775"/>
          <p14:tracePt t="26401" x="7148513" y="1755775"/>
          <p14:tracePt t="26418" x="7159625" y="1755775"/>
          <p14:tracePt t="26436" x="7169150" y="1755775"/>
          <p14:tracePt t="26466" x="7180263" y="1755775"/>
          <p14:tracePt t="26526" x="7180263" y="1765300"/>
          <p14:tracePt t="26577" x="7189788" y="1765300"/>
          <p14:tracePt t="26585" x="7189788" y="1776413"/>
          <p14:tracePt t="26616" x="7189788" y="1785938"/>
          <p14:tracePt t="26631" x="7199313" y="1785938"/>
          <p14:tracePt t="26665" x="7210425" y="1785938"/>
          <p14:tracePt t="26685" x="7219950" y="1785938"/>
          <p14:tracePt t="26701" x="7224713" y="1785938"/>
          <p14:tracePt t="26718" x="7235825" y="1785938"/>
          <p14:tracePt t="26734" x="7235825" y="1795463"/>
          <p14:tracePt t="26751" x="7256463" y="1795463"/>
          <p14:tracePt t="26770" x="7265988" y="1795463"/>
          <p14:tracePt t="26816" x="7277100" y="1795463"/>
          <p14:tracePt t="26878" x="7286625" y="1795463"/>
          <p14:tracePt t="26933" x="7296150" y="1795463"/>
          <p14:tracePt t="26959" x="7307263" y="1795463"/>
          <p14:tracePt t="26990" x="7316788" y="1795463"/>
          <p14:tracePt t="27067" x="7316788" y="1806575"/>
          <p14:tracePt t="27082" x="7307263" y="1816100"/>
          <p14:tracePt t="27088" x="7296150" y="1816100"/>
          <p14:tracePt t="27101" x="7286625" y="1827213"/>
          <p14:tracePt t="27117" x="7277100" y="1827213"/>
          <p14:tracePt t="27134" x="7235825" y="1827213"/>
          <p14:tracePt t="27151" x="7199313" y="1836738"/>
          <p14:tracePt t="27167" x="7138988" y="1878013"/>
          <p14:tracePt t="27184" x="7077075" y="1908175"/>
          <p14:tracePt t="27201" x="6991350" y="1944688"/>
          <p14:tracePt t="27218" x="6878638" y="2005013"/>
          <p14:tracePt t="27234" x="6802438" y="2055813"/>
          <p14:tracePt t="27251" x="6719888" y="2097088"/>
          <p14:tracePt t="27269" x="6602413" y="2133600"/>
          <p14:tracePt t="27284" x="6475413" y="2173288"/>
          <p14:tracePt t="27301" x="6373813" y="2214563"/>
          <p14:tracePt t="27317" x="6215063" y="2244725"/>
          <p14:tracePt t="27334" x="6076950" y="2265363"/>
          <p14:tracePt t="27351" x="5878513" y="2286000"/>
          <p14:tracePt t="27367" x="5719763" y="2301875"/>
          <p14:tracePt t="27384" x="5500688" y="2341563"/>
          <p14:tracePt t="27401" x="5332413" y="2373313"/>
          <p14:tracePt t="27418" x="5081588" y="2424113"/>
          <p14:tracePt t="27434" x="4894263" y="2465388"/>
          <p14:tracePt t="27451" x="4648200" y="2500313"/>
          <p14:tracePt t="27467" x="4408488" y="2530475"/>
          <p14:tracePt t="27484" x="4251325" y="2541588"/>
          <p14:tracePt t="27501" x="4062413" y="2571750"/>
          <p14:tracePt t="27517" x="3933825" y="2592388"/>
          <p14:tracePt t="27534" x="3770313" y="2613025"/>
          <p14:tracePt t="27551" x="3652838" y="2622550"/>
          <p14:tracePt t="27567" x="3505200" y="2622550"/>
          <p14:tracePt t="27584" x="3403600" y="2622550"/>
          <p14:tracePt t="27601" x="3286125" y="2622550"/>
          <p14:tracePt t="27618" x="3179763" y="2601913"/>
          <p14:tracePt t="27634" x="3097213" y="2592388"/>
          <p14:tracePt t="27651" x="3009900" y="2571750"/>
          <p14:tracePt t="27668" x="2938463" y="2562225"/>
          <p14:tracePt t="27684" x="2867025" y="2551113"/>
          <p14:tracePt t="27701" x="2822575" y="2541588"/>
          <p14:tracePt t="27717" x="2781300" y="2530475"/>
          <p14:tracePt t="27735" x="2770188" y="2530475"/>
          <p14:tracePt t="27751" x="2770188" y="2520950"/>
          <p14:tracePt t="27754" x="2770188" y="2509838"/>
          <p14:tracePt t="27799" x="2836863" y="2490788"/>
          <p14:tracePt t="27805" x="2847975" y="2479675"/>
          <p14:tracePt t="27818" x="2867025" y="2474913"/>
          <p14:tracePt t="27834" x="2898775" y="2465388"/>
          <p14:tracePt t="27851" x="2949575" y="2454275"/>
          <p14:tracePt t="27867" x="2979738" y="2454275"/>
          <p14:tracePt t="27884" x="3025775" y="2454275"/>
          <p14:tracePt t="27901" x="3087688" y="2465388"/>
          <p14:tracePt t="27917" x="3138488" y="2490788"/>
          <p14:tracePt t="27934" x="3224213" y="2509838"/>
          <p14:tracePt t="27951" x="3295650" y="2530475"/>
          <p14:tracePt t="27967" x="3394075" y="2530475"/>
          <p14:tracePt t="27984" x="3505200" y="2530475"/>
          <p14:tracePt t="28001" x="3592513" y="2530475"/>
          <p14:tracePt t="28018" x="3705225" y="2530475"/>
          <p14:tracePt t="28034" x="3790950" y="2530475"/>
          <p14:tracePt t="28051" x="3862388" y="2520950"/>
          <p14:tracePt t="28067" x="3970338" y="2500313"/>
          <p14:tracePt t="28085" x="4081463" y="2479675"/>
          <p14:tracePt t="28101" x="4159250" y="2474913"/>
          <p14:tracePt t="28117" x="4270375" y="2454275"/>
          <p14:tracePt t="28134" x="4337050" y="2444750"/>
          <p14:tracePt t="28151" x="4438650" y="2433638"/>
          <p14:tracePt t="28167" x="4516438" y="2413000"/>
          <p14:tracePt t="28184" x="4627563" y="2393950"/>
          <p14:tracePt t="28202" x="4735513" y="2373313"/>
          <p14:tracePt t="28218" x="4827588" y="2352675"/>
          <p14:tracePt t="28234" x="4913313" y="2332038"/>
          <p14:tracePt t="28251" x="5016500" y="2311400"/>
          <p14:tracePt t="28267" x="5081588" y="2301875"/>
          <p14:tracePt t="28284" x="5164138" y="2286000"/>
          <p14:tracePt t="28301" x="5240338" y="2276475"/>
          <p14:tracePt t="28317" x="5291138" y="2265363"/>
          <p14:tracePt t="28335" x="5362575" y="2265363"/>
          <p14:tracePt t="28351" x="5394325" y="2265363"/>
          <p14:tracePt t="28367" x="5419725" y="2265363"/>
          <p14:tracePt t="28408" x="5394325" y="2276475"/>
          <p14:tracePt t="28414" x="5373688" y="2276475"/>
          <p14:tracePt t="28419" x="5353050" y="2276475"/>
          <p14:tracePt t="28434" x="5341938" y="2286000"/>
          <p14:tracePt t="28451" x="5270500" y="2295525"/>
          <p14:tracePt t="28467" x="5164138" y="2322513"/>
          <p14:tracePt t="28485" x="5062538" y="2352675"/>
          <p14:tracePt t="28501" x="4903788" y="2382838"/>
          <p14:tracePt t="28517" x="4714875" y="2424113"/>
          <p14:tracePt t="28534" x="4546600" y="2454275"/>
          <p14:tracePt t="28551" x="4367213" y="2479675"/>
          <p14:tracePt t="28567" x="4117975" y="2530475"/>
          <p14:tracePt t="28584" x="3883025" y="2592388"/>
          <p14:tracePt t="28602" x="3705225" y="2622550"/>
          <p14:tracePt t="28618" x="3475038" y="2652713"/>
          <p14:tracePt t="28634" x="3255963" y="2652713"/>
          <p14:tracePt t="28651" x="3108325" y="2652713"/>
          <p14:tracePt t="28667" x="2959100" y="2633663"/>
          <p14:tracePt t="28684" x="2770188" y="2581275"/>
          <p14:tracePt t="28701" x="2613025" y="2520950"/>
          <p14:tracePt t="28704" x="2509838" y="2490788"/>
          <p14:tracePt t="28718" x="2470150" y="2479675"/>
          <p14:tracePt t="28734" x="2382838" y="2454275"/>
          <p14:tracePt t="28751" x="2286000" y="2424113"/>
          <p14:tracePt t="28767" x="2152650" y="2403475"/>
          <p14:tracePt t="28784" x="2055813" y="2393950"/>
          <p14:tracePt t="28801" x="1924050" y="2393950"/>
          <p14:tracePt t="28818" x="1836738" y="2393950"/>
          <p14:tracePt t="28834" x="1755775" y="2393950"/>
          <p14:tracePt t="28851" x="1689100" y="2403475"/>
          <p14:tracePt t="28869" x="1638300" y="2424113"/>
          <p14:tracePt t="28885" x="1576388" y="2444750"/>
          <p14:tracePt t="28901" x="1541463" y="2444750"/>
          <p14:tracePt t="28917" x="1479550" y="2444750"/>
          <p14:tracePt t="28934" x="1438275" y="2433638"/>
          <p14:tracePt t="28951" x="1377950" y="2393950"/>
          <p14:tracePt t="28967" x="1352550" y="2373313"/>
          <p14:tracePt t="28984" x="1331913" y="2362200"/>
          <p14:tracePt t="29002" x="1322388" y="2362200"/>
          <p14:tracePt t="29072" x="1322388" y="2352675"/>
          <p14:tracePt t="29107" x="1322388" y="2341563"/>
          <p14:tracePt t="29133" x="1322388" y="2332038"/>
          <p14:tracePt t="29182" x="1331913" y="2332038"/>
          <p14:tracePt t="29220" x="1331913" y="2322513"/>
          <p14:tracePt t="29384" x="1331913" y="2311400"/>
          <p14:tracePt t="29394" x="1322388" y="2311400"/>
          <p14:tracePt t="29406" x="1322388" y="2301875"/>
          <p14:tracePt t="29417" x="1311275" y="2301875"/>
          <p14:tracePt t="29436" x="1301750" y="2301875"/>
          <p14:tracePt t="29454" x="1290638" y="2301875"/>
          <p14:tracePt t="29469" x="1290638" y="2295525"/>
          <p14:tracePt t="29485" x="1281113" y="2286000"/>
          <p14:tracePt t="29518" x="1260475" y="2276475"/>
          <p14:tracePt t="29535" x="1239838" y="2276475"/>
          <p14:tracePt t="29551" x="1219200" y="2265363"/>
          <p14:tracePt t="29567" x="1189038" y="2255838"/>
          <p14:tracePt t="29584" x="1173163" y="2244725"/>
          <p14:tracePt t="29601" x="1152525" y="2235200"/>
          <p14:tracePt t="29618" x="1133475" y="2214563"/>
          <p14:tracePt t="29634" x="1101725" y="2184400"/>
          <p14:tracePt t="29651" x="1081088" y="2163763"/>
          <p14:tracePt t="29667" x="1071563" y="2143125"/>
          <p14:tracePt t="29701" x="1062038" y="2133600"/>
          <p14:tracePt t="29716" x="1062038" y="2122488"/>
          <p14:tracePt t="29734" x="1062038" y="2112963"/>
          <p14:tracePt t="29751" x="1062038" y="2108200"/>
          <p14:tracePt t="29767" x="1062038" y="2097088"/>
          <p14:tracePt t="29784" x="1062038" y="2076450"/>
          <p14:tracePt t="29802" x="1062038" y="2066925"/>
          <p14:tracePt t="29818" x="1062038" y="2055813"/>
          <p14:tracePt t="29834" x="1062038" y="2046288"/>
          <p14:tracePt t="29851" x="1062038" y="2025650"/>
          <p14:tracePt t="29867" x="1062038" y="1995488"/>
          <p14:tracePt t="29884" x="1062038" y="1965325"/>
          <p14:tracePt t="29901" x="1062038" y="1954213"/>
          <p14:tracePt t="29917" x="1062038" y="1944688"/>
          <p14:tracePt t="29935" x="1062038" y="1933575"/>
          <p14:tracePt t="29970" x="1071563" y="1933575"/>
          <p14:tracePt t="29985" x="1081088" y="1933575"/>
          <p14:tracePt t="29993" x="1092200" y="1933575"/>
          <p14:tracePt t="30001" x="1101725" y="1933575"/>
          <p14:tracePt t="30018" x="1112838" y="1933575"/>
          <p14:tracePt t="30034" x="1143000" y="1933575"/>
          <p14:tracePt t="30051" x="1173163" y="1944688"/>
          <p14:tracePt t="30068" x="1219200" y="1954213"/>
          <p14:tracePt t="30085" x="1250950" y="1965325"/>
          <p14:tracePt t="30101" x="1281113" y="1965325"/>
          <p14:tracePt t="30117" x="1311275" y="1965325"/>
          <p14:tracePt t="30134" x="1341438" y="1965325"/>
          <p14:tracePt t="30151" x="1362075" y="1965325"/>
          <p14:tracePt t="30167" x="1387475" y="1965325"/>
          <p14:tracePt t="30184" x="1398588" y="1965325"/>
          <p14:tracePt t="30201" x="1408113" y="1965325"/>
          <p14:tracePt t="30218" x="1419225" y="1974850"/>
          <p14:tracePt t="30234" x="1428750" y="1974850"/>
          <p14:tracePt t="30267" x="1438275" y="1974850"/>
          <p14:tracePt t="30420" x="1449388" y="1974850"/>
          <p14:tracePt t="30531" x="1458913" y="1974850"/>
          <p14:tracePt t="30560" x="1458913" y="1984375"/>
          <p14:tracePt t="30636" x="1458913" y="1995488"/>
          <p14:tracePt t="30739" x="1458913" y="2005013"/>
          <p14:tracePt t="30772" x="1458913" y="2016125"/>
          <p14:tracePt t="30834" x="1458913" y="2025650"/>
          <p14:tracePt t="31196" x="1449388" y="2025650"/>
          <p14:tracePt t="31221" x="1449388" y="2016125"/>
          <p14:tracePt t="31333" x="1458913" y="2016125"/>
          <p14:tracePt t="31352" x="1470025" y="2016125"/>
          <p14:tracePt t="31362" x="1470025" y="2025650"/>
          <p14:tracePt t="31370" x="1479550" y="2025650"/>
          <p14:tracePt t="31386" x="1490663" y="2036763"/>
          <p14:tracePt t="31402" x="1500188" y="2036763"/>
          <p14:tracePt t="31418" x="1509713" y="2046288"/>
          <p14:tracePt t="31435" x="1520825" y="2046288"/>
          <p14:tracePt t="31451" x="1530350" y="2046288"/>
          <p14:tracePt t="31468" x="1530350" y="2055813"/>
          <p14:tracePt t="31485" x="1541463" y="2055813"/>
          <p14:tracePt t="31501" x="1550988" y="2055813"/>
          <p14:tracePt t="31517" x="1555750" y="2055813"/>
          <p14:tracePt t="31535" x="1566863" y="2066925"/>
          <p14:tracePt t="31551" x="1576388" y="2066925"/>
          <p14:tracePt t="31600" x="1576388" y="2076450"/>
          <p14:tracePt t="31658" x="1587500" y="2076450"/>
          <p14:tracePt t="31691" x="1587500" y="2087563"/>
          <p14:tracePt t="31732" x="1597025" y="2087563"/>
          <p14:tracePt t="31749" x="1597025" y="2097088"/>
          <p14:tracePt t="31764" x="1608138" y="2097088"/>
          <p14:tracePt t="31770" x="1608138" y="2108200"/>
          <p14:tracePt t="31785" x="1617663" y="2112963"/>
          <p14:tracePt t="31801" x="1617663" y="2122488"/>
          <p14:tracePt t="31818" x="1627188" y="2122488"/>
          <p14:tracePt t="31834" x="1638300" y="2143125"/>
          <p14:tracePt t="31851" x="1658938" y="2152650"/>
          <p14:tracePt t="31867" x="1668463" y="2163763"/>
          <p14:tracePt t="31885" x="1679575" y="2184400"/>
          <p14:tracePt t="31901" x="1698625" y="2205038"/>
          <p14:tracePt t="31917" x="1719263" y="2224088"/>
          <p14:tracePt t="31935" x="1730375" y="2235200"/>
          <p14:tracePt t="31951" x="1744663" y="2265363"/>
          <p14:tracePt t="31967" x="1755775" y="2286000"/>
          <p14:tracePt t="31984" x="1776413" y="2301875"/>
          <p14:tracePt t="32000" x="1785938" y="2332038"/>
          <p14:tracePt t="32018" x="1806575" y="2352675"/>
          <p14:tracePt t="32034" x="1816100" y="2382838"/>
          <p14:tracePt t="32051" x="1827213" y="2403475"/>
          <p14:tracePt t="32068" x="1827213" y="2433638"/>
          <p14:tracePt t="32084" x="1827213" y="2454275"/>
          <p14:tracePt t="32101" x="1827213" y="2465388"/>
          <p14:tracePt t="32118" x="1827213" y="2479675"/>
          <p14:tracePt t="32134" x="1827213" y="2490788"/>
          <p14:tracePt t="32151" x="1827213" y="2509838"/>
          <p14:tracePt t="32167" x="1827213" y="2530475"/>
          <p14:tracePt t="32184" x="1827213" y="2562225"/>
          <p14:tracePt t="32201" x="1816100" y="2601913"/>
          <p14:tracePt t="32219" x="1806575" y="2622550"/>
          <p14:tracePt t="32234" x="1785938" y="2652713"/>
          <p14:tracePt t="32250" x="1765300" y="2668588"/>
          <p14:tracePt t="32267" x="1744663" y="2689225"/>
          <p14:tracePt t="32284" x="1730375" y="2709863"/>
          <p14:tracePt t="32300" x="1709738" y="2751138"/>
          <p14:tracePt t="32317" x="1698625" y="2790825"/>
          <p14:tracePt t="32335" x="1679575" y="2822575"/>
          <p14:tracePt t="32351" x="1658938" y="2847975"/>
          <p14:tracePt t="32367" x="1647825" y="2857500"/>
          <p14:tracePt t="32384" x="1638300" y="2867025"/>
          <p14:tracePt t="32401" x="1627188" y="2867025"/>
          <p14:tracePt t="32418" x="1608138" y="2878138"/>
          <p14:tracePt t="32434" x="1587500" y="2898775"/>
          <p14:tracePt t="32451" x="1576388" y="2919413"/>
          <p14:tracePt t="32468" x="1555750" y="2928938"/>
          <p14:tracePt t="32485" x="1550988" y="2938463"/>
          <p14:tracePt t="32501" x="1541463" y="2949575"/>
          <p14:tracePt t="32566" x="1550988" y="2949575"/>
          <p14:tracePt t="32587" x="1555750" y="2949575"/>
          <p14:tracePt t="32610" x="1566863" y="2949575"/>
          <p14:tracePt t="32666" x="1576388" y="2949575"/>
          <p14:tracePt t="32699" x="1576388" y="2959100"/>
          <p14:tracePt t="32719" x="1576388" y="2970213"/>
          <p14:tracePt t="32767" x="1576388" y="2979738"/>
          <p14:tracePt t="32850" x="1576388" y="2970213"/>
          <p14:tracePt t="32868" x="1566863" y="2959100"/>
          <p14:tracePt t="32873" x="1566863" y="2949575"/>
          <p14:tracePt t="32885" x="1555750" y="2938463"/>
          <p14:tracePt t="32901" x="1555750" y="2928938"/>
          <p14:tracePt t="32918" x="1550988" y="2919413"/>
          <p14:tracePt t="32934" x="1530350" y="2898775"/>
          <p14:tracePt t="32951" x="1509713" y="2867025"/>
          <p14:tracePt t="32967" x="1490663" y="2847975"/>
          <p14:tracePt t="32984" x="1479550" y="2841625"/>
          <p14:tracePt t="33001" x="1470025" y="2822575"/>
          <p14:tracePt t="33018" x="1458913" y="2801938"/>
          <p14:tracePt t="33034" x="1449388" y="2790825"/>
          <p14:tracePt t="33051" x="1449388" y="2781300"/>
          <p14:tracePt t="33067" x="1449388" y="2760663"/>
          <p14:tracePt t="33085" x="1449388" y="2751138"/>
          <p14:tracePt t="33107" x="1449388" y="2740025"/>
          <p14:tracePt t="33149" x="1449388" y="2730500"/>
          <p14:tracePt t="33180" x="1449388" y="2719388"/>
          <p14:tracePt t="33186" x="1438275" y="2719388"/>
          <p14:tracePt t="33210" x="1438275" y="2709863"/>
          <p14:tracePt t="33227" x="1428750" y="2709863"/>
          <p14:tracePt t="33235" x="1428750" y="2698750"/>
          <p14:tracePt t="33251" x="1419225" y="2689225"/>
          <p14:tracePt t="33268" x="1419225" y="2679700"/>
          <p14:tracePt t="33285" x="1408113" y="2679700"/>
          <p14:tracePt t="33301" x="1408113" y="2668588"/>
          <p14:tracePt t="33317" x="1398588" y="2663825"/>
          <p14:tracePt t="33908" x="1408113" y="2663825"/>
          <p14:tracePt t="33948" x="1419225" y="2663825"/>
          <p14:tracePt t="33982" x="1428750" y="2663825"/>
          <p14:tracePt t="34035" x="1438275" y="2663825"/>
          <p14:tracePt t="34107" x="1449388" y="2663825"/>
          <p14:tracePt t="34888" x="1458913" y="2663825"/>
          <p14:tracePt t="34900" x="1458913" y="2652713"/>
          <p14:tracePt t="34974" x="1470025" y="2652713"/>
          <p14:tracePt t="35003" x="1479550" y="2652713"/>
          <p14:tracePt t="35036" x="1490663" y="2652713"/>
          <p14:tracePt t="35068" x="1500188" y="2652713"/>
          <p14:tracePt t="35084" x="1509713" y="2652713"/>
          <p14:tracePt t="35102" x="1520825" y="2652713"/>
          <p14:tracePt t="35117" x="1530350" y="2652713"/>
          <p14:tracePt t="35135" x="1550988" y="2652713"/>
          <p14:tracePt t="35152" x="1555750" y="2652713"/>
          <p14:tracePt t="35167" x="1566863" y="2652713"/>
          <p14:tracePt t="35184" x="1587500" y="2652713"/>
          <p14:tracePt t="35201" x="1617663" y="2652713"/>
          <p14:tracePt t="35218" x="1638300" y="2643188"/>
          <p14:tracePt t="35234" x="1668463" y="2643188"/>
          <p14:tracePt t="35251" x="1689100" y="2643188"/>
          <p14:tracePt t="35268" x="1719263" y="2633663"/>
          <p14:tracePt t="35284" x="1735138" y="2633663"/>
          <p14:tracePt t="35301" x="1765300" y="2622550"/>
          <p14:tracePt t="35317" x="1785938" y="2622550"/>
          <p14:tracePt t="35334" x="1795463" y="2622550"/>
          <p14:tracePt t="35351" x="1816100" y="2622550"/>
          <p14:tracePt t="35367" x="1847850" y="2622550"/>
          <p14:tracePt t="35384" x="1857375" y="2622550"/>
          <p14:tracePt t="35402" x="1878013" y="2622550"/>
          <p14:tracePt t="35418" x="1898650" y="2622550"/>
          <p14:tracePt t="35434" x="1919288" y="2622550"/>
          <p14:tracePt t="35451" x="1933575" y="2622550"/>
          <p14:tracePt t="35468" x="1954213" y="2622550"/>
          <p14:tracePt t="35484" x="1965325" y="2622550"/>
          <p14:tracePt t="35501" x="1984375" y="2622550"/>
          <p14:tracePt t="35517" x="2005013" y="2633663"/>
          <p14:tracePt t="35535" x="2025650" y="2633663"/>
          <p14:tracePt t="35552" x="2046288" y="2633663"/>
          <p14:tracePt t="35568" x="2055813" y="2643188"/>
          <p14:tracePt t="35584" x="2076450" y="2643188"/>
          <p14:tracePt t="35602" x="2087563" y="2643188"/>
          <p14:tracePt t="35618" x="2097088" y="2643188"/>
          <p14:tracePt t="35634" x="2112963" y="2652713"/>
          <p14:tracePt t="35651" x="2122488" y="2652713"/>
          <p14:tracePt t="35667" x="2133600" y="2652713"/>
          <p14:tracePt t="35684" x="2143125" y="2652713"/>
          <p14:tracePt t="35701" x="2152650" y="2652713"/>
          <p14:tracePt t="35722" x="2163763" y="2663825"/>
          <p14:tracePt t="35766" x="2173288" y="2663825"/>
          <p14:tracePt t="35906" x="2173288" y="2668588"/>
          <p14:tracePt t="35917" x="2163763" y="2668588"/>
          <p14:tracePt t="36088" x="2152650" y="2668588"/>
          <p14:tracePt t="36168" x="2152650" y="2679700"/>
          <p14:tracePt t="36390" x="2152650" y="2689225"/>
          <p14:tracePt t="36402" x="2163763" y="2689225"/>
          <p14:tracePt t="36414" x="2173288" y="2689225"/>
          <p14:tracePt t="36432" x="2184400" y="2689225"/>
          <p14:tracePt t="36448" x="2193925" y="2689225"/>
          <p14:tracePt t="36453" x="2205038" y="2689225"/>
          <p14:tracePt t="36468" x="2214563" y="2689225"/>
          <p14:tracePt t="36485" x="2224088" y="2689225"/>
          <p14:tracePt t="36501" x="2255838" y="2689225"/>
          <p14:tracePt t="36517" x="2276475" y="2679700"/>
          <p14:tracePt t="36534" x="2311400" y="2668588"/>
          <p14:tracePt t="36551" x="2341563" y="2663825"/>
          <p14:tracePt t="36568" x="2403475" y="2652713"/>
          <p14:tracePt t="36584" x="2454275" y="2643188"/>
          <p14:tracePt t="36602" x="2509838" y="2622550"/>
          <p14:tracePt t="36618" x="2571750" y="2613025"/>
          <p14:tracePt t="36634" x="2633663" y="2613025"/>
          <p14:tracePt t="36651" x="2679700" y="2601913"/>
          <p14:tracePt t="36667" x="2730500" y="2601913"/>
          <p14:tracePt t="36671" x="2801938" y="2601913"/>
          <p14:tracePt t="36685" x="2822575" y="2601913"/>
          <p14:tracePt t="36700" x="2867025" y="2601913"/>
          <p14:tracePt t="36717" x="2928938" y="2601913"/>
          <p14:tracePt t="36735" x="3000375" y="2601913"/>
          <p14:tracePt t="36751" x="3036888" y="2601913"/>
          <p14:tracePt t="36767" x="3087688" y="2601913"/>
          <p14:tracePt t="36784" x="3148013" y="2601913"/>
          <p14:tracePt t="36801" x="3189288" y="2601913"/>
          <p14:tracePt t="36818" x="3224213" y="2601913"/>
          <p14:tracePt t="36834" x="3265488" y="2601913"/>
          <p14:tracePt t="36851" x="3286125" y="2601913"/>
          <p14:tracePt t="36867" x="3306763" y="2601913"/>
          <p14:tracePt t="36911" x="3306763" y="2613025"/>
          <p14:tracePt t="36951" x="3306763" y="2622550"/>
          <p14:tracePt t="36966" x="3316288" y="2622550"/>
          <p14:tracePt t="36983" x="3327400" y="2622550"/>
          <p14:tracePt t="36989" x="3336925" y="2622550"/>
          <p14:tracePt t="37002" x="3348038" y="2622550"/>
          <p14:tracePt t="37018" x="3367088" y="2613025"/>
          <p14:tracePt t="37034" x="3382963" y="2592388"/>
          <p14:tracePt t="37051" x="3413125" y="2562225"/>
          <p14:tracePt t="37067" x="3444875" y="2541588"/>
          <p14:tracePt t="37084" x="3475038" y="2509838"/>
          <p14:tracePt t="37100" x="3495675" y="2500313"/>
          <p14:tracePt t="37117" x="3516313" y="2479675"/>
          <p14:tracePt t="37136" x="3525838" y="2479675"/>
          <p14:tracePt t="37218" x="3516313" y="2479675"/>
          <p14:tracePt t="37255" x="3505200" y="2479675"/>
          <p14:tracePt t="37285" x="3495675" y="2479675"/>
          <p14:tracePt t="37301" x="3495675" y="2490788"/>
          <p14:tracePt t="37319" x="3484563" y="2490788"/>
          <p14:tracePt t="37335" x="3484563" y="2500313"/>
          <p14:tracePt t="37341" x="3475038" y="2500313"/>
          <p14:tracePt t="37373" x="3465513" y="2500313"/>
          <p14:tracePt t="37388" x="3465513" y="2509838"/>
          <p14:tracePt t="37402" x="3454400" y="2509838"/>
          <p14:tracePt t="37419" x="3444875" y="2520950"/>
          <p14:tracePt t="37436" x="3444875" y="2530475"/>
          <p14:tracePt t="37452" x="3433763" y="2530475"/>
          <p14:tracePt t="37468" x="3433763" y="2541588"/>
          <p14:tracePt t="37485" x="3424238" y="2551113"/>
          <p14:tracePt t="37501" x="3413125" y="2551113"/>
          <p14:tracePt t="37517" x="3413125" y="2562225"/>
          <p14:tracePt t="37535" x="3403600" y="2562225"/>
          <p14:tracePt t="37552" x="3394075" y="2571750"/>
          <p14:tracePt t="37571" x="3382963" y="2571750"/>
          <p14:tracePt t="37586" x="3382963" y="2581275"/>
          <p14:tracePt t="37601" x="3378200" y="2581275"/>
          <p14:tracePt t="37618" x="3367088" y="2592388"/>
          <p14:tracePt t="37634" x="3357563" y="2592388"/>
          <p14:tracePt t="37651" x="3348038" y="2601913"/>
          <p14:tracePt t="37654" x="3336925" y="2613025"/>
          <p14:tracePt t="37668" x="3327400" y="2613025"/>
          <p14:tracePt t="37685" x="3316288" y="2613025"/>
          <p14:tracePt t="37701" x="3286125" y="2613025"/>
          <p14:tracePt t="37717" x="3255963" y="2622550"/>
          <p14:tracePt t="37734" x="3224213" y="2622550"/>
          <p14:tracePt t="37751" x="3198813" y="2622550"/>
          <p14:tracePt t="37767" x="3168650" y="2622550"/>
          <p14:tracePt t="37784" x="3148013" y="2622550"/>
          <p14:tracePt t="37802" x="3108325" y="2622550"/>
          <p14:tracePt t="37818" x="3076575" y="2613025"/>
          <p14:tracePt t="37834" x="3055938" y="2613025"/>
          <p14:tracePt t="37851" x="3036888" y="2601913"/>
          <p14:tracePt t="37868" x="3016250" y="2601913"/>
          <p14:tracePt t="37884" x="3000375" y="2601913"/>
          <p14:tracePt t="37901" x="2979738" y="2601913"/>
          <p14:tracePt t="37917" x="2959100" y="2601913"/>
          <p14:tracePt t="37935" x="2949575" y="2601913"/>
          <p14:tracePt t="37951" x="2938463" y="2601913"/>
          <p14:tracePt t="37967" x="2928938" y="2601913"/>
          <p14:tracePt t="37984" x="2919413" y="2601913"/>
          <p14:tracePt t="38001" x="2908300" y="2601913"/>
          <p14:tracePt t="38018" x="2908300" y="2613025"/>
          <p14:tracePt t="38075" x="2908300" y="2601913"/>
          <p14:tracePt t="38117" x="2908300" y="2592388"/>
          <p14:tracePt t="38174" x="2908300" y="2581275"/>
          <p14:tracePt t="38222" x="2908300" y="2571750"/>
          <p14:tracePt t="38275" x="2908300" y="2562225"/>
          <p14:tracePt t="38285" x="2919413" y="2562225"/>
          <p14:tracePt t="38306" x="2928938" y="2562225"/>
          <p14:tracePt t="38338" x="2938463" y="2562225"/>
          <p14:tracePt t="38354" x="2949575" y="2562225"/>
          <p14:tracePt t="38383" x="2959100" y="2562225"/>
          <p14:tracePt t="38411" x="2970213" y="2562225"/>
          <p14:tracePt t="38501" x="2979738" y="2562225"/>
          <p14:tracePt t="38547" x="2979738" y="2571750"/>
          <p14:tracePt t="38598" x="2990850" y="2571750"/>
          <p14:tracePt t="38618" x="2990850" y="2581275"/>
          <p14:tracePt t="38634" x="3000375" y="2581275"/>
          <p14:tracePt t="38651" x="3009900" y="2592388"/>
          <p14:tracePt t="38668" x="3016250" y="2592388"/>
          <p14:tracePt t="38685" x="3025775" y="2592388"/>
          <p14:tracePt t="38701" x="3036888" y="2592388"/>
          <p14:tracePt t="38717" x="3055938" y="2601913"/>
          <p14:tracePt t="38735" x="3067050" y="2601913"/>
          <p14:tracePt t="38751" x="3087688" y="2601913"/>
          <p14:tracePt t="38768" x="3097213" y="2601913"/>
          <p14:tracePt t="38784" x="3117850" y="2601913"/>
          <p14:tracePt t="38801" x="3127375" y="2601913"/>
          <p14:tracePt t="38818" x="3138488" y="2601913"/>
          <p14:tracePt t="38850" x="3148013" y="2601913"/>
          <p14:tracePt t="39494" x="3159125" y="2601913"/>
          <p14:tracePt t="39526" x="3168650" y="2601913"/>
          <p14:tracePt t="39542" x="3179763" y="2601913"/>
          <p14:tracePt t="39559" x="3189288" y="2601913"/>
          <p14:tracePt t="39574" x="3198813" y="2601913"/>
          <p14:tracePt t="39584" x="3205163" y="2601913"/>
          <p14:tracePt t="39602" x="3214688" y="2601913"/>
          <p14:tracePt t="39618" x="3235325" y="2601913"/>
          <p14:tracePt t="39634" x="3244850" y="2601913"/>
          <p14:tracePt t="39651" x="3265488" y="2601913"/>
          <p14:tracePt t="39668" x="3276600" y="2601913"/>
          <p14:tracePt t="39684" x="3295650" y="2601913"/>
          <p14:tracePt t="39701" x="3306763" y="2601913"/>
          <p14:tracePt t="39717" x="3327400" y="2601913"/>
          <p14:tracePt t="39734" x="3348038" y="2601913"/>
          <p14:tracePt t="39751" x="3357563" y="2601913"/>
          <p14:tracePt t="39767" x="3378200" y="2601913"/>
          <p14:tracePt t="39784" x="3382963" y="2601913"/>
          <p14:tracePt t="39804" x="3394075" y="2601913"/>
          <p14:tracePt t="39834" x="3403600" y="2601913"/>
          <p14:tracePt t="39852" x="3413125" y="2601913"/>
          <p14:tracePt t="39868" x="3424238" y="2601913"/>
          <p14:tracePt t="39908" x="3433763" y="2601913"/>
          <p14:tracePt t="39941" x="3444875" y="2601913"/>
          <p14:tracePt t="39972" x="3454400" y="2601913"/>
          <p14:tracePt t="39993" x="3465513" y="2601913"/>
          <p14:tracePt t="40032" x="3475038" y="2601913"/>
          <p14:tracePt t="40069" x="3484563" y="2601913"/>
          <p14:tracePt t="40114" x="3495675" y="2601913"/>
          <p14:tracePt t="40134" x="3505200" y="2601913"/>
          <p14:tracePt t="40166" x="3516313" y="2601913"/>
          <p14:tracePt t="40188" x="3525838" y="2601913"/>
          <p14:tracePt t="40214" x="3536950" y="2601913"/>
          <p14:tracePt t="40236" x="3546475" y="2601913"/>
          <p14:tracePt t="40255" x="3556000" y="2601913"/>
          <p14:tracePt t="40267" x="3567113" y="2601913"/>
          <p14:tracePt t="40286" x="3571875" y="2601913"/>
          <p14:tracePt t="40301" x="3581400" y="2601913"/>
          <p14:tracePt t="40318" x="3592513" y="2601913"/>
          <p14:tracePt t="40335" x="3602038" y="2601913"/>
          <p14:tracePt t="40351" x="3613150" y="2601913"/>
          <p14:tracePt t="40368" x="3622675" y="2601913"/>
          <p14:tracePt t="40384" x="3633788" y="2601913"/>
          <p14:tracePt t="40401" x="3643313" y="2601913"/>
          <p14:tracePt t="40418" x="3652838" y="2601913"/>
          <p14:tracePt t="40434" x="3663950" y="2613025"/>
          <p14:tracePt t="40451" x="3684588" y="2613025"/>
          <p14:tracePt t="40469" x="3705225" y="2613025"/>
          <p14:tracePt t="40484" x="3724275" y="2613025"/>
          <p14:tracePt t="40501" x="3744913" y="2613025"/>
          <p14:tracePt t="40517" x="3751263" y="2601913"/>
          <p14:tracePt t="40534" x="3770313" y="2601913"/>
          <p14:tracePt t="40551" x="3781425" y="2601913"/>
          <p14:tracePt t="40567" x="3802063" y="2601913"/>
          <p14:tracePt t="40584" x="3822700" y="2601913"/>
          <p14:tracePt t="40601" x="3832225" y="2613025"/>
          <p14:tracePt t="40618" x="3862388" y="2622550"/>
          <p14:tracePt t="40635" x="3913188" y="2622550"/>
          <p14:tracePt t="40651" x="3949700" y="2613025"/>
          <p14:tracePt t="40668" x="4021138" y="2601913"/>
          <p14:tracePt t="40685" x="4071938" y="2592388"/>
          <p14:tracePt t="40701" x="4127500" y="2592388"/>
          <p14:tracePt t="40718" x="4168775" y="2592388"/>
          <p14:tracePt t="40735" x="4219575" y="2601913"/>
          <p14:tracePt t="40752" x="4260850" y="2622550"/>
          <p14:tracePt t="40768" x="4291013" y="2633663"/>
          <p14:tracePt t="40784" x="4316413" y="2652713"/>
          <p14:tracePt t="40801" x="4348163" y="2679700"/>
          <p14:tracePt t="40818" x="4357688" y="2698750"/>
          <p14:tracePt t="40834" x="4387850" y="2719388"/>
          <p14:tracePt t="40851" x="4408488" y="2751138"/>
          <p14:tracePt t="40855" x="4438650" y="2781300"/>
          <p14:tracePt t="40868" x="4438650" y="2790825"/>
          <p14:tracePt t="40885" x="4459288" y="2811463"/>
          <p14:tracePt t="40901" x="4484688" y="2822575"/>
          <p14:tracePt t="40917" x="4516438" y="2841625"/>
          <p14:tracePt t="40934" x="4537075" y="2847975"/>
          <p14:tracePt t="40951" x="4546600" y="2867025"/>
          <p14:tracePt t="40967" x="4567238" y="2878138"/>
          <p14:tracePt t="40984" x="4576763" y="2887663"/>
          <p14:tracePt t="41001" x="4587875" y="2908300"/>
          <p14:tracePt t="41018" x="4587875" y="2919413"/>
          <p14:tracePt t="41034" x="4597400" y="2919413"/>
          <p14:tracePt t="41051" x="4608513" y="2919413"/>
          <p14:tracePt t="41067" x="4618038" y="2919413"/>
          <p14:tracePt t="41084" x="4627563" y="2928938"/>
          <p14:tracePt t="41101" x="4638675" y="2928938"/>
          <p14:tracePt t="41118" x="4648200" y="2928938"/>
          <p14:tracePt t="41134" x="4664075" y="2928938"/>
          <p14:tracePt t="41152" x="4673600" y="2928938"/>
          <p14:tracePt t="41167" x="4684713" y="2928938"/>
          <p14:tracePt t="41184" x="4694238" y="2928938"/>
          <p14:tracePt t="41202" x="4714875" y="2928938"/>
          <p14:tracePt t="41218" x="4745038" y="2928938"/>
          <p14:tracePt t="41234" x="4765675" y="2919413"/>
          <p14:tracePt t="41251" x="4786313" y="2908300"/>
          <p14:tracePt t="41269" x="4806950" y="2887663"/>
          <p14:tracePt t="41284" x="4816475" y="2887663"/>
          <p14:tracePt t="41378" x="4806950" y="2887663"/>
          <p14:tracePt t="41403" x="4795838" y="2887663"/>
          <p14:tracePt t="41425" x="4786313" y="2887663"/>
          <p14:tracePt t="41433" x="4776788" y="2887663"/>
          <p14:tracePt t="41450" x="4765675" y="2887663"/>
          <p14:tracePt t="41466" x="4756150" y="2887663"/>
          <p14:tracePt t="41479" x="4745038" y="2887663"/>
          <p14:tracePt t="41551" x="4756150" y="2887663"/>
          <p14:tracePt t="41570" x="4765675" y="2887663"/>
          <p14:tracePt t="41585" x="4776788" y="2887663"/>
          <p14:tracePt t="41600" x="4786313" y="2887663"/>
          <p14:tracePt t="41622" x="4795838" y="2887663"/>
          <p14:tracePt t="41640" x="4806950" y="2887663"/>
          <p14:tracePt t="41655" x="4816475" y="2887663"/>
          <p14:tracePt t="41668" x="4827588" y="2887663"/>
          <p14:tracePt t="41687" x="4837113" y="2887663"/>
          <p14:tracePt t="41701" x="4848225" y="2887663"/>
          <p14:tracePt t="41717" x="4852988" y="2867025"/>
          <p14:tracePt t="41734" x="4873625" y="2857500"/>
          <p14:tracePt t="41751" x="4873625" y="2847975"/>
          <p14:tracePt t="41768" x="4873625" y="2832100"/>
          <p14:tracePt t="41784" x="4873625" y="2822575"/>
          <p14:tracePt t="41801" x="4873625" y="2811463"/>
          <p14:tracePt t="41818" x="4873625" y="2801938"/>
          <p14:tracePt t="41834" x="4873625" y="2790825"/>
          <p14:tracePt t="41851" x="4873625" y="2781300"/>
          <p14:tracePt t="41868" x="4873625" y="2770188"/>
          <p14:tracePt t="41885" x="4873625" y="2760663"/>
          <p14:tracePt t="41901" x="4883150" y="2751138"/>
          <p14:tracePt t="41917" x="4894263" y="2751138"/>
          <p14:tracePt t="41934" x="4913313" y="2740025"/>
          <p14:tracePt t="41951" x="4933950" y="2719388"/>
          <p14:tracePt t="41968" x="4965700" y="2709863"/>
          <p14:tracePt t="41984" x="4975225" y="2698750"/>
          <p14:tracePt t="42001" x="4984750" y="2689225"/>
          <p14:tracePt t="42115" x="4984750" y="2679700"/>
          <p14:tracePt t="42137" x="4984750" y="2668588"/>
          <p14:tracePt t="42168" x="4984750" y="2663825"/>
          <p14:tracePt t="42192" x="4984750" y="2652713"/>
          <p14:tracePt t="42209" x="4984750" y="2643188"/>
          <p14:tracePt t="42219" x="4995863" y="2633663"/>
          <p14:tracePt t="42234" x="4995863" y="2622550"/>
          <p14:tracePt t="42251" x="4995863" y="2613025"/>
          <p14:tracePt t="42268" x="5005388" y="2601913"/>
          <p14:tracePt t="42285" x="5026025" y="2581275"/>
          <p14:tracePt t="42301" x="5026025" y="2571750"/>
          <p14:tracePt t="42318" x="5030788" y="2571750"/>
          <p14:tracePt t="42386" x="5030788" y="2581275"/>
          <p14:tracePt t="42402" x="5030788" y="2592388"/>
          <p14:tracePt t="42419" x="5030788" y="2601913"/>
          <p14:tracePt t="42450" x="5030788" y="2613025"/>
          <p14:tracePt t="42476" x="5030788" y="2622550"/>
          <p14:tracePt t="42494" x="5030788" y="2633663"/>
          <p14:tracePt t="42527" x="5030788" y="2643188"/>
          <p14:tracePt t="42544" x="5041900" y="2643188"/>
          <p14:tracePt t="42561" x="5041900" y="2652713"/>
          <p14:tracePt t="42585" x="5051425" y="2652713"/>
          <p14:tracePt t="42601" x="5062538" y="2663825"/>
          <p14:tracePt t="42622" x="5072063" y="2663825"/>
          <p14:tracePt t="42625" x="5072063" y="2668588"/>
          <p14:tracePt t="42634" x="5081588" y="2668588"/>
          <p14:tracePt t="42651" x="5092700" y="2679700"/>
          <p14:tracePt t="42668" x="5102225" y="2679700"/>
          <p14:tracePt t="42685" x="5102225" y="2689225"/>
          <p14:tracePt t="42701" x="5113338" y="2689225"/>
          <p14:tracePt t="42717" x="5122863" y="2698750"/>
          <p14:tracePt t="42735" x="5122863" y="2709863"/>
          <p14:tracePt t="42752" x="5133975" y="2709863"/>
          <p14:tracePt t="42768" x="5153025" y="2719388"/>
          <p14:tracePt t="42785" x="5173663" y="2730500"/>
          <p14:tracePt t="42801" x="5205413" y="2730500"/>
          <p14:tracePt t="42819" x="5219700" y="2730500"/>
          <p14:tracePt t="42834" x="5270500" y="2740025"/>
          <p14:tracePt t="42851" x="5302250" y="2751138"/>
          <p14:tracePt t="42867" x="5353050" y="2760663"/>
          <p14:tracePt t="42885" x="5394325" y="2781300"/>
          <p14:tracePt t="42901" x="5429250" y="2801938"/>
          <p14:tracePt t="42917" x="5470525" y="2811463"/>
          <p14:tracePt t="42934" x="5500688" y="2822575"/>
          <p14:tracePt t="42951" x="5541963" y="2822575"/>
          <p14:tracePt t="42967" x="5576888" y="2822575"/>
          <p14:tracePt t="42984" x="5638800" y="2811463"/>
          <p14:tracePt t="43002" x="5680075" y="2790825"/>
          <p14:tracePt t="43018" x="5740400" y="2760663"/>
          <p14:tracePt t="43034" x="5776913" y="2740025"/>
          <p14:tracePt t="43051" x="5816600" y="2730500"/>
          <p14:tracePt t="43068" x="5857875" y="2719388"/>
          <p14:tracePt t="43085" x="5888038" y="2698750"/>
          <p14:tracePt t="43101" x="5929313" y="2698750"/>
          <p14:tracePt t="43117" x="5938838" y="2698750"/>
          <p14:tracePt t="43135" x="5945188" y="2698750"/>
          <p14:tracePt t="43152" x="5954713" y="2698750"/>
          <p14:tracePt t="43168" x="5954713" y="2709863"/>
          <p14:tracePt t="43203" x="5954713" y="2719388"/>
          <p14:tracePt t="43318" x="5945188" y="2719388"/>
          <p14:tracePt t="43354" x="5938838" y="2719388"/>
          <p14:tracePt t="43385" x="5929313" y="2719388"/>
          <p14:tracePt t="43424" x="5919788" y="2719388"/>
          <p14:tracePt t="43451" x="5908675" y="2719388"/>
          <p14:tracePt t="43468" x="5899150" y="2719388"/>
          <p14:tracePt t="43485" x="5888038" y="2719388"/>
          <p14:tracePt t="43501" x="5857875" y="2719388"/>
          <p14:tracePt t="43517" x="5848350" y="2719388"/>
          <p14:tracePt t="43535" x="5837238" y="2709863"/>
          <p14:tracePt t="43552" x="5816600" y="2709863"/>
          <p14:tracePt t="43568" x="5786438" y="2698750"/>
          <p14:tracePt t="43584" x="5765800" y="2689225"/>
          <p14:tracePt t="43601" x="5740400" y="2668588"/>
          <p14:tracePt t="43618" x="5689600" y="2663825"/>
          <p14:tracePt t="43634" x="5638800" y="2652713"/>
          <p14:tracePt t="43651" x="5562600" y="2643188"/>
          <p14:tracePt t="43667" x="5470525" y="2643188"/>
          <p14:tracePt t="43685" x="5394325" y="2652713"/>
          <p14:tracePt t="43701" x="5260975" y="2668588"/>
          <p14:tracePt t="43717" x="5184775" y="2679700"/>
          <p14:tracePt t="43734" x="5081588" y="2679700"/>
          <p14:tracePt t="43751" x="5016500" y="2679700"/>
          <p14:tracePt t="43767" x="4924425" y="2689225"/>
          <p14:tracePt t="43784" x="4827588" y="2689225"/>
          <p14:tracePt t="43802" x="4765675" y="2689225"/>
          <p14:tracePt t="43818" x="4673600" y="2689225"/>
          <p14:tracePt t="43834" x="4608513" y="2689225"/>
          <p14:tracePt t="43851" x="4537075" y="2689225"/>
          <p14:tracePt t="43868" x="4459288" y="2689225"/>
          <p14:tracePt t="43884" x="4387850" y="2698750"/>
          <p14:tracePt t="43901" x="4348163" y="2709863"/>
          <p14:tracePt t="43917" x="4291013" y="2709863"/>
          <p14:tracePt t="43935" x="4251325" y="2719388"/>
          <p14:tracePt t="43951" x="4198938" y="2719388"/>
          <p14:tracePt t="43968" x="4168775" y="2730500"/>
          <p14:tracePt t="43984" x="4127500" y="2740025"/>
          <p14:tracePt t="44001" x="4092575" y="2751138"/>
          <p14:tracePt t="44018" x="4062413" y="2751138"/>
          <p14:tracePt t="44034" x="4041775" y="2751138"/>
          <p14:tracePt t="44051" x="4021138" y="2751138"/>
          <p14:tracePt t="44067" x="4000500" y="2740025"/>
          <p14:tracePt t="44085" x="3990975" y="2719388"/>
          <p14:tracePt t="44101" x="3990975" y="2698750"/>
          <p14:tracePt t="44118" x="3979863" y="2689225"/>
          <p14:tracePt t="44135" x="3979863" y="2679700"/>
          <p14:tracePt t="44151" x="3970338" y="2668588"/>
          <p14:tracePt t="44168" x="3970338" y="2663825"/>
          <p14:tracePt t="44264" x="3979863" y="2663825"/>
          <p14:tracePt t="44283" x="3990975" y="2663825"/>
          <p14:tracePt t="44292" x="3990975" y="2668588"/>
          <p14:tracePt t="44303" x="4000500" y="2679700"/>
          <p14:tracePt t="44319" x="4010025" y="2689225"/>
          <p14:tracePt t="44336" x="4021138" y="2698750"/>
          <p14:tracePt t="44352" x="4030663" y="2698750"/>
          <p14:tracePt t="44368" x="4041775" y="2709863"/>
          <p14:tracePt t="44384" x="4071938" y="2740025"/>
          <p14:tracePt t="44401" x="4092575" y="2760663"/>
          <p14:tracePt t="44418" x="4113213" y="2770188"/>
          <p14:tracePt t="44434" x="4117975" y="2781300"/>
          <p14:tracePt t="44451" x="4138613" y="2790825"/>
          <p14:tracePt t="44468" x="4159250" y="2801938"/>
          <p14:tracePt t="44485" x="4179888" y="2811463"/>
          <p14:tracePt t="44502" x="4210050" y="2832100"/>
          <p14:tracePt t="44518" x="4251325" y="2841625"/>
          <p14:tracePt t="44535" x="4281488" y="2847975"/>
          <p14:tracePt t="44551" x="4295775" y="2857500"/>
          <p14:tracePt t="44567" x="4337050" y="2867025"/>
          <p14:tracePt t="44584" x="4357688" y="2867025"/>
          <p14:tracePt t="44602" x="4387850" y="2878138"/>
          <p14:tracePt t="44618" x="4419600" y="2878138"/>
          <p14:tracePt t="44634" x="4449763" y="2878138"/>
          <p14:tracePt t="44651" x="4470400" y="2878138"/>
          <p14:tracePt t="44668" x="4505325" y="2878138"/>
          <p14:tracePt t="44685" x="4537075" y="2887663"/>
          <p14:tracePt t="44701" x="4556125" y="2898775"/>
          <p14:tracePt t="44717" x="4587875" y="2898775"/>
          <p14:tracePt t="44735" x="4608513" y="2908300"/>
          <p14:tracePt t="44751" x="4627563" y="2908300"/>
          <p14:tracePt t="44768" x="4659313" y="2908300"/>
          <p14:tracePt t="44784" x="4684713" y="2908300"/>
          <p14:tracePt t="44801" x="4714875" y="2908300"/>
          <p14:tracePt t="44818" x="4765675" y="2908300"/>
          <p14:tracePt t="44834" x="4795838" y="2908300"/>
          <p14:tracePt t="44851" x="4837113" y="2908300"/>
          <p14:tracePt t="44867" x="4862513" y="2908300"/>
          <p14:tracePt t="44884" x="4913313" y="2908300"/>
          <p14:tracePt t="44901" x="4965700" y="2908300"/>
          <p14:tracePt t="44917" x="4984750" y="2908300"/>
          <p14:tracePt t="44935" x="5016500" y="2908300"/>
          <p14:tracePt t="44951" x="5026025" y="2919413"/>
          <p14:tracePt t="44967" x="5041900" y="2938463"/>
          <p14:tracePt t="44984" x="5051425" y="2949575"/>
          <p14:tracePt t="45002" x="5062538" y="2959100"/>
          <p14:tracePt t="45018" x="5072063" y="2970213"/>
          <p14:tracePt t="45034" x="5081588" y="2970213"/>
          <p14:tracePt t="45085" x="5081588" y="2979738"/>
          <p14:tracePt t="45105" x="5092700" y="2979738"/>
          <p14:tracePt t="45118" x="5092700" y="2990850"/>
          <p14:tracePt t="45140" x="5092700" y="3000375"/>
          <p14:tracePt t="45160" x="5092700" y="3009900"/>
          <p14:tracePt t="45176" x="5092700" y="3021013"/>
          <p14:tracePt t="45191" x="5092700" y="3030538"/>
          <p14:tracePt t="45220" x="5092700" y="3036888"/>
          <p14:tracePt t="45269" x="5092700" y="3046413"/>
          <p14:tracePt t="45284" x="5102225" y="3046413"/>
          <p14:tracePt t="45301" x="5102225" y="3055938"/>
          <p14:tracePt t="45327" x="5113338" y="3067050"/>
          <p14:tracePt t="45436" x="5113338" y="3076575"/>
          <p14:tracePt t="45478" x="5122863" y="3076575"/>
          <p14:tracePt t="45491" x="5122863" y="3087688"/>
          <p14:tracePt t="45501" x="5133975" y="3087688"/>
          <p14:tracePt t="45517" x="5133975" y="3097213"/>
          <p14:tracePt t="45535" x="5143500" y="3097213"/>
          <p14:tracePt t="45551" x="5153025" y="3117850"/>
          <p14:tracePt t="45567" x="5153025" y="3127375"/>
          <p14:tracePt t="45584" x="5164138" y="3138488"/>
          <p14:tracePt t="45602" x="5173663" y="3148013"/>
          <p14:tracePt t="45618" x="5194300" y="3168650"/>
          <p14:tracePt t="45634" x="5205413" y="3168650"/>
          <p14:tracePt t="45651" x="5210175" y="3179763"/>
          <p14:tracePt t="45669" x="5219700" y="3189288"/>
          <p14:tracePt t="45684" x="5230813" y="3198813"/>
          <p14:tracePt t="45701" x="5240338" y="3198813"/>
          <p14:tracePt t="45718" x="5240338" y="3209925"/>
          <p14:tracePt t="45735" x="5240338" y="3214688"/>
          <p14:tracePt t="45756" x="5251450" y="3214688"/>
          <p14:tracePt t="45770" x="5251450" y="3224213"/>
          <p14:tracePt t="45850" x="5260975" y="3224213"/>
          <p14:tracePt t="45887" x="5260975" y="3235325"/>
          <p14:tracePt t="45930" x="5270500" y="3235325"/>
          <p14:tracePt t="45955" x="5281613" y="3235325"/>
          <p14:tracePt t="45966" x="5291138" y="3235325"/>
          <p14:tracePt t="45985" x="5302250" y="3235325"/>
          <p14:tracePt t="45994" x="5311775" y="3244850"/>
          <p14:tracePt t="46001" x="5322888" y="3244850"/>
          <p14:tracePt t="46019" x="5332413" y="3244850"/>
          <p14:tracePt t="46034" x="5341938" y="3244850"/>
          <p14:tracePt t="46051" x="5353050" y="3244850"/>
          <p14:tracePt t="46068" x="5362575" y="3244850"/>
          <p14:tracePt t="46085" x="5383213" y="3244850"/>
          <p14:tracePt t="46101" x="5394325" y="3244850"/>
          <p14:tracePt t="46117" x="5399088" y="3244850"/>
          <p14:tracePt t="46135" x="5419725" y="3244850"/>
          <p14:tracePt t="46152" x="5429250" y="3244850"/>
          <p14:tracePt t="46167" x="5438775" y="3235325"/>
          <p14:tracePt t="46185" x="5449888" y="3235325"/>
          <p14:tracePt t="46318" x="5459413" y="3235325"/>
          <p14:tracePt t="46374" x="5470525" y="3235325"/>
          <p14:tracePt t="46433" x="5480050" y="3235325"/>
          <p14:tracePt t="46580" x="5480050" y="3224213"/>
          <p14:tracePt t="46621" x="5480050" y="3214688"/>
          <p14:tracePt t="46718" x="5480050" y="3209925"/>
          <p14:tracePt t="46821" x="5480050" y="3214688"/>
          <p14:tracePt t="46918" x="5480050" y="3224213"/>
          <p14:tracePt t="46969" x="5480050" y="3235325"/>
          <p14:tracePt t="47010" x="5480050" y="3244850"/>
          <p14:tracePt t="47067" x="5480050" y="3255963"/>
          <p14:tracePt t="47100" x="5491163" y="3255963"/>
          <p14:tracePt t="47133" x="5491163" y="3265488"/>
          <p14:tracePt t="47247" x="5491163" y="3255963"/>
          <p14:tracePt t="47267" x="5491163" y="3244850"/>
          <p14:tracePt t="47309" x="5491163" y="3235325"/>
          <p14:tracePt t="47424" x="5491163" y="3224213"/>
          <p14:tracePt t="47478" x="5491163" y="3214688"/>
          <p14:tracePt t="47516" x="5500688" y="3214688"/>
          <p14:tracePt t="47522" x="5500688" y="3209925"/>
          <p14:tracePt t="47552" x="5500688" y="3198813"/>
          <p14:tracePt t="47585" x="5510213" y="3198813"/>
          <p14:tracePt t="47619" x="5521325" y="3198813"/>
          <p14:tracePt t="47642" x="5530850" y="3198813"/>
          <p14:tracePt t="47666" x="5541963" y="3198813"/>
          <p14:tracePt t="47683" x="5551488" y="3198813"/>
          <p14:tracePt t="47689" x="5562600" y="3198813"/>
          <p14:tracePt t="47701" x="5572125" y="3198813"/>
          <p14:tracePt t="47718" x="5588000" y="3198813"/>
          <p14:tracePt t="47735" x="5608638" y="3198813"/>
          <p14:tracePt t="47751" x="5648325" y="3189288"/>
          <p14:tracePt t="47768" x="5680075" y="3179763"/>
          <p14:tracePt t="47784" x="5730875" y="3179763"/>
          <p14:tracePt t="47801" x="5765800" y="3168650"/>
          <p14:tracePt t="47818" x="5786438" y="3168650"/>
          <p14:tracePt t="47834" x="5827713" y="3159125"/>
          <p14:tracePt t="47851" x="5867400" y="3148013"/>
          <p14:tracePt t="47867" x="5919788" y="3127375"/>
          <p14:tracePt t="47885" x="5965825" y="3108325"/>
          <p14:tracePt t="47901" x="6037263" y="3076575"/>
          <p14:tracePt t="47918" x="6097588" y="3055938"/>
          <p14:tracePt t="47935" x="6184900" y="3009900"/>
          <p14:tracePt t="47952" x="6256338" y="2970213"/>
          <p14:tracePt t="47967" x="6342063" y="2908300"/>
          <p14:tracePt t="47984" x="6413500" y="2867025"/>
          <p14:tracePt t="48001" x="6521450" y="2811463"/>
          <p14:tracePt t="48018" x="6623050" y="2760663"/>
          <p14:tracePt t="48034" x="6689725" y="2730500"/>
          <p14:tracePt t="48051" x="6751638" y="2709863"/>
          <p14:tracePt t="48069" x="6832600" y="2679700"/>
          <p14:tracePt t="48084" x="6908800" y="2652713"/>
          <p14:tracePt t="48101" x="6959600" y="2622550"/>
          <p14:tracePt t="48117" x="7031038" y="2592388"/>
          <p14:tracePt t="48134" x="7077075" y="2562225"/>
          <p14:tracePt t="48151" x="7127875" y="2520950"/>
          <p14:tracePt t="48168" x="7159625" y="2490788"/>
          <p14:tracePt t="48184" x="7189788" y="2454275"/>
          <p14:tracePt t="48201" x="7210425" y="2433638"/>
          <p14:tracePt t="48218" x="7235825" y="2424113"/>
          <p14:tracePt t="48234" x="7256463" y="2413000"/>
          <p14:tracePt t="48251" x="7265988" y="2413000"/>
          <p14:tracePt t="48268" x="7265988" y="2403475"/>
          <p14:tracePt t="48339" x="7265988" y="2393950"/>
          <p14:tracePt t="48383" x="7265988" y="2382838"/>
          <p14:tracePt t="48411" x="7265988" y="2373313"/>
          <p14:tracePt t="48433" x="7265988" y="2362200"/>
          <p14:tracePt t="48481" x="7277100" y="2362200"/>
          <p14:tracePt t="48497" x="7277100" y="2352675"/>
          <p14:tracePt t="48510" x="7286625" y="2352675"/>
          <p14:tracePt t="48520" x="7286625" y="2341563"/>
          <p14:tracePt t="48535" x="7296150" y="2341563"/>
          <p14:tracePt t="48551" x="7316788" y="2322513"/>
          <p14:tracePt t="48568" x="7337425" y="2301875"/>
          <p14:tracePt t="48584" x="7367588" y="2295525"/>
          <p14:tracePt t="48601" x="7388225" y="2286000"/>
          <p14:tracePt t="48618" x="7399338" y="2286000"/>
          <p14:tracePt t="48634" x="7408863" y="2286000"/>
          <p14:tracePt t="48651" x="7408863" y="2295525"/>
          <p14:tracePt t="48667" x="7408863" y="2311400"/>
          <p14:tracePt t="48684" x="7399338" y="2332038"/>
          <p14:tracePt t="48701" x="7399338" y="2352675"/>
          <p14:tracePt t="48718" x="7399338" y="2373313"/>
          <p14:tracePt t="48735" x="7399338" y="2403475"/>
          <p14:tracePt t="48752" x="7399338" y="2433638"/>
          <p14:tracePt t="48755" x="7399338" y="2465388"/>
          <p14:tracePt t="48767" x="7399338" y="2474913"/>
          <p14:tracePt t="48784" x="7399338" y="2490788"/>
          <p14:tracePt t="48801" x="7388225" y="2530475"/>
          <p14:tracePt t="48818" x="7388225" y="2551113"/>
          <p14:tracePt t="48834" x="7388225" y="2581275"/>
          <p14:tracePt t="48851" x="7378700" y="2601913"/>
          <p14:tracePt t="48868" x="7378700" y="2613025"/>
          <p14:tracePt t="48885" x="7378700" y="2633663"/>
          <p14:tracePt t="48901" x="7367588" y="2652713"/>
          <p14:tracePt t="48917" x="7367588" y="2668588"/>
          <p14:tracePt t="48935" x="7367588" y="2689225"/>
          <p14:tracePt t="48951" x="7358063" y="2709863"/>
          <p14:tracePt t="48967" x="7358063" y="2719388"/>
          <p14:tracePt t="48984" x="7358063" y="2730500"/>
          <p14:tracePt t="49105" x="7367588" y="2730500"/>
          <p14:tracePt t="49136" x="7378700" y="2719388"/>
          <p14:tracePt t="49154" x="7388225" y="2719388"/>
          <p14:tracePt t="49168" x="7388225" y="2709863"/>
          <p14:tracePt t="49182" x="7399338" y="2709863"/>
          <p14:tracePt t="49211" x="7408863" y="2698750"/>
          <p14:tracePt t="49238" x="7408863" y="2689225"/>
          <p14:tracePt t="49267" x="7408863" y="2679700"/>
          <p14:tracePt t="49287" x="7408863" y="2668588"/>
          <p14:tracePt t="49330" x="7408863" y="2663825"/>
          <p14:tracePt t="49351" x="7408863" y="2652713"/>
          <p14:tracePt t="49365" x="7399338" y="2652713"/>
          <p14:tracePt t="49372" x="7388225" y="2652713"/>
          <p14:tracePt t="49384" x="7378700" y="2652713"/>
          <p14:tracePt t="49402" x="7367588" y="2652713"/>
          <p14:tracePt t="49418" x="7358063" y="2652713"/>
          <p14:tracePt t="49434" x="7348538" y="2652713"/>
          <p14:tracePt t="49472" x="7348538" y="2663825"/>
          <p14:tracePt t="49486" x="7337425" y="2663825"/>
          <p14:tracePt t="49567" x="7337425" y="2668588"/>
          <p14:tracePt t="49756" x="7348538" y="2668588"/>
          <p14:tracePt t="49786" x="7358063" y="2668588"/>
          <p14:tracePt t="49944" x="7358063" y="2679700"/>
          <p14:tracePt t="50202" x="7367588" y="2679700"/>
          <p14:tracePt t="50636" x="7367588" y="2689225"/>
          <p14:tracePt t="51186" x="7367588" y="2698750"/>
          <p14:tracePt t="51461" x="7367588" y="2689225"/>
          <p14:tracePt t="51481" x="7378700" y="2689225"/>
          <p14:tracePt t="51510" x="7378700" y="2679700"/>
          <p14:tracePt t="51543" x="7388225" y="2679700"/>
          <p14:tracePt t="51553" x="7388225" y="2668588"/>
          <p14:tracePt t="51564" x="7388225" y="2663825"/>
          <p14:tracePt t="51585" x="7388225" y="2652713"/>
          <p14:tracePt t="51602" x="7388225" y="2643188"/>
          <p14:tracePt t="51625" x="7388225" y="2633663"/>
          <p14:tracePt t="51652" x="7399338" y="2633663"/>
          <p14:tracePt t="51669" x="7399338" y="2622550"/>
          <p14:tracePt t="51781" x="7408863" y="2622550"/>
          <p14:tracePt t="51834" x="7413625" y="2622550"/>
          <p14:tracePt t="51852" x="7424738" y="2622550"/>
          <p14:tracePt t="51868" x="7434263" y="2622550"/>
          <p14:tracePt t="51884" x="7445375" y="2622550"/>
          <p14:tracePt t="51890" x="7454900" y="2622550"/>
          <p14:tracePt t="51905" x="7466013" y="2622550"/>
          <p14:tracePt t="51919" x="7475538" y="2622550"/>
          <p14:tracePt t="51935" x="7485063" y="2622550"/>
          <p14:tracePt t="51951" x="7496175" y="2622550"/>
          <p14:tracePt t="51968" x="7505700" y="2622550"/>
          <p14:tracePt t="51984" x="7526338" y="2622550"/>
          <p14:tracePt t="52002" x="7546975" y="2622550"/>
          <p14:tracePt t="52018" x="7567613" y="2622550"/>
          <p14:tracePt t="52034" x="7588250" y="2622550"/>
          <p14:tracePt t="52051" x="7593013" y="2622550"/>
          <p14:tracePt t="52068" x="7602538" y="2613025"/>
          <p14:tracePt t="52084" x="7613650" y="2613025"/>
          <p14:tracePt t="52101" x="7634288" y="2613025"/>
          <p14:tracePt t="52118" x="7643813" y="2613025"/>
          <p14:tracePt t="52135" x="7653338" y="2613025"/>
          <p14:tracePt t="52151" x="7664450" y="2613025"/>
          <p14:tracePt t="52167" x="7673975" y="2613025"/>
          <p14:tracePt t="52184" x="7685088" y="2613025"/>
          <p14:tracePt t="52202" x="7694613" y="2613025"/>
          <p14:tracePt t="52218" x="7705725" y="2622550"/>
          <p14:tracePt t="52234" x="7715250" y="2633663"/>
          <p14:tracePt t="52251" x="7724775" y="2633663"/>
          <p14:tracePt t="52268" x="7735888" y="2643188"/>
          <p14:tracePt t="52284" x="7745413" y="2652713"/>
          <p14:tracePt t="52301" x="7756525" y="2652713"/>
          <p14:tracePt t="52317" x="7766050" y="2652713"/>
          <p14:tracePt t="52336" x="7791450" y="2652713"/>
          <p14:tracePt t="52351" x="7842250" y="2633663"/>
          <p14:tracePt t="52368" x="7894638" y="2601913"/>
          <p14:tracePt t="52384" x="7954963" y="2571750"/>
          <p14:tracePt t="52402" x="7991475" y="2551113"/>
          <p14:tracePt t="52418" x="8042275" y="2530475"/>
          <p14:tracePt t="52435" x="8062913" y="2509838"/>
          <p14:tracePt t="52451" x="8081963" y="2509838"/>
          <p14:tracePt t="52483" x="8081963" y="2520950"/>
          <p14:tracePt t="52497" x="8072438" y="2520950"/>
          <p14:tracePt t="52517" x="8062913" y="2530475"/>
          <p14:tracePt t="52600" x="8051800" y="2530475"/>
          <p14:tracePt t="52652" x="8042275" y="2530475"/>
          <p14:tracePt t="52730" x="8042275" y="2541588"/>
          <p14:tracePt t="52752" x="8031163" y="2541588"/>
          <p14:tracePt t="52770" x="8031163" y="2551113"/>
          <p14:tracePt t="52797" x="8021638" y="2551113"/>
          <p14:tracePt t="52821" x="8021638" y="2562225"/>
          <p14:tracePt t="52834" x="8010525" y="2562225"/>
          <p14:tracePt t="52860" x="8001000" y="2562225"/>
          <p14:tracePt t="52872" x="8001000" y="2571750"/>
          <p14:tracePt t="52885" x="7991475" y="2571750"/>
          <p14:tracePt t="52918" x="7980363" y="2571750"/>
          <p14:tracePt t="52936" x="7980363" y="2581275"/>
          <p14:tracePt t="53017" x="7970838" y="2581275"/>
          <p14:tracePt t="53087" x="7970838" y="2592388"/>
          <p14:tracePt t="53094" x="7959725" y="2592388"/>
          <p14:tracePt t="53348" x="7959725" y="2601913"/>
          <p14:tracePt t="53471" x="7954963" y="2601913"/>
          <p14:tracePt t="53510" x="7945438" y="2601913"/>
          <p14:tracePt t="53531" x="7934325" y="2601913"/>
          <p14:tracePt t="53536" x="7924800" y="2601913"/>
          <p14:tracePt t="53552" x="7904163" y="2601913"/>
          <p14:tracePt t="53568" x="7894638" y="2601913"/>
          <p14:tracePt t="53585" x="7874000" y="2601913"/>
          <p14:tracePt t="53602" x="7823200" y="2601913"/>
          <p14:tracePt t="53618" x="7745413" y="2592388"/>
          <p14:tracePt t="53634" x="7643813" y="2592388"/>
          <p14:tracePt t="53651" x="7526338" y="2581275"/>
          <p14:tracePt t="53669" x="7307263" y="2581275"/>
          <p14:tracePt t="53685" x="7056438" y="2592388"/>
          <p14:tracePt t="53701" x="6867525" y="2622550"/>
          <p14:tracePt t="53717" x="6613525" y="2668588"/>
          <p14:tracePt t="53735" x="6362700" y="2709863"/>
          <p14:tracePt t="53752" x="6173788" y="2730500"/>
          <p14:tracePt t="53768" x="5975350" y="2730500"/>
          <p14:tracePt t="53784" x="5730875" y="2730500"/>
          <p14:tracePt t="53802" x="5510213" y="2730500"/>
          <p14:tracePt t="53818" x="5373688" y="2730500"/>
          <p14:tracePt t="53834" x="5205413" y="2760663"/>
          <p14:tracePt t="53851" x="5081588" y="2781300"/>
          <p14:tracePt t="53867" x="4913313" y="2811463"/>
          <p14:tracePt t="53884" x="4776788" y="2822575"/>
          <p14:tracePt t="53888" x="4576763" y="2841625"/>
          <p14:tracePt t="53903" x="4525963" y="2841625"/>
          <p14:tracePt t="53918" x="4367213" y="2841625"/>
          <p14:tracePt t="53934" x="4210050" y="2841625"/>
          <p14:tracePt t="53951" x="4021138" y="2841625"/>
          <p14:tracePt t="53967" x="3894138" y="2841625"/>
          <p14:tracePt t="53984" x="3781425" y="2847975"/>
          <p14:tracePt t="54002" x="3643313" y="2867025"/>
          <p14:tracePt t="54018" x="3536950" y="2878138"/>
          <p14:tracePt t="54034" x="3465513" y="2878138"/>
          <p14:tracePt t="54051" x="3403600" y="2878138"/>
          <p14:tracePt t="54069" x="3357563" y="2857500"/>
          <p14:tracePt t="54085" x="3316288" y="2841625"/>
          <p14:tracePt t="54102" x="3295650" y="2832100"/>
          <p14:tracePt t="54104" x="3286125" y="2832100"/>
          <p14:tracePt t="54159" x="3286125" y="2841625"/>
          <p14:tracePt t="54169" x="3286125" y="2847975"/>
          <p14:tracePt t="54185" x="3286125" y="2857500"/>
          <p14:tracePt t="54203" x="3276600" y="2867025"/>
          <p14:tracePt t="54226" x="3265488" y="2867025"/>
          <p14:tracePt t="54235" x="3265488" y="2878138"/>
          <p14:tracePt t="54251" x="3255963" y="2878138"/>
          <p14:tracePt t="54267" x="3235325" y="2878138"/>
          <p14:tracePt t="54285" x="3224213" y="2878138"/>
          <p14:tracePt t="54301" x="3205163" y="2878138"/>
          <p14:tracePt t="54318" x="3198813" y="2878138"/>
          <p14:tracePt t="54334" x="3179763" y="2878138"/>
          <p14:tracePt t="54352" x="3159125" y="2878138"/>
          <p14:tracePt t="54368" x="3138488" y="2878138"/>
          <p14:tracePt t="54385" x="3127375" y="2878138"/>
          <p14:tracePt t="54403" x="3108325" y="2878138"/>
          <p14:tracePt t="54418" x="3097213" y="2878138"/>
          <p14:tracePt t="54434" x="3087688" y="2878138"/>
          <p14:tracePt t="54451" x="3087688" y="2867025"/>
          <p14:tracePt t="54469" x="3067050" y="2867025"/>
          <p14:tracePt t="54485" x="3055938" y="2847975"/>
          <p14:tracePt t="54502" x="3036888" y="2841625"/>
          <p14:tracePt t="54517" x="3016250" y="2832100"/>
          <p14:tracePt t="54536" x="3000375" y="2832100"/>
          <p14:tracePt t="54551" x="2990850" y="2832100"/>
          <p14:tracePt t="54568" x="2970213" y="2832100"/>
          <p14:tracePt t="54584" x="2938463" y="2822575"/>
          <p14:tracePt t="54602" x="2919413" y="2822575"/>
          <p14:tracePt t="54618" x="2867025" y="2811463"/>
          <p14:tracePt t="54634" x="2822575" y="2811463"/>
          <p14:tracePt t="54651" x="2751138" y="2811463"/>
          <p14:tracePt t="54668" x="2668588" y="2811463"/>
          <p14:tracePt t="54685" x="2613025" y="2822575"/>
          <p14:tracePt t="54701" x="2520950" y="2841625"/>
          <p14:tracePt t="54717" x="2444750" y="2847975"/>
          <p14:tracePt t="54735" x="2332038" y="2857500"/>
          <p14:tracePt t="54751" x="2265363" y="2867025"/>
          <p14:tracePt t="54767" x="2173288" y="2878138"/>
          <p14:tracePt t="54784" x="2112963" y="2887663"/>
          <p14:tracePt t="54787" x="2036763" y="2898775"/>
          <p14:tracePt t="54802" x="2016125" y="2898775"/>
          <p14:tracePt t="54818" x="1965325" y="2898775"/>
          <p14:tracePt t="54835" x="1887538" y="2898775"/>
          <p14:tracePt t="54851" x="1806575" y="2857500"/>
          <p14:tracePt t="54868" x="1755775" y="2841625"/>
          <p14:tracePt t="54885" x="1730375" y="2832100"/>
          <p14:tracePt t="54902" x="1679575" y="2832100"/>
          <p14:tracePt t="54917" x="1647825" y="2832100"/>
          <p14:tracePt t="54935" x="1638300" y="2832100"/>
          <p14:tracePt t="54951" x="1627188" y="2822575"/>
          <p14:tracePt t="54981" x="1627188" y="2811463"/>
          <p14:tracePt t="54987" x="1627188" y="2801938"/>
          <p14:tracePt t="55010" x="1627188" y="2790825"/>
          <p14:tracePt t="55120" x="1638300" y="2801938"/>
          <p14:tracePt t="55138" x="1638300" y="2811463"/>
          <p14:tracePt t="55159" x="1638300" y="2822575"/>
          <p14:tracePt t="55167" x="1647825" y="2822575"/>
          <p14:tracePt t="55198" x="1647825" y="2832100"/>
          <p14:tracePt t="55215" x="1658938" y="2832100"/>
          <p14:tracePt t="55231" x="1658938" y="2841625"/>
          <p14:tracePt t="55237" x="1668463" y="2841625"/>
          <p14:tracePt t="55255" x="1679575" y="2841625"/>
          <p14:tracePt t="55270" x="1679575" y="2847975"/>
          <p14:tracePt t="55285" x="1689100" y="2847975"/>
          <p14:tracePt t="55301" x="1698625" y="2847975"/>
          <p14:tracePt t="55318" x="1719263" y="2857500"/>
          <p14:tracePt t="55335" x="1735138" y="2867025"/>
          <p14:tracePt t="55351" x="1765300" y="2878138"/>
          <p14:tracePt t="55368" x="1776413" y="2887663"/>
          <p14:tracePt t="55384" x="1806575" y="2908300"/>
          <p14:tracePt t="55402" x="1827213" y="2919413"/>
          <p14:tracePt t="55418" x="1866900" y="2919413"/>
          <p14:tracePt t="55435" x="1898650" y="2928938"/>
          <p14:tracePt t="55451" x="1944688" y="2928938"/>
          <p14:tracePt t="55468" x="2005013" y="2928938"/>
          <p14:tracePt t="55485" x="2055813" y="2928938"/>
          <p14:tracePt t="55501" x="2112963" y="2919413"/>
          <p14:tracePt t="55517" x="2163763" y="2919413"/>
          <p14:tracePt t="55535" x="2224088" y="2919413"/>
          <p14:tracePt t="55552" x="2276475" y="2919413"/>
          <p14:tracePt t="55568" x="2341563" y="2919413"/>
          <p14:tracePt t="55585" x="2393950" y="2919413"/>
          <p14:tracePt t="55602" x="2454275" y="2919413"/>
          <p14:tracePt t="55618" x="2490788" y="2928938"/>
          <p14:tracePt t="55634" x="2530475" y="2949575"/>
          <p14:tracePt t="55651" x="2562225" y="2959100"/>
          <p14:tracePt t="55668" x="2581275" y="2959100"/>
          <p14:tracePt t="55685" x="2613025" y="2959100"/>
          <p14:tracePt t="55702" x="2659063" y="2928938"/>
          <p14:tracePt t="55718" x="2698750" y="2919413"/>
          <p14:tracePt t="55735" x="2719388" y="2919413"/>
          <p14:tracePt t="55738" x="2751138" y="2919413"/>
          <p14:tracePt t="55751" x="2760663" y="2919413"/>
          <p14:tracePt t="55777" x="2781300" y="2938463"/>
          <p14:tracePt t="55788" x="2790825" y="2938463"/>
          <p14:tracePt t="55802" x="2790825" y="2949575"/>
          <p14:tracePt t="55818" x="2801938" y="2949575"/>
          <p14:tracePt t="55834" x="2811463" y="2959100"/>
          <p14:tracePt t="55851" x="2822575" y="2970213"/>
          <p14:tracePt t="55868" x="2832100" y="2970213"/>
          <p14:tracePt t="55891" x="2832100" y="2979738"/>
          <p14:tracePt t="55935" x="2832100" y="2990850"/>
          <p14:tracePt t="55961" x="2832100" y="3000375"/>
          <p14:tracePt t="56006" x="2822575" y="3000375"/>
          <p14:tracePt t="56019" x="2801938" y="3000375"/>
          <p14:tracePt t="56038" x="2790825" y="3000375"/>
          <p14:tracePt t="56049" x="2781300" y="3000375"/>
          <p14:tracePt t="56056" x="2770188" y="3000375"/>
          <p14:tracePt t="56068" x="2751138" y="3000375"/>
          <p14:tracePt t="56085" x="2740025" y="3000375"/>
          <p14:tracePt t="56101" x="2719388" y="3000375"/>
          <p14:tracePt t="56118" x="2698750" y="3009900"/>
          <p14:tracePt t="56134" x="2689225" y="3009900"/>
          <p14:tracePt t="56151" x="2679700" y="3009900"/>
          <p14:tracePt t="56168" x="2659063" y="3009900"/>
          <p14:tracePt t="56184" x="2652713" y="3009900"/>
          <p14:tracePt t="56202" x="2633663" y="3000375"/>
          <p14:tracePt t="56218" x="2613025" y="3000375"/>
          <p14:tracePt t="56234" x="2592388" y="2990850"/>
          <p14:tracePt t="56251" x="2571750" y="2990850"/>
          <p14:tracePt t="56269" x="2551113" y="2979738"/>
          <p14:tracePt t="56285" x="2530475" y="2970213"/>
          <p14:tracePt t="56301" x="2509838" y="2959100"/>
          <p14:tracePt t="56317" x="2490788" y="2949575"/>
          <p14:tracePt t="56335" x="2479675" y="2928938"/>
          <p14:tracePt t="56352" x="2454275" y="2919413"/>
          <p14:tracePt t="56368" x="2433638" y="2908300"/>
          <p14:tracePt t="56384" x="2413000" y="2908300"/>
          <p14:tracePt t="56402" x="2403475" y="2898775"/>
          <p14:tracePt t="56418" x="2393950" y="2898775"/>
          <p14:tracePt t="56434" x="2382838" y="2898775"/>
          <p14:tracePt t="56451" x="2362200" y="2898775"/>
          <p14:tracePt t="56468" x="2341563" y="2898775"/>
          <p14:tracePt t="56485" x="2322513" y="2898775"/>
          <p14:tracePt t="56501" x="2301875" y="2898775"/>
          <p14:tracePt t="56518" x="2290763" y="2898775"/>
          <p14:tracePt t="56534" x="2276475" y="2898775"/>
          <p14:tracePt t="56551" x="2265363" y="2898775"/>
          <p14:tracePt t="56568" x="2244725" y="2898775"/>
          <p14:tracePt t="56584" x="2235200" y="2898775"/>
          <p14:tracePt t="56602" x="2214563" y="2898775"/>
          <p14:tracePt t="56618" x="2193925" y="2898775"/>
          <p14:tracePt t="56634" x="2184400" y="2898775"/>
          <p14:tracePt t="56651" x="2163763" y="2898775"/>
          <p14:tracePt t="56669" x="2143125" y="2898775"/>
          <p14:tracePt t="56684" x="2122488" y="2898775"/>
          <p14:tracePt t="56701" x="2101850" y="2898775"/>
          <p14:tracePt t="56717" x="2097088" y="2898775"/>
          <p14:tracePt t="56735" x="2087563" y="2898775"/>
          <p14:tracePt t="56752" x="2076450" y="2898775"/>
          <p14:tracePt t="56767" x="2055813" y="2898775"/>
          <p14:tracePt t="56771" x="2046288" y="2908300"/>
          <p14:tracePt t="56784" x="2036763" y="2908300"/>
          <p14:tracePt t="56802" x="2025650" y="2919413"/>
          <p14:tracePt t="56818" x="1995488" y="2928938"/>
          <p14:tracePt t="56835" x="1984375" y="2938463"/>
          <p14:tracePt t="56851" x="1965325" y="2938463"/>
          <p14:tracePt t="56867" x="1954213" y="2938463"/>
          <p14:tracePt t="56885" x="1944688" y="2938463"/>
          <p14:tracePt t="56901" x="1933575" y="2938463"/>
          <p14:tracePt t="56918" x="1924050" y="2938463"/>
          <p14:tracePt t="56945" x="1919288" y="2938463"/>
          <p14:tracePt t="56964" x="1908175" y="2938463"/>
          <p14:tracePt t="56976" x="1898650" y="2938463"/>
          <p14:tracePt t="56988" x="1887538" y="2938463"/>
          <p14:tracePt t="57001" x="1887538" y="2949575"/>
          <p14:tracePt t="57018" x="1878013" y="2949575"/>
          <p14:tracePt t="57034" x="1857375" y="2949575"/>
          <p14:tracePt t="57051" x="1847850" y="2949575"/>
          <p14:tracePt t="57069" x="1836738" y="2949575"/>
          <p14:tracePt t="57085" x="1827213" y="2949575"/>
          <p14:tracePt t="57101" x="1816100" y="2949575"/>
          <p14:tracePt t="57135" x="1806575" y="2949575"/>
          <p14:tracePt t="57153" x="1806575" y="2938463"/>
          <p14:tracePt t="57170" x="1806575" y="2928938"/>
          <p14:tracePt t="57206" x="1806575" y="2919413"/>
          <p14:tracePt t="57235" x="1806575" y="2908300"/>
          <p14:tracePt t="57250" x="1816100" y="2908300"/>
          <p14:tracePt t="57267" x="1827213" y="2898775"/>
          <p14:tracePt t="57285" x="1836738" y="2898775"/>
          <p14:tracePt t="57301" x="1847850" y="2887663"/>
          <p14:tracePt t="57318" x="1857375" y="2887663"/>
          <p14:tracePt t="57336" x="1866900" y="2887663"/>
          <p14:tracePt t="57352" x="1866900" y="2878138"/>
          <p14:tracePt t="57367" x="1878013" y="2878138"/>
          <p14:tracePt t="57384" x="1887538" y="2878138"/>
          <p14:tracePt t="57402" x="1898650" y="2878138"/>
          <p14:tracePt t="57418" x="1908175" y="2878138"/>
          <p14:tracePt t="57435" x="1919288" y="2878138"/>
          <p14:tracePt t="57451" x="1924050" y="2878138"/>
          <p14:tracePt t="57468" x="1933575" y="2867025"/>
          <p14:tracePt t="57484" x="1965325" y="2867025"/>
          <p14:tracePt t="57501" x="1974850" y="2867025"/>
          <p14:tracePt t="57517" x="1995488" y="2867025"/>
          <p14:tracePt t="57535" x="2016125" y="2867025"/>
          <p14:tracePt t="57551" x="2036763" y="2857500"/>
          <p14:tracePt t="57568" x="2046288" y="2857500"/>
          <p14:tracePt t="57584" x="2066925" y="2857500"/>
          <p14:tracePt t="57602" x="2087563" y="2857500"/>
          <p14:tracePt t="57618" x="2101850" y="2857500"/>
          <p14:tracePt t="57634" x="2112963" y="2857500"/>
          <p14:tracePt t="57651" x="2122488" y="2857500"/>
          <p14:tracePt t="57667" x="2133600" y="2867025"/>
          <p14:tracePt t="57671" x="2143125" y="2867025"/>
          <p14:tracePt t="57685" x="2152650" y="2867025"/>
          <p14:tracePt t="57702" x="2163763" y="2867025"/>
          <p14:tracePt t="57718" x="2173288" y="2867025"/>
          <p14:tracePt t="57734" x="2184400" y="2867025"/>
          <p14:tracePt t="57751" x="2193925" y="2867025"/>
          <p14:tracePt t="57767" x="2214563" y="2867025"/>
          <p14:tracePt t="57784" x="2235200" y="2867025"/>
          <p14:tracePt t="57802" x="2255838" y="2867025"/>
          <p14:tracePt t="57818" x="2290763" y="2878138"/>
          <p14:tracePt t="57835" x="2322513" y="2887663"/>
          <p14:tracePt t="57851" x="2382838" y="2898775"/>
          <p14:tracePt t="57869" x="2424113" y="2908300"/>
          <p14:tracePt t="57885" x="2479675" y="2919413"/>
          <p14:tracePt t="57902" x="2530475" y="2949575"/>
          <p14:tracePt t="57917" x="2601913" y="2979738"/>
          <p14:tracePt t="57935" x="2709863" y="3000375"/>
          <p14:tracePt t="57951" x="2822575" y="3000375"/>
          <p14:tracePt t="57968" x="2938463" y="2990850"/>
          <p14:tracePt t="57984" x="3087688" y="2938463"/>
          <p14:tracePt t="58002" x="3198813" y="2908300"/>
          <p14:tracePt t="58018" x="3336925" y="2857500"/>
          <p14:tracePt t="58034" x="3424238" y="2832100"/>
          <p14:tracePt t="58051" x="3546475" y="2790825"/>
          <p14:tracePt t="58067" x="3673475" y="2751138"/>
          <p14:tracePt t="58085" x="3760788" y="2709863"/>
          <p14:tracePt t="58101" x="3873500" y="2663825"/>
          <p14:tracePt t="58118" x="3949700" y="2633663"/>
          <p14:tracePt t="58134" x="4062413" y="2592388"/>
          <p14:tracePt t="58152" x="4127500" y="2551113"/>
          <p14:tracePt t="58167" x="4198938" y="2500313"/>
          <p14:tracePt t="58184" x="4251325" y="2454275"/>
          <p14:tracePt t="58202" x="4291013" y="2403475"/>
          <p14:tracePt t="58218" x="4327525" y="2362200"/>
          <p14:tracePt t="58235" x="4348163" y="2322513"/>
          <p14:tracePt t="58251" x="4378325" y="2276475"/>
          <p14:tracePt t="58268" x="4419600" y="2235200"/>
          <p14:tracePt t="58285" x="4484688" y="2173288"/>
          <p14:tracePt t="58301" x="4546600" y="2133600"/>
          <p14:tracePt t="58317" x="4627563" y="2076450"/>
          <p14:tracePt t="58335" x="4684713" y="2025650"/>
          <p14:tracePt t="58351" x="4776788" y="1965325"/>
          <p14:tracePt t="58369" x="4852988" y="1933575"/>
          <p14:tracePt t="58384" x="4954588" y="1898650"/>
          <p14:tracePt t="58402" x="5026025" y="1866900"/>
          <p14:tracePt t="58418" x="5102225" y="1827213"/>
          <p14:tracePt t="58435" x="5153025" y="1806575"/>
          <p14:tracePt t="58451" x="5210175" y="1776413"/>
          <p14:tracePt t="58467" x="5251450" y="1765300"/>
          <p14:tracePt t="58485" x="5270500" y="1755775"/>
          <p14:tracePt t="58501" x="5281613" y="1744663"/>
          <p14:tracePt t="58566" x="5291138" y="1739900"/>
          <p14:tracePt t="58584" x="5302250" y="1739900"/>
          <p14:tracePt t="58602" x="5311775" y="1739900"/>
          <p14:tracePt t="58618" x="5322888" y="1739900"/>
          <p14:tracePt t="58635" x="5353050" y="1739900"/>
          <p14:tracePt t="58651" x="5373688" y="1739900"/>
          <p14:tracePt t="58669" x="5399088" y="1744663"/>
          <p14:tracePt t="58685" x="5408613" y="1755775"/>
          <p14:tracePt t="58702" x="5419725" y="1776413"/>
          <p14:tracePt t="58705" x="5429250" y="1785938"/>
          <p14:tracePt t="58720" x="5429250" y="1795463"/>
          <p14:tracePt t="58734" x="5429250" y="1806575"/>
          <p14:tracePt t="58751" x="5438775" y="1816100"/>
          <p14:tracePt t="58768" x="5438775" y="1836738"/>
          <p14:tracePt t="58784" x="5438775" y="1847850"/>
          <p14:tracePt t="58802" x="5438775" y="1857375"/>
          <p14:tracePt t="58818" x="5438775" y="1866900"/>
          <p14:tracePt t="58835" x="5438775" y="1878013"/>
          <p14:tracePt t="58851" x="5438775" y="1898650"/>
          <p14:tracePt t="58869" x="5438775" y="1919288"/>
          <p14:tracePt t="58885" x="5429250" y="1954213"/>
          <p14:tracePt t="58901" x="5408613" y="1995488"/>
          <p14:tracePt t="58918" x="5399088" y="2036763"/>
          <p14:tracePt t="58935" x="5373688" y="2076450"/>
          <p14:tracePt t="58952" x="5362575" y="2097088"/>
          <p14:tracePt t="58968" x="5332413" y="2122488"/>
          <p14:tracePt t="58985" x="5311775" y="2152650"/>
          <p14:tracePt t="59002" x="5291138" y="2184400"/>
          <p14:tracePt t="59018" x="5270500" y="2205038"/>
          <p14:tracePt t="59035" x="5230813" y="2255838"/>
          <p14:tracePt t="59051" x="5194300" y="2295525"/>
          <p14:tracePt t="59069" x="5133975" y="2373313"/>
          <p14:tracePt t="59084" x="5072063" y="2474913"/>
          <p14:tracePt t="59102" x="5026025" y="2551113"/>
          <p14:tracePt t="59117" x="4954588" y="2643188"/>
          <p14:tracePt t="59135" x="4894263" y="2709863"/>
          <p14:tracePt t="59151" x="4795838" y="2867025"/>
          <p14:tracePt t="59168" x="4705350" y="3030538"/>
          <p14:tracePt t="59184" x="4608513" y="3224213"/>
          <p14:tracePt t="59201" x="4525963" y="3336925"/>
          <p14:tracePt t="59218" x="4438650" y="3433763"/>
          <p14:tracePt t="59235" x="4387850" y="3475038"/>
          <p14:tracePt t="59251" x="4348163" y="3505200"/>
          <p14:tracePt t="59286" x="4348163" y="3495675"/>
          <p14:tracePt t="59303" x="4348163" y="3484563"/>
          <p14:tracePt t="59310" x="4348163" y="3475038"/>
          <p14:tracePt t="59319" x="4348163" y="3465513"/>
          <p14:tracePt t="59335" x="4348163" y="3454400"/>
          <p14:tracePt t="59351" x="4348163" y="3444875"/>
          <p14:tracePt t="59369" x="4327525" y="3433763"/>
          <p14:tracePt t="59384" x="4316413" y="3413125"/>
          <p14:tracePt t="59402" x="4295775" y="3387725"/>
          <p14:tracePt t="59418" x="4291013" y="3367088"/>
          <p14:tracePt t="59435" x="4281488" y="3348038"/>
          <p14:tracePt t="59451" x="4281488" y="3336925"/>
          <p14:tracePt t="59468" x="4281488" y="3327400"/>
          <p14:tracePt t="59485" x="4281488" y="3316288"/>
          <p14:tracePt t="59503" x="4281488" y="3306763"/>
          <p14:tracePt t="59587" x="4281488" y="3295650"/>
          <p14:tracePt t="59602" x="4281488" y="3286125"/>
          <p14:tracePt t="59618" x="4281488" y="3265488"/>
          <p14:tracePt t="59635" x="4281488" y="3244850"/>
          <p14:tracePt t="59651" x="4281488" y="3224213"/>
          <p14:tracePt t="59669" x="4281488" y="3209925"/>
          <p14:tracePt t="59685" x="4260850" y="3189288"/>
          <p14:tracePt t="59701" x="4240213" y="3159125"/>
          <p14:tracePt t="59705" x="4219575" y="3148013"/>
          <p14:tracePt t="59718" x="4210050" y="3138488"/>
          <p14:tracePt t="59735" x="4198938" y="3127375"/>
          <p14:tracePt t="59752" x="4168775" y="3108325"/>
          <p14:tracePt t="59768" x="4148138" y="3076575"/>
          <p14:tracePt t="59785" x="4117975" y="3067050"/>
          <p14:tracePt t="59802" x="4081463" y="3036888"/>
          <p14:tracePt t="59818" x="4041775" y="3009900"/>
          <p14:tracePt t="59835" x="3990975" y="2979738"/>
          <p14:tracePt t="59851" x="3933825" y="2919413"/>
          <p14:tracePt t="59868" x="3883025" y="2867025"/>
          <p14:tracePt t="59885" x="3862388" y="2841625"/>
          <p14:tracePt t="59901" x="3852863" y="2841625"/>
          <p14:tracePt t="59918" x="3841750" y="2841625"/>
          <p14:tracePt t="59934" x="3832225" y="2841625"/>
          <p14:tracePt t="59951" x="3822700" y="2847975"/>
          <p14:tracePt t="59968" x="3811588" y="2847975"/>
          <p14:tracePt t="59984" x="3802063" y="2847975"/>
          <p14:tracePt t="60002" x="3790950" y="2857500"/>
          <p14:tracePt t="60018" x="3781425" y="2867025"/>
          <p14:tracePt t="60035" x="3781425" y="2878138"/>
          <p14:tracePt t="60051" x="3770313" y="2887663"/>
          <p14:tracePt t="60069" x="3770313" y="2898775"/>
          <p14:tracePt t="60085" x="3760788" y="2908300"/>
          <p14:tracePt t="60102" x="3751263" y="2908300"/>
          <p14:tracePt t="60118" x="3744913" y="2908300"/>
          <p14:tracePt t="60135" x="3735388" y="2908300"/>
          <p14:tracePt t="60152" x="3724275" y="2908300"/>
          <p14:tracePt t="60182" x="3714750" y="2887663"/>
          <p14:tracePt t="60191" x="3714750" y="2878138"/>
          <p14:tracePt t="60208" x="3714750" y="2867025"/>
          <p14:tracePt t="60219" x="3714750" y="2857500"/>
          <p14:tracePt t="60235" x="3714750" y="2847975"/>
          <p14:tracePt t="60251" x="3714750" y="2841625"/>
          <p14:tracePt t="60268" x="3714750" y="2822575"/>
          <p14:tracePt t="60285" x="3714750" y="2811463"/>
          <p14:tracePt t="60301" x="3714750" y="2801938"/>
          <p14:tracePt t="60337" x="3714750" y="2790825"/>
          <p14:tracePt t="60401" x="3705225" y="2790825"/>
          <p14:tracePt t="60474" x="3705225" y="2801938"/>
          <p14:tracePt t="60507" x="3705225" y="2811463"/>
          <p14:tracePt t="60527" x="3714750" y="2822575"/>
          <p14:tracePt t="60548" x="3714750" y="2832100"/>
          <p14:tracePt t="60570" x="3714750" y="2841625"/>
          <p14:tracePt t="60585" x="3724275" y="2841625"/>
          <p14:tracePt t="60603" x="3724275" y="2847975"/>
          <p14:tracePt t="60616" x="3724275" y="2857500"/>
          <p14:tracePt t="60635" x="3724275" y="2867025"/>
          <p14:tracePt t="60652" x="3735388" y="2878138"/>
          <p14:tracePt t="60668" x="3735388" y="2887663"/>
          <p14:tracePt t="60685" x="3735388" y="2898775"/>
          <p14:tracePt t="60702" x="3735388" y="2908300"/>
          <p14:tracePt t="60718" x="3735388" y="2919413"/>
          <p14:tracePt t="60734" x="3735388" y="2928938"/>
          <p14:tracePt t="60751" x="3735388" y="2938463"/>
          <p14:tracePt t="60768" x="3735388" y="2949575"/>
          <p14:tracePt t="60808" x="3735388" y="2959100"/>
          <p14:tracePt t="60916" x="3735388" y="2970213"/>
          <p14:tracePt t="60963" x="3735388" y="2979738"/>
          <p14:tracePt t="60978" x="3724275" y="2979738"/>
          <p14:tracePt t="61000" x="3724275" y="2990850"/>
          <p14:tracePt t="61014" x="3714750" y="2990850"/>
          <p14:tracePt t="61035" x="3714750" y="3000375"/>
          <p14:tracePt t="61052" x="3705225" y="3000375"/>
          <p14:tracePt t="61108" x="3705225" y="3009900"/>
          <p14:tracePt t="61176" x="3694113" y="3009900"/>
          <p14:tracePt t="61312" x="3694113" y="3021013"/>
          <p14:tracePt t="61336" x="3684588" y="3021013"/>
          <p14:tracePt t="61560" x="3694113" y="3021013"/>
          <p14:tracePt t="61599" x="3705225" y="3021013"/>
          <p14:tracePt t="61627" x="3714750" y="3021013"/>
          <p14:tracePt t="61642" x="3724275" y="3021013"/>
          <p14:tracePt t="61659" x="3735388" y="3021013"/>
          <p14:tracePt t="61685" x="3744913" y="3021013"/>
          <p14:tracePt t="61702" x="3751263" y="3021013"/>
          <p14:tracePt t="61717" x="3760788" y="3021013"/>
          <p14:tracePt t="61735" x="3770313" y="3021013"/>
          <p14:tracePt t="61752" x="3781425" y="3021013"/>
          <p14:tracePt t="61769" x="3790950" y="3021013"/>
          <p14:tracePt t="61784" x="3811588" y="3021013"/>
          <p14:tracePt t="61802" x="3832225" y="3021013"/>
          <p14:tracePt t="61818" x="3841750" y="3021013"/>
          <p14:tracePt t="61835" x="3862388" y="3021013"/>
          <p14:tracePt t="61851" x="3883025" y="3021013"/>
          <p14:tracePt t="61868" x="3894138" y="3021013"/>
          <p14:tracePt t="61884" x="3913188" y="3021013"/>
          <p14:tracePt t="61901" x="3924300" y="3021013"/>
          <p14:tracePt t="61918" x="3933825" y="3021013"/>
          <p14:tracePt t="61935" x="3938588" y="3009900"/>
          <p14:tracePt t="61951" x="3949700" y="3009900"/>
          <p14:tracePt t="61968" x="3959225" y="3009900"/>
          <p14:tracePt t="61985" x="3959225" y="3000375"/>
          <p14:tracePt t="62002" x="3970338" y="3000375"/>
          <p14:tracePt t="62018" x="3970338" y="2990850"/>
          <p14:tracePt t="62035" x="3979863" y="2990850"/>
          <p14:tracePt t="62051" x="3979863" y="2979738"/>
          <p14:tracePt t="62069" x="3990975" y="2979738"/>
          <p14:tracePt t="62085" x="3990975" y="2970213"/>
          <p14:tracePt t="62101" x="4000500" y="2970213"/>
          <p14:tracePt t="62137" x="4010025" y="2970213"/>
          <p14:tracePt t="62169" x="4021138" y="2970213"/>
          <p14:tracePt t="62200" x="4030663" y="2970213"/>
          <p14:tracePt t="62222" x="4041775" y="2970213"/>
          <p14:tracePt t="62262" x="4051300" y="2970213"/>
          <p14:tracePt t="62324" x="4062413" y="2970213"/>
          <p14:tracePt t="62444" x="4071938" y="2970213"/>
          <p14:tracePt t="62468" x="4081463" y="2970213"/>
          <p14:tracePt t="62488" x="4092575" y="2970213"/>
          <p14:tracePt t="62500" x="4102100" y="2970213"/>
          <p14:tracePt t="62518" x="4113213" y="2970213"/>
          <p14:tracePt t="62534" x="4117975" y="2970213"/>
          <p14:tracePt t="62551" x="4127500" y="2959100"/>
          <p14:tracePt t="62568" x="4138613" y="2959100"/>
          <p14:tracePt t="62584" x="4148138" y="2959100"/>
          <p14:tracePt t="62602" x="4159250" y="2949575"/>
          <p14:tracePt t="62618" x="4179888" y="2949575"/>
          <p14:tracePt t="62635" x="4189413" y="2949575"/>
          <p14:tracePt t="62651" x="4198938" y="2949575"/>
          <p14:tracePt t="62669" x="4210050" y="2949575"/>
          <p14:tracePt t="62685" x="4230688" y="2949575"/>
          <p14:tracePt t="62702" x="4240213" y="2949575"/>
          <p14:tracePt t="62717" x="4251325" y="2949575"/>
          <p14:tracePt t="62735" x="4260850" y="2949575"/>
          <p14:tracePt t="62752" x="4270375" y="2949575"/>
          <p14:tracePt t="62771" x="4281488" y="2949575"/>
          <p14:tracePt t="62785" x="4291013" y="2949575"/>
          <p14:tracePt t="62802" x="4295775" y="2949575"/>
          <p14:tracePt t="62820" x="4306888" y="2949575"/>
          <p14:tracePt t="62850" x="4316413" y="2949575"/>
          <p14:tracePt t="62865" x="4316413" y="2938463"/>
          <p14:tracePt t="62877" x="4327525" y="2938463"/>
          <p14:tracePt t="62908" x="4337050" y="2938463"/>
          <p14:tracePt t="62933" x="4348163" y="2928938"/>
          <p14:tracePt t="62962" x="4357688" y="2928938"/>
          <p14:tracePt t="62983" x="4367213" y="2928938"/>
          <p14:tracePt t="63002" x="4378325" y="2928938"/>
          <p14:tracePt t="63019" x="4387850" y="2928938"/>
          <p14:tracePt t="63036" x="4398963" y="2928938"/>
          <p14:tracePt t="63051" x="4408488" y="2928938"/>
          <p14:tracePt t="63068" x="4419600" y="2928938"/>
          <p14:tracePt t="63085" x="4429125" y="2928938"/>
          <p14:tracePt t="63102" x="4449763" y="2928938"/>
          <p14:tracePt t="63117" x="4470400" y="2928938"/>
          <p14:tracePt t="63135" x="4484688" y="2928938"/>
          <p14:tracePt t="63151" x="4505325" y="2928938"/>
          <p14:tracePt t="63168" x="4516438" y="2928938"/>
          <p14:tracePt t="63184" x="4537075" y="2928938"/>
          <p14:tracePt t="63202" x="4546600" y="2928938"/>
          <p14:tracePt t="63218" x="4567238" y="2928938"/>
          <p14:tracePt t="63235" x="4587875" y="2928938"/>
          <p14:tracePt t="63251" x="4597400" y="2938463"/>
          <p14:tracePt t="63268" x="4608513" y="2949575"/>
          <p14:tracePt t="63285" x="4627563" y="2970213"/>
          <p14:tracePt t="63301" x="4648200" y="2990850"/>
          <p14:tracePt t="63318" x="4659313" y="3009900"/>
          <p14:tracePt t="63334" x="4684713" y="3030538"/>
          <p14:tracePt t="63351" x="4694238" y="3046413"/>
          <p14:tracePt t="63368" x="4705350" y="3055938"/>
          <p14:tracePt t="63384" x="4714875" y="3055938"/>
          <p14:tracePt t="63402" x="4714875" y="3067050"/>
          <p14:tracePt t="63450" x="4724400" y="3067050"/>
          <p14:tracePt t="63538" x="4724400" y="3055938"/>
          <p14:tracePt t="63555" x="4724400" y="3046413"/>
          <p14:tracePt t="63592" x="4724400" y="3036888"/>
          <p14:tracePt t="63619" x="4724400" y="3030538"/>
          <p14:tracePt t="63665" x="4735513" y="3030538"/>
          <p14:tracePt t="63684" x="4735513" y="3021013"/>
          <p14:tracePt t="63701" x="4745038" y="3021013"/>
          <p14:tracePt t="63785" x="4756150" y="3021013"/>
          <p14:tracePt t="63843" x="4765675" y="3021013"/>
          <p14:tracePt t="63897" x="4776788" y="3021013"/>
          <p14:tracePt t="63937" x="4786313" y="3021013"/>
          <p14:tracePt t="63976" x="4795838" y="3021013"/>
          <p14:tracePt t="64010" x="4806950" y="3021013"/>
          <p14:tracePt t="64050" x="4816475" y="3021013"/>
          <p14:tracePt t="64069" x="4816475" y="3009900"/>
          <p14:tracePt t="64084" x="4827588" y="3000375"/>
          <p14:tracePt t="64101" x="4827588" y="2979738"/>
          <p14:tracePt t="64114" x="4827588" y="2970213"/>
          <p14:tracePt t="64120" x="4827588" y="2959100"/>
          <p14:tracePt t="64135" x="4827588" y="2949575"/>
          <p14:tracePt t="64151" x="4837113" y="2928938"/>
          <p14:tracePt t="64168" x="4837113" y="2919413"/>
          <p14:tracePt t="64184" x="4837113" y="2908300"/>
          <p14:tracePt t="64202" x="4848225" y="2898775"/>
          <p14:tracePt t="64219" x="4852988" y="2898775"/>
          <p14:tracePt t="64277" x="4862513" y="2898775"/>
          <p14:tracePt t="64326" x="4862513" y="2908300"/>
          <p14:tracePt t="64336" x="4873625" y="2908300"/>
          <p14:tracePt t="64367" x="4873625" y="2919413"/>
          <p14:tracePt t="64372" x="4883150" y="2919413"/>
          <p14:tracePt t="64394" x="4894263" y="2919413"/>
          <p14:tracePt t="64431" x="4903788" y="2919413"/>
          <p14:tracePt t="64467" x="4903788" y="2928938"/>
          <p14:tracePt t="64483" x="4913313" y="2928938"/>
          <p14:tracePt t="64508" x="4924425" y="2928938"/>
          <p14:tracePt t="64531" x="4933950" y="2928938"/>
          <p14:tracePt t="64558" x="4945063" y="2928938"/>
          <p14:tracePt t="64602" x="4954588" y="2928938"/>
          <p14:tracePt t="64622" x="4954588" y="2919413"/>
          <p14:tracePt t="64644" x="4965700" y="2919413"/>
          <p14:tracePt t="64654" x="4965700" y="2908300"/>
          <p14:tracePt t="64682" x="4975225" y="2908300"/>
          <p14:tracePt t="64722" x="4984750" y="2898775"/>
          <p14:tracePt t="64749" x="4995863" y="2898775"/>
          <p14:tracePt t="64791" x="5005388" y="2898775"/>
          <p14:tracePt t="64819" x="5016500" y="2898775"/>
          <p14:tracePt t="64848" x="5026025" y="2887663"/>
          <p14:tracePt t="64869" x="5030788" y="2887663"/>
          <p14:tracePt t="64885" x="5041900" y="2878138"/>
          <p14:tracePt t="64903" x="5051425" y="2878138"/>
          <p14:tracePt t="64918" x="5062538" y="2878138"/>
          <p14:tracePt t="64933" x="5072063" y="2867025"/>
          <p14:tracePt t="64949" x="5081588" y="2867025"/>
          <p14:tracePt t="64956" x="5092700" y="2857500"/>
          <p14:tracePt t="64968" x="5102225" y="2857500"/>
          <p14:tracePt t="64984" x="5122863" y="2847975"/>
          <p14:tracePt t="65002" x="5143500" y="2841625"/>
          <p14:tracePt t="65018" x="5164138" y="2832100"/>
          <p14:tracePt t="65035" x="5184775" y="2822575"/>
          <p14:tracePt t="65051" x="5210175" y="2822575"/>
          <p14:tracePt t="65068" x="5230813" y="2822575"/>
          <p14:tracePt t="65085" x="5251450" y="2822575"/>
          <p14:tracePt t="65102" x="5270500" y="2822575"/>
          <p14:tracePt t="65117" x="5291138" y="2822575"/>
          <p14:tracePt t="65136" x="5302250" y="2832100"/>
          <p14:tracePt t="65151" x="5322888" y="2841625"/>
          <p14:tracePt t="65168" x="5332413" y="2841625"/>
          <p14:tracePt t="65184" x="5341938" y="2847975"/>
          <p14:tracePt t="65202" x="5353050" y="2847975"/>
          <p14:tracePt t="65218" x="5362575" y="2857500"/>
          <p14:tracePt t="65235" x="5373688" y="2857500"/>
          <p14:tracePt t="65258" x="5373688" y="2867025"/>
          <p14:tracePt t="65286" x="5383213" y="2867025"/>
          <p14:tracePt t="65419" x="5383213" y="2878138"/>
          <p14:tracePt t="65512" x="5383213" y="2887663"/>
          <p14:tracePt t="65631" x="5383213" y="2898775"/>
          <p14:tracePt t="65724" x="5383213" y="2908300"/>
          <p14:tracePt t="65773" x="5373688" y="2908300"/>
          <p14:tracePt t="65787" x="5373688" y="2919413"/>
          <p14:tracePt t="65819" x="5373688" y="2928938"/>
          <p14:tracePt t="65833" x="5362575" y="2928938"/>
          <p14:tracePt t="65886" x="5353050" y="2938463"/>
          <p14:tracePt t="65901" x="5353050" y="2949575"/>
          <p14:tracePt t="65920" x="5341938" y="2949575"/>
          <p14:tracePt t="65935" x="5332413" y="2949575"/>
          <p14:tracePt t="65957" x="5322888" y="2949575"/>
          <p14:tracePt t="66005" x="5311775" y="2949575"/>
          <p14:tracePt t="66036" x="5302250" y="2949575"/>
          <p14:tracePt t="66075" x="5291138" y="2949575"/>
          <p14:tracePt t="66223" x="5281613" y="2949575"/>
          <p14:tracePt t="66260" x="5270500" y="2949575"/>
          <p14:tracePt t="66378" x="5260975" y="2949575"/>
          <p14:tracePt t="66600" x="5260975" y="2959100"/>
          <p14:tracePt t="66650" x="5260975" y="2970213"/>
          <p14:tracePt t="66694" x="5251450" y="2970213"/>
          <p14:tracePt t="66789" x="5251450" y="2979738"/>
          <p14:tracePt t="66803" x="5240338" y="2979738"/>
          <p14:tracePt t="66843" x="5240338" y="2990850"/>
          <p14:tracePt t="66885" x="5230813" y="2990850"/>
          <p14:tracePt t="66919" x="5219700" y="3000375"/>
          <p14:tracePt t="66944" x="5210175" y="3000375"/>
          <p14:tracePt t="66967" x="5205413" y="3000375"/>
          <p14:tracePt t="66982" x="5205413" y="3009900"/>
          <p14:tracePt t="66988" x="5194300" y="3009900"/>
          <p14:tracePt t="67007" x="5184775" y="3009900"/>
          <p14:tracePt t="67019" x="5173663" y="3009900"/>
          <p14:tracePt t="67035" x="5173663" y="3021013"/>
          <p14:tracePt t="67052" x="5164138" y="3021013"/>
          <p14:tracePt t="67067" x="5153025" y="3021013"/>
          <p14:tracePt t="67085" x="5143500" y="3030538"/>
          <p14:tracePt t="67101" x="5122863" y="3030538"/>
          <p14:tracePt t="67118" x="5113338" y="3036888"/>
          <p14:tracePt t="67135" x="5092700" y="3046413"/>
          <p14:tracePt t="67152" x="5072063" y="3055938"/>
          <p14:tracePt t="67168" x="5051425" y="3067050"/>
          <p14:tracePt t="67184" x="5026025" y="3076575"/>
          <p14:tracePt t="67202" x="5005388" y="3076575"/>
          <p14:tracePt t="67217" x="4975225" y="3087688"/>
          <p14:tracePt t="67235" x="4954588" y="3097213"/>
          <p14:tracePt t="67251" x="4924425" y="3097213"/>
          <p14:tracePt t="67269" x="4883150" y="3097213"/>
          <p14:tracePt t="67284" x="4852988" y="3097213"/>
          <p14:tracePt t="67301" x="4827588" y="3097213"/>
          <p14:tracePt t="67317" x="4795838" y="3097213"/>
          <p14:tracePt t="67335" x="4765675" y="3097213"/>
          <p14:tracePt t="67351" x="4724400" y="3097213"/>
          <p14:tracePt t="67369" x="4694238" y="3097213"/>
          <p14:tracePt t="67385" x="4659313" y="3097213"/>
          <p14:tracePt t="67402" x="4608513" y="3097213"/>
          <p14:tracePt t="67418" x="4576763" y="3097213"/>
          <p14:tracePt t="67435" x="4546600" y="3097213"/>
          <p14:tracePt t="67451" x="4516438" y="3097213"/>
          <p14:tracePt t="67468" x="4484688" y="3097213"/>
          <p14:tracePt t="67485" x="4459288" y="3108325"/>
          <p14:tracePt t="67502" x="4429125" y="3117850"/>
          <p14:tracePt t="67518" x="4408488" y="3127375"/>
          <p14:tracePt t="67535" x="4378325" y="3148013"/>
          <p14:tracePt t="67551" x="4357688" y="3159125"/>
          <p14:tracePt t="67568" x="4337050" y="3159125"/>
          <p14:tracePt t="67584" x="4327525" y="3159125"/>
          <p14:tracePt t="67609" x="4327525" y="3138488"/>
          <p14:tracePt t="67618" x="4316413" y="3127375"/>
          <p14:tracePt t="67635" x="4316413" y="3117850"/>
          <p14:tracePt t="67654" x="4306888" y="3117850"/>
          <p14:tracePt t="67668" x="4295775" y="3117850"/>
          <p14:tracePt t="67685" x="4281488" y="3117850"/>
          <p14:tracePt t="67702" x="4240213" y="3148013"/>
          <p14:tracePt t="67717" x="4179888" y="3209925"/>
          <p14:tracePt t="67735" x="4113213" y="3265488"/>
          <p14:tracePt t="67751" x="4062413" y="3295650"/>
          <p14:tracePt t="67769" x="4021138" y="3336925"/>
          <p14:tracePt t="67784" x="3979863" y="3357563"/>
          <p14:tracePt t="67802" x="3979863" y="3367088"/>
          <p14:tracePt t="67834" x="3979863" y="3357563"/>
          <p14:tracePt t="67851" x="3979863" y="3348038"/>
          <p14:tracePt t="67869" x="3990975" y="3348038"/>
          <p14:tracePt t="67885" x="4000500" y="3348038"/>
          <p14:tracePt t="67901" x="4021138" y="3348038"/>
          <p14:tracePt t="67918" x="4041775" y="3348038"/>
          <p14:tracePt t="67936" x="4062413" y="3336925"/>
          <p14:tracePt t="67952" x="4092575" y="3327400"/>
          <p14:tracePt t="67968" x="4117975" y="3316288"/>
          <p14:tracePt t="67984" x="4138613" y="3306763"/>
          <p14:tracePt t="68002" x="4168775" y="3295650"/>
          <p14:tracePt t="68018" x="4179888" y="3295650"/>
          <p14:tracePt t="68035" x="4189413" y="3286125"/>
          <p14:tracePt t="68052" x="4198938" y="3286125"/>
          <p14:tracePt t="68090" x="4210050" y="3286125"/>
          <p14:tracePt t="68133" x="4219575" y="3286125"/>
          <p14:tracePt t="68332" x="4230688" y="3286125"/>
          <p14:tracePt t="68488" x="4230688" y="3276600"/>
          <p14:tracePt t="68613" x="4219575" y="3276600"/>
          <p14:tracePt t="68627" x="4210050" y="3276600"/>
          <p14:tracePt t="68639" x="4198938" y="3276600"/>
          <p14:tracePt t="68653" x="4189413" y="3276600"/>
          <p14:tracePt t="68669" x="4168775" y="3276600"/>
          <p14:tracePt t="68685" x="4159250" y="3286125"/>
          <p14:tracePt t="68688" x="4127500" y="3295650"/>
          <p14:tracePt t="68704" x="4113213" y="3306763"/>
          <p14:tracePt t="68720" x="4092575" y="3306763"/>
          <p14:tracePt t="68735" x="4081463" y="3306763"/>
          <p14:tracePt t="68752" x="4062413" y="3306763"/>
          <p14:tracePt t="68768" x="4041775" y="3306763"/>
          <p14:tracePt t="68784" x="4030663" y="3306763"/>
          <p14:tracePt t="68802" x="4010025" y="3316288"/>
          <p14:tracePt t="68818" x="4000500" y="3327400"/>
          <p14:tracePt t="68835" x="3979863" y="3327400"/>
          <p14:tracePt t="68851" x="3959225" y="3327400"/>
          <p14:tracePt t="68868" x="3949700" y="3327400"/>
          <p14:tracePt t="68884" x="3938588" y="3327400"/>
          <p14:tracePt t="68903" x="3933825" y="3327400"/>
          <p14:tracePt t="68923" x="3924300" y="3327400"/>
          <p14:tracePt t="68954" x="3913188" y="3336925"/>
          <p14:tracePt t="68972" x="3913188" y="3348038"/>
          <p14:tracePt t="68985" x="3913188" y="3357563"/>
          <p14:tracePt t="69004" x="3913188" y="3367088"/>
          <p14:tracePt t="69018" x="3903663" y="3378200"/>
          <p14:tracePt t="69035" x="3903663" y="3398838"/>
          <p14:tracePt t="69051" x="3894138" y="3413125"/>
          <p14:tracePt t="69068" x="3894138" y="3424238"/>
          <p14:tracePt t="69085" x="3883025" y="3444875"/>
          <p14:tracePt t="69102" x="3873500" y="3454400"/>
          <p14:tracePt t="69117" x="3862388" y="3465513"/>
          <p14:tracePt t="69135" x="3841750" y="3484563"/>
          <p14:tracePt t="69151" x="3832225" y="3516313"/>
          <p14:tracePt t="69168" x="3811588" y="3525838"/>
          <p14:tracePt t="69225" x="3802063" y="3525838"/>
          <p14:tracePt t="69250" x="3802063" y="3536950"/>
          <p14:tracePt t="69366" x="3802063" y="3546475"/>
          <p14:tracePt t="69436" x="3802063" y="3556000"/>
          <p14:tracePt t="69497" x="3811588" y="3556000"/>
          <p14:tracePt t="69559" x="3822700" y="3556000"/>
          <p14:tracePt t="69579" x="3832225" y="3556000"/>
          <p14:tracePt t="69604" x="3841750" y="3556000"/>
          <p14:tracePt t="69631" x="3852863" y="3556000"/>
          <p14:tracePt t="69645" x="3862388" y="3556000"/>
          <p14:tracePt t="69658" x="3873500" y="3556000"/>
          <p14:tracePt t="69668" x="3883025" y="3556000"/>
          <p14:tracePt t="69685" x="3894138" y="3556000"/>
          <p14:tracePt t="69702" x="3903663" y="3546475"/>
          <p14:tracePt t="69718" x="3913188" y="3546475"/>
          <p14:tracePt t="69735" x="3933825" y="3536950"/>
          <p14:tracePt t="69751" x="3938588" y="3536950"/>
          <p14:tracePt t="69768" x="3949700" y="3525838"/>
          <p14:tracePt t="69786" x="3949700" y="3516313"/>
          <p14:tracePt t="69817" x="3938588" y="3516313"/>
          <p14:tracePt t="69836" x="3933825" y="3516313"/>
          <p14:tracePt t="69851" x="3924300" y="3516313"/>
          <p14:tracePt t="69869" x="3913188" y="3516313"/>
          <p14:tracePt t="69885" x="3903663" y="3516313"/>
          <p14:tracePt t="69902" x="3883025" y="3516313"/>
          <p14:tracePt t="69918" x="3873500" y="3516313"/>
          <p14:tracePt t="69951" x="3862388" y="3516313"/>
          <p14:tracePt t="69968" x="3852863" y="3525838"/>
          <p14:tracePt t="69985" x="3841750" y="3525838"/>
          <p14:tracePt t="70002" x="3832225" y="3525838"/>
          <p14:tracePt t="70019" x="3822700" y="3525838"/>
          <p14:tracePt t="70035" x="3811588" y="3525838"/>
          <p14:tracePt t="70052" x="3802063" y="3525838"/>
          <p14:tracePt t="70067" x="3790950" y="3516313"/>
          <p14:tracePt t="70085" x="3781425" y="3516313"/>
          <p14:tracePt t="70101" x="3744913" y="3516313"/>
          <p14:tracePt t="70118" x="3714750" y="3525838"/>
          <p14:tracePt t="70134" x="3673475" y="3536950"/>
          <p14:tracePt t="70151" x="3622675" y="3546475"/>
          <p14:tracePt t="70168" x="3592513" y="3546475"/>
          <p14:tracePt t="70184" x="3581400" y="3546475"/>
          <p14:tracePt t="70202" x="3571875" y="3546475"/>
          <p14:tracePt t="70218" x="3567113" y="3525838"/>
          <p14:tracePt t="70235" x="3556000" y="3516313"/>
          <p14:tracePt t="70251" x="3536950" y="3516313"/>
          <p14:tracePt t="70268" x="3536950" y="3505200"/>
          <p14:tracePt t="70285" x="3525838" y="3505200"/>
          <p14:tracePt t="70353" x="3536950" y="3505200"/>
          <p14:tracePt t="70368" x="3546475" y="3505200"/>
          <p14:tracePt t="70384" x="3556000" y="3505200"/>
          <p14:tracePt t="70402" x="3567113" y="3505200"/>
          <p14:tracePt t="70418" x="3592513" y="3505200"/>
          <p14:tracePt t="70435" x="3613150" y="3505200"/>
          <p14:tracePt t="70451" x="3643313" y="3505200"/>
          <p14:tracePt t="70469" x="3663950" y="3505200"/>
          <p14:tracePt t="70485" x="3694113" y="3495675"/>
          <p14:tracePt t="70501" x="3714750" y="3495675"/>
          <p14:tracePt t="70518" x="3724275" y="3495675"/>
          <p14:tracePt t="70535" x="3735388" y="3495675"/>
          <p14:tracePt t="70551" x="3744913" y="3495675"/>
          <p14:tracePt t="70570" x="3744913" y="3484563"/>
          <p14:tracePt t="70728" x="3735388" y="3484563"/>
          <p14:tracePt t="70752" x="3724275" y="3484563"/>
          <p14:tracePt t="70776" x="3724275" y="3495675"/>
          <p14:tracePt t="70812" x="3724275" y="3505200"/>
          <p14:tracePt t="70841" x="3724275" y="3516313"/>
          <p14:tracePt t="70851" x="3735388" y="3516313"/>
          <p14:tracePt t="70868" x="3744913" y="3516313"/>
          <p14:tracePt t="70885" x="3751263" y="3516313"/>
          <p14:tracePt t="70901" x="3760788" y="3525838"/>
          <p14:tracePt t="70917" x="3790950" y="3536950"/>
          <p14:tracePt t="70935" x="3802063" y="3536950"/>
          <p14:tracePt t="70951" x="3832225" y="3546475"/>
          <p14:tracePt t="70969" x="3852863" y="3546475"/>
          <p14:tracePt t="70985" x="3883025" y="3567113"/>
          <p14:tracePt t="71002" x="3913188" y="3576638"/>
          <p14:tracePt t="71018" x="3933825" y="3576638"/>
          <p14:tracePt t="71035" x="3949700" y="3581400"/>
          <p14:tracePt t="71051" x="3970338" y="3592513"/>
          <p14:tracePt t="71068" x="3990975" y="3602038"/>
          <p14:tracePt t="71085" x="4010025" y="3602038"/>
          <p14:tracePt t="71101" x="4021138" y="3613150"/>
          <p14:tracePt t="71118" x="4030663" y="3622675"/>
          <p14:tracePt t="71135" x="4051300" y="3622675"/>
          <p14:tracePt t="71151" x="4071938" y="3633788"/>
          <p14:tracePt t="71168" x="4092575" y="3633788"/>
          <p14:tracePt t="71184" x="4117975" y="3633788"/>
          <p14:tracePt t="71202" x="4148138" y="3633788"/>
          <p14:tracePt t="71218" x="4168775" y="3633788"/>
          <p14:tracePt t="71235" x="4210050" y="3633788"/>
          <p14:tracePt t="71251" x="4251325" y="3633788"/>
          <p14:tracePt t="71269" x="4270375" y="3633788"/>
          <p14:tracePt t="71284" x="4295775" y="3633788"/>
          <p14:tracePt t="71302" x="4327525" y="3633788"/>
          <p14:tracePt t="71317" x="4348163" y="3633788"/>
          <p14:tracePt t="71335" x="4378325" y="3633788"/>
          <p14:tracePt t="71351" x="4408488" y="3633788"/>
          <p14:tracePt t="71368" x="4438650" y="3633788"/>
          <p14:tracePt t="71384" x="4479925" y="3633788"/>
          <p14:tracePt t="71402" x="4505325" y="3633788"/>
          <p14:tracePt t="71418" x="4525963" y="3633788"/>
          <p14:tracePt t="71435" x="4546600" y="3633788"/>
          <p14:tracePt t="71451" x="4567238" y="3633788"/>
          <p14:tracePt t="71468" x="4587875" y="3633788"/>
          <p14:tracePt t="71485" x="4597400" y="3633788"/>
          <p14:tracePt t="71502" x="4618038" y="3633788"/>
          <p14:tracePt t="71518" x="4638675" y="3622675"/>
          <p14:tracePt t="71534" x="4648200" y="3613150"/>
          <p14:tracePt t="71552" x="4664075" y="3592513"/>
          <p14:tracePt t="71568" x="4705350" y="3576638"/>
          <p14:tracePt t="71584" x="4745038" y="3556000"/>
          <p14:tracePt t="71602" x="4786313" y="3525838"/>
          <p14:tracePt t="71618" x="4862513" y="3495675"/>
          <p14:tracePt t="71635" x="4954588" y="3433763"/>
          <p14:tracePt t="71651" x="5026025" y="3387725"/>
          <p14:tracePt t="71668" x="5092700" y="3336925"/>
          <p14:tracePt t="71685" x="5153025" y="3316288"/>
          <p14:tracePt t="71701" x="5210175" y="3295650"/>
          <p14:tracePt t="71717" x="5251450" y="3286125"/>
          <p14:tracePt t="71735" x="5281613" y="3276600"/>
          <p14:tracePt t="71751" x="5311775" y="3255963"/>
          <p14:tracePt t="71768" x="5332413" y="3244850"/>
          <p14:tracePt t="71784" x="5353050" y="3235325"/>
          <p14:tracePt t="71802" x="5362575" y="3235325"/>
          <p14:tracePt t="71818" x="5373688" y="3235325"/>
          <p14:tracePt t="71835" x="5394325" y="3255963"/>
          <p14:tracePt t="71851" x="5399088" y="3265488"/>
          <p14:tracePt t="71867" x="5408613" y="3265488"/>
          <p14:tracePt t="71885" x="5419725" y="3276600"/>
          <p14:tracePt t="71902" x="5438775" y="3286125"/>
          <p14:tracePt t="71918" x="5449888" y="3286125"/>
          <p14:tracePt t="71936" x="5459413" y="3295650"/>
          <p14:tracePt t="71951" x="5470525" y="3295650"/>
          <p14:tracePt t="71968" x="5480050" y="3295650"/>
          <p14:tracePt t="71984" x="5480050" y="3306763"/>
          <p14:tracePt t="72002" x="5491163" y="3316288"/>
          <p14:tracePt t="72018" x="5491163" y="3327400"/>
          <p14:tracePt t="72035" x="5500688" y="3336925"/>
          <p14:tracePt t="72194" x="5491163" y="3336925"/>
          <p14:tracePt t="72224" x="5480050" y="3336925"/>
          <p14:tracePt t="72248" x="5470525" y="3336925"/>
          <p14:tracePt t="72276" x="5459413" y="3336925"/>
          <p14:tracePt t="72294" x="5459413" y="3327400"/>
          <p14:tracePt t="72318" x="5449888" y="3327400"/>
          <p14:tracePt t="72393" x="5438775" y="3327400"/>
          <p14:tracePt t="72427" x="5429250" y="3327400"/>
          <p14:tracePt t="72434" x="5429250" y="3336925"/>
          <p14:tracePt t="72451" x="5419725" y="3336925"/>
          <p14:tracePt t="72469" x="5408613" y="3348038"/>
          <p14:tracePt t="72484" x="5399088" y="3357563"/>
          <p14:tracePt t="72501" x="5383213" y="3367088"/>
          <p14:tracePt t="72517" x="5373688" y="3378200"/>
          <p14:tracePt t="72535" x="5362575" y="3387725"/>
          <p14:tracePt t="72552" x="5353050" y="3403600"/>
          <p14:tracePt t="72568" x="5341938" y="3413125"/>
          <p14:tracePt t="72584" x="5332413" y="3424238"/>
          <p14:tracePt t="72602" x="5322888" y="3433763"/>
          <p14:tracePt t="72618" x="5311775" y="3444875"/>
          <p14:tracePt t="72634" x="5302250" y="3454400"/>
          <p14:tracePt t="72651" x="5302250" y="3465513"/>
          <p14:tracePt t="72667" x="5291138" y="3465513"/>
          <p14:tracePt t="72692" x="5291138" y="3475038"/>
          <p14:tracePt t="72714" x="5281613" y="3484563"/>
          <p14:tracePt t="72740" x="5281613" y="3495675"/>
          <p14:tracePt t="72767" x="5270500" y="3495675"/>
          <p14:tracePt t="72785" x="5270500" y="3505200"/>
          <p14:tracePt t="72833" x="5260975" y="3516313"/>
          <p14:tracePt t="73164" x="5260975" y="3525838"/>
          <p14:tracePt t="73231" x="5260975" y="3536950"/>
          <p14:tracePt t="73236" x="5251450" y="3536950"/>
          <p14:tracePt t="73252" x="5251450" y="3546475"/>
          <p14:tracePt t="73270" x="5240338" y="3546475"/>
          <p14:tracePt t="73315" x="5230813" y="3546475"/>
          <p14:tracePt t="73335" x="5230813" y="3556000"/>
          <p14:tracePt t="73341" x="5219700" y="3556000"/>
          <p14:tracePt t="73363" x="5210175" y="3556000"/>
          <p14:tracePt t="73375" x="5205413" y="3556000"/>
          <p14:tracePt t="73402" x="5194300" y="3556000"/>
          <p14:tracePt t="73418" x="5184775" y="3556000"/>
          <p14:tracePt t="73435" x="5173663" y="3567113"/>
          <p14:tracePt t="73451" x="5164138" y="3567113"/>
          <p14:tracePt t="73467" x="5153025" y="3576638"/>
          <p14:tracePt t="73485" x="5143500" y="3581400"/>
          <p14:tracePt t="73502" x="5133975" y="3581400"/>
          <p14:tracePt t="73518" x="5122863" y="3581400"/>
          <p14:tracePt t="73534" x="5122863" y="3592513"/>
          <p14:tracePt t="73552" x="5113338" y="3592513"/>
          <p14:tracePt t="73618" x="5113338" y="3602038"/>
          <p14:tracePt t="74012" x="5102225" y="3602038"/>
          <p14:tracePt t="74033" x="5092700" y="3602038"/>
          <p14:tracePt t="74049" x="5081588" y="3602038"/>
          <p14:tracePt t="74055" x="5072063" y="3602038"/>
          <p14:tracePt t="74069" x="5072063" y="3613150"/>
          <p14:tracePt t="74085" x="5051425" y="3622675"/>
          <p14:tracePt t="74101" x="5026025" y="3633788"/>
          <p14:tracePt t="74117" x="4965700" y="3663950"/>
          <p14:tracePt t="74135" x="4903788" y="3705225"/>
          <p14:tracePt t="74151" x="4816475" y="3765550"/>
          <p14:tracePt t="74168" x="4756150" y="3822700"/>
          <p14:tracePt t="74184" x="4684713" y="3894138"/>
          <p14:tracePt t="74202" x="4638675" y="3933825"/>
          <p14:tracePt t="74218" x="4587875" y="3959225"/>
          <p14:tracePt t="74235" x="4546600" y="3970338"/>
          <p14:tracePt t="74251" x="4495800" y="3970338"/>
          <p14:tracePt t="74267" x="4449763" y="3959225"/>
          <p14:tracePt t="74284" x="4419600" y="3949700"/>
          <p14:tracePt t="74302" x="4378325" y="3944938"/>
          <p14:tracePt t="74318" x="4367213" y="3933825"/>
          <p14:tracePt t="74335" x="4348163" y="3933825"/>
          <p14:tracePt t="74351" x="4337050" y="3924300"/>
          <p14:tracePt t="74368" x="4327525" y="3913188"/>
          <p14:tracePt t="74384" x="4327525" y="3903663"/>
          <p14:tracePt t="74402" x="4316413" y="3903663"/>
          <p14:tracePt t="74418" x="4295775" y="3883025"/>
          <p14:tracePt t="74435" x="4281488" y="3873500"/>
          <p14:tracePt t="74451" x="4270375" y="3862388"/>
          <p14:tracePt t="74468" x="4251325" y="3852863"/>
          <p14:tracePt t="74485" x="4230688" y="3841750"/>
          <p14:tracePt t="74501" x="4210050" y="3841750"/>
          <p14:tracePt t="74518" x="4189413" y="3822700"/>
          <p14:tracePt t="74535" x="4168775" y="3822700"/>
          <p14:tracePt t="74551" x="4148138" y="3811588"/>
          <p14:tracePt t="74568" x="4127500" y="3802063"/>
          <p14:tracePt t="74584" x="4113213" y="3790950"/>
          <p14:tracePt t="74602" x="4102100" y="3790950"/>
          <p14:tracePt t="74618" x="4092575" y="3790950"/>
          <p14:tracePt t="74635" x="4081463" y="3790950"/>
          <p14:tracePt t="74651" x="4062413" y="3781425"/>
          <p14:tracePt t="74668" x="4051300" y="3781425"/>
          <p14:tracePt t="74684" x="4051300" y="3770313"/>
          <p14:tracePt t="74701" x="4041775" y="3765550"/>
          <p14:tracePt t="74718" x="4030663" y="3756025"/>
          <p14:tracePt t="74735" x="4021138" y="3744913"/>
          <p14:tracePt t="74752" x="4010025" y="3735388"/>
          <p14:tracePt t="74769" x="4000500" y="3724275"/>
          <p14:tracePt t="74784" x="4000500" y="3714750"/>
          <p14:tracePt t="74802" x="4000500" y="3705225"/>
          <p14:tracePt t="74851" x="3990975" y="3705225"/>
          <p14:tracePt t="74855" x="3990975" y="3694113"/>
          <p14:tracePt t="74868" x="3979863" y="3694113"/>
          <p14:tracePt t="74885" x="3979863" y="3684588"/>
          <p14:tracePt t="74902" x="3970338" y="3684588"/>
          <p14:tracePt t="74919" x="3970338" y="3673475"/>
          <p14:tracePt t="74935" x="3959225" y="3673475"/>
          <p14:tracePt t="74953" x="3959225" y="3663950"/>
          <p14:tracePt t="74968" x="3949700" y="3663950"/>
          <p14:tracePt t="74984" x="3949700" y="3652838"/>
          <p14:tracePt t="75002" x="3938588" y="3643313"/>
          <p14:tracePt t="75018" x="3933825" y="3643313"/>
          <p14:tracePt t="75035" x="3933825" y="3633788"/>
          <p14:tracePt t="75051" x="3924300" y="3633788"/>
          <p14:tracePt t="75068" x="3924300" y="3622675"/>
          <p14:tracePt t="75084" x="3913188" y="3613150"/>
          <p14:tracePt t="75101" x="3903663" y="3602038"/>
          <p14:tracePt t="75118" x="3894138" y="3602038"/>
          <p14:tracePt t="75137" x="3883025" y="3602038"/>
          <p14:tracePt t="75151" x="3883025" y="3592513"/>
          <p14:tracePt t="75168" x="3873500" y="3592513"/>
          <p14:tracePt t="75184" x="3862388" y="3592513"/>
          <p14:tracePt t="75202" x="3852863" y="3581400"/>
          <p14:tracePt t="75218" x="3841750" y="3581400"/>
          <p14:tracePt t="75235" x="3822700" y="3576638"/>
          <p14:tracePt t="75251" x="3811588" y="3576638"/>
          <p14:tracePt t="75271" x="3811588" y="3581400"/>
          <p14:tracePt t="75287" x="3811588" y="3602038"/>
          <p14:tracePt t="75302" x="3811588" y="3613150"/>
          <p14:tracePt t="75318" x="3811588" y="3622675"/>
          <p14:tracePt t="75334" x="3811588" y="3652838"/>
          <p14:tracePt t="75351" x="3811588" y="3684588"/>
          <p14:tracePt t="75368" x="3822700" y="3735388"/>
          <p14:tracePt t="75384" x="3822700" y="3770313"/>
          <p14:tracePt t="75402" x="3822700" y="3802063"/>
          <p14:tracePt t="75418" x="3822700" y="3852863"/>
          <p14:tracePt t="75435" x="3811588" y="3894138"/>
          <p14:tracePt t="75451" x="3790950" y="3949700"/>
          <p14:tracePt t="75469" x="3770313" y="3979863"/>
          <p14:tracePt t="75484" x="3751263" y="4010025"/>
          <p14:tracePt t="75501" x="3744913" y="4010025"/>
          <p14:tracePt t="75517" x="3735388" y="4010025"/>
          <p14:tracePt t="75552" x="3724275" y="4010025"/>
          <p14:tracePt t="75572" x="3714750" y="4010025"/>
          <p14:tracePt t="75584" x="3714750" y="4000500"/>
          <p14:tracePt t="75598" x="3705225" y="4000500"/>
          <p14:tracePt t="75642" x="3705225" y="3990975"/>
          <p14:tracePt t="75764" x="3714750" y="3990975"/>
          <p14:tracePt t="75799" x="3724275" y="3990975"/>
          <p14:tracePt t="75825" x="3724275" y="4000500"/>
          <p14:tracePt t="75859" x="3724275" y="4010025"/>
          <p14:tracePt t="75900" x="3724275" y="4021138"/>
          <p14:tracePt t="75938" x="3724275" y="4030663"/>
          <p14:tracePt t="75972" x="3724275" y="4041775"/>
          <p14:tracePt t="75984" x="3724275" y="4051300"/>
          <p14:tracePt t="76020" x="3714750" y="4051300"/>
          <p14:tracePt t="76035" x="3714750" y="4062413"/>
          <p14:tracePt t="76051" x="3705225" y="4062413"/>
          <p14:tracePt t="76067" x="3694113" y="4071938"/>
          <p14:tracePt t="76084" x="3684588" y="4081463"/>
          <p14:tracePt t="76101" x="3673475" y="4081463"/>
          <p14:tracePt t="76118" x="3663950" y="4081463"/>
          <p14:tracePt t="76423" x="3673475" y="4081463"/>
          <p14:tracePt t="76507" x="3684588" y="4081463"/>
          <p14:tracePt t="76651" x="3684588" y="4071938"/>
          <p14:tracePt t="76724" x="3694113" y="4071938"/>
          <p14:tracePt t="76758" x="3705225" y="4062413"/>
          <p14:tracePt t="76818" x="3714750" y="4051300"/>
          <p14:tracePt t="76840" x="3714750" y="4041775"/>
          <p14:tracePt t="76856" x="3714750" y="4030663"/>
          <p14:tracePt t="76884" x="3714750" y="4021138"/>
          <p14:tracePt t="76901" x="3714750" y="4010025"/>
          <p14:tracePt t="76920" x="3714750" y="4000500"/>
          <p14:tracePt t="76948" x="3714750" y="3990975"/>
          <p14:tracePt t="76965" x="3714750" y="3979863"/>
          <p14:tracePt t="76978" x="3714750" y="3970338"/>
          <p14:tracePt t="76986" x="3714750" y="3959225"/>
          <p14:tracePt t="77018" x="3714750" y="3949700"/>
          <p14:tracePt t="77035" x="3714750" y="3944938"/>
          <p14:tracePt t="77052" x="3714750" y="3933825"/>
          <p14:tracePt t="77069" x="3714750" y="3924300"/>
          <p14:tracePt t="77084" x="3714750" y="3903663"/>
          <p14:tracePt t="77102" x="3714750" y="3894138"/>
          <p14:tracePt t="77117" x="3705225" y="3873500"/>
          <p14:tracePt t="77140" x="3705225" y="3862388"/>
          <p14:tracePt t="77215" x="3705225" y="3873500"/>
          <p14:tracePt t="77235" x="3705225" y="3883025"/>
          <p14:tracePt t="77259" x="3705225" y="3894138"/>
          <p14:tracePt t="77359" x="3694113" y="3894138"/>
          <p14:tracePt t="77381" x="3684588" y="3894138"/>
          <p14:tracePt t="77398" x="3673475" y="3894138"/>
          <p14:tracePt t="77404" x="3663950" y="3894138"/>
          <p14:tracePt t="77420" x="3652838" y="3894138"/>
          <p14:tracePt t="77436" x="3643313" y="3894138"/>
          <p14:tracePt t="77452" x="3633788" y="3894138"/>
          <p14:tracePt t="77468" x="3622675" y="3894138"/>
          <p14:tracePt t="77485" x="3613150" y="3883025"/>
          <p14:tracePt t="77502" x="3602038" y="3883025"/>
          <p14:tracePt t="77518" x="3581400" y="3883025"/>
          <p14:tracePt t="77535" x="3567113" y="3883025"/>
          <p14:tracePt t="77552" x="3525838" y="3903663"/>
          <p14:tracePt t="77568" x="3484563" y="3924300"/>
          <p14:tracePt t="77585" x="3413125" y="3970338"/>
          <p14:tracePt t="77602" x="3336925" y="4030663"/>
          <p14:tracePt t="77618" x="3276600" y="4081463"/>
          <p14:tracePt t="77635" x="3205163" y="4122738"/>
          <p14:tracePt t="77652" x="3127375" y="4159250"/>
          <p14:tracePt t="77667" x="3076575" y="4179888"/>
          <p14:tracePt t="77671" x="3016250" y="4198938"/>
          <p14:tracePt t="77685" x="3009900" y="4198938"/>
          <p14:tracePt t="77701" x="2979738" y="4198938"/>
          <p14:tracePt t="77718" x="2949575" y="4198938"/>
          <p14:tracePt t="77735" x="2928938" y="4198938"/>
          <p14:tracePt t="77822" x="2928938" y="4189413"/>
          <p14:tracePt t="77950" x="2928938" y="4179888"/>
          <p14:tracePt t="78021" x="2928938" y="4168775"/>
          <p14:tracePt t="78052" x="2928938" y="4159250"/>
          <p14:tracePt t="78093" x="2928938" y="4148138"/>
          <p14:tracePt t="78100" x="2938463" y="4148138"/>
          <p14:tracePt t="78270" x="2949575" y="4148138"/>
          <p14:tracePt t="78383" x="2949575" y="4159250"/>
          <p14:tracePt t="78450" x="2959100" y="4159250"/>
          <p14:tracePt t="78477" x="2959100" y="4168775"/>
          <p14:tracePt t="78494" x="2970213" y="4168775"/>
          <p14:tracePt t="78511" x="2970213" y="4179888"/>
          <p14:tracePt t="78542" x="2979738" y="4179888"/>
          <p14:tracePt t="78550" x="2979738" y="4189413"/>
          <p14:tracePt t="78599" x="2979738" y="4198938"/>
          <p14:tracePt t="78651" x="2979738" y="4210050"/>
          <p14:tracePt t="78686" x="2970213" y="4210050"/>
          <p14:tracePt t="78700" x="2970213" y="4219575"/>
          <p14:tracePt t="78724" x="2959100" y="4219575"/>
          <p14:tracePt t="78735" x="2959100" y="4230688"/>
          <p14:tracePt t="78751" x="2949575" y="4230688"/>
          <p14:tracePt t="78768" x="2938463" y="4240213"/>
          <p14:tracePt t="78785" x="2928938" y="4251325"/>
          <p14:tracePt t="78802" x="2919413" y="4251325"/>
          <p14:tracePt t="78818" x="2908300" y="4251325"/>
          <p14:tracePt t="78835" x="2898775" y="4251325"/>
          <p14:tracePt t="78851" x="2887663" y="4251325"/>
          <p14:tracePt t="78868" x="2878138" y="4251325"/>
          <p14:tracePt t="78884" x="2867025" y="4251325"/>
          <p14:tracePt t="78901" x="2847975" y="4240213"/>
          <p14:tracePt t="78917" x="2836863" y="4240213"/>
          <p14:tracePt t="78935" x="2832100" y="4230688"/>
          <p14:tracePt t="78951" x="2811463" y="4219575"/>
          <p14:tracePt t="78968" x="2790825" y="4219575"/>
          <p14:tracePt t="78984" x="2770188" y="4210050"/>
          <p14:tracePt t="79002" x="2760663" y="4210050"/>
          <p14:tracePt t="79018" x="2751138" y="4210050"/>
          <p14:tracePt t="79035" x="2740025" y="4210050"/>
          <p14:tracePt t="79051" x="2730500" y="4210050"/>
          <p14:tracePt t="79070" x="2719388" y="4210050"/>
          <p14:tracePt t="79104" x="2709863" y="4210050"/>
          <p14:tracePt t="79134" x="2698750" y="4210050"/>
          <p14:tracePt t="79152" x="2689225" y="4210050"/>
          <p14:tracePt t="79169" x="2679700" y="4210050"/>
          <p14:tracePt t="79187" x="2668588" y="4210050"/>
          <p14:tracePt t="79235" x="2659063" y="4210050"/>
          <p14:tracePt t="79348" x="2668588" y="4210050"/>
          <p14:tracePt t="79401" x="2679700" y="4210050"/>
          <p14:tracePt t="79438" x="2689225" y="4210050"/>
          <p14:tracePt t="79692" x="2689225" y="4198938"/>
          <p14:tracePt t="79827" x="2698750" y="4198938"/>
          <p14:tracePt t="79838" x="2709863" y="4198938"/>
          <p14:tracePt t="79848" x="2719388" y="4198938"/>
          <p14:tracePt t="79860" x="2740025" y="4198938"/>
          <p14:tracePt t="79869" x="2751138" y="4198938"/>
          <p14:tracePt t="79887" x="2760663" y="4198938"/>
          <p14:tracePt t="79902" x="2770188" y="4198938"/>
          <p14:tracePt t="79918" x="2790825" y="4198938"/>
          <p14:tracePt t="79935" x="2811463" y="4198938"/>
          <p14:tracePt t="79951" x="2822575" y="4189413"/>
          <p14:tracePt t="79968" x="2832100" y="4189413"/>
          <p14:tracePt t="79984" x="2836863" y="4179888"/>
          <p14:tracePt t="80084" x="2836863" y="4168775"/>
          <p14:tracePt t="80193" x="2847975" y="4168775"/>
          <p14:tracePt t="80245" x="2857500" y="4168775"/>
          <p14:tracePt t="80285" x="2867025" y="4168775"/>
          <p14:tracePt t="80307" x="2878138" y="4168775"/>
          <p14:tracePt t="80318" x="2887663" y="4168775"/>
          <p14:tracePt t="80336" x="2898775" y="4168775"/>
          <p14:tracePt t="80351" x="2908300" y="4168775"/>
          <p14:tracePt t="80368" x="2928938" y="4168775"/>
          <p14:tracePt t="80384" x="2938463" y="4168775"/>
          <p14:tracePt t="80402" x="2959100" y="4168775"/>
          <p14:tracePt t="80418" x="2979738" y="4179888"/>
          <p14:tracePt t="80435" x="3000375" y="4179888"/>
          <p14:tracePt t="80451" x="3009900" y="4179888"/>
          <p14:tracePt t="80468" x="3016250" y="4189413"/>
          <p14:tracePt t="80484" x="3036888" y="4189413"/>
          <p14:tracePt t="80501" x="3046413" y="4189413"/>
          <p14:tracePt t="80662" x="3055938" y="4189413"/>
          <p14:tracePt t="80674" x="3055938" y="4179888"/>
          <p14:tracePt t="80709" x="3055938" y="4168775"/>
          <p14:tracePt t="80825" x="3067050" y="4168775"/>
          <p14:tracePt t="80841" x="3067050" y="4159250"/>
          <p14:tracePt t="80924" x="3076575" y="4159250"/>
          <p14:tracePt t="80968" x="3087688" y="4159250"/>
          <p14:tracePt t="81018" x="3097213" y="4159250"/>
          <p14:tracePt t="81053" x="3108325" y="4159250"/>
          <p14:tracePt t="81087" x="3117850" y="4159250"/>
          <p14:tracePt t="81121" x="3127375" y="4159250"/>
          <p14:tracePt t="81150" x="3138488" y="4159250"/>
          <p14:tracePt t="81173" x="3148013" y="4159250"/>
          <p14:tracePt t="81201" x="3159125" y="4159250"/>
          <p14:tracePt t="81234" x="3168650" y="4159250"/>
          <p14:tracePt t="81239" x="3168650" y="4148138"/>
          <p14:tracePt t="81258" x="3179763" y="4148138"/>
          <p14:tracePt t="81275" x="3189288" y="4148138"/>
          <p14:tracePt t="81303" x="3198813" y="4148138"/>
          <p14:tracePt t="81329" x="3205163" y="4148138"/>
          <p14:tracePt t="81344" x="3214688" y="4148138"/>
          <p14:tracePt t="81371" x="3224213" y="4148138"/>
          <p14:tracePt t="81387" x="3235325" y="4148138"/>
          <p14:tracePt t="81402" x="3244850" y="4148138"/>
          <p14:tracePt t="81418" x="3255963" y="4148138"/>
          <p14:tracePt t="81436" x="3265488" y="4148138"/>
          <p14:tracePt t="81451" x="3276600" y="4148138"/>
          <p14:tracePt t="81469" x="3286125" y="4148138"/>
          <p14:tracePt t="81473" x="3295650" y="4148138"/>
          <p14:tracePt t="81487" x="3306763" y="4148138"/>
          <p14:tracePt t="81510" x="3316288" y="4148138"/>
          <p14:tracePt t="81519" x="3327400" y="4148138"/>
          <p14:tracePt t="81552" x="3336925" y="4148138"/>
          <p14:tracePt t="81568" x="3357563" y="4148138"/>
          <p14:tracePt t="81584" x="3367088" y="4148138"/>
          <p14:tracePt t="81602" x="3382963" y="4148138"/>
          <p14:tracePt t="81618" x="3394075" y="4148138"/>
          <p14:tracePt t="81635" x="3403600" y="4148138"/>
          <p14:tracePt t="81651" x="3424238" y="4148138"/>
          <p14:tracePt t="81668" x="3433763" y="4148138"/>
          <p14:tracePt t="81672" x="3433763" y="4138613"/>
          <p14:tracePt t="81685" x="3444875" y="4138613"/>
          <p14:tracePt t="81756" x="3433763" y="4138613"/>
          <p14:tracePt t="81769" x="3424238" y="4148138"/>
          <p14:tracePt t="81784" x="3413125" y="4159250"/>
          <p14:tracePt t="81802" x="3403600" y="4159250"/>
          <p14:tracePt t="81818" x="3378200" y="4168775"/>
          <p14:tracePt t="81835" x="3357563" y="4179888"/>
          <p14:tracePt t="81851" x="3316288" y="4179888"/>
          <p14:tracePt t="81869" x="3286125" y="4179888"/>
          <p14:tracePt t="81884" x="3244850" y="4179888"/>
          <p14:tracePt t="81901" x="3189288" y="4189413"/>
          <p14:tracePt t="81917" x="3148013" y="4198938"/>
          <p14:tracePt t="81935" x="3117850" y="4198938"/>
          <p14:tracePt t="81951" x="3067050" y="4210050"/>
          <p14:tracePt t="81968" x="3016250" y="4210050"/>
          <p14:tracePt t="81984" x="2990850" y="4210050"/>
          <p14:tracePt t="82002" x="2949575" y="4210050"/>
          <p14:tracePt t="82018" x="2919413" y="4210050"/>
          <p14:tracePt t="82035" x="2887663" y="4210050"/>
          <p14:tracePt t="82051" x="2857500" y="4210050"/>
          <p14:tracePt t="82068" x="2832100" y="4210050"/>
          <p14:tracePt t="82085" x="2811463" y="4198938"/>
          <p14:tracePt t="82102" x="2790825" y="4198938"/>
          <p14:tracePt t="82118" x="2770188" y="4189413"/>
          <p14:tracePt t="82136" x="2760663" y="4189413"/>
          <p14:tracePt t="82151" x="2751138" y="4189413"/>
          <p14:tracePt t="82169" x="2740025" y="4189413"/>
          <p14:tracePt t="82185" x="2730500" y="4189413"/>
          <p14:tracePt t="82202" x="2719388" y="4189413"/>
          <p14:tracePt t="82218" x="2719388" y="4179888"/>
          <p14:tracePt t="82235" x="2709863" y="4179888"/>
          <p14:tracePt t="82268" x="2698750" y="4179888"/>
          <p14:tracePt t="82310" x="2689225" y="4179888"/>
          <p14:tracePt t="82342" x="2679700" y="4179888"/>
          <p14:tracePt t="82360" x="2668588" y="4179888"/>
          <p14:tracePt t="82378" x="2659063" y="4189413"/>
          <p14:tracePt t="82393" x="2652713" y="4189413"/>
          <p14:tracePt t="82417" x="2643188" y="4189413"/>
          <p14:tracePt t="82435" x="2633663" y="4189413"/>
          <p14:tracePt t="82453" x="2622550" y="4189413"/>
          <p14:tracePt t="82470" x="2613025" y="4189413"/>
          <p14:tracePt t="82485" x="2613025" y="4198938"/>
          <p14:tracePt t="82502" x="2601913" y="4198938"/>
          <p14:tracePt t="82518" x="2601913" y="4210050"/>
          <p14:tracePt t="82551" x="2592388" y="4210050"/>
          <p14:tracePt t="82612" x="2581275" y="4210050"/>
          <p14:tracePt t="82657" x="2571750" y="4210050"/>
          <p14:tracePt t="82668" x="2571750" y="4198938"/>
          <p14:tracePt t="82685" x="2571750" y="4189413"/>
          <p14:tracePt t="82701" x="2562225" y="4189413"/>
          <p14:tracePt t="82718" x="2562225" y="4179888"/>
          <p14:tracePt t="82735" x="2562225" y="4168775"/>
          <p14:tracePt t="82752" x="2551113" y="4168775"/>
          <p14:tracePt t="82804" x="2541588" y="4168775"/>
          <p14:tracePt t="82883" x="2541588" y="4179888"/>
          <p14:tracePt t="82914" x="2541588" y="4189413"/>
          <p14:tracePt t="82937" x="2551113" y="4189413"/>
          <p14:tracePt t="82949" x="2551113" y="4198938"/>
          <p14:tracePt t="82965" x="2562225" y="4198938"/>
          <p14:tracePt t="82978" x="2562225" y="4210050"/>
          <p14:tracePt t="82984" x="2571750" y="4210050"/>
          <p14:tracePt t="83018" x="2581275" y="4210050"/>
          <p14:tracePt t="83035" x="2592388" y="4210050"/>
          <p14:tracePt t="83051" x="2601913" y="4210050"/>
          <p14:tracePt t="83069" x="2613025" y="4219575"/>
          <p14:tracePt t="83084" x="2633663" y="4219575"/>
          <p14:tracePt t="83102" x="2643188" y="4230688"/>
          <p14:tracePt t="83117" x="2659063" y="4230688"/>
          <p14:tracePt t="83135" x="2689225" y="4230688"/>
          <p14:tracePt t="83151" x="2709863" y="4230688"/>
          <p14:tracePt t="83169" x="2719388" y="4230688"/>
          <p14:tracePt t="83185" x="2751138" y="4230688"/>
          <p14:tracePt t="83202" x="2770188" y="4219575"/>
          <p14:tracePt t="83218" x="2781300" y="4210050"/>
          <p14:tracePt t="83235" x="2801938" y="4198938"/>
          <p14:tracePt t="83251" x="2811463" y="4189413"/>
          <p14:tracePt t="83268" x="2822575" y="4179888"/>
          <p14:tracePt t="83285" x="2822575" y="4168775"/>
          <p14:tracePt t="83302" x="2822575" y="4159250"/>
          <p14:tracePt t="83318" x="2832100" y="4159250"/>
          <p14:tracePt t="83335" x="2836863" y="4159250"/>
          <p14:tracePt t="83362" x="2847975" y="4159250"/>
          <p14:tracePt t="83367" x="2857500" y="4159250"/>
          <p14:tracePt t="83386" x="2867025" y="4159250"/>
          <p14:tracePt t="83402" x="2878138" y="4159250"/>
          <p14:tracePt t="83418" x="2898775" y="4159250"/>
          <p14:tracePt t="83435" x="2919413" y="4159250"/>
          <p14:tracePt t="83451" x="2938463" y="4159250"/>
          <p14:tracePt t="83469" x="2949575" y="4159250"/>
          <p14:tracePt t="83484" x="2979738" y="4159250"/>
          <p14:tracePt t="83501" x="3000375" y="4159250"/>
          <p14:tracePt t="83518" x="3046413" y="4159250"/>
          <p14:tracePt t="83535" x="3087688" y="4159250"/>
          <p14:tracePt t="83551" x="3168650" y="4148138"/>
          <p14:tracePt t="83568" x="3235325" y="4148138"/>
          <p14:tracePt t="83584" x="3336925" y="4138613"/>
          <p14:tracePt t="83602" x="3403600" y="4138613"/>
          <p14:tracePt t="83618" x="3495675" y="4133850"/>
          <p14:tracePt t="83635" x="3567113" y="4122738"/>
          <p14:tracePt t="83651" x="3673475" y="4113213"/>
          <p14:tracePt t="83669" x="3781425" y="4102100"/>
          <p14:tracePt t="83685" x="3873500" y="4092575"/>
          <p14:tracePt t="83702" x="4030663" y="4041775"/>
          <p14:tracePt t="83718" x="4148138" y="4000500"/>
          <p14:tracePt t="83735" x="4306888" y="3944938"/>
          <p14:tracePt t="83752" x="4419600" y="3903663"/>
          <p14:tracePt t="83768" x="4556125" y="3841750"/>
          <p14:tracePt t="83784" x="4638675" y="3822700"/>
          <p14:tracePt t="83802" x="4714875" y="3811588"/>
          <p14:tracePt t="83818" x="4756150" y="3811588"/>
          <p14:tracePt t="83835" x="4776788" y="3811588"/>
          <p14:tracePt t="83851" x="4776788" y="3852863"/>
          <p14:tracePt t="83869" x="4776788" y="3873500"/>
          <p14:tracePt t="83884" x="4776788" y="3903663"/>
          <p14:tracePt t="83901" x="4776788" y="3924300"/>
          <p14:tracePt t="83918" x="4776788" y="3933825"/>
          <p14:tracePt t="83936" x="4776788" y="3944938"/>
          <p14:tracePt t="83951" x="4795838" y="3959225"/>
          <p14:tracePt t="83968" x="4806950" y="3959225"/>
          <p14:tracePt t="83984" x="4837113" y="3970338"/>
          <p14:tracePt t="84002" x="4852988" y="3970338"/>
          <p14:tracePt t="84018" x="4873625" y="3979863"/>
          <p14:tracePt t="84035" x="4894263" y="3990975"/>
          <p14:tracePt t="84051" x="4913313" y="3990975"/>
          <p14:tracePt t="84069" x="4924425" y="4000500"/>
          <p14:tracePt t="84101" x="4924425" y="4051300"/>
          <p14:tracePt t="84117" x="4924425" y="4062413"/>
          <p14:tracePt t="84134" x="4913313" y="4081463"/>
          <p14:tracePt t="84151" x="4913313" y="4122738"/>
          <p14:tracePt t="84168" x="4894263" y="4122738"/>
          <p14:tracePt t="84184" x="4873625" y="4122738"/>
          <p14:tracePt t="84202" x="4873625" y="4133850"/>
          <p14:tracePt t="84219" x="4894263" y="4133850"/>
          <p14:tracePt t="84235" x="4903788" y="4122738"/>
          <p14:tracePt t="84251" x="4924425" y="4102100"/>
          <p14:tracePt t="84269" x="4945063" y="4081463"/>
          <p14:tracePt t="84285" x="4965700" y="4062413"/>
          <p14:tracePt t="84302" x="4975225" y="4051300"/>
          <p14:tracePt t="84318" x="4984750" y="4041775"/>
          <p14:tracePt t="84335" x="4995863" y="4041775"/>
          <p14:tracePt t="84351" x="5016500" y="4030663"/>
          <p14:tracePt t="84368" x="5026025" y="4021138"/>
          <p14:tracePt t="84398" x="5026025" y="4030663"/>
          <p14:tracePt t="84416" x="5016500" y="4041775"/>
          <p14:tracePt t="84422" x="5005388" y="4051300"/>
          <p14:tracePt t="84436" x="5005388" y="4062413"/>
          <p14:tracePt t="84452" x="4984750" y="4071938"/>
          <p14:tracePt t="84469" x="4945063" y="4092575"/>
          <p14:tracePt t="84485" x="4913313" y="4113213"/>
          <p14:tracePt t="84501" x="4883150" y="4122738"/>
          <p14:tracePt t="84517" x="4862513" y="4122738"/>
          <p14:tracePt t="84535" x="4852988" y="4122738"/>
          <p14:tracePt t="84552" x="4848225" y="4122738"/>
          <p14:tracePt t="84568" x="4837113" y="4122738"/>
          <p14:tracePt t="84599" x="4848225" y="4122738"/>
          <p14:tracePt t="84610" x="4852988" y="4122738"/>
          <p14:tracePt t="84620" x="4862513" y="4113213"/>
          <p14:tracePt t="84636" x="4873625" y="4113213"/>
          <p14:tracePt t="84651" x="4913313" y="4102100"/>
          <p14:tracePt t="84669" x="4945063" y="4092575"/>
          <p14:tracePt t="84672" x="4984750" y="4081463"/>
          <p14:tracePt t="84685" x="4995863" y="4071938"/>
          <p14:tracePt t="84702" x="5005388" y="4062413"/>
          <p14:tracePt t="84718" x="5030788" y="4051300"/>
          <p14:tracePt t="84735" x="5041900" y="4051300"/>
          <p14:tracePt t="84751" x="5051425" y="4041775"/>
          <p14:tracePt t="84784" x="5051425" y="4030663"/>
          <p14:tracePt t="84802" x="5041900" y="4030663"/>
          <p14:tracePt t="84818" x="5026025" y="4030663"/>
          <p14:tracePt t="84835" x="4975225" y="4030663"/>
          <p14:tracePt t="84852" x="4903788" y="4030663"/>
          <p14:tracePt t="84869" x="4848225" y="4030663"/>
          <p14:tracePt t="84884" x="4776788" y="4030663"/>
          <p14:tracePt t="84901" x="4724400" y="4041775"/>
          <p14:tracePt t="84918" x="4684713" y="4041775"/>
          <p14:tracePt t="84935" x="4648200" y="4041775"/>
          <p14:tracePt t="84951" x="4608513" y="4041775"/>
          <p14:tracePt t="84968" x="4556125" y="4041775"/>
          <p14:tracePt t="84984" x="4505325" y="4041775"/>
          <p14:tracePt t="85002" x="4459288" y="4041775"/>
          <p14:tracePt t="85019" x="4429125" y="4041775"/>
          <p14:tracePt t="85035" x="4398963" y="4041775"/>
          <p14:tracePt t="85051" x="4378325" y="4041775"/>
          <p14:tracePt t="85068" x="4357688" y="4041775"/>
          <p14:tracePt t="85084" x="4348163" y="4041775"/>
          <p14:tracePt t="85101" x="4327525" y="4041775"/>
          <p14:tracePt t="85118" x="4295775" y="4041775"/>
          <p14:tracePt t="85135" x="4281488" y="4041775"/>
          <p14:tracePt t="85151" x="4251325" y="4051300"/>
          <p14:tracePt t="85168" x="4230688" y="4062413"/>
          <p14:tracePt t="85184" x="4189413" y="4071938"/>
          <p14:tracePt t="85202" x="4168775" y="4081463"/>
          <p14:tracePt t="85218" x="4127500" y="4092575"/>
          <p14:tracePt t="85235" x="4102100" y="4092575"/>
          <p14:tracePt t="85251" x="4081463" y="4092575"/>
          <p14:tracePt t="85269" x="4071938" y="4092575"/>
          <p14:tracePt t="85338" x="4071938" y="4081463"/>
          <p14:tracePt t="85365" x="4081463" y="4071938"/>
          <p14:tracePt t="85380" x="4092575" y="4071938"/>
          <p14:tracePt t="85392" x="4102100" y="4062413"/>
          <p14:tracePt t="85411" x="4113213" y="4062413"/>
          <p14:tracePt t="85421" x="4113213" y="4051300"/>
          <p14:tracePt t="85442" x="4113213" y="4041775"/>
          <p14:tracePt t="85554" x="4102100" y="4041775"/>
          <p14:tracePt t="85565" x="4092575" y="4041775"/>
          <p14:tracePt t="85583" x="4081463" y="4041775"/>
          <p14:tracePt t="85588" x="4071938" y="4041775"/>
          <p14:tracePt t="85602" x="4062413" y="4041775"/>
          <p14:tracePt t="85618" x="4051300" y="4041775"/>
          <p14:tracePt t="85635" x="4030663" y="4041775"/>
          <p14:tracePt t="85651" x="4000500" y="4041775"/>
          <p14:tracePt t="85654" x="3979863" y="4041775"/>
          <p14:tracePt t="85668" x="3970338" y="4041775"/>
          <p14:tracePt t="85684" x="3949700" y="4041775"/>
          <p14:tracePt t="85702" x="3924300" y="4041775"/>
          <p14:tracePt t="85717" x="3903663" y="4041775"/>
          <p14:tracePt t="85736" x="3883025" y="4041775"/>
          <p14:tracePt t="85751" x="3841750" y="4041775"/>
          <p14:tracePt t="85768" x="3822700" y="4041775"/>
          <p14:tracePt t="85784" x="3790950" y="4041775"/>
          <p14:tracePt t="85802" x="3760788" y="4041775"/>
          <p14:tracePt t="85818" x="3751263" y="4041775"/>
          <p14:tracePt t="85835" x="3735388" y="4041775"/>
          <p14:tracePt t="85851" x="3724275" y="4041775"/>
          <p14:tracePt t="85880" x="3735388" y="4041775"/>
          <p14:tracePt t="85886" x="3744913" y="4041775"/>
          <p14:tracePt t="85902" x="3751263" y="4041775"/>
          <p14:tracePt t="85918" x="3760788" y="4041775"/>
          <p14:tracePt t="85935" x="3811588" y="4041775"/>
          <p14:tracePt t="85951" x="3862388" y="4041775"/>
          <p14:tracePt t="85968" x="3894138" y="4030663"/>
          <p14:tracePt t="85984" x="3913188" y="4030663"/>
          <p14:tracePt t="86002" x="3933825" y="4030663"/>
          <p14:tracePt t="86018" x="3938588" y="4030663"/>
          <p14:tracePt t="86051" x="3933825" y="4030663"/>
          <p14:tracePt t="86066" x="3924300" y="4030663"/>
          <p14:tracePt t="86072" x="3913188" y="4030663"/>
          <p14:tracePt t="86085" x="3913188" y="4041775"/>
          <p14:tracePt t="86101" x="3894138" y="4051300"/>
          <p14:tracePt t="86118" x="3873500" y="4062413"/>
          <p14:tracePt t="86135" x="3841750" y="4071938"/>
          <p14:tracePt t="86151" x="3822700" y="4071938"/>
          <p14:tracePt t="86168" x="3802063" y="4071938"/>
          <p14:tracePt t="86184" x="3760788" y="4071938"/>
          <p14:tracePt t="86202" x="3744913" y="4071938"/>
          <p14:tracePt t="86218" x="3705225" y="4071938"/>
          <p14:tracePt t="86235" x="3673475" y="4062413"/>
          <p14:tracePt t="86251" x="3652838" y="4041775"/>
          <p14:tracePt t="86268" x="3622675" y="4030663"/>
          <p14:tracePt t="86284" x="3592513" y="4010025"/>
          <p14:tracePt t="86301" x="3571875" y="4000500"/>
          <p14:tracePt t="86318" x="3567113" y="3990975"/>
          <p14:tracePt t="86335" x="3556000" y="3990975"/>
          <p14:tracePt t="86351" x="3536950" y="3979863"/>
          <p14:tracePt t="86371" x="3525838" y="3979863"/>
          <p14:tracePt t="86414" x="3516313" y="3979863"/>
          <p14:tracePt t="86436" x="3516313" y="3990975"/>
          <p14:tracePt t="86451" x="3505200" y="3990975"/>
          <p14:tracePt t="86469" x="3495675" y="3990975"/>
          <p14:tracePt t="86487" x="3484563" y="3990975"/>
          <p14:tracePt t="86503" x="3475038" y="4000500"/>
          <p14:tracePt t="86518" x="3465513" y="4000500"/>
          <p14:tracePt t="86535" x="3454400" y="4000500"/>
          <p14:tracePt t="86551" x="3444875" y="4010025"/>
          <p14:tracePt t="86568" x="3433763" y="4010025"/>
          <p14:tracePt t="86584" x="3424238" y="4021138"/>
          <p14:tracePt t="86602" x="3413125" y="4021138"/>
          <p14:tracePt t="86618" x="3403600" y="4021138"/>
          <p14:tracePt t="86635" x="3394075" y="4021138"/>
          <p14:tracePt t="86651" x="3382963" y="4030663"/>
          <p14:tracePt t="86671" x="3378200" y="4030663"/>
          <p14:tracePt t="86701" x="3378200" y="4041775"/>
          <p14:tracePt t="86724" x="3378200" y="4051300"/>
          <p14:tracePt t="86732" x="3367088" y="4051300"/>
          <p14:tracePt t="86754" x="3367088" y="4062413"/>
          <p14:tracePt t="86785" x="3357563" y="4071938"/>
          <p14:tracePt t="86817" x="3357563" y="4081463"/>
          <p14:tracePt t="86828" x="3348038" y="4081463"/>
          <p14:tracePt t="86842" x="3348038" y="4092575"/>
          <p14:tracePt t="86852" x="3348038" y="4102100"/>
          <p14:tracePt t="86877" x="3348038" y="4113213"/>
          <p14:tracePt t="86889" x="3336925" y="4113213"/>
          <p14:tracePt t="86918" x="3336925" y="4122738"/>
          <p14:tracePt t="87034" x="3336925" y="4133850"/>
          <p14:tracePt t="87119" x="3336925" y="4138613"/>
          <p14:tracePt t="87132" x="3348038" y="4138613"/>
          <p14:tracePt t="87148" x="3357563" y="4138613"/>
          <p14:tracePt t="87168" x="3357563" y="4148138"/>
          <p14:tracePt t="87184" x="3382963" y="4159250"/>
          <p14:tracePt t="87202" x="3424238" y="4179888"/>
          <p14:tracePt t="87219" x="3484563" y="4179888"/>
          <p14:tracePt t="87235" x="3536950" y="4179888"/>
          <p14:tracePt t="87251" x="3613150" y="4179888"/>
          <p14:tracePt t="87269" x="3673475" y="4179888"/>
          <p14:tracePt t="87285" x="3744913" y="4159250"/>
          <p14:tracePt t="87302" x="3790950" y="4148138"/>
          <p14:tracePt t="87317" x="3873500" y="4138613"/>
          <p14:tracePt t="87336" x="3933825" y="4133850"/>
          <p14:tracePt t="87351" x="4010025" y="4122738"/>
          <p14:tracePt t="87369" x="4071938" y="4122738"/>
          <p14:tracePt t="87385" x="4127500" y="4113213"/>
          <p14:tracePt t="87402" x="4168775" y="4102100"/>
          <p14:tracePt t="87418" x="4210050" y="4102100"/>
          <p14:tracePt t="87435" x="4251325" y="4092575"/>
          <p14:tracePt t="87451" x="4291013" y="4092575"/>
          <p14:tracePt t="87468" x="4327525" y="4092575"/>
          <p14:tracePt t="87485" x="4357688" y="4092575"/>
          <p14:tracePt t="87501" x="4398963" y="4092575"/>
          <p14:tracePt t="87518" x="4438650" y="4081463"/>
          <p14:tracePt t="87536" x="4470400" y="4081463"/>
          <p14:tracePt t="87552" x="4505325" y="4071938"/>
          <p14:tracePt t="87568" x="4556125" y="4062413"/>
          <p14:tracePt t="87585" x="4597400" y="4062413"/>
          <p14:tracePt t="87602" x="4638675" y="4062413"/>
          <p14:tracePt t="87618" x="4664075" y="4062413"/>
          <p14:tracePt t="87634" x="4684713" y="4062413"/>
          <p14:tracePt t="87651" x="4714875" y="4062413"/>
          <p14:tracePt t="87668" x="4745038" y="4062413"/>
          <p14:tracePt t="87684" x="4776788" y="4062413"/>
          <p14:tracePt t="87702" x="4795838" y="4062413"/>
          <p14:tracePt t="87718" x="4827588" y="4062413"/>
          <p14:tracePt t="87736" x="4848225" y="4051300"/>
          <p14:tracePt t="87751" x="4862513" y="4051300"/>
          <p14:tracePt t="87769" x="4873625" y="4051300"/>
          <p14:tracePt t="87772" x="4894263" y="4051300"/>
          <p14:tracePt t="87801" x="4913313" y="4062413"/>
          <p14:tracePt t="87816" x="4924425" y="4062413"/>
          <p14:tracePt t="87835" x="4933950" y="4062413"/>
          <p14:tracePt t="87851" x="4945063" y="4062413"/>
          <p14:tracePt t="87868" x="4954588" y="4071938"/>
          <p14:tracePt t="87884" x="4965700" y="4071938"/>
          <p14:tracePt t="87901" x="4975225" y="4071938"/>
          <p14:tracePt t="87918" x="4984750" y="4071938"/>
          <p14:tracePt t="87935" x="4995863" y="4071938"/>
          <p14:tracePt t="88128" x="4995863" y="4081463"/>
          <p14:tracePt t="88136" x="5005388" y="4081463"/>
          <p14:tracePt t="88159" x="5005388" y="4092575"/>
          <p14:tracePt t="88169" x="5016500" y="4092575"/>
          <p14:tracePt t="88194" x="5016500" y="4102100"/>
          <p14:tracePt t="88202" x="5026025" y="4102100"/>
          <p14:tracePt t="88276" x="5016500" y="4113213"/>
          <p14:tracePt t="88301" x="5005388" y="4113213"/>
          <p14:tracePt t="88308" x="4995863" y="4113213"/>
          <p14:tracePt t="88318" x="4984750" y="4113213"/>
          <p14:tracePt t="88335" x="4975225" y="4113213"/>
          <p14:tracePt t="88352" x="4965700" y="4113213"/>
          <p14:tracePt t="88368" x="4945063" y="4122738"/>
          <p14:tracePt t="88384" x="4913313" y="4122738"/>
          <p14:tracePt t="88402" x="4873625" y="4122738"/>
          <p14:tracePt t="88418" x="4848225" y="4122738"/>
          <p14:tracePt t="88435" x="4816475" y="4122738"/>
          <p14:tracePt t="88451" x="4786313" y="4122738"/>
          <p14:tracePt t="88469" x="4765675" y="4122738"/>
          <p14:tracePt t="88485" x="4735513" y="4122738"/>
          <p14:tracePt t="88502" x="4724400" y="4122738"/>
          <p14:tracePt t="88518" x="4705350" y="4122738"/>
          <p14:tracePt t="88536" x="4694238" y="4122738"/>
          <p14:tracePt t="88552" x="4684713" y="4122738"/>
          <p14:tracePt t="88585" x="4684713" y="4133850"/>
          <p14:tracePt t="88601" x="4673600" y="4133850"/>
          <p14:tracePt t="88623" x="4664075" y="4133850"/>
          <p14:tracePt t="88635" x="4664075" y="4138613"/>
          <p14:tracePt t="88651" x="4659313" y="4138613"/>
          <p14:tracePt t="88668" x="4648200" y="4138613"/>
          <p14:tracePt t="88684" x="4638675" y="4148138"/>
          <p14:tracePt t="88701" x="4618038" y="4159250"/>
          <p14:tracePt t="88718" x="4597400" y="4168775"/>
          <p14:tracePt t="88736" x="4556125" y="4189413"/>
          <p14:tracePt t="88751" x="4516438" y="4189413"/>
          <p14:tracePt t="88768" x="4470400" y="4210050"/>
          <p14:tracePt t="88784" x="4438650" y="4210050"/>
          <p14:tracePt t="88802" x="4419600" y="4219575"/>
          <p14:tracePt t="88818" x="4408488" y="4219575"/>
          <p14:tracePt t="88867" x="4419600" y="4219575"/>
          <p14:tracePt t="88900" x="4429125" y="4219575"/>
          <p14:tracePt t="88972" x="4419600" y="4219575"/>
          <p14:tracePt t="89002" x="4408488" y="4219575"/>
          <p14:tracePt t="89034" x="4398963" y="4219575"/>
          <p14:tracePt t="89061" x="4387850" y="4219575"/>
          <p14:tracePt t="89075" x="4378325" y="4219575"/>
          <p14:tracePt t="89088" x="4378325" y="4210050"/>
          <p14:tracePt t="89109" x="4367213" y="4210050"/>
          <p14:tracePt t="89127" x="4367213" y="4198938"/>
          <p14:tracePt t="89150" x="4367213" y="4189413"/>
          <p14:tracePt t="89195" x="4378325" y="4189413"/>
          <p14:tracePt t="89208" x="4387850" y="4189413"/>
          <p14:tracePt t="89219" x="4387850" y="4198938"/>
          <p14:tracePt t="89235" x="4398963" y="4198938"/>
          <p14:tracePt t="89252" x="4408488" y="4198938"/>
          <p14:tracePt t="89269" x="4429125" y="4198938"/>
          <p14:tracePt t="89285" x="4459288" y="4210050"/>
          <p14:tracePt t="89301" x="4470400" y="4210050"/>
          <p14:tracePt t="89318" x="4495800" y="4210050"/>
          <p14:tracePt t="89336" x="4525963" y="4219575"/>
          <p14:tracePt t="89352" x="4556125" y="4219575"/>
          <p14:tracePt t="89368" x="4587875" y="4230688"/>
          <p14:tracePt t="89385" x="4608513" y="4230688"/>
          <p14:tracePt t="89402" x="4648200" y="4230688"/>
          <p14:tracePt t="89418" x="4684713" y="4230688"/>
          <p14:tracePt t="89435" x="4724400" y="4230688"/>
          <p14:tracePt t="89451" x="4765675" y="4230688"/>
          <p14:tracePt t="89469" x="4806950" y="4219575"/>
          <p14:tracePt t="89484" x="4848225" y="4210050"/>
          <p14:tracePt t="89501" x="4873625" y="4210050"/>
          <p14:tracePt t="89518" x="4894263" y="4198938"/>
          <p14:tracePt t="89536" x="4903788" y="4189413"/>
          <p14:tracePt t="89551" x="4924425" y="4179888"/>
          <p14:tracePt t="89568" x="4933950" y="4168775"/>
          <p14:tracePt t="89584" x="4945063" y="4159250"/>
          <p14:tracePt t="89606" x="4945063" y="4148138"/>
          <p14:tracePt t="89619" x="4945063" y="4138613"/>
          <p14:tracePt t="89635" x="4954588" y="4138613"/>
          <p14:tracePt t="89704" x="4965700" y="4138613"/>
          <p14:tracePt t="89749" x="4975225" y="4138613"/>
          <p14:tracePt t="89768" x="4975225" y="4148138"/>
          <p14:tracePt t="89784" x="4984750" y="4148138"/>
          <p14:tracePt t="89802" x="4984750" y="4159250"/>
          <p14:tracePt t="89818" x="4995863" y="4159250"/>
          <p14:tracePt t="89835" x="4995863" y="4168775"/>
          <p14:tracePt t="89852" x="4995863" y="4179888"/>
          <p14:tracePt t="89869" x="5005388" y="4179888"/>
          <p14:tracePt t="89884" x="5005388" y="4189413"/>
          <p14:tracePt t="89915" x="5005388" y="4198938"/>
          <p14:tracePt t="89984" x="5005388" y="4210050"/>
          <p14:tracePt t="89992" x="5016500" y="4210050"/>
          <p14:tracePt t="90036" x="5016500" y="4219575"/>
          <p14:tracePt t="90087" x="5016500" y="4230688"/>
          <p14:tracePt t="90121" x="5016500" y="4240213"/>
          <p14:tracePt t="90165" x="5016500" y="4251325"/>
          <p14:tracePt t="90187" x="5016500" y="4260850"/>
          <p14:tracePt t="90206" x="5016500" y="4270375"/>
          <p14:tracePt t="90232" x="5016500" y="4281488"/>
          <p14:tracePt t="90243" x="5026025" y="4281488"/>
          <p14:tracePt t="90272" x="5026025" y="4291013"/>
          <p14:tracePt t="90304" x="5026025" y="4302125"/>
          <p14:tracePt t="90323" x="5030788" y="4311650"/>
          <p14:tracePt t="90351" x="5030788" y="4316413"/>
          <p14:tracePt t="90368" x="5030788" y="4327525"/>
          <p14:tracePt t="90384" x="5030788" y="4348163"/>
          <p14:tracePt t="90402" x="5030788" y="4357688"/>
          <p14:tracePt t="90418" x="5026025" y="4367213"/>
          <p14:tracePt t="90435" x="5016500" y="4378325"/>
          <p14:tracePt t="90452" x="4995863" y="4387850"/>
          <p14:tracePt t="90469" x="4984750" y="4408488"/>
          <p14:tracePt t="90484" x="4975225" y="4419600"/>
          <p14:tracePt t="90501" x="4965700" y="4419600"/>
          <p14:tracePt t="90518" x="4954588" y="4419600"/>
          <p14:tracePt t="90535" x="4924425" y="4429125"/>
          <p14:tracePt t="90552" x="4903788" y="4429125"/>
          <p14:tracePt t="90568" x="4873625" y="4429125"/>
          <p14:tracePt t="90584" x="4852988" y="4429125"/>
          <p14:tracePt t="90602" x="4837113" y="4429125"/>
          <p14:tracePt t="90618" x="4816475" y="4429125"/>
          <p14:tracePt t="90635" x="4795838" y="4429125"/>
          <p14:tracePt t="90651" x="4776788" y="4429125"/>
          <p14:tracePt t="90669" x="4765675" y="4429125"/>
          <p14:tracePt t="90684" x="4745038" y="4419600"/>
          <p14:tracePt t="90701" x="4735513" y="4408488"/>
          <p14:tracePt t="90718" x="4724400" y="4408488"/>
          <p14:tracePt t="90735" x="4714875" y="4408488"/>
          <p14:tracePt t="90783" x="4705350" y="4408488"/>
          <p14:tracePt t="90800" x="4705350" y="4398963"/>
          <p14:tracePt t="90878" x="4694238" y="4398963"/>
          <p14:tracePt t="91160" x="4694238" y="4387850"/>
          <p14:tracePt t="91184" x="4694238" y="4378325"/>
          <p14:tracePt t="91198" x="4694238" y="4367213"/>
          <p14:tracePt t="91215" x="4694238" y="4357688"/>
          <p14:tracePt t="91221" x="4694238" y="4348163"/>
          <p14:tracePt t="91235" x="4694238" y="4337050"/>
          <p14:tracePt t="91251" x="4684713" y="4327525"/>
          <p14:tracePt t="91269" x="4684713" y="4311650"/>
          <p14:tracePt t="91285" x="4673600" y="4302125"/>
          <p14:tracePt t="91302" x="4664075" y="4291013"/>
          <p14:tracePt t="91318" x="4659313" y="4270375"/>
          <p14:tracePt t="91335" x="4648200" y="4260850"/>
          <p14:tracePt t="91352" x="4648200" y="4251325"/>
          <p14:tracePt t="91368" x="4627563" y="4230688"/>
          <p14:tracePt t="91385" x="4618038" y="4219575"/>
          <p14:tracePt t="91402" x="4608513" y="4219575"/>
          <p14:tracePt t="91418" x="4608513" y="4210050"/>
          <p14:tracePt t="91435" x="4597400" y="4210050"/>
          <p14:tracePt t="91451" x="4587875" y="4210050"/>
          <p14:tracePt t="91468" x="4587875" y="4198938"/>
          <p14:tracePt t="91867" x="4587875" y="4210050"/>
          <p14:tracePt t="91895" x="4597400" y="4210050"/>
          <p14:tracePt t="91972" x="4597400" y="4219575"/>
          <p14:tracePt t="92003" x="4608513" y="4219575"/>
          <p14:tracePt t="92232" x="4618038" y="4219575"/>
          <p14:tracePt t="92319" x="4618038" y="4230688"/>
          <p14:tracePt t="92351" x="4618038" y="4240213"/>
          <p14:tracePt t="92390" x="4618038" y="4251325"/>
          <p14:tracePt t="92423" x="4618038" y="4260850"/>
          <p14:tracePt t="92461" x="4618038" y="4270375"/>
          <p14:tracePt t="92476" x="4627563" y="4281488"/>
          <p14:tracePt t="92486" x="4638675" y="4281488"/>
          <p14:tracePt t="92502" x="4648200" y="4281488"/>
          <p14:tracePt t="92518" x="4659313" y="4281488"/>
          <p14:tracePt t="92536" x="4673600" y="4291013"/>
          <p14:tracePt t="92552" x="4705350" y="4291013"/>
          <p14:tracePt t="92569" x="4735513" y="4302125"/>
          <p14:tracePt t="92584" x="4765675" y="4302125"/>
          <p14:tracePt t="92602" x="4795838" y="4302125"/>
          <p14:tracePt t="92618" x="4816475" y="4302125"/>
          <p14:tracePt t="92635" x="4848225" y="4311650"/>
          <p14:tracePt t="92651" x="4862513" y="4311650"/>
          <p14:tracePt t="92668" x="4894263" y="4311650"/>
          <p14:tracePt t="92684" x="4913313" y="4311650"/>
          <p14:tracePt t="92701" x="4924425" y="4311650"/>
          <p14:tracePt t="92718" x="4945063" y="4311650"/>
          <p14:tracePt t="92735" x="4954588" y="4311650"/>
          <p14:tracePt t="92756" x="4965700" y="4311650"/>
          <p14:tracePt t="92781" x="4975225" y="4311650"/>
          <p14:tracePt t="92930" x="4965700" y="4311650"/>
          <p14:tracePt t="92940" x="4954588" y="4311650"/>
          <p14:tracePt t="92954" x="4945063" y="4311650"/>
          <p14:tracePt t="92968" x="4933950" y="4311650"/>
          <p14:tracePt t="92984" x="4903788" y="4311650"/>
          <p14:tracePt t="93002" x="4873625" y="4311650"/>
          <p14:tracePt t="93018" x="4848225" y="4311650"/>
          <p14:tracePt t="93035" x="4827588" y="4311650"/>
          <p14:tracePt t="93051" x="4816475" y="4311650"/>
          <p14:tracePt t="93068" x="4806950" y="4302125"/>
          <p14:tracePt t="93085" x="4795838" y="4302125"/>
          <p14:tracePt t="93305" x="4795838" y="4311650"/>
          <p14:tracePt t="93375" x="4806950" y="4311650"/>
          <p14:tracePt t="93612" x="4816475" y="4311650"/>
          <p14:tracePt t="93744" x="4827588" y="4311650"/>
          <p14:tracePt t="93914" x="4837113" y="4311650"/>
          <p14:tracePt t="94360" x="4827588" y="4302125"/>
          <p14:tracePt t="94378" x="4816475" y="4302125"/>
          <p14:tracePt t="94384" x="4806950" y="4291013"/>
          <p14:tracePt t="94402" x="4795838" y="4291013"/>
          <p14:tracePt t="94418" x="4776788" y="4270375"/>
          <p14:tracePt t="94435" x="4745038" y="4251325"/>
          <p14:tracePt t="94451" x="4714875" y="4240213"/>
          <p14:tracePt t="94468" x="4694238" y="4219575"/>
          <p14:tracePt t="94484" x="4673600" y="4210050"/>
          <p14:tracePt t="94502" x="4659313" y="4198938"/>
          <p14:tracePt t="94518" x="4648200" y="4189413"/>
          <p14:tracePt t="94536" x="4638675" y="4179888"/>
          <p14:tracePt t="94556" x="4638675" y="4168775"/>
          <p14:tracePt t="94584" x="4627563" y="4168775"/>
          <p14:tracePt t="94602" x="4627563" y="4159250"/>
          <p14:tracePt t="94618" x="4627563" y="4148138"/>
          <p14:tracePt t="94635" x="4627563" y="4138613"/>
          <p14:tracePt t="94651" x="4627563" y="4133850"/>
          <p14:tracePt t="94669" x="4627563" y="4113213"/>
          <p14:tracePt t="94684" x="4627563" y="4071938"/>
          <p14:tracePt t="94701" x="4618038" y="4030663"/>
          <p14:tracePt t="94718" x="4608513" y="3990975"/>
          <p14:tracePt t="94735" x="4597400" y="3933825"/>
          <p14:tracePt t="94752" x="4587875" y="3883025"/>
          <p14:tracePt t="94768" x="4576763" y="3811588"/>
          <p14:tracePt t="94784" x="4567238" y="3770313"/>
          <p14:tracePt t="94802" x="4567238" y="3714750"/>
          <p14:tracePt t="94818" x="4567238" y="3663950"/>
          <p14:tracePt t="94835" x="4556125" y="3622675"/>
          <p14:tracePt t="94851" x="4556125" y="3567113"/>
          <p14:tracePt t="94869" x="4546600" y="3495675"/>
          <p14:tracePt t="94885" x="4537075" y="3403600"/>
          <p14:tracePt t="94902" x="4537075" y="3336925"/>
          <p14:tracePt t="94918" x="4525963" y="3265488"/>
          <p14:tracePt t="94936" x="4505325" y="3209925"/>
          <p14:tracePt t="94951" x="4484688" y="3117850"/>
          <p14:tracePt t="94968" x="4470400" y="3036888"/>
          <p14:tracePt t="94984" x="4449763" y="2928938"/>
          <p14:tracePt t="95002" x="4438650" y="2841625"/>
          <p14:tracePt t="95018" x="4438650" y="2740025"/>
          <p14:tracePt t="95035" x="4429125" y="2668588"/>
          <p14:tracePt t="95051" x="4419600" y="2643188"/>
          <p14:tracePt t="95069" x="4408488" y="2562225"/>
          <p14:tracePt t="95085" x="4398963" y="2479675"/>
          <p14:tracePt t="95101" x="4398963" y="2393950"/>
          <p14:tracePt t="95118" x="4398963" y="2341563"/>
          <p14:tracePt t="95136" x="4398963" y="2311400"/>
          <p14:tracePt t="95151" x="4387850" y="2276475"/>
          <p14:tracePt t="95168" x="4387850" y="2255838"/>
          <p14:tracePt t="95184" x="4387850" y="2235200"/>
          <p14:tracePt t="95202" x="4378325" y="2214563"/>
          <p14:tracePt t="95218" x="4367213" y="2163763"/>
          <p14:tracePt t="95235" x="4367213" y="2087563"/>
          <p14:tracePt t="95251" x="4367213" y="1965325"/>
          <p14:tracePt t="95269" x="4367213" y="1857375"/>
          <p14:tracePt t="95285" x="4367213" y="1698625"/>
          <p14:tracePt t="95302" x="4367213" y="1566863"/>
          <p14:tracePt t="95318" x="4367213" y="1387475"/>
          <p14:tracePt t="95335" x="4367213" y="1290638"/>
          <p14:tracePt t="95351" x="4378325" y="1092200"/>
          <p14:tracePt t="95368" x="4387850" y="893763"/>
          <p14:tracePt t="95384" x="4387850" y="755650"/>
          <p14:tracePt t="95402" x="4387850" y="638175"/>
          <p14:tracePt t="95418" x="4378325" y="474663"/>
          <p14:tracePt t="95435" x="4367213" y="336550"/>
          <p14:tracePt t="95451" x="4367213" y="250825"/>
          <p14:tracePt t="95468" x="4367213" y="158750"/>
          <p14:tracePt t="95484" x="4367213" y="107950"/>
          <p14:tracePt t="95501" x="4367213" y="80963"/>
          <p14:tracePt t="95518" x="4357688" y="61913"/>
          <p14:tracePt t="95536" x="4348163" y="41275"/>
          <p14:tracePt t="95552" x="4327525" y="20638"/>
        </p14:tracePtLst>
      </p14:laserTraceLst>
    </p:ext>
  </p:extLst>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5">
            <a:alphaModFix/>
          </a:blip>
          <a:stretch>
            <a:fillRect/>
          </a:stretch>
        </a:blipFill>
        <a:effectLst/>
      </p:bgPr>
    </p:bg>
    <p:spTree>
      <p:nvGrpSpPr>
        <p:cNvPr id="1" name="Shape 624">
          <a:extLst>
            <a:ext uri="{FF2B5EF4-FFF2-40B4-BE49-F238E27FC236}">
              <a16:creationId xmlns:a16="http://schemas.microsoft.com/office/drawing/2014/main" id="{1A8F3BBC-3862-9763-768D-2F2DC725776C}"/>
            </a:ext>
          </a:extLst>
        </p:cNvPr>
        <p:cNvGrpSpPr/>
        <p:nvPr/>
      </p:nvGrpSpPr>
      <p:grpSpPr>
        <a:xfrm>
          <a:off x="0" y="0"/>
          <a:ext cx="0" cy="0"/>
          <a:chOff x="0" y="0"/>
          <a:chExt cx="0" cy="0"/>
        </a:xfrm>
      </p:grpSpPr>
      <p:sp>
        <p:nvSpPr>
          <p:cNvPr id="625" name="Google Shape;625;p28">
            <a:extLst>
              <a:ext uri="{FF2B5EF4-FFF2-40B4-BE49-F238E27FC236}">
                <a16:creationId xmlns:a16="http://schemas.microsoft.com/office/drawing/2014/main" id="{A87996B6-E795-06F2-6ECD-9E603D5BE473}"/>
              </a:ext>
            </a:extLst>
          </p:cNvPr>
          <p:cNvSpPr txBox="1"/>
          <p:nvPr/>
        </p:nvSpPr>
        <p:spPr>
          <a:xfrm>
            <a:off x="710250" y="285794"/>
            <a:ext cx="7723500" cy="40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lang="en" sz="2500" dirty="0">
              <a:solidFill>
                <a:srgbClr val="FFFFFF"/>
              </a:solidFill>
              <a:latin typeface="Sue Ellen Francisco"/>
              <a:ea typeface="Sue Ellen Francisco"/>
              <a:cs typeface="Sue Ellen Francisco"/>
              <a:sym typeface="Sue Ellen Francisco"/>
            </a:endParaRPr>
          </a:p>
          <a:p>
            <a:pPr marL="0" lvl="0" indent="0" algn="ctr" rtl="0">
              <a:spcBef>
                <a:spcPts val="0"/>
              </a:spcBef>
              <a:spcAft>
                <a:spcPts val="0"/>
              </a:spcAft>
              <a:buNone/>
            </a:pPr>
            <a:r>
              <a:rPr lang="en" sz="2500" dirty="0">
                <a:solidFill>
                  <a:srgbClr val="FFFFFF"/>
                </a:solidFill>
                <a:latin typeface="Sue Ellen Francisco"/>
                <a:ea typeface="Sue Ellen Francisco"/>
                <a:cs typeface="Sue Ellen Francisco"/>
                <a:sym typeface="Sue Ellen Francisco"/>
              </a:rPr>
              <a:t>DEFINING THE </a:t>
            </a:r>
            <a:r>
              <a:rPr lang="en" sz="2500" b="1" dirty="0">
                <a:solidFill>
                  <a:srgbClr val="EA9999"/>
                </a:solidFill>
                <a:latin typeface="Sue Ellen Francisco"/>
                <a:ea typeface="Sue Ellen Francisco"/>
                <a:cs typeface="Sue Ellen Francisco"/>
                <a:sym typeface="Sue Ellen Francisco"/>
              </a:rPr>
              <a:t>INTEGERS</a:t>
            </a:r>
            <a:r>
              <a:rPr lang="en" sz="2500" dirty="0">
                <a:solidFill>
                  <a:srgbClr val="FFFFFF"/>
                </a:solidFill>
                <a:latin typeface="Sue Ellen Francisco"/>
                <a:ea typeface="Sue Ellen Francisco"/>
                <a:cs typeface="Sue Ellen Francisco"/>
                <a:sym typeface="Sue Ellen Francisco"/>
              </a:rPr>
              <a:t>.</a:t>
            </a:r>
            <a:endParaRPr sz="2500" dirty="0">
              <a:solidFill>
                <a:srgbClr val="FFFFFF"/>
              </a:solidFill>
              <a:latin typeface="Sue Ellen Francisco"/>
              <a:ea typeface="Sue Ellen Francisco"/>
              <a:cs typeface="Sue Ellen Francisco"/>
              <a:sym typeface="Sue Ellen Francisco"/>
            </a:endParaRPr>
          </a:p>
        </p:txBody>
      </p:sp>
      <mc:AlternateContent xmlns:mc="http://schemas.openxmlformats.org/markup-compatibility/2006" xmlns:a14="http://schemas.microsoft.com/office/drawing/2010/main">
        <mc:Choice Requires="a14">
          <p:sp>
            <p:nvSpPr>
              <p:cNvPr id="626" name="Google Shape;626;p28">
                <a:extLst>
                  <a:ext uri="{FF2B5EF4-FFF2-40B4-BE49-F238E27FC236}">
                    <a16:creationId xmlns:a16="http://schemas.microsoft.com/office/drawing/2014/main" id="{B42D8F35-C1DB-A211-3937-98B46C1C8202}"/>
                  </a:ext>
                </a:extLst>
              </p:cNvPr>
              <p:cNvSpPr txBox="1"/>
              <p:nvPr/>
            </p:nvSpPr>
            <p:spPr>
              <a:xfrm>
                <a:off x="624300" y="859500"/>
                <a:ext cx="7895400" cy="3179400"/>
              </a:xfrm>
              <a:prstGeom prst="rect">
                <a:avLst/>
              </a:prstGeom>
              <a:noFill/>
              <a:ln>
                <a:noFill/>
              </a:ln>
            </p:spPr>
            <p:txBody>
              <a:bodyPr spcFirstLastPara="1" wrap="square" lIns="91425" tIns="91425" rIns="91425" bIns="91425" anchor="t" anchorCtr="0">
                <a:noAutofit/>
              </a:bodyPr>
              <a:lstStyle/>
              <a:p>
                <a:pPr lvl="0">
                  <a:lnSpc>
                    <a:spcPct val="115000"/>
                  </a:lnSpc>
                </a:pPr>
                <a:r>
                  <a:rPr lang="en-US" dirty="0">
                    <a:solidFill>
                      <a:srgbClr val="FFFFFF"/>
                    </a:solidFill>
                    <a:latin typeface="Barlow Semi Condensed Light"/>
                    <a:ea typeface="Barlow Semi Condensed Light"/>
                    <a:cs typeface="Barlow Semi Condensed Light"/>
                    <a:sym typeface="Barlow Semi Condensed Light"/>
                  </a:rPr>
                  <a:t>Now we from our equivalence relation, we can form equivalence classes from all ordered pairs that are equivalent under the relation. We will define the equivalence classes of </a:t>
                </a:r>
                <a14:m>
                  <m:oMath xmlns:m="http://schemas.openxmlformats.org/officeDocument/2006/math">
                    <m:r>
                      <a:rPr lang="en-US" b="0" i="1" smtClean="0">
                        <a:solidFill>
                          <a:srgbClr val="FFFFFF"/>
                        </a:solidFill>
                        <a:latin typeface="Cambria Math" panose="02040503050406030204" pitchFamily="18" charset="0"/>
                        <a:ea typeface="Barlow Semi Condensed Light"/>
                        <a:cs typeface="Barlow Semi Condensed Light"/>
                        <a:sym typeface="Barlow Semi Condensed Light"/>
                      </a:rPr>
                      <m:t>~</m:t>
                    </m:r>
                  </m:oMath>
                </a14:m>
                <a:r>
                  <a:rPr lang="en-US" dirty="0">
                    <a:solidFill>
                      <a:srgbClr val="FFFFFF"/>
                    </a:solidFill>
                    <a:latin typeface="Barlow Semi Condensed Light"/>
                    <a:ea typeface="Barlow Semi Condensed Light"/>
                    <a:cs typeface="Barlow Semi Condensed Light"/>
                    <a:sym typeface="Barlow Semi Condensed Light"/>
                  </a:rPr>
                  <a:t> on </a:t>
                </a:r>
                <a14:m>
                  <m:oMath xmlns:m="http://schemas.openxmlformats.org/officeDocument/2006/math">
                    <m:r>
                      <a:rPr lang="en-US" i="1" smtClean="0">
                        <a:solidFill>
                          <a:schemeClr val="tx2">
                            <a:lumMod val="60000"/>
                            <a:lumOff val="40000"/>
                          </a:schemeClr>
                        </a:solidFill>
                        <a:latin typeface="Cambria Math" panose="02040503050406030204" pitchFamily="18" charset="0"/>
                        <a:ea typeface="Cambria Math" panose="02040503050406030204" pitchFamily="18" charset="0"/>
                        <a:cs typeface="Barlow Semi Condensed Light"/>
                        <a:sym typeface="Barlow Semi Condensed Light"/>
                      </a:rPr>
                      <m:t>ℕ</m:t>
                    </m:r>
                    <m:r>
                      <a:rPr lang="en-US" i="1">
                        <a:solidFill>
                          <a:srgbClr val="FFFFFF"/>
                        </a:solidFill>
                        <a:latin typeface="Cambria Math" panose="02040503050406030204" pitchFamily="18" charset="0"/>
                        <a:ea typeface="Cambria Math" panose="02040503050406030204" pitchFamily="18" charset="0"/>
                        <a:cs typeface="Barlow Semi Condensed Light"/>
                        <a:sym typeface="Barlow Semi Condensed Light"/>
                      </a:rPr>
                      <m:t> × </m:t>
                    </m:r>
                    <m:r>
                      <a:rPr lang="en-US" i="1" smtClean="0">
                        <a:solidFill>
                          <a:schemeClr val="tx2">
                            <a:lumMod val="60000"/>
                            <a:lumOff val="40000"/>
                          </a:schemeClr>
                        </a:solidFill>
                        <a:latin typeface="Cambria Math" panose="02040503050406030204" pitchFamily="18" charset="0"/>
                        <a:ea typeface="Cambria Math" panose="02040503050406030204" pitchFamily="18" charset="0"/>
                        <a:cs typeface="Barlow Semi Condensed Light"/>
                        <a:sym typeface="Barlow Semi Condensed Light"/>
                      </a:rPr>
                      <m:t>ℕ</m:t>
                    </m:r>
                  </m:oMath>
                </a14:m>
                <a:r>
                  <a:rPr lang="en-US" dirty="0">
                    <a:solidFill>
                      <a:srgbClr val="FFFFFF"/>
                    </a:solidFill>
                    <a:latin typeface="Barlow Semi Condensed Light"/>
                    <a:ea typeface="Barlow Semi Condensed Light"/>
                    <a:cs typeface="Barlow Semi Condensed Light"/>
                    <a:sym typeface="Barlow Semi Condensed Light"/>
                  </a:rPr>
                  <a:t> as:</a:t>
                </a:r>
              </a:p>
              <a:p>
                <a:pPr lvl="0">
                  <a:lnSpc>
                    <a:spcPct val="115000"/>
                  </a:lnSpc>
                </a:pPr>
                <a:endParaRPr lang="en-US" dirty="0">
                  <a:solidFill>
                    <a:srgbClr val="FFFFFF"/>
                  </a:solidFill>
                  <a:latin typeface="Barlow Semi Condensed Light"/>
                  <a:ea typeface="Barlow Semi Condensed Light"/>
                  <a:cs typeface="Barlow Semi Condensed Light"/>
                  <a:sym typeface="Barlow Semi Condensed Light"/>
                </a:endParaRPr>
              </a:p>
              <a:p>
                <a:pPr lvl="0" algn="ctr">
                  <a:lnSpc>
                    <a:spcPct val="115000"/>
                  </a:lnSpc>
                </a:pPr>
                <a14:m>
                  <m:oMath xmlns:m="http://schemas.openxmlformats.org/officeDocument/2006/math">
                    <m:d>
                      <m:dPr>
                        <m:begChr m:val="["/>
                        <m:endChr m:val="]"/>
                        <m:ctrlPr>
                          <a:rPr lang="en-US" b="0" i="1" smtClean="0">
                            <a:solidFill>
                              <a:srgbClr val="FFFFFF"/>
                            </a:solidFill>
                            <a:latin typeface="Cambria Math" panose="02040503050406030204" pitchFamily="18" charset="0"/>
                            <a:ea typeface="Barlow Semi Condensed Light"/>
                            <a:cs typeface="Barlow Semi Condensed Light"/>
                            <a:sym typeface="Barlow Semi Condensed Light"/>
                          </a:rPr>
                        </m:ctrlPr>
                      </m:dPr>
                      <m:e>
                        <m:d>
                          <m:dPr>
                            <m:begChr m:val="⟨"/>
                            <m:endChr m:val="⟩"/>
                            <m:ctrlPr>
                              <a:rPr lang="en-US" b="0" i="1" smtClean="0">
                                <a:solidFill>
                                  <a:srgbClr val="FFFFFF"/>
                                </a:solidFill>
                                <a:latin typeface="Cambria Math" panose="02040503050406030204" pitchFamily="18" charset="0"/>
                                <a:cs typeface="Barlow Semi Condensed Light"/>
                                <a:sym typeface="Barlow Semi Condensed Light"/>
                              </a:rPr>
                            </m:ctrlPr>
                          </m:dPr>
                          <m:e>
                            <m:r>
                              <a:rPr lang="en-US" b="0" i="1" smtClean="0">
                                <a:solidFill>
                                  <a:srgbClr val="FFFFFF"/>
                                </a:solidFill>
                                <a:latin typeface="Cambria Math" panose="02040503050406030204" pitchFamily="18" charset="0"/>
                                <a:cs typeface="Barlow Semi Condensed Light"/>
                                <a:sym typeface="Barlow Semi Condensed Light"/>
                              </a:rPr>
                              <m:t>𝑎</m:t>
                            </m:r>
                            <m:r>
                              <a:rPr lang="en-US" b="0" i="1" smtClean="0">
                                <a:solidFill>
                                  <a:srgbClr val="FFFFFF"/>
                                </a:solidFill>
                                <a:latin typeface="Cambria Math" panose="02040503050406030204" pitchFamily="18" charset="0"/>
                                <a:cs typeface="Barlow Semi Condensed Light"/>
                                <a:sym typeface="Barlow Semi Condensed Light"/>
                              </a:rPr>
                              <m:t>,</m:t>
                            </m:r>
                            <m:r>
                              <a:rPr lang="en-US" b="0" i="1" smtClean="0">
                                <a:solidFill>
                                  <a:srgbClr val="FFFFFF"/>
                                </a:solidFill>
                                <a:latin typeface="Cambria Math" panose="02040503050406030204" pitchFamily="18" charset="0"/>
                                <a:cs typeface="Barlow Semi Condensed Light"/>
                                <a:sym typeface="Barlow Semi Condensed Light"/>
                              </a:rPr>
                              <m:t>𝑏</m:t>
                            </m:r>
                          </m:e>
                        </m:d>
                      </m:e>
                    </m:d>
                    <m:r>
                      <a:rPr lang="en-US" b="0" i="1" smtClean="0">
                        <a:solidFill>
                          <a:srgbClr val="FFFFFF"/>
                        </a:solidFill>
                        <a:latin typeface="Cambria Math" panose="02040503050406030204" pitchFamily="18" charset="0"/>
                        <a:ea typeface="Barlow Semi Condensed Light"/>
                        <a:cs typeface="Barlow Semi Condensed Light"/>
                        <a:sym typeface="Barlow Semi Condensed Light"/>
                      </a:rPr>
                      <m:t>=</m:t>
                    </m:r>
                    <m:d>
                      <m:dPr>
                        <m:begChr m:val="{"/>
                        <m:endChr m:val="|"/>
                        <m:ctrlPr>
                          <a:rPr lang="en-US" b="0" i="1" smtClean="0">
                            <a:solidFill>
                              <a:srgbClr val="FFFFFF"/>
                            </a:solidFill>
                            <a:latin typeface="Cambria Math" panose="02040503050406030204" pitchFamily="18" charset="0"/>
                            <a:cs typeface="Barlow Semi Condensed Light"/>
                            <a:sym typeface="Barlow Semi Condensed Light"/>
                          </a:rPr>
                        </m:ctrlPr>
                      </m:dPr>
                      <m:e>
                        <m:d>
                          <m:dPr>
                            <m:begChr m:val="⟨"/>
                            <m:endChr m:val="⟩"/>
                            <m:ctrlPr>
                              <a:rPr lang="en-US" b="0" i="1" smtClean="0">
                                <a:solidFill>
                                  <a:schemeClr val="accent5"/>
                                </a:solidFill>
                                <a:latin typeface="Cambria Math" panose="02040503050406030204" pitchFamily="18" charset="0"/>
                                <a:cs typeface="Barlow Semi Condensed Light"/>
                                <a:sym typeface="Barlow Semi Condensed Light"/>
                              </a:rPr>
                            </m:ctrlPr>
                          </m:dPr>
                          <m:e>
                            <m:r>
                              <a:rPr lang="en-US" b="0" i="1" smtClean="0">
                                <a:solidFill>
                                  <a:schemeClr val="accent5"/>
                                </a:solidFill>
                                <a:latin typeface="Cambria Math" panose="02040503050406030204" pitchFamily="18" charset="0"/>
                                <a:cs typeface="Barlow Semi Condensed Light"/>
                                <a:sym typeface="Barlow Semi Condensed Light"/>
                              </a:rPr>
                              <m:t>𝑐</m:t>
                            </m:r>
                            <m:r>
                              <a:rPr lang="en-US" b="0" i="1" smtClean="0">
                                <a:solidFill>
                                  <a:schemeClr val="accent5"/>
                                </a:solidFill>
                                <a:latin typeface="Cambria Math" panose="02040503050406030204" pitchFamily="18" charset="0"/>
                                <a:cs typeface="Barlow Semi Condensed Light"/>
                                <a:sym typeface="Barlow Semi Condensed Light"/>
                              </a:rPr>
                              <m:t>,</m:t>
                            </m:r>
                            <m:r>
                              <a:rPr lang="en-US" b="0" i="1" smtClean="0">
                                <a:solidFill>
                                  <a:schemeClr val="accent5"/>
                                </a:solidFill>
                                <a:latin typeface="Cambria Math" panose="02040503050406030204" pitchFamily="18" charset="0"/>
                                <a:cs typeface="Barlow Semi Condensed Light"/>
                                <a:sym typeface="Barlow Semi Condensed Light"/>
                              </a:rPr>
                              <m:t>𝑑</m:t>
                            </m:r>
                          </m:e>
                        </m:d>
                        <m:r>
                          <a:rPr lang="en-US" b="0" i="1" smtClean="0">
                            <a:solidFill>
                              <a:srgbClr val="FFFFFF"/>
                            </a:solidFill>
                            <a:latin typeface="Cambria Math" panose="02040503050406030204" pitchFamily="18" charset="0"/>
                            <a:cs typeface="Barlow Semi Condensed Light"/>
                            <a:sym typeface="Barlow Semi Condensed Light"/>
                          </a:rPr>
                          <m:t>∈</m:t>
                        </m:r>
                        <m:r>
                          <a:rPr lang="en-US" i="1" smtClean="0">
                            <a:solidFill>
                              <a:schemeClr val="tx2">
                                <a:lumMod val="60000"/>
                                <a:lumOff val="40000"/>
                              </a:schemeClr>
                            </a:solidFill>
                            <a:latin typeface="Cambria Math" panose="02040503050406030204" pitchFamily="18" charset="0"/>
                            <a:ea typeface="Cambria Math" panose="02040503050406030204" pitchFamily="18" charset="0"/>
                            <a:cs typeface="Barlow Semi Condensed Light"/>
                            <a:sym typeface="Barlow Semi Condensed Light"/>
                          </a:rPr>
                          <m:t>ℕ</m:t>
                        </m:r>
                        <m:r>
                          <a:rPr lang="en-US" i="1">
                            <a:solidFill>
                              <a:srgbClr val="FFFFFF"/>
                            </a:solidFill>
                            <a:latin typeface="Cambria Math" panose="02040503050406030204" pitchFamily="18" charset="0"/>
                            <a:ea typeface="Cambria Math" panose="02040503050406030204" pitchFamily="18" charset="0"/>
                            <a:cs typeface="Barlow Semi Condensed Light"/>
                            <a:sym typeface="Barlow Semi Condensed Light"/>
                          </a:rPr>
                          <m:t> × </m:t>
                        </m:r>
                        <m:r>
                          <a:rPr lang="en-US" i="1" smtClean="0">
                            <a:solidFill>
                              <a:schemeClr val="tx2">
                                <a:lumMod val="60000"/>
                                <a:lumOff val="40000"/>
                              </a:schemeClr>
                            </a:solidFill>
                            <a:latin typeface="Cambria Math" panose="02040503050406030204" pitchFamily="18" charset="0"/>
                            <a:ea typeface="Cambria Math" panose="02040503050406030204" pitchFamily="18" charset="0"/>
                            <a:cs typeface="Barlow Semi Condensed Light"/>
                            <a:sym typeface="Barlow Semi Condensed Light"/>
                          </a:rPr>
                          <m:t>ℕ</m:t>
                        </m:r>
                      </m:e>
                    </m:d>
                  </m:oMath>
                </a14:m>
                <a:r>
                  <a:rPr lang="en-US" dirty="0">
                    <a:solidFill>
                      <a:schemeClr val="accent4"/>
                    </a:solidFill>
                    <a:cs typeface="Barlow Semi Condensed Light"/>
                    <a:sym typeface="Barlow Semi Condensed Light"/>
                  </a:rPr>
                  <a:t> </a:t>
                </a:r>
                <a14:m>
                  <m:oMath xmlns:m="http://schemas.openxmlformats.org/officeDocument/2006/math">
                    <m:d>
                      <m:dPr>
                        <m:begChr m:val="⟨"/>
                        <m:endChr m:val="⟩"/>
                        <m:ctrlPr>
                          <a:rPr lang="en-US" i="1">
                            <a:solidFill>
                              <a:schemeClr val="accent5"/>
                            </a:solidFill>
                            <a:latin typeface="Cambria Math" panose="02040503050406030204" pitchFamily="18" charset="0"/>
                            <a:cs typeface="Barlow Semi Condensed Light"/>
                            <a:sym typeface="Barlow Semi Condensed Light"/>
                          </a:rPr>
                        </m:ctrlPr>
                      </m:dPr>
                      <m:e>
                        <m:r>
                          <a:rPr lang="en-US" i="1">
                            <a:solidFill>
                              <a:schemeClr val="accent5"/>
                            </a:solidFill>
                            <a:latin typeface="Cambria Math" panose="02040503050406030204" pitchFamily="18" charset="0"/>
                            <a:cs typeface="Barlow Semi Condensed Light"/>
                            <a:sym typeface="Barlow Semi Condensed Light"/>
                          </a:rPr>
                          <m:t>𝑐</m:t>
                        </m:r>
                        <m:r>
                          <a:rPr lang="en-US" i="1">
                            <a:solidFill>
                              <a:schemeClr val="accent5"/>
                            </a:solidFill>
                            <a:latin typeface="Cambria Math" panose="02040503050406030204" pitchFamily="18" charset="0"/>
                            <a:cs typeface="Barlow Semi Condensed Light"/>
                            <a:sym typeface="Barlow Semi Condensed Light"/>
                          </a:rPr>
                          <m:t>,</m:t>
                        </m:r>
                        <m:r>
                          <a:rPr lang="en-US" i="1">
                            <a:solidFill>
                              <a:schemeClr val="accent5"/>
                            </a:solidFill>
                            <a:latin typeface="Cambria Math" panose="02040503050406030204" pitchFamily="18" charset="0"/>
                            <a:cs typeface="Barlow Semi Condensed Light"/>
                            <a:sym typeface="Barlow Semi Condensed Light"/>
                          </a:rPr>
                          <m:t>𝑑</m:t>
                        </m:r>
                      </m:e>
                    </m:d>
                    <m:r>
                      <a:rPr lang="en-US" i="1">
                        <a:solidFill>
                          <a:srgbClr val="FFFFFF"/>
                        </a:solidFill>
                        <a:latin typeface="Cambria Math" panose="02040503050406030204" pitchFamily="18" charset="0"/>
                        <a:ea typeface="Barlow Semi Condensed Light"/>
                        <a:cs typeface="Barlow Semi Condensed Light"/>
                        <a:sym typeface="Barlow Semi Condensed Light"/>
                      </a:rPr>
                      <m:t> ~</m:t>
                    </m:r>
                    <m:d>
                      <m:dPr>
                        <m:begChr m:val="⟨"/>
                        <m:endChr m:val="⟩"/>
                        <m:ctrlPr>
                          <a:rPr lang="en-US" i="1">
                            <a:solidFill>
                              <a:schemeClr val="accent4"/>
                            </a:solidFill>
                            <a:latin typeface="Cambria Math" panose="02040503050406030204" pitchFamily="18" charset="0"/>
                            <a:cs typeface="Barlow Semi Condensed Light"/>
                            <a:sym typeface="Barlow Semi Condensed Light"/>
                          </a:rPr>
                        </m:ctrlPr>
                      </m:dPr>
                      <m:e>
                        <m:r>
                          <a:rPr lang="en-US" i="1">
                            <a:solidFill>
                              <a:schemeClr val="accent4"/>
                            </a:solidFill>
                            <a:latin typeface="Cambria Math" panose="02040503050406030204" pitchFamily="18" charset="0"/>
                            <a:ea typeface="Barlow Semi Condensed Light"/>
                            <a:cs typeface="Barlow Semi Condensed Light"/>
                            <a:sym typeface="Barlow Semi Condensed Light"/>
                          </a:rPr>
                          <m:t>𝑎</m:t>
                        </m:r>
                        <m:r>
                          <a:rPr lang="en-US" i="1">
                            <a:solidFill>
                              <a:schemeClr val="accent4"/>
                            </a:solidFill>
                            <a:latin typeface="Cambria Math" panose="02040503050406030204" pitchFamily="18" charset="0"/>
                            <a:ea typeface="Barlow Semi Condensed Light"/>
                            <a:cs typeface="Barlow Semi Condensed Light"/>
                            <a:sym typeface="Barlow Semi Condensed Light"/>
                          </a:rPr>
                          <m:t>,</m:t>
                        </m:r>
                        <m:r>
                          <a:rPr lang="en-US" i="1">
                            <a:solidFill>
                              <a:schemeClr val="accent4"/>
                            </a:solidFill>
                            <a:latin typeface="Cambria Math" panose="02040503050406030204" pitchFamily="18" charset="0"/>
                            <a:ea typeface="Barlow Semi Condensed Light"/>
                            <a:cs typeface="Barlow Semi Condensed Light"/>
                            <a:sym typeface="Barlow Semi Condensed Light"/>
                          </a:rPr>
                          <m:t>𝑏</m:t>
                        </m:r>
                      </m:e>
                    </m:d>
                    <m:r>
                      <a:rPr lang="en-US" b="0" i="1" smtClean="0">
                        <a:solidFill>
                          <a:schemeClr val="bg1"/>
                        </a:solidFill>
                        <a:latin typeface="Cambria Math" panose="02040503050406030204" pitchFamily="18" charset="0"/>
                        <a:ea typeface="Barlow Semi Condensed Light"/>
                        <a:cs typeface="Barlow Semi Condensed Light"/>
                        <a:sym typeface="Barlow Semi Condensed Light"/>
                      </a:rPr>
                      <m:t>}</m:t>
                    </m:r>
                  </m:oMath>
                </a14:m>
                <a:endParaRPr lang="en-US" dirty="0">
                  <a:solidFill>
                    <a:srgbClr val="FFFFFF"/>
                  </a:solidFill>
                  <a:latin typeface="Barlow Semi Condensed Light"/>
                  <a:ea typeface="Barlow Semi Condensed Light"/>
                  <a:cs typeface="Barlow Semi Condensed Light"/>
                  <a:sym typeface="Barlow Semi Condensed Light"/>
                </a:endParaRPr>
              </a:p>
              <a:p>
                <a:pPr lvl="0" algn="ctr">
                  <a:lnSpc>
                    <a:spcPct val="115000"/>
                  </a:lnSpc>
                </a:pPr>
                <a:endParaRPr lang="en-US" dirty="0">
                  <a:solidFill>
                    <a:srgbClr val="FFFFFF"/>
                  </a:solidFill>
                  <a:latin typeface="Barlow Semi Condensed Light"/>
                  <a:ea typeface="Barlow Semi Condensed Light"/>
                  <a:cs typeface="Barlow Semi Condensed Light"/>
                  <a:sym typeface="Barlow Semi Condensed Light"/>
                </a:endParaRPr>
              </a:p>
              <a:p>
                <a:pPr lvl="0">
                  <a:lnSpc>
                    <a:spcPct val="115000"/>
                  </a:lnSpc>
                </a:pPr>
                <a:r>
                  <a:rPr lang="en-US" dirty="0">
                    <a:solidFill>
                      <a:srgbClr val="FFFFFF"/>
                    </a:solidFill>
                    <a:latin typeface="Barlow Semi Condensed Light"/>
                    <a:ea typeface="Barlow Semi Condensed Light"/>
                    <a:cs typeface="Barlow Semi Condensed Light"/>
                    <a:sym typeface="Barlow Semi Condensed Light"/>
                  </a:rPr>
                  <a:t>Now we can define the </a:t>
                </a:r>
                <a:r>
                  <a:rPr lang="en-US" b="1" dirty="0">
                    <a:solidFill>
                      <a:srgbClr val="EA9999"/>
                    </a:solidFill>
                    <a:latin typeface="Barlow Semi Condensed Light"/>
                    <a:ea typeface="Barlow Semi Condensed Light"/>
                    <a:cs typeface="Barlow Semi Condensed Light"/>
                    <a:sym typeface="Barlow Semi Condensed Light"/>
                  </a:rPr>
                  <a:t>integers</a:t>
                </a:r>
                <a:r>
                  <a:rPr lang="en-US" dirty="0">
                    <a:solidFill>
                      <a:srgbClr val="FFFFFF"/>
                    </a:solidFill>
                    <a:latin typeface="Barlow Semi Condensed Light"/>
                    <a:ea typeface="Barlow Semi Condensed Light"/>
                    <a:cs typeface="Barlow Semi Condensed Light"/>
                    <a:sym typeface="Barlow Semi Condensed Light"/>
                  </a:rPr>
                  <a:t> as the set of all equivalence classes:</a:t>
                </a:r>
              </a:p>
              <a:p>
                <a:pPr lvl="0">
                  <a:lnSpc>
                    <a:spcPct val="115000"/>
                  </a:lnSpc>
                </a:pPr>
                <a:endParaRPr lang="en-US" dirty="0">
                  <a:solidFill>
                    <a:srgbClr val="FFFFFF"/>
                  </a:solidFill>
                  <a:latin typeface="Barlow Semi Condensed Light"/>
                  <a:ea typeface="Barlow Semi Condensed Light"/>
                  <a:cs typeface="Barlow Semi Condensed Light"/>
                  <a:sym typeface="Barlow Semi Condensed Light"/>
                </a:endParaRPr>
              </a:p>
              <a:p>
                <a:pPr lvl="0" algn="ctr">
                  <a:lnSpc>
                    <a:spcPct val="115000"/>
                  </a:lnSpc>
                </a:pPr>
                <a14:m>
                  <m:oMath xmlns:m="http://schemas.openxmlformats.org/officeDocument/2006/math">
                    <m:r>
                      <a:rPr lang="en-US" i="1" smtClean="0">
                        <a:solidFill>
                          <a:srgbClr val="EA9999"/>
                        </a:solidFill>
                        <a:latin typeface="Cambria Math" panose="02040503050406030204" pitchFamily="18" charset="0"/>
                        <a:ea typeface="Cambria Math" panose="02040503050406030204" pitchFamily="18" charset="0"/>
                        <a:cs typeface="Barlow Semi Condensed Light"/>
                        <a:sym typeface="Barlow Semi Condensed Light"/>
                      </a:rPr>
                      <m:t>ℤ</m:t>
                    </m:r>
                    <m:r>
                      <a:rPr lang="en-US" b="0" i="1" smtClean="0">
                        <a:solidFill>
                          <a:srgbClr val="FFFFFF"/>
                        </a:solidFill>
                        <a:latin typeface="Cambria Math" panose="02040503050406030204" pitchFamily="18" charset="0"/>
                        <a:ea typeface="Cambria Math" panose="02040503050406030204" pitchFamily="18" charset="0"/>
                        <a:cs typeface="Barlow Semi Condensed Light"/>
                        <a:sym typeface="Barlow Semi Condensed Light"/>
                      </a:rPr>
                      <m:t>={[</m:t>
                    </m:r>
                    <m:d>
                      <m:dPr>
                        <m:begChr m:val="⟨"/>
                        <m:endChr m:val="⟩"/>
                        <m:ctrlPr>
                          <a:rPr lang="en-US" b="0" i="1" smtClean="0">
                            <a:solidFill>
                              <a:schemeClr val="accent4"/>
                            </a:solidFill>
                            <a:latin typeface="Cambria Math" panose="02040503050406030204" pitchFamily="18" charset="0"/>
                            <a:ea typeface="Cambria Math" panose="02040503050406030204" pitchFamily="18" charset="0"/>
                            <a:cs typeface="Barlow Semi Condensed Light"/>
                            <a:sym typeface="Barlow Semi Condensed Light"/>
                          </a:rPr>
                        </m:ctrlPr>
                      </m:dPr>
                      <m:e>
                        <m:r>
                          <a:rPr lang="en-US" b="0" i="1" smtClean="0">
                            <a:solidFill>
                              <a:schemeClr val="accent4"/>
                            </a:solidFill>
                            <a:latin typeface="Cambria Math" panose="02040503050406030204" pitchFamily="18" charset="0"/>
                            <a:ea typeface="Cambria Math" panose="02040503050406030204" pitchFamily="18" charset="0"/>
                            <a:cs typeface="Barlow Semi Condensed Light"/>
                            <a:sym typeface="Barlow Semi Condensed Light"/>
                          </a:rPr>
                          <m:t>𝑎</m:t>
                        </m:r>
                        <m:r>
                          <a:rPr lang="en-US" b="0" i="1" smtClean="0">
                            <a:solidFill>
                              <a:schemeClr val="accent4"/>
                            </a:solidFill>
                            <a:latin typeface="Cambria Math" panose="02040503050406030204" pitchFamily="18" charset="0"/>
                            <a:ea typeface="Cambria Math" panose="02040503050406030204" pitchFamily="18" charset="0"/>
                            <a:cs typeface="Barlow Semi Condensed Light"/>
                            <a:sym typeface="Barlow Semi Condensed Light"/>
                          </a:rPr>
                          <m:t>,</m:t>
                        </m:r>
                        <m:r>
                          <a:rPr lang="en-US" b="0" i="1" smtClean="0">
                            <a:solidFill>
                              <a:schemeClr val="accent4"/>
                            </a:solidFill>
                            <a:latin typeface="Cambria Math" panose="02040503050406030204" pitchFamily="18" charset="0"/>
                            <a:ea typeface="Cambria Math" panose="02040503050406030204" pitchFamily="18" charset="0"/>
                            <a:cs typeface="Barlow Semi Condensed Light"/>
                            <a:sym typeface="Barlow Semi Condensed Light"/>
                          </a:rPr>
                          <m:t>𝑏</m:t>
                        </m:r>
                      </m:e>
                    </m:d>
                    <m:r>
                      <a:rPr lang="en-US" b="0" i="1" smtClean="0">
                        <a:solidFill>
                          <a:srgbClr val="FFFFFF"/>
                        </a:solidFill>
                        <a:latin typeface="Cambria Math" panose="02040503050406030204" pitchFamily="18" charset="0"/>
                        <a:ea typeface="Cambria Math" panose="02040503050406030204" pitchFamily="18" charset="0"/>
                        <a:cs typeface="Barlow Semi Condensed Light"/>
                        <a:sym typeface="Barlow Semi Condensed Light"/>
                      </a:rPr>
                      <m:t>]|</m:t>
                    </m:r>
                  </m:oMath>
                </a14:m>
                <a:r>
                  <a:rPr lang="en-US" dirty="0">
                    <a:solidFill>
                      <a:srgbClr val="FFFFFF"/>
                    </a:solidFill>
                    <a:ea typeface="Cambria Math" panose="02040503050406030204" pitchFamily="18" charset="0"/>
                    <a:cs typeface="Barlow Semi Condensed Light"/>
                    <a:sym typeface="Barlow Semi Condensed Light"/>
                  </a:rPr>
                  <a:t> </a:t>
                </a:r>
                <a14:m>
                  <m:oMath xmlns:m="http://schemas.openxmlformats.org/officeDocument/2006/math">
                    <m:d>
                      <m:dPr>
                        <m:begChr m:val="⟨"/>
                        <m:endChr m:val="⟩"/>
                        <m:ctrlPr>
                          <a:rPr lang="en-US" i="1" smtClean="0">
                            <a:solidFill>
                              <a:schemeClr val="accent4"/>
                            </a:solidFill>
                            <a:latin typeface="Cambria Math" panose="02040503050406030204" pitchFamily="18" charset="0"/>
                            <a:ea typeface="Cambria Math" panose="02040503050406030204" pitchFamily="18" charset="0"/>
                            <a:cs typeface="Barlow Semi Condensed Light"/>
                            <a:sym typeface="Barlow Semi Condensed Light"/>
                          </a:rPr>
                        </m:ctrlPr>
                      </m:dPr>
                      <m:e>
                        <m:r>
                          <a:rPr lang="en-US" i="1">
                            <a:solidFill>
                              <a:schemeClr val="accent4"/>
                            </a:solidFill>
                            <a:latin typeface="Cambria Math" panose="02040503050406030204" pitchFamily="18" charset="0"/>
                            <a:ea typeface="Cambria Math" panose="02040503050406030204" pitchFamily="18" charset="0"/>
                            <a:cs typeface="Barlow Semi Condensed Light"/>
                            <a:sym typeface="Barlow Semi Condensed Light"/>
                          </a:rPr>
                          <m:t>𝑎</m:t>
                        </m:r>
                        <m:r>
                          <a:rPr lang="en-US" i="1">
                            <a:solidFill>
                              <a:schemeClr val="accent4"/>
                            </a:solidFill>
                            <a:latin typeface="Cambria Math" panose="02040503050406030204" pitchFamily="18" charset="0"/>
                            <a:ea typeface="Cambria Math" panose="02040503050406030204" pitchFamily="18" charset="0"/>
                            <a:cs typeface="Barlow Semi Condensed Light"/>
                            <a:sym typeface="Barlow Semi Condensed Light"/>
                          </a:rPr>
                          <m:t>,</m:t>
                        </m:r>
                        <m:r>
                          <a:rPr lang="en-US" i="1">
                            <a:solidFill>
                              <a:schemeClr val="accent4"/>
                            </a:solidFill>
                            <a:latin typeface="Cambria Math" panose="02040503050406030204" pitchFamily="18" charset="0"/>
                            <a:ea typeface="Cambria Math" panose="02040503050406030204" pitchFamily="18" charset="0"/>
                            <a:cs typeface="Barlow Semi Condensed Light"/>
                            <a:sym typeface="Barlow Semi Condensed Light"/>
                          </a:rPr>
                          <m:t>𝑏</m:t>
                        </m:r>
                      </m:e>
                    </m:d>
                    <m:r>
                      <a:rPr lang="en-US" b="0" i="1" smtClean="0">
                        <a:solidFill>
                          <a:srgbClr val="FFFFFF"/>
                        </a:solidFill>
                        <a:latin typeface="Cambria Math" panose="02040503050406030204" pitchFamily="18" charset="0"/>
                        <a:ea typeface="Cambria Math" panose="02040503050406030204" pitchFamily="18" charset="0"/>
                        <a:cs typeface="Barlow Semi Condensed Light"/>
                        <a:sym typeface="Barlow Semi Condensed Light"/>
                      </a:rPr>
                      <m:t>∈</m:t>
                    </m:r>
                    <m:r>
                      <a:rPr lang="en-US" i="1" smtClean="0">
                        <a:solidFill>
                          <a:schemeClr val="tx2">
                            <a:lumMod val="60000"/>
                            <a:lumOff val="40000"/>
                          </a:schemeClr>
                        </a:solidFill>
                        <a:latin typeface="Cambria Math" panose="02040503050406030204" pitchFamily="18" charset="0"/>
                        <a:ea typeface="Cambria Math" panose="02040503050406030204" pitchFamily="18" charset="0"/>
                        <a:cs typeface="Barlow Semi Condensed Light"/>
                        <a:sym typeface="Barlow Semi Condensed Light"/>
                      </a:rPr>
                      <m:t>ℕ</m:t>
                    </m:r>
                    <m:r>
                      <a:rPr lang="en-US" i="1">
                        <a:solidFill>
                          <a:srgbClr val="FFFFFF"/>
                        </a:solidFill>
                        <a:latin typeface="Cambria Math" panose="02040503050406030204" pitchFamily="18" charset="0"/>
                        <a:ea typeface="Cambria Math" panose="02040503050406030204" pitchFamily="18" charset="0"/>
                        <a:cs typeface="Barlow Semi Condensed Light"/>
                        <a:sym typeface="Barlow Semi Condensed Light"/>
                      </a:rPr>
                      <m:t> × </m:t>
                    </m:r>
                    <m:r>
                      <a:rPr lang="en-US" i="1" smtClean="0">
                        <a:solidFill>
                          <a:schemeClr val="tx2">
                            <a:lumMod val="60000"/>
                            <a:lumOff val="40000"/>
                          </a:schemeClr>
                        </a:solidFill>
                        <a:latin typeface="Cambria Math" panose="02040503050406030204" pitchFamily="18" charset="0"/>
                        <a:ea typeface="Cambria Math" panose="02040503050406030204" pitchFamily="18" charset="0"/>
                        <a:cs typeface="Barlow Semi Condensed Light"/>
                        <a:sym typeface="Barlow Semi Condensed Light"/>
                      </a:rPr>
                      <m:t>ℕ</m:t>
                    </m:r>
                  </m:oMath>
                </a14:m>
                <a:r>
                  <a:rPr lang="en-US" dirty="0">
                    <a:solidFill>
                      <a:srgbClr val="FFFFFF"/>
                    </a:solidFill>
                    <a:latin typeface="Barlow Semi Condensed Light"/>
                    <a:ea typeface="Barlow Semi Condensed Light"/>
                    <a:cs typeface="Barlow Semi Condensed Light"/>
                    <a:sym typeface="Barlow Semi Condensed Light"/>
                  </a:rPr>
                  <a:t>}</a:t>
                </a:r>
              </a:p>
              <a:p>
                <a:pPr lvl="0" algn="ctr">
                  <a:lnSpc>
                    <a:spcPct val="115000"/>
                  </a:lnSpc>
                </a:pPr>
                <a:endParaRPr lang="en-US" dirty="0">
                  <a:solidFill>
                    <a:srgbClr val="FFFFFF"/>
                  </a:solidFill>
                  <a:latin typeface="Barlow Semi Condensed Light"/>
                  <a:ea typeface="Barlow Semi Condensed Light"/>
                  <a:cs typeface="Barlow Semi Condensed Light"/>
                  <a:sym typeface="Barlow Semi Condensed Light"/>
                </a:endParaRPr>
              </a:p>
              <a:p>
                <a:pPr lvl="0">
                  <a:lnSpc>
                    <a:spcPct val="115000"/>
                  </a:lnSpc>
                </a:pPr>
                <a:r>
                  <a:rPr lang="en-US" dirty="0">
                    <a:solidFill>
                      <a:srgbClr val="FFFFFF"/>
                    </a:solidFill>
                    <a:latin typeface="Barlow Semi Condensed Light"/>
                    <a:ea typeface="Barlow Semi Condensed Light"/>
                    <a:cs typeface="Barlow Semi Condensed Light"/>
                    <a:sym typeface="Barlow Semi Condensed Light"/>
                  </a:rPr>
                  <a:t>So now we can look at how each </a:t>
                </a:r>
                <a:r>
                  <a:rPr lang="en-US" b="1" dirty="0">
                    <a:solidFill>
                      <a:srgbClr val="EA9999"/>
                    </a:solidFill>
                    <a:latin typeface="Barlow Semi Condensed Light"/>
                    <a:ea typeface="Barlow Semi Condensed Light"/>
                    <a:cs typeface="Barlow Semi Condensed Light"/>
                    <a:sym typeface="Barlow Semi Condensed Light"/>
                  </a:rPr>
                  <a:t>integer</a:t>
                </a:r>
                <a:r>
                  <a:rPr lang="en-US" dirty="0">
                    <a:solidFill>
                      <a:srgbClr val="FFFFFF"/>
                    </a:solidFill>
                    <a:latin typeface="Barlow Semi Condensed Light"/>
                    <a:ea typeface="Barlow Semi Condensed Light"/>
                    <a:cs typeface="Barlow Semi Condensed Light"/>
                    <a:sym typeface="Barlow Semi Condensed Light"/>
                  </a:rPr>
                  <a:t> is defined based on this definition:</a:t>
                </a:r>
              </a:p>
              <a:p>
                <a:pPr lvl="0">
                  <a:lnSpc>
                    <a:spcPct val="115000"/>
                  </a:lnSpc>
                </a:pPr>
                <a:endParaRPr lang="en-US" dirty="0">
                  <a:solidFill>
                    <a:srgbClr val="FFFFFF"/>
                  </a:solidFill>
                  <a:latin typeface="Barlow Semi Condensed Light"/>
                  <a:ea typeface="Barlow Semi Condensed Light"/>
                  <a:cs typeface="Barlow Semi Condensed Light"/>
                  <a:sym typeface="Barlow Semi Condensed Light"/>
                </a:endParaRPr>
              </a:p>
              <a:p>
                <a:pPr lvl="0">
                  <a:lnSpc>
                    <a:spcPct val="115000"/>
                  </a:lnSpc>
                </a:pPr>
                <a14:m>
                  <m:oMathPara xmlns:m="http://schemas.openxmlformats.org/officeDocument/2006/math">
                    <m:oMathParaPr>
                      <m:jc m:val="centerGroup"/>
                    </m:oMathParaPr>
                    <m:oMath xmlns:m="http://schemas.openxmlformats.org/officeDocument/2006/math">
                      <m:r>
                        <a:rPr lang="en-US" b="0" i="1" smtClean="0">
                          <a:solidFill>
                            <a:srgbClr val="FFFFFF"/>
                          </a:solidFill>
                          <a:latin typeface="Cambria Math" panose="02040503050406030204" pitchFamily="18" charset="0"/>
                          <a:ea typeface="Barlow Semi Condensed Light"/>
                          <a:cs typeface="Barlow Semi Condensed Light"/>
                          <a:sym typeface="Barlow Semi Condensed Light"/>
                        </a:rPr>
                        <m:t>−</m:t>
                      </m:r>
                      <m:sSub>
                        <m:sSubPr>
                          <m:ctrlPr>
                            <a:rPr lang="en-US" b="0" i="1" smtClean="0">
                              <a:solidFill>
                                <a:srgbClr val="FFFFFF"/>
                              </a:solidFill>
                              <a:latin typeface="Cambria Math" panose="02040503050406030204" pitchFamily="18" charset="0"/>
                              <a:cs typeface="Barlow Semi Condensed Light"/>
                              <a:sym typeface="Barlow Semi Condensed Light"/>
                            </a:rPr>
                          </m:ctrlPr>
                        </m:sSubPr>
                        <m:e>
                          <m:r>
                            <a:rPr lang="en-US" b="0" i="1" smtClean="0">
                              <a:solidFill>
                                <a:srgbClr val="FFFFFF"/>
                              </a:solidFill>
                              <a:latin typeface="Cambria Math" panose="02040503050406030204" pitchFamily="18" charset="0"/>
                              <a:cs typeface="Barlow Semi Condensed Light"/>
                              <a:sym typeface="Barlow Semi Condensed Light"/>
                            </a:rPr>
                            <m:t>1</m:t>
                          </m:r>
                        </m:e>
                        <m:sub>
                          <m:r>
                            <a:rPr lang="en-US" b="0" i="1" smtClean="0">
                              <a:solidFill>
                                <a:srgbClr val="EA9999"/>
                              </a:solidFill>
                              <a:latin typeface="Cambria Math" panose="02040503050406030204" pitchFamily="18" charset="0"/>
                              <a:ea typeface="Cambria Math" panose="02040503050406030204" pitchFamily="18" charset="0"/>
                              <a:cs typeface="Barlow Semi Condensed Light"/>
                              <a:sym typeface="Barlow Semi Condensed Light"/>
                            </a:rPr>
                            <m:t>ℤ</m:t>
                          </m:r>
                        </m:sub>
                      </m:sSub>
                      <m:r>
                        <a:rPr lang="en-US" b="0" i="1" smtClean="0">
                          <a:solidFill>
                            <a:srgbClr val="FFFFFF"/>
                          </a:solidFill>
                          <a:latin typeface="Cambria Math" panose="02040503050406030204" pitchFamily="18" charset="0"/>
                          <a:ea typeface="Barlow Semi Condensed Light"/>
                          <a:cs typeface="Barlow Semi Condensed Light"/>
                          <a:sym typeface="Barlow Semi Condensed Light"/>
                        </a:rPr>
                        <m:t>=</m:t>
                      </m:r>
                      <m:d>
                        <m:dPr>
                          <m:begChr m:val="{"/>
                          <m:endChr m:val="}"/>
                          <m:ctrlPr>
                            <a:rPr lang="en-US" b="0" i="1" smtClean="0">
                              <a:solidFill>
                                <a:srgbClr val="FFFFFF"/>
                              </a:solidFill>
                              <a:latin typeface="Cambria Math" panose="02040503050406030204" pitchFamily="18" charset="0"/>
                              <a:ea typeface="Barlow Semi Condensed Light"/>
                              <a:cs typeface="Barlow Semi Condensed Light"/>
                              <a:sym typeface="Barlow Semi Condensed Light"/>
                            </a:rPr>
                          </m:ctrlPr>
                        </m:dPr>
                        <m:e>
                          <m:sSub>
                            <m:sSubPr>
                              <m:ctrlPr>
                                <a:rPr lang="en-US" b="0" i="1" smtClean="0">
                                  <a:solidFill>
                                    <a:srgbClr val="FFFFFF"/>
                                  </a:solidFill>
                                  <a:latin typeface="Cambria Math" panose="02040503050406030204" pitchFamily="18" charset="0"/>
                                  <a:cs typeface="Barlow Semi Condensed Light"/>
                                  <a:sym typeface="Barlow Semi Condensed Light"/>
                                </a:rPr>
                              </m:ctrlPr>
                            </m:sSubPr>
                            <m:e>
                              <m:r>
                                <a:rPr lang="en-US" b="0" i="1" smtClean="0">
                                  <a:solidFill>
                                    <a:srgbClr val="FFFFFF"/>
                                  </a:solidFill>
                                  <a:latin typeface="Cambria Math" panose="02040503050406030204" pitchFamily="18" charset="0"/>
                                  <a:cs typeface="Barlow Semi Condensed Light"/>
                                  <a:sym typeface="Barlow Semi Condensed Light"/>
                                </a:rPr>
                                <m:t>[</m:t>
                              </m:r>
                              <m:d>
                                <m:dPr>
                                  <m:begChr m:val="⟨"/>
                                  <m:endChr m:val="⟩"/>
                                  <m:ctrlPr>
                                    <a:rPr lang="en-US" b="0" i="1" smtClean="0">
                                      <a:solidFill>
                                        <a:srgbClr val="FFFFFF"/>
                                      </a:solidFill>
                                      <a:latin typeface="Cambria Math" panose="02040503050406030204" pitchFamily="18" charset="0"/>
                                      <a:cs typeface="Barlow Semi Condensed Light"/>
                                      <a:sym typeface="Barlow Semi Condensed Light"/>
                                    </a:rPr>
                                  </m:ctrlPr>
                                </m:dPr>
                                <m:e>
                                  <m:r>
                                    <a:rPr lang="en-US" b="0" i="1" smtClean="0">
                                      <a:solidFill>
                                        <a:srgbClr val="FFFFFF"/>
                                      </a:solidFill>
                                      <a:latin typeface="Cambria Math" panose="02040503050406030204" pitchFamily="18" charset="0"/>
                                      <a:cs typeface="Barlow Semi Condensed Light"/>
                                      <a:sym typeface="Barlow Semi Condensed Light"/>
                                    </a:rPr>
                                    <m:t>0,1</m:t>
                                  </m:r>
                                </m:e>
                              </m:d>
                              <m:r>
                                <a:rPr lang="en-US" b="0" i="1" smtClean="0">
                                  <a:solidFill>
                                    <a:srgbClr val="FFFFFF"/>
                                  </a:solidFill>
                                  <a:latin typeface="Cambria Math" panose="02040503050406030204" pitchFamily="18" charset="0"/>
                                  <a:cs typeface="Barlow Semi Condensed Light"/>
                                  <a:sym typeface="Barlow Semi Condensed Light"/>
                                </a:rPr>
                                <m:t>]</m:t>
                              </m:r>
                            </m:e>
                            <m:sub>
                              <m:r>
                                <a:rPr lang="en-US" b="0" i="1" smtClean="0">
                                  <a:solidFill>
                                    <a:srgbClr val="FFFFFF"/>
                                  </a:solidFill>
                                  <a:latin typeface="Cambria Math" panose="02040503050406030204" pitchFamily="18" charset="0"/>
                                  <a:cs typeface="Barlow Semi Condensed Light"/>
                                  <a:sym typeface="Barlow Semi Condensed Light"/>
                                </a:rPr>
                                <m:t>~</m:t>
                              </m:r>
                            </m:sub>
                          </m:sSub>
                        </m:e>
                      </m:d>
                      <m:r>
                        <a:rPr lang="en-US" b="0" i="1" smtClean="0">
                          <a:solidFill>
                            <a:srgbClr val="FFFFFF"/>
                          </a:solidFill>
                          <a:latin typeface="Cambria Math" panose="02040503050406030204" pitchFamily="18" charset="0"/>
                          <a:cs typeface="Barlow Semi Condensed Light"/>
                          <a:sym typeface="Barlow Semi Condensed Light"/>
                        </a:rPr>
                        <m:t>={</m:t>
                      </m:r>
                      <m:d>
                        <m:dPr>
                          <m:begChr m:val="⟨"/>
                          <m:endChr m:val="⟩"/>
                          <m:ctrlPr>
                            <a:rPr lang="en-US" b="0" i="1" smtClean="0">
                              <a:solidFill>
                                <a:srgbClr val="FFFFFF"/>
                              </a:solidFill>
                              <a:latin typeface="Cambria Math" panose="02040503050406030204" pitchFamily="18" charset="0"/>
                              <a:cs typeface="Barlow Semi Condensed Light"/>
                              <a:sym typeface="Barlow Semi Condensed Light"/>
                            </a:rPr>
                          </m:ctrlPr>
                        </m:dPr>
                        <m:e>
                          <m:r>
                            <a:rPr lang="en-US" b="0" i="1" smtClean="0">
                              <a:solidFill>
                                <a:srgbClr val="FFFFFF"/>
                              </a:solidFill>
                              <a:latin typeface="Cambria Math" panose="02040503050406030204" pitchFamily="18" charset="0"/>
                              <a:cs typeface="Barlow Semi Condensed Light"/>
                              <a:sym typeface="Barlow Semi Condensed Light"/>
                            </a:rPr>
                            <m:t>0,1</m:t>
                          </m:r>
                        </m:e>
                      </m:d>
                      <m:r>
                        <a:rPr lang="en-US" b="0" i="1" smtClean="0">
                          <a:solidFill>
                            <a:srgbClr val="FFFFFF"/>
                          </a:solidFill>
                          <a:latin typeface="Cambria Math" panose="02040503050406030204" pitchFamily="18" charset="0"/>
                          <a:cs typeface="Barlow Semi Condensed Light"/>
                          <a:sym typeface="Barlow Semi Condensed Light"/>
                        </a:rPr>
                        <m:t>,</m:t>
                      </m:r>
                      <m:d>
                        <m:dPr>
                          <m:begChr m:val="⟨"/>
                          <m:endChr m:val="⟩"/>
                          <m:ctrlPr>
                            <a:rPr lang="en-US" i="1">
                              <a:solidFill>
                                <a:srgbClr val="FFFFFF"/>
                              </a:solidFill>
                              <a:latin typeface="Cambria Math" panose="02040503050406030204" pitchFamily="18" charset="0"/>
                              <a:cs typeface="Barlow Semi Condensed Light"/>
                              <a:sym typeface="Barlow Semi Condensed Light"/>
                            </a:rPr>
                          </m:ctrlPr>
                        </m:dPr>
                        <m:e>
                          <m:r>
                            <a:rPr lang="en-US" b="0" i="1" smtClean="0">
                              <a:solidFill>
                                <a:srgbClr val="FFFFFF"/>
                              </a:solidFill>
                              <a:latin typeface="Cambria Math" panose="02040503050406030204" pitchFamily="18" charset="0"/>
                              <a:cs typeface="Barlow Semi Condensed Light"/>
                              <a:sym typeface="Barlow Semi Condensed Light"/>
                            </a:rPr>
                            <m:t>1</m:t>
                          </m:r>
                          <m:r>
                            <a:rPr lang="en-US" i="1">
                              <a:solidFill>
                                <a:srgbClr val="FFFFFF"/>
                              </a:solidFill>
                              <a:latin typeface="Cambria Math" panose="02040503050406030204" pitchFamily="18" charset="0"/>
                              <a:cs typeface="Barlow Semi Condensed Light"/>
                              <a:sym typeface="Barlow Semi Condensed Light"/>
                            </a:rPr>
                            <m:t>,</m:t>
                          </m:r>
                          <m:r>
                            <a:rPr lang="en-US" b="0" i="1" smtClean="0">
                              <a:solidFill>
                                <a:srgbClr val="FFFFFF"/>
                              </a:solidFill>
                              <a:latin typeface="Cambria Math" panose="02040503050406030204" pitchFamily="18" charset="0"/>
                              <a:cs typeface="Barlow Semi Condensed Light"/>
                              <a:sym typeface="Barlow Semi Condensed Light"/>
                            </a:rPr>
                            <m:t>2</m:t>
                          </m:r>
                        </m:e>
                      </m:d>
                      <m:r>
                        <a:rPr lang="en-US" b="0" i="1" smtClean="0">
                          <a:solidFill>
                            <a:srgbClr val="FFFFFF"/>
                          </a:solidFill>
                          <a:latin typeface="Cambria Math" panose="02040503050406030204" pitchFamily="18" charset="0"/>
                          <a:cs typeface="Barlow Semi Condensed Light"/>
                          <a:sym typeface="Barlow Semi Condensed Light"/>
                        </a:rPr>
                        <m:t>,</m:t>
                      </m:r>
                      <m:d>
                        <m:dPr>
                          <m:begChr m:val="⟨"/>
                          <m:endChr m:val="⟩"/>
                          <m:ctrlPr>
                            <a:rPr lang="en-US" i="1">
                              <a:solidFill>
                                <a:srgbClr val="FFFFFF"/>
                              </a:solidFill>
                              <a:latin typeface="Cambria Math" panose="02040503050406030204" pitchFamily="18" charset="0"/>
                              <a:cs typeface="Barlow Semi Condensed Light"/>
                              <a:sym typeface="Barlow Semi Condensed Light"/>
                            </a:rPr>
                          </m:ctrlPr>
                        </m:dPr>
                        <m:e>
                          <m:r>
                            <a:rPr lang="en-US" b="0" i="1" smtClean="0">
                              <a:solidFill>
                                <a:srgbClr val="FFFFFF"/>
                              </a:solidFill>
                              <a:latin typeface="Cambria Math" panose="02040503050406030204" pitchFamily="18" charset="0"/>
                              <a:cs typeface="Barlow Semi Condensed Light"/>
                              <a:sym typeface="Barlow Semi Condensed Light"/>
                            </a:rPr>
                            <m:t>2</m:t>
                          </m:r>
                          <m:r>
                            <a:rPr lang="en-US" i="1">
                              <a:solidFill>
                                <a:srgbClr val="FFFFFF"/>
                              </a:solidFill>
                              <a:latin typeface="Cambria Math" panose="02040503050406030204" pitchFamily="18" charset="0"/>
                              <a:cs typeface="Barlow Semi Condensed Light"/>
                              <a:sym typeface="Barlow Semi Condensed Light"/>
                            </a:rPr>
                            <m:t>,</m:t>
                          </m:r>
                          <m:r>
                            <a:rPr lang="en-US" b="0" i="1" smtClean="0">
                              <a:solidFill>
                                <a:srgbClr val="FFFFFF"/>
                              </a:solidFill>
                              <a:latin typeface="Cambria Math" panose="02040503050406030204" pitchFamily="18" charset="0"/>
                              <a:cs typeface="Barlow Semi Condensed Light"/>
                              <a:sym typeface="Barlow Semi Condensed Light"/>
                            </a:rPr>
                            <m:t>3</m:t>
                          </m:r>
                        </m:e>
                      </m:d>
                      <m:r>
                        <a:rPr lang="en-US" b="0" i="1" smtClean="0">
                          <a:solidFill>
                            <a:srgbClr val="FFFFFF"/>
                          </a:solidFill>
                          <a:latin typeface="Cambria Math" panose="02040503050406030204" pitchFamily="18" charset="0"/>
                          <a:cs typeface="Barlow Semi Condensed Light"/>
                          <a:sym typeface="Barlow Semi Condensed Light"/>
                        </a:rPr>
                        <m:t>,…}</m:t>
                      </m:r>
                    </m:oMath>
                  </m:oMathPara>
                </a14:m>
                <a:endParaRPr lang="en-US" dirty="0">
                  <a:solidFill>
                    <a:srgbClr val="FFFFFF"/>
                  </a:solidFill>
                  <a:latin typeface="Barlow Semi Condensed Light"/>
                  <a:ea typeface="Barlow Semi Condensed Light"/>
                  <a:cs typeface="Barlow Semi Condensed Light"/>
                  <a:sym typeface="Barlow Semi Condensed Light"/>
                </a:endParaRPr>
              </a:p>
              <a:p>
                <a:pPr algn="ctr">
                  <a:lnSpc>
                    <a:spcPct val="115000"/>
                  </a:lnSpc>
                </a:pPr>
                <a14:m>
                  <m:oMathPara xmlns:m="http://schemas.openxmlformats.org/officeDocument/2006/math">
                    <m:oMathParaPr>
                      <m:jc m:val="centerGroup"/>
                    </m:oMathParaPr>
                    <m:oMath xmlns:m="http://schemas.openxmlformats.org/officeDocument/2006/math">
                      <m:sSub>
                        <m:sSubPr>
                          <m:ctrlPr>
                            <a:rPr lang="en-US" b="0" i="1" smtClean="0">
                              <a:solidFill>
                                <a:srgbClr val="FFFFFF"/>
                              </a:solidFill>
                              <a:latin typeface="Cambria Math" panose="02040503050406030204" pitchFamily="18" charset="0"/>
                              <a:cs typeface="Barlow Semi Condensed Light"/>
                              <a:sym typeface="Barlow Semi Condensed Light"/>
                            </a:rPr>
                          </m:ctrlPr>
                        </m:sSubPr>
                        <m:e>
                          <m:r>
                            <a:rPr lang="en-US" b="0" i="1" smtClean="0">
                              <a:solidFill>
                                <a:srgbClr val="FFFFFF"/>
                              </a:solidFill>
                              <a:latin typeface="Cambria Math" panose="02040503050406030204" pitchFamily="18" charset="0"/>
                              <a:cs typeface="Barlow Semi Condensed Light"/>
                              <a:sym typeface="Barlow Semi Condensed Light"/>
                            </a:rPr>
                            <m:t>0</m:t>
                          </m:r>
                        </m:e>
                        <m:sub>
                          <m:r>
                            <a:rPr lang="en-US" b="0" i="1" smtClean="0">
                              <a:solidFill>
                                <a:srgbClr val="EA9999"/>
                              </a:solidFill>
                              <a:latin typeface="Cambria Math" panose="02040503050406030204" pitchFamily="18" charset="0"/>
                              <a:ea typeface="Cambria Math" panose="02040503050406030204" pitchFamily="18" charset="0"/>
                              <a:cs typeface="Barlow Semi Condensed Light"/>
                              <a:sym typeface="Barlow Semi Condensed Light"/>
                            </a:rPr>
                            <m:t>ℤ</m:t>
                          </m:r>
                        </m:sub>
                      </m:sSub>
                      <m:r>
                        <a:rPr lang="en-US" b="0" i="1" smtClean="0">
                          <a:solidFill>
                            <a:srgbClr val="FFFFFF"/>
                          </a:solidFill>
                          <a:latin typeface="Cambria Math" panose="02040503050406030204" pitchFamily="18" charset="0"/>
                          <a:ea typeface="Barlow Semi Condensed Light"/>
                          <a:cs typeface="Barlow Semi Condensed Light"/>
                          <a:sym typeface="Barlow Semi Condensed Light"/>
                        </a:rPr>
                        <m:t>=</m:t>
                      </m:r>
                      <m:d>
                        <m:dPr>
                          <m:begChr m:val="{"/>
                          <m:endChr m:val="}"/>
                          <m:ctrlPr>
                            <a:rPr lang="en-US" b="0" i="1" smtClean="0">
                              <a:solidFill>
                                <a:srgbClr val="FFFFFF"/>
                              </a:solidFill>
                              <a:latin typeface="Cambria Math" panose="02040503050406030204" pitchFamily="18" charset="0"/>
                              <a:ea typeface="Barlow Semi Condensed Light"/>
                              <a:cs typeface="Barlow Semi Condensed Light"/>
                              <a:sym typeface="Barlow Semi Condensed Light"/>
                            </a:rPr>
                          </m:ctrlPr>
                        </m:dPr>
                        <m:e>
                          <m:sSub>
                            <m:sSubPr>
                              <m:ctrlPr>
                                <a:rPr lang="en-US" b="0" i="1" smtClean="0">
                                  <a:solidFill>
                                    <a:srgbClr val="FFFFFF"/>
                                  </a:solidFill>
                                  <a:latin typeface="Cambria Math" panose="02040503050406030204" pitchFamily="18" charset="0"/>
                                  <a:cs typeface="Barlow Semi Condensed Light"/>
                                  <a:sym typeface="Barlow Semi Condensed Light"/>
                                </a:rPr>
                              </m:ctrlPr>
                            </m:sSubPr>
                            <m:e>
                              <m:r>
                                <a:rPr lang="en-US" b="0" i="1" smtClean="0">
                                  <a:solidFill>
                                    <a:srgbClr val="FFFFFF"/>
                                  </a:solidFill>
                                  <a:latin typeface="Cambria Math" panose="02040503050406030204" pitchFamily="18" charset="0"/>
                                  <a:cs typeface="Barlow Semi Condensed Light"/>
                                  <a:sym typeface="Barlow Semi Condensed Light"/>
                                </a:rPr>
                                <m:t>[</m:t>
                              </m:r>
                              <m:d>
                                <m:dPr>
                                  <m:begChr m:val="⟨"/>
                                  <m:endChr m:val="⟩"/>
                                  <m:ctrlPr>
                                    <a:rPr lang="en-US" b="0" i="1" smtClean="0">
                                      <a:solidFill>
                                        <a:srgbClr val="FFFFFF"/>
                                      </a:solidFill>
                                      <a:latin typeface="Cambria Math" panose="02040503050406030204" pitchFamily="18" charset="0"/>
                                      <a:cs typeface="Barlow Semi Condensed Light"/>
                                      <a:sym typeface="Barlow Semi Condensed Light"/>
                                    </a:rPr>
                                  </m:ctrlPr>
                                </m:dPr>
                                <m:e>
                                  <m:r>
                                    <a:rPr lang="en-US" b="0" i="1" smtClean="0">
                                      <a:solidFill>
                                        <a:srgbClr val="FFFFFF"/>
                                      </a:solidFill>
                                      <a:latin typeface="Cambria Math" panose="02040503050406030204" pitchFamily="18" charset="0"/>
                                      <a:cs typeface="Barlow Semi Condensed Light"/>
                                      <a:sym typeface="Barlow Semi Condensed Light"/>
                                    </a:rPr>
                                    <m:t>0,0</m:t>
                                  </m:r>
                                </m:e>
                              </m:d>
                              <m:r>
                                <a:rPr lang="en-US" b="0" i="1" smtClean="0">
                                  <a:solidFill>
                                    <a:srgbClr val="FFFFFF"/>
                                  </a:solidFill>
                                  <a:latin typeface="Cambria Math" panose="02040503050406030204" pitchFamily="18" charset="0"/>
                                  <a:cs typeface="Barlow Semi Condensed Light"/>
                                  <a:sym typeface="Barlow Semi Condensed Light"/>
                                </a:rPr>
                                <m:t>]</m:t>
                              </m:r>
                            </m:e>
                            <m:sub>
                              <m:r>
                                <a:rPr lang="en-US" b="0" i="1" smtClean="0">
                                  <a:solidFill>
                                    <a:srgbClr val="FFFFFF"/>
                                  </a:solidFill>
                                  <a:latin typeface="Cambria Math" panose="02040503050406030204" pitchFamily="18" charset="0"/>
                                  <a:cs typeface="Barlow Semi Condensed Light"/>
                                  <a:sym typeface="Barlow Semi Condensed Light"/>
                                </a:rPr>
                                <m:t>~</m:t>
                              </m:r>
                            </m:sub>
                          </m:sSub>
                        </m:e>
                      </m:d>
                      <m:r>
                        <a:rPr lang="en-US" b="0" i="1" smtClean="0">
                          <a:solidFill>
                            <a:srgbClr val="FFFFFF"/>
                          </a:solidFill>
                          <a:latin typeface="Cambria Math" panose="02040503050406030204" pitchFamily="18" charset="0"/>
                          <a:cs typeface="Barlow Semi Condensed Light"/>
                          <a:sym typeface="Barlow Semi Condensed Light"/>
                        </a:rPr>
                        <m:t>={</m:t>
                      </m:r>
                      <m:d>
                        <m:dPr>
                          <m:begChr m:val="⟨"/>
                          <m:endChr m:val="⟩"/>
                          <m:ctrlPr>
                            <a:rPr lang="en-US" b="0" i="1" smtClean="0">
                              <a:solidFill>
                                <a:srgbClr val="FFFFFF"/>
                              </a:solidFill>
                              <a:latin typeface="Cambria Math" panose="02040503050406030204" pitchFamily="18" charset="0"/>
                              <a:cs typeface="Barlow Semi Condensed Light"/>
                              <a:sym typeface="Barlow Semi Condensed Light"/>
                            </a:rPr>
                          </m:ctrlPr>
                        </m:dPr>
                        <m:e>
                          <m:r>
                            <a:rPr lang="en-US" b="0" i="1" smtClean="0">
                              <a:solidFill>
                                <a:srgbClr val="FFFFFF"/>
                              </a:solidFill>
                              <a:latin typeface="Cambria Math" panose="02040503050406030204" pitchFamily="18" charset="0"/>
                              <a:cs typeface="Barlow Semi Condensed Light"/>
                              <a:sym typeface="Barlow Semi Condensed Light"/>
                            </a:rPr>
                            <m:t>0,0</m:t>
                          </m:r>
                        </m:e>
                      </m:d>
                      <m:r>
                        <a:rPr lang="en-US" b="0" i="1" smtClean="0">
                          <a:solidFill>
                            <a:srgbClr val="FFFFFF"/>
                          </a:solidFill>
                          <a:latin typeface="Cambria Math" panose="02040503050406030204" pitchFamily="18" charset="0"/>
                          <a:cs typeface="Barlow Semi Condensed Light"/>
                          <a:sym typeface="Barlow Semi Condensed Light"/>
                        </a:rPr>
                        <m:t>,</m:t>
                      </m:r>
                      <m:d>
                        <m:dPr>
                          <m:begChr m:val="⟨"/>
                          <m:endChr m:val="⟩"/>
                          <m:ctrlPr>
                            <a:rPr lang="en-US" i="1">
                              <a:solidFill>
                                <a:srgbClr val="FFFFFF"/>
                              </a:solidFill>
                              <a:latin typeface="Cambria Math" panose="02040503050406030204" pitchFamily="18" charset="0"/>
                              <a:cs typeface="Barlow Semi Condensed Light"/>
                              <a:sym typeface="Barlow Semi Condensed Light"/>
                            </a:rPr>
                          </m:ctrlPr>
                        </m:dPr>
                        <m:e>
                          <m:r>
                            <a:rPr lang="en-US" b="0" i="1" smtClean="0">
                              <a:solidFill>
                                <a:srgbClr val="FFFFFF"/>
                              </a:solidFill>
                              <a:latin typeface="Cambria Math" panose="02040503050406030204" pitchFamily="18" charset="0"/>
                              <a:cs typeface="Barlow Semi Condensed Light"/>
                              <a:sym typeface="Barlow Semi Condensed Light"/>
                            </a:rPr>
                            <m:t>1</m:t>
                          </m:r>
                          <m:r>
                            <a:rPr lang="en-US" i="1">
                              <a:solidFill>
                                <a:srgbClr val="FFFFFF"/>
                              </a:solidFill>
                              <a:latin typeface="Cambria Math" panose="02040503050406030204" pitchFamily="18" charset="0"/>
                              <a:cs typeface="Barlow Semi Condensed Light"/>
                              <a:sym typeface="Barlow Semi Condensed Light"/>
                            </a:rPr>
                            <m:t>,</m:t>
                          </m:r>
                          <m:r>
                            <a:rPr lang="en-US" b="0" i="1" smtClean="0">
                              <a:solidFill>
                                <a:srgbClr val="FFFFFF"/>
                              </a:solidFill>
                              <a:latin typeface="Cambria Math" panose="02040503050406030204" pitchFamily="18" charset="0"/>
                              <a:cs typeface="Barlow Semi Condensed Light"/>
                              <a:sym typeface="Barlow Semi Condensed Light"/>
                            </a:rPr>
                            <m:t>1</m:t>
                          </m:r>
                        </m:e>
                      </m:d>
                      <m:r>
                        <a:rPr lang="en-US" b="0" i="1" smtClean="0">
                          <a:solidFill>
                            <a:srgbClr val="FFFFFF"/>
                          </a:solidFill>
                          <a:latin typeface="Cambria Math" panose="02040503050406030204" pitchFamily="18" charset="0"/>
                          <a:cs typeface="Barlow Semi Condensed Light"/>
                          <a:sym typeface="Barlow Semi Condensed Light"/>
                        </a:rPr>
                        <m:t>,</m:t>
                      </m:r>
                      <m:d>
                        <m:dPr>
                          <m:begChr m:val="⟨"/>
                          <m:endChr m:val="⟩"/>
                          <m:ctrlPr>
                            <a:rPr lang="en-US" i="1">
                              <a:solidFill>
                                <a:srgbClr val="FFFFFF"/>
                              </a:solidFill>
                              <a:latin typeface="Cambria Math" panose="02040503050406030204" pitchFamily="18" charset="0"/>
                              <a:cs typeface="Barlow Semi Condensed Light"/>
                              <a:sym typeface="Barlow Semi Condensed Light"/>
                            </a:rPr>
                          </m:ctrlPr>
                        </m:dPr>
                        <m:e>
                          <m:r>
                            <a:rPr lang="en-US" b="0" i="1" smtClean="0">
                              <a:solidFill>
                                <a:srgbClr val="FFFFFF"/>
                              </a:solidFill>
                              <a:latin typeface="Cambria Math" panose="02040503050406030204" pitchFamily="18" charset="0"/>
                              <a:cs typeface="Barlow Semi Condensed Light"/>
                              <a:sym typeface="Barlow Semi Condensed Light"/>
                            </a:rPr>
                            <m:t>2</m:t>
                          </m:r>
                          <m:r>
                            <a:rPr lang="en-US" i="1">
                              <a:solidFill>
                                <a:srgbClr val="FFFFFF"/>
                              </a:solidFill>
                              <a:latin typeface="Cambria Math" panose="02040503050406030204" pitchFamily="18" charset="0"/>
                              <a:cs typeface="Barlow Semi Condensed Light"/>
                              <a:sym typeface="Barlow Semi Condensed Light"/>
                            </a:rPr>
                            <m:t>,</m:t>
                          </m:r>
                          <m:r>
                            <a:rPr lang="en-US" b="0" i="1" smtClean="0">
                              <a:solidFill>
                                <a:srgbClr val="FFFFFF"/>
                              </a:solidFill>
                              <a:latin typeface="Cambria Math" panose="02040503050406030204" pitchFamily="18" charset="0"/>
                              <a:cs typeface="Barlow Semi Condensed Light"/>
                              <a:sym typeface="Barlow Semi Condensed Light"/>
                            </a:rPr>
                            <m:t>2</m:t>
                          </m:r>
                        </m:e>
                      </m:d>
                      <m:r>
                        <a:rPr lang="en-US" b="0" i="1" smtClean="0">
                          <a:solidFill>
                            <a:srgbClr val="FFFFFF"/>
                          </a:solidFill>
                          <a:latin typeface="Cambria Math" panose="02040503050406030204" pitchFamily="18" charset="0"/>
                          <a:cs typeface="Barlow Semi Condensed Light"/>
                          <a:sym typeface="Barlow Semi Condensed Light"/>
                        </a:rPr>
                        <m:t>,…}</m:t>
                      </m:r>
                    </m:oMath>
                  </m:oMathPara>
                </a14:m>
                <a:endParaRPr lang="en-US" dirty="0">
                  <a:solidFill>
                    <a:srgbClr val="FFFFFF"/>
                  </a:solidFill>
                  <a:latin typeface="Barlow Semi Condensed Light"/>
                  <a:ea typeface="Barlow Semi Condensed Light"/>
                  <a:cs typeface="Barlow Semi Condensed Light"/>
                  <a:sym typeface="Barlow Semi Condensed Light"/>
                </a:endParaRPr>
              </a:p>
              <a:p>
                <a:pPr algn="ctr">
                  <a:lnSpc>
                    <a:spcPct val="115000"/>
                  </a:lnSpc>
                </a:pPr>
                <a14:m>
                  <m:oMathPara xmlns:m="http://schemas.openxmlformats.org/officeDocument/2006/math">
                    <m:oMathParaPr>
                      <m:jc m:val="centerGroup"/>
                    </m:oMathParaPr>
                    <m:oMath xmlns:m="http://schemas.openxmlformats.org/officeDocument/2006/math">
                      <m:sSub>
                        <m:sSubPr>
                          <m:ctrlPr>
                            <a:rPr lang="en-US" b="0" i="1" smtClean="0">
                              <a:solidFill>
                                <a:srgbClr val="FFFFFF"/>
                              </a:solidFill>
                              <a:latin typeface="Cambria Math" panose="02040503050406030204" pitchFamily="18" charset="0"/>
                              <a:cs typeface="Barlow Semi Condensed Light"/>
                              <a:sym typeface="Barlow Semi Condensed Light"/>
                            </a:rPr>
                          </m:ctrlPr>
                        </m:sSubPr>
                        <m:e>
                          <m:r>
                            <a:rPr lang="en-US" b="0" i="1" smtClean="0">
                              <a:solidFill>
                                <a:srgbClr val="FFFFFF"/>
                              </a:solidFill>
                              <a:latin typeface="Cambria Math" panose="02040503050406030204" pitchFamily="18" charset="0"/>
                              <a:cs typeface="Barlow Semi Condensed Light"/>
                              <a:sym typeface="Barlow Semi Condensed Light"/>
                            </a:rPr>
                            <m:t>1</m:t>
                          </m:r>
                        </m:e>
                        <m:sub>
                          <m:r>
                            <a:rPr lang="en-US" b="0" i="1" smtClean="0">
                              <a:solidFill>
                                <a:srgbClr val="EA9999"/>
                              </a:solidFill>
                              <a:latin typeface="Cambria Math" panose="02040503050406030204" pitchFamily="18" charset="0"/>
                              <a:ea typeface="Cambria Math" panose="02040503050406030204" pitchFamily="18" charset="0"/>
                              <a:cs typeface="Barlow Semi Condensed Light"/>
                              <a:sym typeface="Barlow Semi Condensed Light"/>
                            </a:rPr>
                            <m:t>ℤ</m:t>
                          </m:r>
                        </m:sub>
                      </m:sSub>
                      <m:r>
                        <a:rPr lang="en-US" b="0" i="1" smtClean="0">
                          <a:solidFill>
                            <a:srgbClr val="FFFFFF"/>
                          </a:solidFill>
                          <a:latin typeface="Cambria Math" panose="02040503050406030204" pitchFamily="18" charset="0"/>
                          <a:ea typeface="Barlow Semi Condensed Light"/>
                          <a:cs typeface="Barlow Semi Condensed Light"/>
                          <a:sym typeface="Barlow Semi Condensed Light"/>
                        </a:rPr>
                        <m:t>=</m:t>
                      </m:r>
                      <m:d>
                        <m:dPr>
                          <m:begChr m:val="{"/>
                          <m:endChr m:val="}"/>
                          <m:ctrlPr>
                            <a:rPr lang="en-US" b="0" i="1" smtClean="0">
                              <a:solidFill>
                                <a:srgbClr val="FFFFFF"/>
                              </a:solidFill>
                              <a:latin typeface="Cambria Math" panose="02040503050406030204" pitchFamily="18" charset="0"/>
                              <a:ea typeface="Barlow Semi Condensed Light"/>
                              <a:cs typeface="Barlow Semi Condensed Light"/>
                              <a:sym typeface="Barlow Semi Condensed Light"/>
                            </a:rPr>
                          </m:ctrlPr>
                        </m:dPr>
                        <m:e>
                          <m:sSub>
                            <m:sSubPr>
                              <m:ctrlPr>
                                <a:rPr lang="en-US" b="0" i="1" smtClean="0">
                                  <a:solidFill>
                                    <a:srgbClr val="FFFFFF"/>
                                  </a:solidFill>
                                  <a:latin typeface="Cambria Math" panose="02040503050406030204" pitchFamily="18" charset="0"/>
                                  <a:cs typeface="Barlow Semi Condensed Light"/>
                                  <a:sym typeface="Barlow Semi Condensed Light"/>
                                </a:rPr>
                              </m:ctrlPr>
                            </m:sSubPr>
                            <m:e>
                              <m:r>
                                <a:rPr lang="en-US" b="0" i="1" smtClean="0">
                                  <a:solidFill>
                                    <a:srgbClr val="FFFFFF"/>
                                  </a:solidFill>
                                  <a:latin typeface="Cambria Math" panose="02040503050406030204" pitchFamily="18" charset="0"/>
                                  <a:cs typeface="Barlow Semi Condensed Light"/>
                                  <a:sym typeface="Barlow Semi Condensed Light"/>
                                </a:rPr>
                                <m:t>[</m:t>
                              </m:r>
                              <m:d>
                                <m:dPr>
                                  <m:begChr m:val="⟨"/>
                                  <m:endChr m:val="⟩"/>
                                  <m:ctrlPr>
                                    <a:rPr lang="en-US" b="0" i="1" smtClean="0">
                                      <a:solidFill>
                                        <a:srgbClr val="FFFFFF"/>
                                      </a:solidFill>
                                      <a:latin typeface="Cambria Math" panose="02040503050406030204" pitchFamily="18" charset="0"/>
                                      <a:cs typeface="Barlow Semi Condensed Light"/>
                                      <a:sym typeface="Barlow Semi Condensed Light"/>
                                    </a:rPr>
                                  </m:ctrlPr>
                                </m:dPr>
                                <m:e>
                                  <m:r>
                                    <a:rPr lang="en-US" b="0" i="1" smtClean="0">
                                      <a:solidFill>
                                        <a:srgbClr val="FFFFFF"/>
                                      </a:solidFill>
                                      <a:latin typeface="Cambria Math" panose="02040503050406030204" pitchFamily="18" charset="0"/>
                                      <a:cs typeface="Barlow Semi Condensed Light"/>
                                      <a:sym typeface="Barlow Semi Condensed Light"/>
                                    </a:rPr>
                                    <m:t>1,0</m:t>
                                  </m:r>
                                </m:e>
                              </m:d>
                              <m:r>
                                <a:rPr lang="en-US" b="0" i="1" smtClean="0">
                                  <a:solidFill>
                                    <a:srgbClr val="FFFFFF"/>
                                  </a:solidFill>
                                  <a:latin typeface="Cambria Math" panose="02040503050406030204" pitchFamily="18" charset="0"/>
                                  <a:cs typeface="Barlow Semi Condensed Light"/>
                                  <a:sym typeface="Barlow Semi Condensed Light"/>
                                </a:rPr>
                                <m:t>]</m:t>
                              </m:r>
                            </m:e>
                            <m:sub>
                              <m:r>
                                <a:rPr lang="en-US" b="0" i="1" smtClean="0">
                                  <a:solidFill>
                                    <a:srgbClr val="FFFFFF"/>
                                  </a:solidFill>
                                  <a:latin typeface="Cambria Math" panose="02040503050406030204" pitchFamily="18" charset="0"/>
                                  <a:cs typeface="Barlow Semi Condensed Light"/>
                                  <a:sym typeface="Barlow Semi Condensed Light"/>
                                </a:rPr>
                                <m:t>~</m:t>
                              </m:r>
                            </m:sub>
                          </m:sSub>
                        </m:e>
                      </m:d>
                      <m:r>
                        <a:rPr lang="en-US" b="0" i="1" smtClean="0">
                          <a:solidFill>
                            <a:srgbClr val="FFFFFF"/>
                          </a:solidFill>
                          <a:latin typeface="Cambria Math" panose="02040503050406030204" pitchFamily="18" charset="0"/>
                          <a:cs typeface="Barlow Semi Condensed Light"/>
                          <a:sym typeface="Barlow Semi Condensed Light"/>
                        </a:rPr>
                        <m:t>=</m:t>
                      </m:r>
                      <m:d>
                        <m:dPr>
                          <m:begChr m:val="{"/>
                          <m:endChr m:val="}"/>
                          <m:ctrlPr>
                            <a:rPr lang="en-US" b="0" i="1" smtClean="0">
                              <a:solidFill>
                                <a:srgbClr val="FFFFFF"/>
                              </a:solidFill>
                              <a:latin typeface="Cambria Math" panose="02040503050406030204" pitchFamily="18" charset="0"/>
                              <a:cs typeface="Barlow Semi Condensed Light"/>
                              <a:sym typeface="Barlow Semi Condensed Light"/>
                            </a:rPr>
                          </m:ctrlPr>
                        </m:dPr>
                        <m:e>
                          <m:d>
                            <m:dPr>
                              <m:begChr m:val="⟨"/>
                              <m:endChr m:val="⟩"/>
                              <m:ctrlPr>
                                <a:rPr lang="en-US" b="0" i="1" smtClean="0">
                                  <a:solidFill>
                                    <a:srgbClr val="FFFFFF"/>
                                  </a:solidFill>
                                  <a:latin typeface="Cambria Math" panose="02040503050406030204" pitchFamily="18" charset="0"/>
                                  <a:cs typeface="Barlow Semi Condensed Light"/>
                                  <a:sym typeface="Barlow Semi Condensed Light"/>
                                </a:rPr>
                              </m:ctrlPr>
                            </m:dPr>
                            <m:e>
                              <m:r>
                                <a:rPr lang="en-US" b="0" i="1" smtClean="0">
                                  <a:solidFill>
                                    <a:srgbClr val="FFFFFF"/>
                                  </a:solidFill>
                                  <a:latin typeface="Cambria Math" panose="02040503050406030204" pitchFamily="18" charset="0"/>
                                  <a:cs typeface="Barlow Semi Condensed Light"/>
                                  <a:sym typeface="Barlow Semi Condensed Light"/>
                                </a:rPr>
                                <m:t>1,0</m:t>
                              </m:r>
                            </m:e>
                          </m:d>
                          <m:r>
                            <a:rPr lang="en-US" b="0" i="1" smtClean="0">
                              <a:solidFill>
                                <a:srgbClr val="FFFFFF"/>
                              </a:solidFill>
                              <a:latin typeface="Cambria Math" panose="02040503050406030204" pitchFamily="18" charset="0"/>
                              <a:cs typeface="Barlow Semi Condensed Light"/>
                              <a:sym typeface="Barlow Semi Condensed Light"/>
                            </a:rPr>
                            <m:t>,</m:t>
                          </m:r>
                          <m:d>
                            <m:dPr>
                              <m:begChr m:val="⟨"/>
                              <m:endChr m:val="⟩"/>
                              <m:ctrlPr>
                                <a:rPr lang="en-US" i="1">
                                  <a:solidFill>
                                    <a:srgbClr val="FFFFFF"/>
                                  </a:solidFill>
                                  <a:latin typeface="Cambria Math" panose="02040503050406030204" pitchFamily="18" charset="0"/>
                                  <a:cs typeface="Barlow Semi Condensed Light"/>
                                  <a:sym typeface="Barlow Semi Condensed Light"/>
                                </a:rPr>
                              </m:ctrlPr>
                            </m:dPr>
                            <m:e>
                              <m:r>
                                <a:rPr lang="en-US" b="0" i="1" smtClean="0">
                                  <a:solidFill>
                                    <a:srgbClr val="FFFFFF"/>
                                  </a:solidFill>
                                  <a:latin typeface="Cambria Math" panose="02040503050406030204" pitchFamily="18" charset="0"/>
                                  <a:cs typeface="Barlow Semi Condensed Light"/>
                                  <a:sym typeface="Barlow Semi Condensed Light"/>
                                </a:rPr>
                                <m:t>2</m:t>
                              </m:r>
                              <m:r>
                                <a:rPr lang="en-US" i="1">
                                  <a:solidFill>
                                    <a:srgbClr val="FFFFFF"/>
                                  </a:solidFill>
                                  <a:latin typeface="Cambria Math" panose="02040503050406030204" pitchFamily="18" charset="0"/>
                                  <a:cs typeface="Barlow Semi Condensed Light"/>
                                  <a:sym typeface="Barlow Semi Condensed Light"/>
                                </a:rPr>
                                <m:t>,</m:t>
                              </m:r>
                              <m:r>
                                <a:rPr lang="en-US" b="0" i="1" smtClean="0">
                                  <a:solidFill>
                                    <a:srgbClr val="FFFFFF"/>
                                  </a:solidFill>
                                  <a:latin typeface="Cambria Math" panose="02040503050406030204" pitchFamily="18" charset="0"/>
                                  <a:cs typeface="Barlow Semi Condensed Light"/>
                                  <a:sym typeface="Barlow Semi Condensed Light"/>
                                </a:rPr>
                                <m:t>1</m:t>
                              </m:r>
                            </m:e>
                          </m:d>
                          <m:r>
                            <a:rPr lang="en-US" b="0" i="1" smtClean="0">
                              <a:solidFill>
                                <a:srgbClr val="FFFFFF"/>
                              </a:solidFill>
                              <a:latin typeface="Cambria Math" panose="02040503050406030204" pitchFamily="18" charset="0"/>
                              <a:cs typeface="Barlow Semi Condensed Light"/>
                              <a:sym typeface="Barlow Semi Condensed Light"/>
                            </a:rPr>
                            <m:t>,</m:t>
                          </m:r>
                          <m:d>
                            <m:dPr>
                              <m:begChr m:val="⟨"/>
                              <m:endChr m:val="⟩"/>
                              <m:ctrlPr>
                                <a:rPr lang="en-US" i="1">
                                  <a:solidFill>
                                    <a:srgbClr val="FFFFFF"/>
                                  </a:solidFill>
                                  <a:latin typeface="Cambria Math" panose="02040503050406030204" pitchFamily="18" charset="0"/>
                                  <a:cs typeface="Barlow Semi Condensed Light"/>
                                  <a:sym typeface="Barlow Semi Condensed Light"/>
                                </a:rPr>
                              </m:ctrlPr>
                            </m:dPr>
                            <m:e>
                              <m:r>
                                <a:rPr lang="en-US" b="0" i="1" smtClean="0">
                                  <a:solidFill>
                                    <a:srgbClr val="FFFFFF"/>
                                  </a:solidFill>
                                  <a:latin typeface="Cambria Math" panose="02040503050406030204" pitchFamily="18" charset="0"/>
                                  <a:cs typeface="Barlow Semi Condensed Light"/>
                                  <a:sym typeface="Barlow Semi Condensed Light"/>
                                </a:rPr>
                                <m:t>3</m:t>
                              </m:r>
                              <m:r>
                                <a:rPr lang="en-US" i="1">
                                  <a:solidFill>
                                    <a:srgbClr val="FFFFFF"/>
                                  </a:solidFill>
                                  <a:latin typeface="Cambria Math" panose="02040503050406030204" pitchFamily="18" charset="0"/>
                                  <a:cs typeface="Barlow Semi Condensed Light"/>
                                  <a:sym typeface="Barlow Semi Condensed Light"/>
                                </a:rPr>
                                <m:t>,</m:t>
                              </m:r>
                              <m:r>
                                <a:rPr lang="en-US" b="0" i="1" smtClean="0">
                                  <a:solidFill>
                                    <a:srgbClr val="FFFFFF"/>
                                  </a:solidFill>
                                  <a:latin typeface="Cambria Math" panose="02040503050406030204" pitchFamily="18" charset="0"/>
                                  <a:cs typeface="Barlow Semi Condensed Light"/>
                                  <a:sym typeface="Barlow Semi Condensed Light"/>
                                </a:rPr>
                                <m:t>2</m:t>
                              </m:r>
                            </m:e>
                          </m:d>
                          <m:r>
                            <a:rPr lang="en-US" b="0" i="1" smtClean="0">
                              <a:solidFill>
                                <a:srgbClr val="FFFFFF"/>
                              </a:solidFill>
                              <a:latin typeface="Cambria Math" panose="02040503050406030204" pitchFamily="18" charset="0"/>
                              <a:cs typeface="Barlow Semi Condensed Light"/>
                              <a:sym typeface="Barlow Semi Condensed Light"/>
                            </a:rPr>
                            <m:t>,…</m:t>
                          </m:r>
                        </m:e>
                      </m:d>
                    </m:oMath>
                  </m:oMathPara>
                </a14:m>
                <a:endParaRPr lang="en-US" b="0" dirty="0">
                  <a:solidFill>
                    <a:srgbClr val="FFFFFF"/>
                  </a:solidFill>
                  <a:latin typeface="Barlow Semi Condensed Light"/>
                  <a:cs typeface="Barlow Semi Condensed Light"/>
                  <a:sym typeface="Barlow Semi Condensed Light"/>
                </a:endParaRPr>
              </a:p>
              <a:p>
                <a:pPr algn="ctr">
                  <a:lnSpc>
                    <a:spcPct val="115000"/>
                  </a:lnSpc>
                </a:pPr>
                <a14:m>
                  <m:oMathPara xmlns:m="http://schemas.openxmlformats.org/officeDocument/2006/math">
                    <m:oMathParaPr>
                      <m:jc m:val="centerGroup"/>
                    </m:oMathParaPr>
                    <m:oMath xmlns:m="http://schemas.openxmlformats.org/officeDocument/2006/math">
                      <m:sSub>
                        <m:sSubPr>
                          <m:ctrlPr>
                            <a:rPr lang="en-US" b="0" i="1" smtClean="0">
                              <a:solidFill>
                                <a:srgbClr val="FFFFFF"/>
                              </a:solidFill>
                              <a:latin typeface="Cambria Math" panose="02040503050406030204" pitchFamily="18" charset="0"/>
                              <a:cs typeface="Barlow Semi Condensed Light"/>
                              <a:sym typeface="Barlow Semi Condensed Light"/>
                            </a:rPr>
                          </m:ctrlPr>
                        </m:sSubPr>
                        <m:e>
                          <m:r>
                            <a:rPr lang="en-US" b="0" i="1" smtClean="0">
                              <a:solidFill>
                                <a:srgbClr val="FFFFFF"/>
                              </a:solidFill>
                              <a:latin typeface="Cambria Math" panose="02040503050406030204" pitchFamily="18" charset="0"/>
                              <a:cs typeface="Barlow Semi Condensed Light"/>
                              <a:sym typeface="Barlow Semi Condensed Light"/>
                            </a:rPr>
                            <m:t>2</m:t>
                          </m:r>
                        </m:e>
                        <m:sub>
                          <m:r>
                            <a:rPr lang="en-US" b="0" i="1" smtClean="0">
                              <a:solidFill>
                                <a:srgbClr val="EA9999"/>
                              </a:solidFill>
                              <a:latin typeface="Cambria Math" panose="02040503050406030204" pitchFamily="18" charset="0"/>
                              <a:ea typeface="Cambria Math" panose="02040503050406030204" pitchFamily="18" charset="0"/>
                              <a:cs typeface="Barlow Semi Condensed Light"/>
                              <a:sym typeface="Barlow Semi Condensed Light"/>
                            </a:rPr>
                            <m:t>ℤ</m:t>
                          </m:r>
                        </m:sub>
                      </m:sSub>
                      <m:r>
                        <a:rPr lang="en-US" b="0" i="1" smtClean="0">
                          <a:solidFill>
                            <a:srgbClr val="FFFFFF"/>
                          </a:solidFill>
                          <a:latin typeface="Cambria Math" panose="02040503050406030204" pitchFamily="18" charset="0"/>
                          <a:ea typeface="Barlow Semi Condensed Light"/>
                          <a:cs typeface="Barlow Semi Condensed Light"/>
                          <a:sym typeface="Barlow Semi Condensed Light"/>
                        </a:rPr>
                        <m:t>=</m:t>
                      </m:r>
                      <m:d>
                        <m:dPr>
                          <m:begChr m:val="{"/>
                          <m:endChr m:val="}"/>
                          <m:ctrlPr>
                            <a:rPr lang="en-US" b="0" i="1" smtClean="0">
                              <a:solidFill>
                                <a:srgbClr val="FFFFFF"/>
                              </a:solidFill>
                              <a:latin typeface="Cambria Math" panose="02040503050406030204" pitchFamily="18" charset="0"/>
                              <a:ea typeface="Barlow Semi Condensed Light"/>
                              <a:cs typeface="Barlow Semi Condensed Light"/>
                              <a:sym typeface="Barlow Semi Condensed Light"/>
                            </a:rPr>
                          </m:ctrlPr>
                        </m:dPr>
                        <m:e>
                          <m:sSub>
                            <m:sSubPr>
                              <m:ctrlPr>
                                <a:rPr lang="en-US" b="0" i="1" smtClean="0">
                                  <a:solidFill>
                                    <a:srgbClr val="FFFFFF"/>
                                  </a:solidFill>
                                  <a:latin typeface="Cambria Math" panose="02040503050406030204" pitchFamily="18" charset="0"/>
                                  <a:cs typeface="Barlow Semi Condensed Light"/>
                                  <a:sym typeface="Barlow Semi Condensed Light"/>
                                </a:rPr>
                              </m:ctrlPr>
                            </m:sSubPr>
                            <m:e>
                              <m:r>
                                <a:rPr lang="en-US" b="0" i="1" smtClean="0">
                                  <a:solidFill>
                                    <a:srgbClr val="FFFFFF"/>
                                  </a:solidFill>
                                  <a:latin typeface="Cambria Math" panose="02040503050406030204" pitchFamily="18" charset="0"/>
                                  <a:cs typeface="Barlow Semi Condensed Light"/>
                                  <a:sym typeface="Barlow Semi Condensed Light"/>
                                </a:rPr>
                                <m:t>[</m:t>
                              </m:r>
                              <m:d>
                                <m:dPr>
                                  <m:begChr m:val="⟨"/>
                                  <m:endChr m:val="⟩"/>
                                  <m:ctrlPr>
                                    <a:rPr lang="en-US" b="0" i="1" smtClean="0">
                                      <a:solidFill>
                                        <a:srgbClr val="FFFFFF"/>
                                      </a:solidFill>
                                      <a:latin typeface="Cambria Math" panose="02040503050406030204" pitchFamily="18" charset="0"/>
                                      <a:cs typeface="Barlow Semi Condensed Light"/>
                                      <a:sym typeface="Barlow Semi Condensed Light"/>
                                    </a:rPr>
                                  </m:ctrlPr>
                                </m:dPr>
                                <m:e>
                                  <m:r>
                                    <a:rPr lang="en-US" b="0" i="1" smtClean="0">
                                      <a:solidFill>
                                        <a:srgbClr val="FFFFFF"/>
                                      </a:solidFill>
                                      <a:latin typeface="Cambria Math" panose="02040503050406030204" pitchFamily="18" charset="0"/>
                                      <a:cs typeface="Barlow Semi Condensed Light"/>
                                      <a:sym typeface="Barlow Semi Condensed Light"/>
                                    </a:rPr>
                                    <m:t>2,0</m:t>
                                  </m:r>
                                </m:e>
                              </m:d>
                              <m:r>
                                <a:rPr lang="en-US" b="0" i="1" smtClean="0">
                                  <a:solidFill>
                                    <a:srgbClr val="FFFFFF"/>
                                  </a:solidFill>
                                  <a:latin typeface="Cambria Math" panose="02040503050406030204" pitchFamily="18" charset="0"/>
                                  <a:cs typeface="Barlow Semi Condensed Light"/>
                                  <a:sym typeface="Barlow Semi Condensed Light"/>
                                </a:rPr>
                                <m:t>]</m:t>
                              </m:r>
                            </m:e>
                            <m:sub>
                              <m:r>
                                <a:rPr lang="en-US" b="0" i="1" smtClean="0">
                                  <a:solidFill>
                                    <a:srgbClr val="FFFFFF"/>
                                  </a:solidFill>
                                  <a:latin typeface="Cambria Math" panose="02040503050406030204" pitchFamily="18" charset="0"/>
                                  <a:cs typeface="Barlow Semi Condensed Light"/>
                                  <a:sym typeface="Barlow Semi Condensed Light"/>
                                </a:rPr>
                                <m:t>~</m:t>
                              </m:r>
                            </m:sub>
                          </m:sSub>
                        </m:e>
                      </m:d>
                      <m:r>
                        <a:rPr lang="en-US" b="0" i="1" smtClean="0">
                          <a:solidFill>
                            <a:srgbClr val="FFFFFF"/>
                          </a:solidFill>
                          <a:latin typeface="Cambria Math" panose="02040503050406030204" pitchFamily="18" charset="0"/>
                          <a:cs typeface="Barlow Semi Condensed Light"/>
                          <a:sym typeface="Barlow Semi Condensed Light"/>
                        </a:rPr>
                        <m:t>={</m:t>
                      </m:r>
                      <m:d>
                        <m:dPr>
                          <m:begChr m:val="⟨"/>
                          <m:endChr m:val="⟩"/>
                          <m:ctrlPr>
                            <a:rPr lang="en-US" b="0" i="1" smtClean="0">
                              <a:solidFill>
                                <a:srgbClr val="FFFFFF"/>
                              </a:solidFill>
                              <a:latin typeface="Cambria Math" panose="02040503050406030204" pitchFamily="18" charset="0"/>
                              <a:cs typeface="Barlow Semi Condensed Light"/>
                              <a:sym typeface="Barlow Semi Condensed Light"/>
                            </a:rPr>
                          </m:ctrlPr>
                        </m:dPr>
                        <m:e>
                          <m:r>
                            <a:rPr lang="en-US" b="0" i="1" smtClean="0">
                              <a:solidFill>
                                <a:srgbClr val="FFFFFF"/>
                              </a:solidFill>
                              <a:latin typeface="Cambria Math" panose="02040503050406030204" pitchFamily="18" charset="0"/>
                              <a:cs typeface="Barlow Semi Condensed Light"/>
                              <a:sym typeface="Barlow Semi Condensed Light"/>
                            </a:rPr>
                            <m:t>2,0</m:t>
                          </m:r>
                        </m:e>
                      </m:d>
                      <m:r>
                        <a:rPr lang="en-US" b="0" i="1" smtClean="0">
                          <a:solidFill>
                            <a:srgbClr val="FFFFFF"/>
                          </a:solidFill>
                          <a:latin typeface="Cambria Math" panose="02040503050406030204" pitchFamily="18" charset="0"/>
                          <a:cs typeface="Barlow Semi Condensed Light"/>
                          <a:sym typeface="Barlow Semi Condensed Light"/>
                        </a:rPr>
                        <m:t>,</m:t>
                      </m:r>
                      <m:d>
                        <m:dPr>
                          <m:begChr m:val="⟨"/>
                          <m:endChr m:val="⟩"/>
                          <m:ctrlPr>
                            <a:rPr lang="en-US" i="1">
                              <a:solidFill>
                                <a:srgbClr val="FFFFFF"/>
                              </a:solidFill>
                              <a:latin typeface="Cambria Math" panose="02040503050406030204" pitchFamily="18" charset="0"/>
                              <a:cs typeface="Barlow Semi Condensed Light"/>
                              <a:sym typeface="Barlow Semi Condensed Light"/>
                            </a:rPr>
                          </m:ctrlPr>
                        </m:dPr>
                        <m:e>
                          <m:r>
                            <a:rPr lang="en-US" b="0" i="1" smtClean="0">
                              <a:solidFill>
                                <a:srgbClr val="FFFFFF"/>
                              </a:solidFill>
                              <a:latin typeface="Cambria Math" panose="02040503050406030204" pitchFamily="18" charset="0"/>
                              <a:cs typeface="Barlow Semi Condensed Light"/>
                              <a:sym typeface="Barlow Semi Condensed Light"/>
                            </a:rPr>
                            <m:t>3</m:t>
                          </m:r>
                          <m:r>
                            <a:rPr lang="en-US" i="1">
                              <a:solidFill>
                                <a:srgbClr val="FFFFFF"/>
                              </a:solidFill>
                              <a:latin typeface="Cambria Math" panose="02040503050406030204" pitchFamily="18" charset="0"/>
                              <a:cs typeface="Barlow Semi Condensed Light"/>
                              <a:sym typeface="Barlow Semi Condensed Light"/>
                            </a:rPr>
                            <m:t>,</m:t>
                          </m:r>
                          <m:r>
                            <a:rPr lang="en-US" b="0" i="1" smtClean="0">
                              <a:solidFill>
                                <a:srgbClr val="FFFFFF"/>
                              </a:solidFill>
                              <a:latin typeface="Cambria Math" panose="02040503050406030204" pitchFamily="18" charset="0"/>
                              <a:cs typeface="Barlow Semi Condensed Light"/>
                              <a:sym typeface="Barlow Semi Condensed Light"/>
                            </a:rPr>
                            <m:t>1</m:t>
                          </m:r>
                        </m:e>
                      </m:d>
                      <m:r>
                        <a:rPr lang="en-US" b="0" i="1" smtClean="0">
                          <a:solidFill>
                            <a:srgbClr val="FFFFFF"/>
                          </a:solidFill>
                          <a:latin typeface="Cambria Math" panose="02040503050406030204" pitchFamily="18" charset="0"/>
                          <a:cs typeface="Barlow Semi Condensed Light"/>
                          <a:sym typeface="Barlow Semi Condensed Light"/>
                        </a:rPr>
                        <m:t>,</m:t>
                      </m:r>
                      <m:d>
                        <m:dPr>
                          <m:begChr m:val="⟨"/>
                          <m:endChr m:val="⟩"/>
                          <m:ctrlPr>
                            <a:rPr lang="en-US" i="1">
                              <a:solidFill>
                                <a:srgbClr val="FFFFFF"/>
                              </a:solidFill>
                              <a:latin typeface="Cambria Math" panose="02040503050406030204" pitchFamily="18" charset="0"/>
                              <a:cs typeface="Barlow Semi Condensed Light"/>
                              <a:sym typeface="Barlow Semi Condensed Light"/>
                            </a:rPr>
                          </m:ctrlPr>
                        </m:dPr>
                        <m:e>
                          <m:r>
                            <a:rPr lang="en-US" b="0" i="1" smtClean="0">
                              <a:solidFill>
                                <a:srgbClr val="FFFFFF"/>
                              </a:solidFill>
                              <a:latin typeface="Cambria Math" panose="02040503050406030204" pitchFamily="18" charset="0"/>
                              <a:cs typeface="Barlow Semi Condensed Light"/>
                              <a:sym typeface="Barlow Semi Condensed Light"/>
                            </a:rPr>
                            <m:t>4</m:t>
                          </m:r>
                          <m:r>
                            <a:rPr lang="en-US" i="1">
                              <a:solidFill>
                                <a:srgbClr val="FFFFFF"/>
                              </a:solidFill>
                              <a:latin typeface="Cambria Math" panose="02040503050406030204" pitchFamily="18" charset="0"/>
                              <a:cs typeface="Barlow Semi Condensed Light"/>
                              <a:sym typeface="Barlow Semi Condensed Light"/>
                            </a:rPr>
                            <m:t>,</m:t>
                          </m:r>
                          <m:r>
                            <a:rPr lang="en-US" b="0" i="1" smtClean="0">
                              <a:solidFill>
                                <a:srgbClr val="FFFFFF"/>
                              </a:solidFill>
                              <a:latin typeface="Cambria Math" panose="02040503050406030204" pitchFamily="18" charset="0"/>
                              <a:cs typeface="Barlow Semi Condensed Light"/>
                              <a:sym typeface="Barlow Semi Condensed Light"/>
                            </a:rPr>
                            <m:t>2</m:t>
                          </m:r>
                        </m:e>
                      </m:d>
                      <m:r>
                        <a:rPr lang="en-US" b="0" i="1" smtClean="0">
                          <a:solidFill>
                            <a:srgbClr val="FFFFFF"/>
                          </a:solidFill>
                          <a:latin typeface="Cambria Math" panose="02040503050406030204" pitchFamily="18" charset="0"/>
                          <a:cs typeface="Barlow Semi Condensed Light"/>
                          <a:sym typeface="Barlow Semi Condensed Light"/>
                        </a:rPr>
                        <m:t>,…}</m:t>
                      </m:r>
                    </m:oMath>
                  </m:oMathPara>
                </a14:m>
                <a:endParaRPr lang="en-US" dirty="0">
                  <a:solidFill>
                    <a:srgbClr val="FFFFFF"/>
                  </a:solidFill>
                  <a:latin typeface="Barlow Semi Condensed Light"/>
                  <a:ea typeface="Barlow Semi Condensed Light"/>
                  <a:cs typeface="Barlow Semi Condensed Light"/>
                  <a:sym typeface="Barlow Semi Condensed Light"/>
                </a:endParaRPr>
              </a:p>
              <a:p>
                <a:pPr algn="ctr">
                  <a:lnSpc>
                    <a:spcPct val="115000"/>
                  </a:lnSpc>
                </a:pPr>
                <a:endParaRPr lang="en-US" dirty="0">
                  <a:solidFill>
                    <a:srgbClr val="FFFFFF"/>
                  </a:solidFill>
                  <a:latin typeface="Barlow Semi Condensed Light"/>
                  <a:ea typeface="Barlow Semi Condensed Light"/>
                  <a:cs typeface="Barlow Semi Condensed Light"/>
                  <a:sym typeface="Barlow Semi Condensed Light"/>
                </a:endParaRPr>
              </a:p>
              <a:p>
                <a:pPr algn="ctr">
                  <a:lnSpc>
                    <a:spcPct val="115000"/>
                  </a:lnSpc>
                </a:pPr>
                <a:endParaRPr lang="en-US" dirty="0">
                  <a:solidFill>
                    <a:srgbClr val="FFFFFF"/>
                  </a:solidFill>
                  <a:latin typeface="Barlow Semi Condensed Light"/>
                  <a:ea typeface="Barlow Semi Condensed Light"/>
                  <a:cs typeface="Barlow Semi Condensed Light"/>
                  <a:sym typeface="Barlow Semi Condensed Light"/>
                </a:endParaRPr>
              </a:p>
              <a:p>
                <a:pPr lvl="0" algn="ctr">
                  <a:lnSpc>
                    <a:spcPct val="115000"/>
                  </a:lnSpc>
                </a:pPr>
                <a:endParaRPr lang="en-US" dirty="0">
                  <a:solidFill>
                    <a:srgbClr val="FFFFFF"/>
                  </a:solidFill>
                  <a:latin typeface="Barlow Semi Condensed Light"/>
                  <a:ea typeface="Barlow Semi Condensed Light"/>
                  <a:cs typeface="Barlow Semi Condensed Light"/>
                  <a:sym typeface="Barlow Semi Condensed Light"/>
                </a:endParaRPr>
              </a:p>
              <a:p>
                <a:pPr marL="0" lvl="0" indent="0" algn="l" rtl="0">
                  <a:lnSpc>
                    <a:spcPct val="115000"/>
                  </a:lnSpc>
                  <a:spcBef>
                    <a:spcPts val="1600"/>
                  </a:spcBef>
                  <a:spcAft>
                    <a:spcPts val="1600"/>
                  </a:spcAft>
                  <a:buNone/>
                </a:pPr>
                <a:endParaRPr dirty="0">
                  <a:solidFill>
                    <a:srgbClr val="FFFFFF"/>
                  </a:solidFill>
                  <a:latin typeface="Barlow Semi Condensed Light"/>
                  <a:ea typeface="Barlow Semi Condensed Light"/>
                  <a:cs typeface="Barlow Semi Condensed Light"/>
                  <a:sym typeface="Barlow Semi Condensed Light"/>
                </a:endParaRPr>
              </a:p>
            </p:txBody>
          </p:sp>
        </mc:Choice>
        <mc:Fallback xmlns="">
          <p:sp>
            <p:nvSpPr>
              <p:cNvPr id="626" name="Google Shape;626;p28">
                <a:extLst>
                  <a:ext uri="{FF2B5EF4-FFF2-40B4-BE49-F238E27FC236}">
                    <a16:creationId xmlns:a16="http://schemas.microsoft.com/office/drawing/2014/main" id="{B42D8F35-C1DB-A211-3937-98B46C1C8202}"/>
                  </a:ext>
                </a:extLst>
              </p:cNvPr>
              <p:cNvSpPr txBox="1">
                <a:spLocks noRot="1" noChangeAspect="1" noMove="1" noResize="1" noEditPoints="1" noAdjustHandles="1" noChangeArrowheads="1" noChangeShapeType="1" noTextEdit="1"/>
              </p:cNvSpPr>
              <p:nvPr/>
            </p:nvSpPr>
            <p:spPr>
              <a:xfrm>
                <a:off x="624300" y="859500"/>
                <a:ext cx="7895400" cy="3179400"/>
              </a:xfrm>
              <a:prstGeom prst="rect">
                <a:avLst/>
              </a:prstGeom>
              <a:blipFill>
                <a:blip r:embed="rId6"/>
                <a:stretch>
                  <a:fillRect l="-160" b="-20238"/>
                </a:stretch>
              </a:blipFill>
              <a:ln>
                <a:noFill/>
              </a:ln>
            </p:spPr>
            <p:txBody>
              <a:bodyPr/>
              <a:lstStyle/>
              <a:p>
                <a:r>
                  <a:rPr lang="en-US">
                    <a:noFill/>
                  </a:rPr>
                  <a:t> </a:t>
                </a:r>
              </a:p>
            </p:txBody>
          </p:sp>
        </mc:Fallback>
      </mc:AlternateContent>
      <p:cxnSp>
        <p:nvCxnSpPr>
          <p:cNvPr id="6" name="Straight Arrow Connector 5">
            <a:extLst>
              <a:ext uri="{FF2B5EF4-FFF2-40B4-BE49-F238E27FC236}">
                <a16:creationId xmlns:a16="http://schemas.microsoft.com/office/drawing/2014/main" id="{E237DFC6-629E-8840-E66F-AE6301FBADA5}"/>
              </a:ext>
            </a:extLst>
          </p:cNvPr>
          <p:cNvCxnSpPr>
            <a:cxnSpLocks/>
          </p:cNvCxnSpPr>
          <p:nvPr/>
        </p:nvCxnSpPr>
        <p:spPr>
          <a:xfrm flipH="1" flipV="1">
            <a:off x="6647290" y="1606163"/>
            <a:ext cx="1" cy="1875654"/>
          </a:xfrm>
          <a:prstGeom prst="straightConnector1">
            <a:avLst/>
          </a:prstGeom>
          <a:ln>
            <a:solidFill>
              <a:schemeClr val="accent4"/>
            </a:solidFill>
            <a:tailEnd type="triangle"/>
          </a:ln>
        </p:spPr>
        <p:style>
          <a:lnRef idx="2">
            <a:schemeClr val="accent4"/>
          </a:lnRef>
          <a:fillRef idx="0">
            <a:schemeClr val="accent4"/>
          </a:fillRef>
          <a:effectRef idx="1">
            <a:schemeClr val="accent4"/>
          </a:effectRef>
          <a:fontRef idx="minor">
            <a:schemeClr val="tx1"/>
          </a:fontRef>
        </p:style>
      </p:cxnSp>
      <p:cxnSp>
        <p:nvCxnSpPr>
          <p:cNvPr id="7" name="Straight Arrow Connector 6">
            <a:extLst>
              <a:ext uri="{FF2B5EF4-FFF2-40B4-BE49-F238E27FC236}">
                <a16:creationId xmlns:a16="http://schemas.microsoft.com/office/drawing/2014/main" id="{676EA2C1-9FB6-B713-01E5-3A3DE98E3E0A}"/>
              </a:ext>
            </a:extLst>
          </p:cNvPr>
          <p:cNvCxnSpPr>
            <a:cxnSpLocks/>
          </p:cNvCxnSpPr>
          <p:nvPr/>
        </p:nvCxnSpPr>
        <p:spPr>
          <a:xfrm>
            <a:off x="6480032" y="3299791"/>
            <a:ext cx="1953718" cy="0"/>
          </a:xfrm>
          <a:prstGeom prst="straightConnector1">
            <a:avLst/>
          </a:prstGeom>
          <a:ln>
            <a:solidFill>
              <a:schemeClr val="accent4"/>
            </a:solidFill>
            <a:tailEnd type="triangle"/>
          </a:ln>
        </p:spPr>
        <p:style>
          <a:lnRef idx="2">
            <a:schemeClr val="accent4"/>
          </a:lnRef>
          <a:fillRef idx="0">
            <a:schemeClr val="accent4"/>
          </a:fillRef>
          <a:effectRef idx="1">
            <a:schemeClr val="accent4"/>
          </a:effectRef>
          <a:fontRef idx="minor">
            <a:schemeClr val="tx1"/>
          </a:fontRef>
        </p:style>
      </p:cxnSp>
      <p:cxnSp>
        <p:nvCxnSpPr>
          <p:cNvPr id="11" name="Straight Connector 10">
            <a:extLst>
              <a:ext uri="{FF2B5EF4-FFF2-40B4-BE49-F238E27FC236}">
                <a16:creationId xmlns:a16="http://schemas.microsoft.com/office/drawing/2014/main" id="{AB95D854-67F7-5181-C675-0FCE48351E28}"/>
              </a:ext>
            </a:extLst>
          </p:cNvPr>
          <p:cNvCxnSpPr/>
          <p:nvPr/>
        </p:nvCxnSpPr>
        <p:spPr>
          <a:xfrm flipV="1">
            <a:off x="6933537" y="1701579"/>
            <a:ext cx="0" cy="1598212"/>
          </a:xfrm>
          <a:prstGeom prst="line">
            <a:avLst/>
          </a:prstGeom>
          <a:ln>
            <a:solidFill>
              <a:schemeClr val="bg1"/>
            </a:solidFill>
          </a:ln>
        </p:spPr>
        <p:style>
          <a:lnRef idx="2">
            <a:schemeClr val="accent4"/>
          </a:lnRef>
          <a:fillRef idx="0">
            <a:schemeClr val="accent4"/>
          </a:fillRef>
          <a:effectRef idx="1">
            <a:schemeClr val="accent4"/>
          </a:effectRef>
          <a:fontRef idx="minor">
            <a:schemeClr val="tx1"/>
          </a:fontRef>
        </p:style>
      </p:cxnSp>
      <p:cxnSp>
        <p:nvCxnSpPr>
          <p:cNvPr id="12" name="Straight Connector 11">
            <a:extLst>
              <a:ext uri="{FF2B5EF4-FFF2-40B4-BE49-F238E27FC236}">
                <a16:creationId xmlns:a16="http://schemas.microsoft.com/office/drawing/2014/main" id="{90E67911-1AC7-404A-8BE2-5B84D953442B}"/>
              </a:ext>
            </a:extLst>
          </p:cNvPr>
          <p:cNvCxnSpPr/>
          <p:nvPr/>
        </p:nvCxnSpPr>
        <p:spPr>
          <a:xfrm flipV="1">
            <a:off x="7229061" y="1701579"/>
            <a:ext cx="0" cy="1598212"/>
          </a:xfrm>
          <a:prstGeom prst="line">
            <a:avLst/>
          </a:prstGeom>
          <a:ln>
            <a:solidFill>
              <a:schemeClr val="bg1"/>
            </a:solidFill>
          </a:ln>
        </p:spPr>
        <p:style>
          <a:lnRef idx="2">
            <a:schemeClr val="accent4"/>
          </a:lnRef>
          <a:fillRef idx="0">
            <a:schemeClr val="accent4"/>
          </a:fillRef>
          <a:effectRef idx="1">
            <a:schemeClr val="accent4"/>
          </a:effectRef>
          <a:fontRef idx="minor">
            <a:schemeClr val="tx1"/>
          </a:fontRef>
        </p:style>
      </p:cxnSp>
      <p:cxnSp>
        <p:nvCxnSpPr>
          <p:cNvPr id="13" name="Straight Connector 12">
            <a:extLst>
              <a:ext uri="{FF2B5EF4-FFF2-40B4-BE49-F238E27FC236}">
                <a16:creationId xmlns:a16="http://schemas.microsoft.com/office/drawing/2014/main" id="{652B92EF-5CF1-4515-3C99-89F6D1A3BAF3}"/>
              </a:ext>
            </a:extLst>
          </p:cNvPr>
          <p:cNvCxnSpPr/>
          <p:nvPr/>
        </p:nvCxnSpPr>
        <p:spPr>
          <a:xfrm flipV="1">
            <a:off x="7515307" y="1701579"/>
            <a:ext cx="0" cy="1598212"/>
          </a:xfrm>
          <a:prstGeom prst="line">
            <a:avLst/>
          </a:prstGeom>
          <a:ln>
            <a:solidFill>
              <a:schemeClr val="bg1"/>
            </a:solidFill>
          </a:ln>
        </p:spPr>
        <p:style>
          <a:lnRef idx="2">
            <a:schemeClr val="accent4"/>
          </a:lnRef>
          <a:fillRef idx="0">
            <a:schemeClr val="accent4"/>
          </a:fillRef>
          <a:effectRef idx="1">
            <a:schemeClr val="accent4"/>
          </a:effectRef>
          <a:fontRef idx="minor">
            <a:schemeClr val="tx1"/>
          </a:fontRef>
        </p:style>
      </p:cxnSp>
      <p:cxnSp>
        <p:nvCxnSpPr>
          <p:cNvPr id="14" name="Straight Connector 13">
            <a:extLst>
              <a:ext uri="{FF2B5EF4-FFF2-40B4-BE49-F238E27FC236}">
                <a16:creationId xmlns:a16="http://schemas.microsoft.com/office/drawing/2014/main" id="{65E8A456-8219-B19C-A3E3-A2080CBF1D17}"/>
              </a:ext>
            </a:extLst>
          </p:cNvPr>
          <p:cNvCxnSpPr/>
          <p:nvPr/>
        </p:nvCxnSpPr>
        <p:spPr>
          <a:xfrm flipV="1">
            <a:off x="7793603" y="1701579"/>
            <a:ext cx="0" cy="1598212"/>
          </a:xfrm>
          <a:prstGeom prst="line">
            <a:avLst/>
          </a:prstGeom>
          <a:ln>
            <a:solidFill>
              <a:schemeClr val="bg1"/>
            </a:solidFill>
          </a:ln>
        </p:spPr>
        <p:style>
          <a:lnRef idx="2">
            <a:schemeClr val="accent4"/>
          </a:lnRef>
          <a:fillRef idx="0">
            <a:schemeClr val="accent4"/>
          </a:fillRef>
          <a:effectRef idx="1">
            <a:schemeClr val="accent4"/>
          </a:effectRef>
          <a:fontRef idx="minor">
            <a:schemeClr val="tx1"/>
          </a:fontRef>
        </p:style>
      </p:cxnSp>
      <p:cxnSp>
        <p:nvCxnSpPr>
          <p:cNvPr id="15" name="Straight Connector 14">
            <a:extLst>
              <a:ext uri="{FF2B5EF4-FFF2-40B4-BE49-F238E27FC236}">
                <a16:creationId xmlns:a16="http://schemas.microsoft.com/office/drawing/2014/main" id="{FB3D2E9C-BBC5-1EB6-78EC-A5969D2B68B9}"/>
              </a:ext>
            </a:extLst>
          </p:cNvPr>
          <p:cNvCxnSpPr/>
          <p:nvPr/>
        </p:nvCxnSpPr>
        <p:spPr>
          <a:xfrm flipV="1">
            <a:off x="8071899" y="1701579"/>
            <a:ext cx="0" cy="1598212"/>
          </a:xfrm>
          <a:prstGeom prst="line">
            <a:avLst/>
          </a:prstGeom>
          <a:ln>
            <a:solidFill>
              <a:schemeClr val="bg1"/>
            </a:solidFill>
          </a:ln>
        </p:spPr>
        <p:style>
          <a:lnRef idx="2">
            <a:schemeClr val="accent4"/>
          </a:lnRef>
          <a:fillRef idx="0">
            <a:schemeClr val="accent4"/>
          </a:fillRef>
          <a:effectRef idx="1">
            <a:schemeClr val="accent4"/>
          </a:effectRef>
          <a:fontRef idx="minor">
            <a:schemeClr val="tx1"/>
          </a:fontRef>
        </p:style>
      </p:cxnSp>
      <p:grpSp>
        <p:nvGrpSpPr>
          <p:cNvPr id="50" name="Group 49">
            <a:extLst>
              <a:ext uri="{FF2B5EF4-FFF2-40B4-BE49-F238E27FC236}">
                <a16:creationId xmlns:a16="http://schemas.microsoft.com/office/drawing/2014/main" id="{C5396B0E-B100-7DC8-29B6-1E845AE51F78}"/>
              </a:ext>
            </a:extLst>
          </p:cNvPr>
          <p:cNvGrpSpPr/>
          <p:nvPr/>
        </p:nvGrpSpPr>
        <p:grpSpPr>
          <a:xfrm>
            <a:off x="6647291" y="1887109"/>
            <a:ext cx="1591474" cy="1119809"/>
            <a:chOff x="6647290" y="1887109"/>
            <a:chExt cx="1716157" cy="1119809"/>
          </a:xfrm>
        </p:grpSpPr>
        <p:cxnSp>
          <p:nvCxnSpPr>
            <p:cNvPr id="16" name="Straight Connector 15">
              <a:extLst>
                <a:ext uri="{FF2B5EF4-FFF2-40B4-BE49-F238E27FC236}">
                  <a16:creationId xmlns:a16="http://schemas.microsoft.com/office/drawing/2014/main" id="{2207E05D-17BB-7262-C970-7DB874874441}"/>
                </a:ext>
              </a:extLst>
            </p:cNvPr>
            <p:cNvCxnSpPr>
              <a:cxnSpLocks/>
            </p:cNvCxnSpPr>
            <p:nvPr/>
          </p:nvCxnSpPr>
          <p:spPr>
            <a:xfrm>
              <a:off x="6647290" y="3006918"/>
              <a:ext cx="1716157" cy="0"/>
            </a:xfrm>
            <a:prstGeom prst="line">
              <a:avLst/>
            </a:prstGeom>
            <a:ln>
              <a:solidFill>
                <a:schemeClr val="bg1"/>
              </a:solidFill>
            </a:ln>
          </p:spPr>
          <p:style>
            <a:lnRef idx="2">
              <a:schemeClr val="accent4"/>
            </a:lnRef>
            <a:fillRef idx="0">
              <a:schemeClr val="accent4"/>
            </a:fillRef>
            <a:effectRef idx="1">
              <a:schemeClr val="accent4"/>
            </a:effectRef>
            <a:fontRef idx="minor">
              <a:schemeClr val="tx1"/>
            </a:fontRef>
          </p:style>
        </p:cxnSp>
        <p:cxnSp>
          <p:nvCxnSpPr>
            <p:cNvPr id="18" name="Straight Connector 17">
              <a:extLst>
                <a:ext uri="{FF2B5EF4-FFF2-40B4-BE49-F238E27FC236}">
                  <a16:creationId xmlns:a16="http://schemas.microsoft.com/office/drawing/2014/main" id="{91D50554-C404-5D46-4A5A-3EC22ED20D08}"/>
                </a:ext>
              </a:extLst>
            </p:cNvPr>
            <p:cNvCxnSpPr>
              <a:cxnSpLocks/>
            </p:cNvCxnSpPr>
            <p:nvPr/>
          </p:nvCxnSpPr>
          <p:spPr>
            <a:xfrm>
              <a:off x="6647290" y="2714044"/>
              <a:ext cx="1716157" cy="0"/>
            </a:xfrm>
            <a:prstGeom prst="line">
              <a:avLst/>
            </a:prstGeom>
            <a:ln>
              <a:solidFill>
                <a:schemeClr val="bg1"/>
              </a:solidFill>
            </a:ln>
          </p:spPr>
          <p:style>
            <a:lnRef idx="2">
              <a:schemeClr val="accent4"/>
            </a:lnRef>
            <a:fillRef idx="0">
              <a:schemeClr val="accent4"/>
            </a:fillRef>
            <a:effectRef idx="1">
              <a:schemeClr val="accent4"/>
            </a:effectRef>
            <a:fontRef idx="minor">
              <a:schemeClr val="tx1"/>
            </a:fontRef>
          </p:style>
        </p:cxnSp>
        <p:cxnSp>
          <p:nvCxnSpPr>
            <p:cNvPr id="19" name="Straight Connector 18">
              <a:extLst>
                <a:ext uri="{FF2B5EF4-FFF2-40B4-BE49-F238E27FC236}">
                  <a16:creationId xmlns:a16="http://schemas.microsoft.com/office/drawing/2014/main" id="{B4843131-8FB7-6EBC-AB36-12780E79A3E9}"/>
                </a:ext>
              </a:extLst>
            </p:cNvPr>
            <p:cNvCxnSpPr>
              <a:cxnSpLocks/>
            </p:cNvCxnSpPr>
            <p:nvPr/>
          </p:nvCxnSpPr>
          <p:spPr>
            <a:xfrm>
              <a:off x="6647290" y="2435749"/>
              <a:ext cx="1716157" cy="0"/>
            </a:xfrm>
            <a:prstGeom prst="line">
              <a:avLst/>
            </a:prstGeom>
            <a:ln>
              <a:solidFill>
                <a:schemeClr val="bg1"/>
              </a:solidFill>
            </a:ln>
          </p:spPr>
          <p:style>
            <a:lnRef idx="2">
              <a:schemeClr val="accent4"/>
            </a:lnRef>
            <a:fillRef idx="0">
              <a:schemeClr val="accent4"/>
            </a:fillRef>
            <a:effectRef idx="1">
              <a:schemeClr val="accent4"/>
            </a:effectRef>
            <a:fontRef idx="minor">
              <a:schemeClr val="tx1"/>
            </a:fontRef>
          </p:style>
        </p:cxnSp>
        <p:cxnSp>
          <p:nvCxnSpPr>
            <p:cNvPr id="20" name="Straight Connector 19">
              <a:extLst>
                <a:ext uri="{FF2B5EF4-FFF2-40B4-BE49-F238E27FC236}">
                  <a16:creationId xmlns:a16="http://schemas.microsoft.com/office/drawing/2014/main" id="{EDCD42E3-CA92-DC5B-9626-D9B3BF80823F}"/>
                </a:ext>
              </a:extLst>
            </p:cNvPr>
            <p:cNvCxnSpPr>
              <a:cxnSpLocks/>
            </p:cNvCxnSpPr>
            <p:nvPr/>
          </p:nvCxnSpPr>
          <p:spPr>
            <a:xfrm>
              <a:off x="6647290" y="2157454"/>
              <a:ext cx="1716157" cy="0"/>
            </a:xfrm>
            <a:prstGeom prst="line">
              <a:avLst/>
            </a:prstGeom>
            <a:ln>
              <a:solidFill>
                <a:schemeClr val="bg1"/>
              </a:solidFill>
            </a:ln>
          </p:spPr>
          <p:style>
            <a:lnRef idx="2">
              <a:schemeClr val="accent4"/>
            </a:lnRef>
            <a:fillRef idx="0">
              <a:schemeClr val="accent4"/>
            </a:fillRef>
            <a:effectRef idx="1">
              <a:schemeClr val="accent4"/>
            </a:effectRef>
            <a:fontRef idx="minor">
              <a:schemeClr val="tx1"/>
            </a:fontRef>
          </p:style>
        </p:cxnSp>
        <p:cxnSp>
          <p:nvCxnSpPr>
            <p:cNvPr id="21" name="Straight Connector 20">
              <a:extLst>
                <a:ext uri="{FF2B5EF4-FFF2-40B4-BE49-F238E27FC236}">
                  <a16:creationId xmlns:a16="http://schemas.microsoft.com/office/drawing/2014/main" id="{BCCBA017-D66C-29F4-EEF2-077A2A7AD523}"/>
                </a:ext>
              </a:extLst>
            </p:cNvPr>
            <p:cNvCxnSpPr>
              <a:cxnSpLocks/>
            </p:cNvCxnSpPr>
            <p:nvPr/>
          </p:nvCxnSpPr>
          <p:spPr>
            <a:xfrm>
              <a:off x="6647290" y="1887109"/>
              <a:ext cx="1716157" cy="0"/>
            </a:xfrm>
            <a:prstGeom prst="line">
              <a:avLst/>
            </a:prstGeom>
            <a:ln>
              <a:solidFill>
                <a:schemeClr val="bg1"/>
              </a:solidFill>
            </a:ln>
          </p:spPr>
          <p:style>
            <a:lnRef idx="2">
              <a:schemeClr val="accent4"/>
            </a:lnRef>
            <a:fillRef idx="0">
              <a:schemeClr val="accent4"/>
            </a:fillRef>
            <a:effectRef idx="1">
              <a:schemeClr val="accent4"/>
            </a:effectRef>
            <a:fontRef idx="minor">
              <a:schemeClr val="tx1"/>
            </a:fontRef>
          </p:style>
        </p:cxnSp>
      </p:gr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ECB02769-6CAC-F951-6C71-B9AB26B0316F}"/>
                  </a:ext>
                </a:extLst>
              </p:cNvPr>
              <p:cNvSpPr txBox="1"/>
              <p:nvPr/>
            </p:nvSpPr>
            <p:spPr>
              <a:xfrm>
                <a:off x="6771303" y="3331432"/>
                <a:ext cx="333746"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FFFFFF"/>
                          </a:solidFill>
                          <a:latin typeface="Cambria Math" panose="02040503050406030204" pitchFamily="18" charset="0"/>
                          <a:ea typeface="Cambria Math" panose="02040503050406030204" pitchFamily="18" charset="0"/>
                          <a:cs typeface="Barlow Semi Condensed Light"/>
                          <a:sym typeface="Barlow Semi Condensed Light"/>
                        </a:rPr>
                        <m:t>1</m:t>
                      </m:r>
                    </m:oMath>
                  </m:oMathPara>
                </a14:m>
                <a:endParaRPr lang="en-US" dirty="0"/>
              </a:p>
            </p:txBody>
          </p:sp>
        </mc:Choice>
        <mc:Fallback xmlns="">
          <p:sp>
            <p:nvSpPr>
              <p:cNvPr id="44" name="TextBox 43">
                <a:extLst>
                  <a:ext uri="{FF2B5EF4-FFF2-40B4-BE49-F238E27FC236}">
                    <a16:creationId xmlns:a16="http://schemas.microsoft.com/office/drawing/2014/main" id="{ECB02769-6CAC-F951-6C71-B9AB26B0316F}"/>
                  </a:ext>
                </a:extLst>
              </p:cNvPr>
              <p:cNvSpPr txBox="1">
                <a:spLocks noRot="1" noChangeAspect="1" noMove="1" noResize="1" noEditPoints="1" noAdjustHandles="1" noChangeArrowheads="1" noChangeShapeType="1" noTextEdit="1"/>
              </p:cNvSpPr>
              <p:nvPr/>
            </p:nvSpPr>
            <p:spPr>
              <a:xfrm>
                <a:off x="6771303" y="3331432"/>
                <a:ext cx="333746" cy="307777"/>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DDD4FCCC-AD39-2E03-D35A-B02EAAA4F4CD}"/>
                  </a:ext>
                </a:extLst>
              </p:cNvPr>
              <p:cNvSpPr txBox="1"/>
              <p:nvPr/>
            </p:nvSpPr>
            <p:spPr>
              <a:xfrm>
                <a:off x="7062188" y="3331431"/>
                <a:ext cx="333746"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FFFFFF"/>
                          </a:solidFill>
                          <a:latin typeface="Cambria Math" panose="02040503050406030204" pitchFamily="18" charset="0"/>
                          <a:ea typeface="Cambria Math" panose="02040503050406030204" pitchFamily="18" charset="0"/>
                          <a:cs typeface="Barlow Semi Condensed Light"/>
                          <a:sym typeface="Barlow Semi Condensed Light"/>
                        </a:rPr>
                        <m:t>2</m:t>
                      </m:r>
                    </m:oMath>
                  </m:oMathPara>
                </a14:m>
                <a:endParaRPr lang="en-US" dirty="0"/>
              </a:p>
            </p:txBody>
          </p:sp>
        </mc:Choice>
        <mc:Fallback xmlns="">
          <p:sp>
            <p:nvSpPr>
              <p:cNvPr id="45" name="TextBox 44">
                <a:extLst>
                  <a:ext uri="{FF2B5EF4-FFF2-40B4-BE49-F238E27FC236}">
                    <a16:creationId xmlns:a16="http://schemas.microsoft.com/office/drawing/2014/main" id="{DDD4FCCC-AD39-2E03-D35A-B02EAAA4F4CD}"/>
                  </a:ext>
                </a:extLst>
              </p:cNvPr>
              <p:cNvSpPr txBox="1">
                <a:spLocks noRot="1" noChangeAspect="1" noMove="1" noResize="1" noEditPoints="1" noAdjustHandles="1" noChangeArrowheads="1" noChangeShapeType="1" noTextEdit="1"/>
              </p:cNvSpPr>
              <p:nvPr/>
            </p:nvSpPr>
            <p:spPr>
              <a:xfrm>
                <a:off x="7062188" y="3331431"/>
                <a:ext cx="333746" cy="307777"/>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9E321184-5EFB-F5D6-2F8C-3E80C23DC805}"/>
                  </a:ext>
                </a:extLst>
              </p:cNvPr>
              <p:cNvSpPr txBox="1"/>
              <p:nvPr/>
            </p:nvSpPr>
            <p:spPr>
              <a:xfrm>
                <a:off x="7348434" y="3331431"/>
                <a:ext cx="333745"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FFFFFF"/>
                          </a:solidFill>
                          <a:latin typeface="Cambria Math" panose="02040503050406030204" pitchFamily="18" charset="0"/>
                          <a:ea typeface="Cambria Math" panose="02040503050406030204" pitchFamily="18" charset="0"/>
                          <a:cs typeface="Barlow Semi Condensed Light"/>
                          <a:sym typeface="Barlow Semi Condensed Light"/>
                        </a:rPr>
                        <m:t>3</m:t>
                      </m:r>
                    </m:oMath>
                  </m:oMathPara>
                </a14:m>
                <a:endParaRPr lang="en-US" dirty="0"/>
              </a:p>
            </p:txBody>
          </p:sp>
        </mc:Choice>
        <mc:Fallback xmlns="">
          <p:sp>
            <p:nvSpPr>
              <p:cNvPr id="46" name="TextBox 45">
                <a:extLst>
                  <a:ext uri="{FF2B5EF4-FFF2-40B4-BE49-F238E27FC236}">
                    <a16:creationId xmlns:a16="http://schemas.microsoft.com/office/drawing/2014/main" id="{9E321184-5EFB-F5D6-2F8C-3E80C23DC805}"/>
                  </a:ext>
                </a:extLst>
              </p:cNvPr>
              <p:cNvSpPr txBox="1">
                <a:spLocks noRot="1" noChangeAspect="1" noMove="1" noResize="1" noEditPoints="1" noAdjustHandles="1" noChangeArrowheads="1" noChangeShapeType="1" noTextEdit="1"/>
              </p:cNvSpPr>
              <p:nvPr/>
            </p:nvSpPr>
            <p:spPr>
              <a:xfrm>
                <a:off x="7348434" y="3331431"/>
                <a:ext cx="333745" cy="307777"/>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8E8B34D0-3027-B2BE-B6D3-4F4046639107}"/>
                  </a:ext>
                </a:extLst>
              </p:cNvPr>
              <p:cNvSpPr txBox="1"/>
              <p:nvPr/>
            </p:nvSpPr>
            <p:spPr>
              <a:xfrm>
                <a:off x="7626730" y="3329680"/>
                <a:ext cx="333745"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FFFFFF"/>
                          </a:solidFill>
                          <a:latin typeface="Cambria Math" panose="02040503050406030204" pitchFamily="18" charset="0"/>
                          <a:ea typeface="Cambria Math" panose="02040503050406030204" pitchFamily="18" charset="0"/>
                          <a:cs typeface="Barlow Semi Condensed Light"/>
                          <a:sym typeface="Barlow Semi Condensed Light"/>
                        </a:rPr>
                        <m:t>4</m:t>
                      </m:r>
                    </m:oMath>
                  </m:oMathPara>
                </a14:m>
                <a:endParaRPr lang="en-US" dirty="0"/>
              </a:p>
            </p:txBody>
          </p:sp>
        </mc:Choice>
        <mc:Fallback xmlns="">
          <p:sp>
            <p:nvSpPr>
              <p:cNvPr id="47" name="TextBox 46">
                <a:extLst>
                  <a:ext uri="{FF2B5EF4-FFF2-40B4-BE49-F238E27FC236}">
                    <a16:creationId xmlns:a16="http://schemas.microsoft.com/office/drawing/2014/main" id="{8E8B34D0-3027-B2BE-B6D3-4F4046639107}"/>
                  </a:ext>
                </a:extLst>
              </p:cNvPr>
              <p:cNvSpPr txBox="1">
                <a:spLocks noRot="1" noChangeAspect="1" noMove="1" noResize="1" noEditPoints="1" noAdjustHandles="1" noChangeArrowheads="1" noChangeShapeType="1" noTextEdit="1"/>
              </p:cNvSpPr>
              <p:nvPr/>
            </p:nvSpPr>
            <p:spPr>
              <a:xfrm>
                <a:off x="7626730" y="3329680"/>
                <a:ext cx="333745" cy="307777"/>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1D0E99FD-C229-EA9F-5254-CC25D7FC06B4}"/>
                  </a:ext>
                </a:extLst>
              </p:cNvPr>
              <p:cNvSpPr txBox="1"/>
              <p:nvPr/>
            </p:nvSpPr>
            <p:spPr>
              <a:xfrm>
                <a:off x="7905025" y="3327929"/>
                <a:ext cx="333745"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FFFFFF"/>
                          </a:solidFill>
                          <a:latin typeface="Cambria Math" panose="02040503050406030204" pitchFamily="18" charset="0"/>
                          <a:ea typeface="Cambria Math" panose="02040503050406030204" pitchFamily="18" charset="0"/>
                          <a:cs typeface="Barlow Semi Condensed Light"/>
                          <a:sym typeface="Barlow Semi Condensed Light"/>
                        </a:rPr>
                        <m:t>5</m:t>
                      </m:r>
                    </m:oMath>
                  </m:oMathPara>
                </a14:m>
                <a:endParaRPr lang="en-US" dirty="0"/>
              </a:p>
            </p:txBody>
          </p:sp>
        </mc:Choice>
        <mc:Fallback xmlns="">
          <p:sp>
            <p:nvSpPr>
              <p:cNvPr id="48" name="TextBox 47">
                <a:extLst>
                  <a:ext uri="{FF2B5EF4-FFF2-40B4-BE49-F238E27FC236}">
                    <a16:creationId xmlns:a16="http://schemas.microsoft.com/office/drawing/2014/main" id="{1D0E99FD-C229-EA9F-5254-CC25D7FC06B4}"/>
                  </a:ext>
                </a:extLst>
              </p:cNvPr>
              <p:cNvSpPr txBox="1">
                <a:spLocks noRot="1" noChangeAspect="1" noMove="1" noResize="1" noEditPoints="1" noAdjustHandles="1" noChangeArrowheads="1" noChangeShapeType="1" noTextEdit="1"/>
              </p:cNvSpPr>
              <p:nvPr/>
            </p:nvSpPr>
            <p:spPr>
              <a:xfrm>
                <a:off x="7905025" y="3327929"/>
                <a:ext cx="333745" cy="307777"/>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7A2C0C47-79C3-D15B-241E-78EDB5A80BE7}"/>
                  </a:ext>
                </a:extLst>
              </p:cNvPr>
              <p:cNvSpPr txBox="1"/>
              <p:nvPr/>
            </p:nvSpPr>
            <p:spPr>
              <a:xfrm>
                <a:off x="8353000" y="3145902"/>
                <a:ext cx="334515"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accent4"/>
                          </a:solidFill>
                          <a:latin typeface="Cambria Math" panose="02040503050406030204" pitchFamily="18" charset="0"/>
                          <a:ea typeface="Cambria Math" panose="02040503050406030204" pitchFamily="18" charset="0"/>
                          <a:cs typeface="Barlow Semi Condensed Light"/>
                          <a:sym typeface="Barlow Semi Condensed Light"/>
                        </a:rPr>
                        <m:t>𝑏</m:t>
                      </m:r>
                    </m:oMath>
                  </m:oMathPara>
                </a14:m>
                <a:endParaRPr lang="en-US" dirty="0">
                  <a:solidFill>
                    <a:schemeClr val="accent4"/>
                  </a:solidFill>
                </a:endParaRPr>
              </a:p>
            </p:txBody>
          </p:sp>
        </mc:Choice>
        <mc:Fallback xmlns="">
          <p:sp>
            <p:nvSpPr>
              <p:cNvPr id="51" name="TextBox 50">
                <a:extLst>
                  <a:ext uri="{FF2B5EF4-FFF2-40B4-BE49-F238E27FC236}">
                    <a16:creationId xmlns:a16="http://schemas.microsoft.com/office/drawing/2014/main" id="{7A2C0C47-79C3-D15B-241E-78EDB5A80BE7}"/>
                  </a:ext>
                </a:extLst>
              </p:cNvPr>
              <p:cNvSpPr txBox="1">
                <a:spLocks noRot="1" noChangeAspect="1" noMove="1" noResize="1" noEditPoints="1" noAdjustHandles="1" noChangeArrowheads="1" noChangeShapeType="1" noTextEdit="1"/>
              </p:cNvSpPr>
              <p:nvPr/>
            </p:nvSpPr>
            <p:spPr>
              <a:xfrm>
                <a:off x="8353000" y="3145902"/>
                <a:ext cx="334515" cy="307777"/>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D51A3593-0508-711D-6F44-680C60089C8D}"/>
                  </a:ext>
                </a:extLst>
              </p:cNvPr>
              <p:cNvSpPr txBox="1"/>
              <p:nvPr/>
            </p:nvSpPr>
            <p:spPr>
              <a:xfrm>
                <a:off x="6480032" y="1348499"/>
                <a:ext cx="338106"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accent4"/>
                          </a:solidFill>
                          <a:latin typeface="Cambria Math" panose="02040503050406030204" pitchFamily="18" charset="0"/>
                        </a:rPr>
                        <m:t>𝑎</m:t>
                      </m:r>
                    </m:oMath>
                  </m:oMathPara>
                </a14:m>
                <a:endParaRPr lang="en-US" dirty="0">
                  <a:solidFill>
                    <a:schemeClr val="accent4"/>
                  </a:solidFill>
                </a:endParaRPr>
              </a:p>
            </p:txBody>
          </p:sp>
        </mc:Choice>
        <mc:Fallback xmlns="">
          <p:sp>
            <p:nvSpPr>
              <p:cNvPr id="52" name="TextBox 51">
                <a:extLst>
                  <a:ext uri="{FF2B5EF4-FFF2-40B4-BE49-F238E27FC236}">
                    <a16:creationId xmlns:a16="http://schemas.microsoft.com/office/drawing/2014/main" id="{D51A3593-0508-711D-6F44-680C60089C8D}"/>
                  </a:ext>
                </a:extLst>
              </p:cNvPr>
              <p:cNvSpPr txBox="1">
                <a:spLocks noRot="1" noChangeAspect="1" noMove="1" noResize="1" noEditPoints="1" noAdjustHandles="1" noChangeArrowheads="1" noChangeShapeType="1" noTextEdit="1"/>
              </p:cNvSpPr>
              <p:nvPr/>
            </p:nvSpPr>
            <p:spPr>
              <a:xfrm>
                <a:off x="6480032" y="1348499"/>
                <a:ext cx="338106" cy="307777"/>
              </a:xfrm>
              <a:prstGeom prst="rect">
                <a:avLst/>
              </a:prstGeom>
              <a:blipFill>
                <a:blip r:embed="rId13"/>
                <a:stretch>
                  <a:fillRect/>
                </a:stretch>
              </a:blipFill>
            </p:spPr>
            <p:txBody>
              <a:bodyPr/>
              <a:lstStyle/>
              <a:p>
                <a:r>
                  <a:rPr lang="en-US">
                    <a:noFill/>
                  </a:rPr>
                  <a:t> </a:t>
                </a:r>
              </a:p>
            </p:txBody>
          </p:sp>
        </mc:Fallback>
      </mc:AlternateContent>
      <p:sp>
        <p:nvSpPr>
          <p:cNvPr id="53" name="Oval 52">
            <a:extLst>
              <a:ext uri="{FF2B5EF4-FFF2-40B4-BE49-F238E27FC236}">
                <a16:creationId xmlns:a16="http://schemas.microsoft.com/office/drawing/2014/main" id="{A70EEDA5-4196-4725-E8CF-FCF7CE7B11B7}"/>
              </a:ext>
            </a:extLst>
          </p:cNvPr>
          <p:cNvSpPr/>
          <p:nvPr/>
        </p:nvSpPr>
        <p:spPr>
          <a:xfrm>
            <a:off x="6896084" y="2970244"/>
            <a:ext cx="74903" cy="73345"/>
          </a:xfrm>
          <a:prstGeom prst="ellipse">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9D4D4D75-9401-02D0-E79D-3026920C81FB}"/>
              </a:ext>
            </a:extLst>
          </p:cNvPr>
          <p:cNvSpPr/>
          <p:nvPr/>
        </p:nvSpPr>
        <p:spPr>
          <a:xfrm>
            <a:off x="7191609" y="2970243"/>
            <a:ext cx="74903" cy="73345"/>
          </a:xfrm>
          <a:prstGeom prst="ellipse">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1672B838-0968-B384-6897-DA7225AE6431}"/>
              </a:ext>
            </a:extLst>
          </p:cNvPr>
          <p:cNvSpPr/>
          <p:nvPr/>
        </p:nvSpPr>
        <p:spPr>
          <a:xfrm>
            <a:off x="7477854" y="2970242"/>
            <a:ext cx="74903" cy="73345"/>
          </a:xfrm>
          <a:prstGeom prst="ellipse">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E4887F15-D39E-7472-5CFD-50A1A607834B}"/>
              </a:ext>
            </a:extLst>
          </p:cNvPr>
          <p:cNvSpPr/>
          <p:nvPr/>
        </p:nvSpPr>
        <p:spPr>
          <a:xfrm>
            <a:off x="7758819" y="2970241"/>
            <a:ext cx="74903" cy="73345"/>
          </a:xfrm>
          <a:prstGeom prst="ellipse">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F88E0F82-1F94-ED13-670C-92DC661EB13C}"/>
              </a:ext>
            </a:extLst>
          </p:cNvPr>
          <p:cNvSpPr/>
          <p:nvPr/>
        </p:nvSpPr>
        <p:spPr>
          <a:xfrm>
            <a:off x="8034445" y="2970242"/>
            <a:ext cx="74903" cy="73345"/>
          </a:xfrm>
          <a:prstGeom prst="ellipse">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37E66103-4928-A1FA-B55A-DF0AC5A0B0BA}"/>
              </a:ext>
            </a:extLst>
          </p:cNvPr>
          <p:cNvSpPr/>
          <p:nvPr/>
        </p:nvSpPr>
        <p:spPr>
          <a:xfrm>
            <a:off x="6896084" y="2677806"/>
            <a:ext cx="74903" cy="73345"/>
          </a:xfrm>
          <a:prstGeom prst="ellipse">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E4CCF4F3-0463-6D87-0E57-B53610CBFE0F}"/>
              </a:ext>
            </a:extLst>
          </p:cNvPr>
          <p:cNvSpPr/>
          <p:nvPr/>
        </p:nvSpPr>
        <p:spPr>
          <a:xfrm>
            <a:off x="7191608" y="2674849"/>
            <a:ext cx="74903" cy="73345"/>
          </a:xfrm>
          <a:prstGeom prst="ellipse">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61A88635-DA78-824D-7562-86B3C37BA6A2}"/>
              </a:ext>
            </a:extLst>
          </p:cNvPr>
          <p:cNvSpPr/>
          <p:nvPr/>
        </p:nvSpPr>
        <p:spPr>
          <a:xfrm>
            <a:off x="7477854" y="2674849"/>
            <a:ext cx="74903" cy="73345"/>
          </a:xfrm>
          <a:prstGeom prst="ellipse">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DEC682D9-4640-D96E-DBBC-B8F47CB51ECB}"/>
              </a:ext>
            </a:extLst>
          </p:cNvPr>
          <p:cNvSpPr/>
          <p:nvPr/>
        </p:nvSpPr>
        <p:spPr>
          <a:xfrm>
            <a:off x="7756149" y="2677805"/>
            <a:ext cx="74903" cy="73345"/>
          </a:xfrm>
          <a:prstGeom prst="ellipse">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F2BB64AC-4B34-4E2D-9F86-9A784651EA7A}"/>
              </a:ext>
            </a:extLst>
          </p:cNvPr>
          <p:cNvSpPr/>
          <p:nvPr/>
        </p:nvSpPr>
        <p:spPr>
          <a:xfrm>
            <a:off x="8034444" y="2669856"/>
            <a:ext cx="74903" cy="73345"/>
          </a:xfrm>
          <a:prstGeom prst="ellipse">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CACEF3BF-D976-FC62-B156-60EBD394B5CB}"/>
              </a:ext>
            </a:extLst>
          </p:cNvPr>
          <p:cNvSpPr/>
          <p:nvPr/>
        </p:nvSpPr>
        <p:spPr>
          <a:xfrm>
            <a:off x="6898342" y="2395772"/>
            <a:ext cx="74903" cy="73345"/>
          </a:xfrm>
          <a:prstGeom prst="ellipse">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6" name="Oval 575">
            <a:extLst>
              <a:ext uri="{FF2B5EF4-FFF2-40B4-BE49-F238E27FC236}">
                <a16:creationId xmlns:a16="http://schemas.microsoft.com/office/drawing/2014/main" id="{F2DAEB0D-2303-D60A-4753-5F60B9A3910B}"/>
              </a:ext>
            </a:extLst>
          </p:cNvPr>
          <p:cNvSpPr/>
          <p:nvPr/>
        </p:nvSpPr>
        <p:spPr>
          <a:xfrm>
            <a:off x="7194898" y="2399076"/>
            <a:ext cx="74903" cy="73345"/>
          </a:xfrm>
          <a:prstGeom prst="ellipse">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7" name="Oval 576">
            <a:extLst>
              <a:ext uri="{FF2B5EF4-FFF2-40B4-BE49-F238E27FC236}">
                <a16:creationId xmlns:a16="http://schemas.microsoft.com/office/drawing/2014/main" id="{A67A9B9B-CD62-A125-C5E3-E817C1EF9D3F}"/>
              </a:ext>
            </a:extLst>
          </p:cNvPr>
          <p:cNvSpPr/>
          <p:nvPr/>
        </p:nvSpPr>
        <p:spPr>
          <a:xfrm>
            <a:off x="7476536" y="2395772"/>
            <a:ext cx="74903" cy="73345"/>
          </a:xfrm>
          <a:prstGeom prst="ellipse">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8" name="Oval 577">
            <a:extLst>
              <a:ext uri="{FF2B5EF4-FFF2-40B4-BE49-F238E27FC236}">
                <a16:creationId xmlns:a16="http://schemas.microsoft.com/office/drawing/2014/main" id="{C73118FD-929C-E792-1F2F-EDA8A5A41119}"/>
              </a:ext>
            </a:extLst>
          </p:cNvPr>
          <p:cNvSpPr/>
          <p:nvPr/>
        </p:nvSpPr>
        <p:spPr>
          <a:xfrm>
            <a:off x="7754831" y="2399076"/>
            <a:ext cx="74903" cy="73345"/>
          </a:xfrm>
          <a:prstGeom prst="ellipse">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9" name="Oval 578">
            <a:extLst>
              <a:ext uri="{FF2B5EF4-FFF2-40B4-BE49-F238E27FC236}">
                <a16:creationId xmlns:a16="http://schemas.microsoft.com/office/drawing/2014/main" id="{349CD480-6DF8-16FA-0BC2-82307E1AB2C7}"/>
              </a:ext>
            </a:extLst>
          </p:cNvPr>
          <p:cNvSpPr/>
          <p:nvPr/>
        </p:nvSpPr>
        <p:spPr>
          <a:xfrm>
            <a:off x="8031805" y="2399075"/>
            <a:ext cx="74903" cy="73345"/>
          </a:xfrm>
          <a:prstGeom prst="ellipse">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0" name="Oval 579">
            <a:extLst>
              <a:ext uri="{FF2B5EF4-FFF2-40B4-BE49-F238E27FC236}">
                <a16:creationId xmlns:a16="http://schemas.microsoft.com/office/drawing/2014/main" id="{72EAAEA4-C638-8E60-410F-8FEF4DB6709C}"/>
              </a:ext>
            </a:extLst>
          </p:cNvPr>
          <p:cNvSpPr/>
          <p:nvPr/>
        </p:nvSpPr>
        <p:spPr>
          <a:xfrm>
            <a:off x="6896084" y="2120000"/>
            <a:ext cx="74903" cy="73345"/>
          </a:xfrm>
          <a:prstGeom prst="ellipse">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1" name="Oval 580">
            <a:extLst>
              <a:ext uri="{FF2B5EF4-FFF2-40B4-BE49-F238E27FC236}">
                <a16:creationId xmlns:a16="http://schemas.microsoft.com/office/drawing/2014/main" id="{4036F359-B43F-147C-4B32-00327B288D79}"/>
              </a:ext>
            </a:extLst>
          </p:cNvPr>
          <p:cNvSpPr/>
          <p:nvPr/>
        </p:nvSpPr>
        <p:spPr>
          <a:xfrm>
            <a:off x="7191607" y="2119999"/>
            <a:ext cx="74903" cy="73345"/>
          </a:xfrm>
          <a:prstGeom prst="ellipse">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2" name="Oval 581">
            <a:extLst>
              <a:ext uri="{FF2B5EF4-FFF2-40B4-BE49-F238E27FC236}">
                <a16:creationId xmlns:a16="http://schemas.microsoft.com/office/drawing/2014/main" id="{D133D239-2781-A569-BF6B-2FF8A9A04A4A}"/>
              </a:ext>
            </a:extLst>
          </p:cNvPr>
          <p:cNvSpPr/>
          <p:nvPr/>
        </p:nvSpPr>
        <p:spPr>
          <a:xfrm>
            <a:off x="7480213" y="2119999"/>
            <a:ext cx="74903" cy="73345"/>
          </a:xfrm>
          <a:prstGeom prst="ellipse">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3" name="Oval 582">
            <a:extLst>
              <a:ext uri="{FF2B5EF4-FFF2-40B4-BE49-F238E27FC236}">
                <a16:creationId xmlns:a16="http://schemas.microsoft.com/office/drawing/2014/main" id="{BB053F22-A702-CE4A-AA97-881CBB1108AB}"/>
              </a:ext>
            </a:extLst>
          </p:cNvPr>
          <p:cNvSpPr/>
          <p:nvPr/>
        </p:nvSpPr>
        <p:spPr>
          <a:xfrm>
            <a:off x="7753128" y="2114154"/>
            <a:ext cx="74903" cy="73345"/>
          </a:xfrm>
          <a:prstGeom prst="ellipse">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4" name="Oval 583">
            <a:extLst>
              <a:ext uri="{FF2B5EF4-FFF2-40B4-BE49-F238E27FC236}">
                <a16:creationId xmlns:a16="http://schemas.microsoft.com/office/drawing/2014/main" id="{CA8224DB-2766-F1AD-485B-6989166AC7AE}"/>
              </a:ext>
            </a:extLst>
          </p:cNvPr>
          <p:cNvSpPr/>
          <p:nvPr/>
        </p:nvSpPr>
        <p:spPr>
          <a:xfrm>
            <a:off x="8034444" y="2114151"/>
            <a:ext cx="74903" cy="73345"/>
          </a:xfrm>
          <a:prstGeom prst="ellipse">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5" name="Oval 584">
            <a:extLst>
              <a:ext uri="{FF2B5EF4-FFF2-40B4-BE49-F238E27FC236}">
                <a16:creationId xmlns:a16="http://schemas.microsoft.com/office/drawing/2014/main" id="{0C96B345-C5C5-0C39-41AC-4ABF0FA9B7D2}"/>
              </a:ext>
            </a:extLst>
          </p:cNvPr>
          <p:cNvSpPr/>
          <p:nvPr/>
        </p:nvSpPr>
        <p:spPr>
          <a:xfrm>
            <a:off x="6896084" y="1853734"/>
            <a:ext cx="74903" cy="73345"/>
          </a:xfrm>
          <a:prstGeom prst="ellipse">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6" name="Oval 585">
            <a:extLst>
              <a:ext uri="{FF2B5EF4-FFF2-40B4-BE49-F238E27FC236}">
                <a16:creationId xmlns:a16="http://schemas.microsoft.com/office/drawing/2014/main" id="{6BF2D0FE-BDCF-7D9C-5A9B-048A59075A7E}"/>
              </a:ext>
            </a:extLst>
          </p:cNvPr>
          <p:cNvSpPr/>
          <p:nvPr/>
        </p:nvSpPr>
        <p:spPr>
          <a:xfrm>
            <a:off x="7191607" y="1848868"/>
            <a:ext cx="74903" cy="73345"/>
          </a:xfrm>
          <a:prstGeom prst="ellipse">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7" name="Oval 586">
            <a:extLst>
              <a:ext uri="{FF2B5EF4-FFF2-40B4-BE49-F238E27FC236}">
                <a16:creationId xmlns:a16="http://schemas.microsoft.com/office/drawing/2014/main" id="{86BEAA53-E7FB-934F-5616-AD08AEF4399A}"/>
              </a:ext>
            </a:extLst>
          </p:cNvPr>
          <p:cNvSpPr/>
          <p:nvPr/>
        </p:nvSpPr>
        <p:spPr>
          <a:xfrm>
            <a:off x="7476689" y="1851718"/>
            <a:ext cx="74903" cy="73345"/>
          </a:xfrm>
          <a:prstGeom prst="ellipse">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8" name="Oval 587">
            <a:extLst>
              <a:ext uri="{FF2B5EF4-FFF2-40B4-BE49-F238E27FC236}">
                <a16:creationId xmlns:a16="http://schemas.microsoft.com/office/drawing/2014/main" id="{11233F47-EC62-93E2-8B6A-183FF6DB68C9}"/>
              </a:ext>
            </a:extLst>
          </p:cNvPr>
          <p:cNvSpPr/>
          <p:nvPr/>
        </p:nvSpPr>
        <p:spPr>
          <a:xfrm>
            <a:off x="7756045" y="1848867"/>
            <a:ext cx="74903" cy="73345"/>
          </a:xfrm>
          <a:prstGeom prst="ellipse">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9" name="Oval 588">
            <a:extLst>
              <a:ext uri="{FF2B5EF4-FFF2-40B4-BE49-F238E27FC236}">
                <a16:creationId xmlns:a16="http://schemas.microsoft.com/office/drawing/2014/main" id="{C57A476C-8585-0135-488A-A7F9D4749F69}"/>
              </a:ext>
            </a:extLst>
          </p:cNvPr>
          <p:cNvSpPr/>
          <p:nvPr/>
        </p:nvSpPr>
        <p:spPr>
          <a:xfrm>
            <a:off x="8031805" y="1848866"/>
            <a:ext cx="74903" cy="73345"/>
          </a:xfrm>
          <a:prstGeom prst="ellipse">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90" name="TextBox 589">
                <a:extLst>
                  <a:ext uri="{FF2B5EF4-FFF2-40B4-BE49-F238E27FC236}">
                    <a16:creationId xmlns:a16="http://schemas.microsoft.com/office/drawing/2014/main" id="{D72EC58A-CC61-885B-6EA6-C76F14AD96E7}"/>
                  </a:ext>
                </a:extLst>
              </p:cNvPr>
              <p:cNvSpPr txBox="1"/>
              <p:nvPr/>
            </p:nvSpPr>
            <p:spPr>
              <a:xfrm>
                <a:off x="6355580" y="2826344"/>
                <a:ext cx="333746"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FFFFFF"/>
                          </a:solidFill>
                          <a:latin typeface="Cambria Math" panose="02040503050406030204" pitchFamily="18" charset="0"/>
                          <a:ea typeface="Cambria Math" panose="02040503050406030204" pitchFamily="18" charset="0"/>
                          <a:cs typeface="Barlow Semi Condensed Light"/>
                          <a:sym typeface="Barlow Semi Condensed Light"/>
                        </a:rPr>
                        <m:t>1</m:t>
                      </m:r>
                    </m:oMath>
                  </m:oMathPara>
                </a14:m>
                <a:endParaRPr lang="en-US" dirty="0"/>
              </a:p>
            </p:txBody>
          </p:sp>
        </mc:Choice>
        <mc:Fallback xmlns="">
          <p:sp>
            <p:nvSpPr>
              <p:cNvPr id="590" name="TextBox 589">
                <a:extLst>
                  <a:ext uri="{FF2B5EF4-FFF2-40B4-BE49-F238E27FC236}">
                    <a16:creationId xmlns:a16="http://schemas.microsoft.com/office/drawing/2014/main" id="{D72EC58A-CC61-885B-6EA6-C76F14AD96E7}"/>
                  </a:ext>
                </a:extLst>
              </p:cNvPr>
              <p:cNvSpPr txBox="1">
                <a:spLocks noRot="1" noChangeAspect="1" noMove="1" noResize="1" noEditPoints="1" noAdjustHandles="1" noChangeArrowheads="1" noChangeShapeType="1" noTextEdit="1"/>
              </p:cNvSpPr>
              <p:nvPr/>
            </p:nvSpPr>
            <p:spPr>
              <a:xfrm>
                <a:off x="6355580" y="2826344"/>
                <a:ext cx="333746" cy="307777"/>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1" name="TextBox 590">
                <a:extLst>
                  <a:ext uri="{FF2B5EF4-FFF2-40B4-BE49-F238E27FC236}">
                    <a16:creationId xmlns:a16="http://schemas.microsoft.com/office/drawing/2014/main" id="{044FF5B1-63B4-3D75-7443-23A756AC7DC4}"/>
                  </a:ext>
                </a:extLst>
              </p:cNvPr>
              <p:cNvSpPr txBox="1"/>
              <p:nvPr/>
            </p:nvSpPr>
            <p:spPr>
              <a:xfrm>
                <a:off x="6354853" y="2537628"/>
                <a:ext cx="333745"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FFFFFF"/>
                          </a:solidFill>
                          <a:latin typeface="Cambria Math" panose="02040503050406030204" pitchFamily="18" charset="0"/>
                          <a:ea typeface="Cambria Math" panose="02040503050406030204" pitchFamily="18" charset="0"/>
                          <a:cs typeface="Barlow Semi Condensed Light"/>
                          <a:sym typeface="Barlow Semi Condensed Light"/>
                        </a:rPr>
                        <m:t>2</m:t>
                      </m:r>
                    </m:oMath>
                  </m:oMathPara>
                </a14:m>
                <a:endParaRPr lang="en-US" dirty="0"/>
              </a:p>
            </p:txBody>
          </p:sp>
        </mc:Choice>
        <mc:Fallback xmlns="">
          <p:sp>
            <p:nvSpPr>
              <p:cNvPr id="591" name="TextBox 590">
                <a:extLst>
                  <a:ext uri="{FF2B5EF4-FFF2-40B4-BE49-F238E27FC236}">
                    <a16:creationId xmlns:a16="http://schemas.microsoft.com/office/drawing/2014/main" id="{044FF5B1-63B4-3D75-7443-23A756AC7DC4}"/>
                  </a:ext>
                </a:extLst>
              </p:cNvPr>
              <p:cNvSpPr txBox="1">
                <a:spLocks noRot="1" noChangeAspect="1" noMove="1" noResize="1" noEditPoints="1" noAdjustHandles="1" noChangeArrowheads="1" noChangeShapeType="1" noTextEdit="1"/>
              </p:cNvSpPr>
              <p:nvPr/>
            </p:nvSpPr>
            <p:spPr>
              <a:xfrm>
                <a:off x="6354853" y="2537628"/>
                <a:ext cx="333745" cy="307777"/>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2" name="TextBox 591">
                <a:extLst>
                  <a:ext uri="{FF2B5EF4-FFF2-40B4-BE49-F238E27FC236}">
                    <a16:creationId xmlns:a16="http://schemas.microsoft.com/office/drawing/2014/main" id="{C2751E51-56AE-1745-D5B2-27A606B2E365}"/>
                  </a:ext>
                </a:extLst>
              </p:cNvPr>
              <p:cNvSpPr txBox="1"/>
              <p:nvPr/>
            </p:nvSpPr>
            <p:spPr>
              <a:xfrm>
                <a:off x="6350999" y="2282249"/>
                <a:ext cx="333745"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FFFFFF"/>
                          </a:solidFill>
                          <a:latin typeface="Cambria Math" panose="02040503050406030204" pitchFamily="18" charset="0"/>
                          <a:ea typeface="Cambria Math" panose="02040503050406030204" pitchFamily="18" charset="0"/>
                          <a:cs typeface="Barlow Semi Condensed Light"/>
                          <a:sym typeface="Barlow Semi Condensed Light"/>
                        </a:rPr>
                        <m:t>3</m:t>
                      </m:r>
                    </m:oMath>
                  </m:oMathPara>
                </a14:m>
                <a:endParaRPr lang="en-US" dirty="0"/>
              </a:p>
            </p:txBody>
          </p:sp>
        </mc:Choice>
        <mc:Fallback xmlns="">
          <p:sp>
            <p:nvSpPr>
              <p:cNvPr id="592" name="TextBox 591">
                <a:extLst>
                  <a:ext uri="{FF2B5EF4-FFF2-40B4-BE49-F238E27FC236}">
                    <a16:creationId xmlns:a16="http://schemas.microsoft.com/office/drawing/2014/main" id="{C2751E51-56AE-1745-D5B2-27A606B2E365}"/>
                  </a:ext>
                </a:extLst>
              </p:cNvPr>
              <p:cNvSpPr txBox="1">
                <a:spLocks noRot="1" noChangeAspect="1" noMove="1" noResize="1" noEditPoints="1" noAdjustHandles="1" noChangeArrowheads="1" noChangeShapeType="1" noTextEdit="1"/>
              </p:cNvSpPr>
              <p:nvPr/>
            </p:nvSpPr>
            <p:spPr>
              <a:xfrm>
                <a:off x="6350999" y="2282249"/>
                <a:ext cx="333745" cy="307777"/>
              </a:xfrm>
              <a:prstGeom prst="rect">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3" name="TextBox 592">
                <a:extLst>
                  <a:ext uri="{FF2B5EF4-FFF2-40B4-BE49-F238E27FC236}">
                    <a16:creationId xmlns:a16="http://schemas.microsoft.com/office/drawing/2014/main" id="{02C0EE0A-248F-B2EE-9113-00BFC6B68351}"/>
                  </a:ext>
                </a:extLst>
              </p:cNvPr>
              <p:cNvSpPr txBox="1"/>
              <p:nvPr/>
            </p:nvSpPr>
            <p:spPr>
              <a:xfrm>
                <a:off x="6355580" y="2009813"/>
                <a:ext cx="333745"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FFFFFF"/>
                          </a:solidFill>
                          <a:latin typeface="Cambria Math" panose="02040503050406030204" pitchFamily="18" charset="0"/>
                          <a:ea typeface="Cambria Math" panose="02040503050406030204" pitchFamily="18" charset="0"/>
                          <a:cs typeface="Barlow Semi Condensed Light"/>
                          <a:sym typeface="Barlow Semi Condensed Light"/>
                        </a:rPr>
                        <m:t>4</m:t>
                      </m:r>
                    </m:oMath>
                  </m:oMathPara>
                </a14:m>
                <a:endParaRPr lang="en-US" dirty="0"/>
              </a:p>
            </p:txBody>
          </p:sp>
        </mc:Choice>
        <mc:Fallback xmlns="">
          <p:sp>
            <p:nvSpPr>
              <p:cNvPr id="593" name="TextBox 592">
                <a:extLst>
                  <a:ext uri="{FF2B5EF4-FFF2-40B4-BE49-F238E27FC236}">
                    <a16:creationId xmlns:a16="http://schemas.microsoft.com/office/drawing/2014/main" id="{02C0EE0A-248F-B2EE-9113-00BFC6B68351}"/>
                  </a:ext>
                </a:extLst>
              </p:cNvPr>
              <p:cNvSpPr txBox="1">
                <a:spLocks noRot="1" noChangeAspect="1" noMove="1" noResize="1" noEditPoints="1" noAdjustHandles="1" noChangeArrowheads="1" noChangeShapeType="1" noTextEdit="1"/>
              </p:cNvSpPr>
              <p:nvPr/>
            </p:nvSpPr>
            <p:spPr>
              <a:xfrm>
                <a:off x="6355580" y="2009813"/>
                <a:ext cx="333745" cy="307777"/>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4" name="TextBox 593">
                <a:extLst>
                  <a:ext uri="{FF2B5EF4-FFF2-40B4-BE49-F238E27FC236}">
                    <a16:creationId xmlns:a16="http://schemas.microsoft.com/office/drawing/2014/main" id="{DEC3DA78-2640-3D93-F1BD-E22E72A3A058}"/>
                  </a:ext>
                </a:extLst>
              </p:cNvPr>
              <p:cNvSpPr txBox="1"/>
              <p:nvPr/>
            </p:nvSpPr>
            <p:spPr>
              <a:xfrm>
                <a:off x="6355579" y="1731519"/>
                <a:ext cx="333745"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FFFFFF"/>
                          </a:solidFill>
                          <a:latin typeface="Cambria Math" panose="02040503050406030204" pitchFamily="18" charset="0"/>
                          <a:ea typeface="Cambria Math" panose="02040503050406030204" pitchFamily="18" charset="0"/>
                          <a:cs typeface="Barlow Semi Condensed Light"/>
                          <a:sym typeface="Barlow Semi Condensed Light"/>
                        </a:rPr>
                        <m:t>5</m:t>
                      </m:r>
                    </m:oMath>
                  </m:oMathPara>
                </a14:m>
                <a:endParaRPr lang="en-US" dirty="0"/>
              </a:p>
            </p:txBody>
          </p:sp>
        </mc:Choice>
        <mc:Fallback xmlns="">
          <p:sp>
            <p:nvSpPr>
              <p:cNvPr id="594" name="TextBox 593">
                <a:extLst>
                  <a:ext uri="{FF2B5EF4-FFF2-40B4-BE49-F238E27FC236}">
                    <a16:creationId xmlns:a16="http://schemas.microsoft.com/office/drawing/2014/main" id="{DEC3DA78-2640-3D93-F1BD-E22E72A3A058}"/>
                  </a:ext>
                </a:extLst>
              </p:cNvPr>
              <p:cNvSpPr txBox="1">
                <a:spLocks noRot="1" noChangeAspect="1" noMove="1" noResize="1" noEditPoints="1" noAdjustHandles="1" noChangeArrowheads="1" noChangeShapeType="1" noTextEdit="1"/>
              </p:cNvSpPr>
              <p:nvPr/>
            </p:nvSpPr>
            <p:spPr>
              <a:xfrm>
                <a:off x="6355579" y="1731519"/>
                <a:ext cx="333745" cy="307777"/>
              </a:xfrm>
              <a:prstGeom prst="rect">
                <a:avLst/>
              </a:prstGeom>
              <a:blipFill>
                <a:blip r:embed="rId11"/>
                <a:stretch>
                  <a:fillRect/>
                </a:stretch>
              </a:blipFill>
            </p:spPr>
            <p:txBody>
              <a:bodyPr/>
              <a:lstStyle/>
              <a:p>
                <a:r>
                  <a:rPr lang="en-US">
                    <a:noFill/>
                  </a:rPr>
                  <a:t> </a:t>
                </a:r>
              </a:p>
            </p:txBody>
          </p:sp>
        </mc:Fallback>
      </mc:AlternateContent>
      <p:sp>
        <p:nvSpPr>
          <p:cNvPr id="600" name="Direct Access Storage 599">
            <a:extLst>
              <a:ext uri="{FF2B5EF4-FFF2-40B4-BE49-F238E27FC236}">
                <a16:creationId xmlns:a16="http://schemas.microsoft.com/office/drawing/2014/main" id="{C1BD97B7-5367-0B16-9CF4-C6EC369D99C3}"/>
              </a:ext>
            </a:extLst>
          </p:cNvPr>
          <p:cNvSpPr/>
          <p:nvPr/>
        </p:nvSpPr>
        <p:spPr>
          <a:xfrm rot="8106633">
            <a:off x="6226034" y="2450101"/>
            <a:ext cx="2375186" cy="155029"/>
          </a:xfrm>
          <a:prstGeom prst="flowChartMagneticDrum">
            <a:avLst/>
          </a:prstGeom>
          <a:solidFill>
            <a:schemeClr val="accent4">
              <a:alpha val="8099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1" name="Direct Access Storage 600">
            <a:extLst>
              <a:ext uri="{FF2B5EF4-FFF2-40B4-BE49-F238E27FC236}">
                <a16:creationId xmlns:a16="http://schemas.microsoft.com/office/drawing/2014/main" id="{7C2A37B1-CD98-D5DA-EB1E-8A30C20A6992}"/>
              </a:ext>
            </a:extLst>
          </p:cNvPr>
          <p:cNvSpPr/>
          <p:nvPr/>
        </p:nvSpPr>
        <p:spPr>
          <a:xfrm rot="8106633">
            <a:off x="6551047" y="2591115"/>
            <a:ext cx="2016396" cy="155029"/>
          </a:xfrm>
          <a:prstGeom prst="flowChartMagneticDrum">
            <a:avLst/>
          </a:prstGeom>
          <a:solidFill>
            <a:schemeClr val="accent4">
              <a:alpha val="8099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2" name="Direct Access Storage 601">
            <a:extLst>
              <a:ext uri="{FF2B5EF4-FFF2-40B4-BE49-F238E27FC236}">
                <a16:creationId xmlns:a16="http://schemas.microsoft.com/office/drawing/2014/main" id="{15E97524-C707-7BCD-C5CB-CD1024B25679}"/>
              </a:ext>
            </a:extLst>
          </p:cNvPr>
          <p:cNvSpPr/>
          <p:nvPr/>
        </p:nvSpPr>
        <p:spPr>
          <a:xfrm rot="8106633">
            <a:off x="6885394" y="2735806"/>
            <a:ext cx="1606395" cy="155029"/>
          </a:xfrm>
          <a:prstGeom prst="flowChartMagneticDrum">
            <a:avLst/>
          </a:prstGeom>
          <a:solidFill>
            <a:schemeClr val="accent4">
              <a:alpha val="8099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3" name="Direct Access Storage 602">
            <a:extLst>
              <a:ext uri="{FF2B5EF4-FFF2-40B4-BE49-F238E27FC236}">
                <a16:creationId xmlns:a16="http://schemas.microsoft.com/office/drawing/2014/main" id="{FD7EF108-84F8-8517-7CA0-7AC42F14BF4A}"/>
              </a:ext>
            </a:extLst>
          </p:cNvPr>
          <p:cNvSpPr/>
          <p:nvPr/>
        </p:nvSpPr>
        <p:spPr>
          <a:xfrm rot="8106633">
            <a:off x="7215886" y="2886736"/>
            <a:ext cx="1196659" cy="155029"/>
          </a:xfrm>
          <a:prstGeom prst="flowChartMagneticDrum">
            <a:avLst/>
          </a:prstGeom>
          <a:solidFill>
            <a:schemeClr val="accent4">
              <a:alpha val="8099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4" name="Direct Access Storage 603">
            <a:extLst>
              <a:ext uri="{FF2B5EF4-FFF2-40B4-BE49-F238E27FC236}">
                <a16:creationId xmlns:a16="http://schemas.microsoft.com/office/drawing/2014/main" id="{7D8490E6-B6CF-1AA9-A48C-B31F18CD8682}"/>
              </a:ext>
            </a:extLst>
          </p:cNvPr>
          <p:cNvSpPr/>
          <p:nvPr/>
        </p:nvSpPr>
        <p:spPr>
          <a:xfrm rot="8106633">
            <a:off x="7560848" y="3028155"/>
            <a:ext cx="793010" cy="155029"/>
          </a:xfrm>
          <a:prstGeom prst="flowChartMagneticDrum">
            <a:avLst/>
          </a:prstGeom>
          <a:solidFill>
            <a:schemeClr val="accent4">
              <a:alpha val="8099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5" name="Direct Access Storage 604">
            <a:extLst>
              <a:ext uri="{FF2B5EF4-FFF2-40B4-BE49-F238E27FC236}">
                <a16:creationId xmlns:a16="http://schemas.microsoft.com/office/drawing/2014/main" id="{45A56320-9A6B-06AF-EA12-378EA66B32E9}"/>
              </a:ext>
            </a:extLst>
          </p:cNvPr>
          <p:cNvSpPr/>
          <p:nvPr/>
        </p:nvSpPr>
        <p:spPr>
          <a:xfrm rot="8106633">
            <a:off x="7958400" y="3176592"/>
            <a:ext cx="305863" cy="155029"/>
          </a:xfrm>
          <a:prstGeom prst="flowChartMagneticDrum">
            <a:avLst/>
          </a:prstGeom>
          <a:solidFill>
            <a:schemeClr val="accent4">
              <a:alpha val="8099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6" name="Direct Access Storage 605">
            <a:extLst>
              <a:ext uri="{FF2B5EF4-FFF2-40B4-BE49-F238E27FC236}">
                <a16:creationId xmlns:a16="http://schemas.microsoft.com/office/drawing/2014/main" id="{E916A8B9-DA21-0EDE-9C96-DD209EF93231}"/>
              </a:ext>
            </a:extLst>
          </p:cNvPr>
          <p:cNvSpPr/>
          <p:nvPr/>
        </p:nvSpPr>
        <p:spPr>
          <a:xfrm rot="8106633">
            <a:off x="6282762" y="2300747"/>
            <a:ext cx="2009039" cy="155029"/>
          </a:xfrm>
          <a:prstGeom prst="flowChartMagneticDrum">
            <a:avLst/>
          </a:prstGeom>
          <a:solidFill>
            <a:schemeClr val="accent4">
              <a:alpha val="8099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7" name="Direct Access Storage 606">
            <a:extLst>
              <a:ext uri="{FF2B5EF4-FFF2-40B4-BE49-F238E27FC236}">
                <a16:creationId xmlns:a16="http://schemas.microsoft.com/office/drawing/2014/main" id="{38BE1DB8-868A-95ED-9056-A29AAE861060}"/>
              </a:ext>
            </a:extLst>
          </p:cNvPr>
          <p:cNvSpPr/>
          <p:nvPr/>
        </p:nvSpPr>
        <p:spPr>
          <a:xfrm rot="8106633">
            <a:off x="6338695" y="2167083"/>
            <a:ext cx="1609218" cy="155029"/>
          </a:xfrm>
          <a:prstGeom prst="flowChartMagneticDrum">
            <a:avLst/>
          </a:prstGeom>
          <a:solidFill>
            <a:schemeClr val="accent4">
              <a:alpha val="8099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8" name="Direct Access Storage 607">
            <a:extLst>
              <a:ext uri="{FF2B5EF4-FFF2-40B4-BE49-F238E27FC236}">
                <a16:creationId xmlns:a16="http://schemas.microsoft.com/office/drawing/2014/main" id="{2AE4837B-2C0A-7F40-7120-B64B310CB269}"/>
              </a:ext>
            </a:extLst>
          </p:cNvPr>
          <p:cNvSpPr/>
          <p:nvPr/>
        </p:nvSpPr>
        <p:spPr>
          <a:xfrm rot="8106633">
            <a:off x="6405410" y="2020324"/>
            <a:ext cx="1207966" cy="155029"/>
          </a:xfrm>
          <a:prstGeom prst="flowChartMagneticDrum">
            <a:avLst/>
          </a:prstGeom>
          <a:solidFill>
            <a:schemeClr val="accent4">
              <a:alpha val="8099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9" name="Direct Access Storage 608">
            <a:extLst>
              <a:ext uri="{FF2B5EF4-FFF2-40B4-BE49-F238E27FC236}">
                <a16:creationId xmlns:a16="http://schemas.microsoft.com/office/drawing/2014/main" id="{D291C8AA-6064-72DC-9CAC-31DC1A8A4E5C}"/>
              </a:ext>
            </a:extLst>
          </p:cNvPr>
          <p:cNvSpPr/>
          <p:nvPr/>
        </p:nvSpPr>
        <p:spPr>
          <a:xfrm rot="8106633">
            <a:off x="6454382" y="1880735"/>
            <a:ext cx="827184" cy="155029"/>
          </a:xfrm>
          <a:prstGeom prst="flowChartMagneticDrum">
            <a:avLst/>
          </a:prstGeom>
          <a:solidFill>
            <a:schemeClr val="accent4">
              <a:alpha val="8099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0" name="Direct Access Storage 609">
            <a:extLst>
              <a:ext uri="{FF2B5EF4-FFF2-40B4-BE49-F238E27FC236}">
                <a16:creationId xmlns:a16="http://schemas.microsoft.com/office/drawing/2014/main" id="{9955B4E3-5489-7165-82F9-0E14174D47A3}"/>
              </a:ext>
            </a:extLst>
          </p:cNvPr>
          <p:cNvSpPr/>
          <p:nvPr/>
        </p:nvSpPr>
        <p:spPr>
          <a:xfrm rot="8106633">
            <a:off x="6512613" y="1752377"/>
            <a:ext cx="411956" cy="155029"/>
          </a:xfrm>
          <a:prstGeom prst="flowChartMagneticDrum">
            <a:avLst/>
          </a:prstGeom>
          <a:solidFill>
            <a:schemeClr val="accent4">
              <a:alpha val="8099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12" name="TextBox 611">
                <a:extLst>
                  <a:ext uri="{FF2B5EF4-FFF2-40B4-BE49-F238E27FC236}">
                    <a16:creationId xmlns:a16="http://schemas.microsoft.com/office/drawing/2014/main" id="{124FB7DF-8A5C-2873-FBEC-4F20AB03C4E7}"/>
                  </a:ext>
                </a:extLst>
              </p:cNvPr>
              <p:cNvSpPr txBox="1"/>
              <p:nvPr/>
            </p:nvSpPr>
            <p:spPr>
              <a:xfrm>
                <a:off x="6732993" y="1400401"/>
                <a:ext cx="333746"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accent4"/>
                          </a:solidFill>
                          <a:latin typeface="Cambria Math" panose="02040503050406030204" pitchFamily="18" charset="0"/>
                        </a:rPr>
                        <m:t>5</m:t>
                      </m:r>
                    </m:oMath>
                  </m:oMathPara>
                </a14:m>
                <a:endParaRPr lang="en-US" dirty="0">
                  <a:solidFill>
                    <a:schemeClr val="accent4"/>
                  </a:solidFill>
                </a:endParaRPr>
              </a:p>
            </p:txBody>
          </p:sp>
        </mc:Choice>
        <mc:Fallback xmlns="">
          <p:sp>
            <p:nvSpPr>
              <p:cNvPr id="612" name="TextBox 611">
                <a:extLst>
                  <a:ext uri="{FF2B5EF4-FFF2-40B4-BE49-F238E27FC236}">
                    <a16:creationId xmlns:a16="http://schemas.microsoft.com/office/drawing/2014/main" id="{124FB7DF-8A5C-2873-FBEC-4F20AB03C4E7}"/>
                  </a:ext>
                </a:extLst>
              </p:cNvPr>
              <p:cNvSpPr txBox="1">
                <a:spLocks noRot="1" noChangeAspect="1" noMove="1" noResize="1" noEditPoints="1" noAdjustHandles="1" noChangeArrowheads="1" noChangeShapeType="1" noTextEdit="1"/>
              </p:cNvSpPr>
              <p:nvPr/>
            </p:nvSpPr>
            <p:spPr>
              <a:xfrm>
                <a:off x="6732993" y="1400401"/>
                <a:ext cx="333746" cy="307777"/>
              </a:xfrm>
              <a:prstGeom prst="rect">
                <a:avLst/>
              </a:prstGeom>
              <a:blipFill>
                <a:blip r:embed="rId1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3" name="TextBox 612">
                <a:extLst>
                  <a:ext uri="{FF2B5EF4-FFF2-40B4-BE49-F238E27FC236}">
                    <a16:creationId xmlns:a16="http://schemas.microsoft.com/office/drawing/2014/main" id="{945CF814-7B73-01D1-0B23-76C8908FFC5B}"/>
                  </a:ext>
                </a:extLst>
              </p:cNvPr>
              <p:cNvSpPr txBox="1"/>
              <p:nvPr/>
            </p:nvSpPr>
            <p:spPr>
              <a:xfrm>
                <a:off x="7019811" y="1399468"/>
                <a:ext cx="333745"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accent4"/>
                          </a:solidFill>
                          <a:latin typeface="Cambria Math" panose="02040503050406030204" pitchFamily="18" charset="0"/>
                        </a:rPr>
                        <m:t>4</m:t>
                      </m:r>
                    </m:oMath>
                  </m:oMathPara>
                </a14:m>
                <a:endParaRPr lang="en-US" dirty="0">
                  <a:solidFill>
                    <a:schemeClr val="accent4"/>
                  </a:solidFill>
                </a:endParaRPr>
              </a:p>
            </p:txBody>
          </p:sp>
        </mc:Choice>
        <mc:Fallback xmlns="">
          <p:sp>
            <p:nvSpPr>
              <p:cNvPr id="613" name="TextBox 612">
                <a:extLst>
                  <a:ext uri="{FF2B5EF4-FFF2-40B4-BE49-F238E27FC236}">
                    <a16:creationId xmlns:a16="http://schemas.microsoft.com/office/drawing/2014/main" id="{945CF814-7B73-01D1-0B23-76C8908FFC5B}"/>
                  </a:ext>
                </a:extLst>
              </p:cNvPr>
              <p:cNvSpPr txBox="1">
                <a:spLocks noRot="1" noChangeAspect="1" noMove="1" noResize="1" noEditPoints="1" noAdjustHandles="1" noChangeArrowheads="1" noChangeShapeType="1" noTextEdit="1"/>
              </p:cNvSpPr>
              <p:nvPr/>
            </p:nvSpPr>
            <p:spPr>
              <a:xfrm>
                <a:off x="7019811" y="1399468"/>
                <a:ext cx="333745" cy="307777"/>
              </a:xfrm>
              <a:prstGeom prst="rect">
                <a:avLst/>
              </a:prstGeom>
              <a:blipFill>
                <a:blip r:embed="rId1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4" name="TextBox 613">
                <a:extLst>
                  <a:ext uri="{FF2B5EF4-FFF2-40B4-BE49-F238E27FC236}">
                    <a16:creationId xmlns:a16="http://schemas.microsoft.com/office/drawing/2014/main" id="{E268F239-A7A3-9976-4663-382DB978810D}"/>
                  </a:ext>
                </a:extLst>
              </p:cNvPr>
              <p:cNvSpPr txBox="1"/>
              <p:nvPr/>
            </p:nvSpPr>
            <p:spPr>
              <a:xfrm>
                <a:off x="7281993" y="1403293"/>
                <a:ext cx="333746"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accent4"/>
                          </a:solidFill>
                          <a:latin typeface="Cambria Math" panose="02040503050406030204" pitchFamily="18" charset="0"/>
                        </a:rPr>
                        <m:t>3</m:t>
                      </m:r>
                    </m:oMath>
                  </m:oMathPara>
                </a14:m>
                <a:endParaRPr lang="en-US" dirty="0">
                  <a:solidFill>
                    <a:schemeClr val="accent4"/>
                  </a:solidFill>
                </a:endParaRPr>
              </a:p>
            </p:txBody>
          </p:sp>
        </mc:Choice>
        <mc:Fallback xmlns="">
          <p:sp>
            <p:nvSpPr>
              <p:cNvPr id="614" name="TextBox 613">
                <a:extLst>
                  <a:ext uri="{FF2B5EF4-FFF2-40B4-BE49-F238E27FC236}">
                    <a16:creationId xmlns:a16="http://schemas.microsoft.com/office/drawing/2014/main" id="{E268F239-A7A3-9976-4663-382DB978810D}"/>
                  </a:ext>
                </a:extLst>
              </p:cNvPr>
              <p:cNvSpPr txBox="1">
                <a:spLocks noRot="1" noChangeAspect="1" noMove="1" noResize="1" noEditPoints="1" noAdjustHandles="1" noChangeArrowheads="1" noChangeShapeType="1" noTextEdit="1"/>
              </p:cNvSpPr>
              <p:nvPr/>
            </p:nvSpPr>
            <p:spPr>
              <a:xfrm>
                <a:off x="7281993" y="1403293"/>
                <a:ext cx="333746" cy="307777"/>
              </a:xfrm>
              <a:prstGeom prst="rect">
                <a:avLst/>
              </a:prstGeom>
              <a:blipFill>
                <a:blip r:embed="rId1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5" name="TextBox 614">
                <a:extLst>
                  <a:ext uri="{FF2B5EF4-FFF2-40B4-BE49-F238E27FC236}">
                    <a16:creationId xmlns:a16="http://schemas.microsoft.com/office/drawing/2014/main" id="{438E73CD-7630-A158-7125-4189F189B556}"/>
                  </a:ext>
                </a:extLst>
              </p:cNvPr>
              <p:cNvSpPr txBox="1"/>
              <p:nvPr/>
            </p:nvSpPr>
            <p:spPr>
              <a:xfrm>
                <a:off x="7564693" y="1403643"/>
                <a:ext cx="333745"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accent4"/>
                          </a:solidFill>
                          <a:latin typeface="Cambria Math" panose="02040503050406030204" pitchFamily="18" charset="0"/>
                        </a:rPr>
                        <m:t>2</m:t>
                      </m:r>
                    </m:oMath>
                  </m:oMathPara>
                </a14:m>
                <a:endParaRPr lang="en-US" dirty="0">
                  <a:solidFill>
                    <a:schemeClr val="accent4"/>
                  </a:solidFill>
                </a:endParaRPr>
              </a:p>
            </p:txBody>
          </p:sp>
        </mc:Choice>
        <mc:Fallback xmlns="">
          <p:sp>
            <p:nvSpPr>
              <p:cNvPr id="615" name="TextBox 614">
                <a:extLst>
                  <a:ext uri="{FF2B5EF4-FFF2-40B4-BE49-F238E27FC236}">
                    <a16:creationId xmlns:a16="http://schemas.microsoft.com/office/drawing/2014/main" id="{438E73CD-7630-A158-7125-4189F189B556}"/>
                  </a:ext>
                </a:extLst>
              </p:cNvPr>
              <p:cNvSpPr txBox="1">
                <a:spLocks noRot="1" noChangeAspect="1" noMove="1" noResize="1" noEditPoints="1" noAdjustHandles="1" noChangeArrowheads="1" noChangeShapeType="1" noTextEdit="1"/>
              </p:cNvSpPr>
              <p:nvPr/>
            </p:nvSpPr>
            <p:spPr>
              <a:xfrm>
                <a:off x="7564693" y="1403643"/>
                <a:ext cx="333745" cy="307777"/>
              </a:xfrm>
              <a:prstGeom prst="rect">
                <a:avLst/>
              </a:prstGeom>
              <a:blipFill>
                <a:blip r:embed="rId2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6" name="TextBox 615">
                <a:extLst>
                  <a:ext uri="{FF2B5EF4-FFF2-40B4-BE49-F238E27FC236}">
                    <a16:creationId xmlns:a16="http://schemas.microsoft.com/office/drawing/2014/main" id="{A887C719-EC4E-E8CD-192A-0B51E2D5BAE5}"/>
                  </a:ext>
                </a:extLst>
              </p:cNvPr>
              <p:cNvSpPr txBox="1"/>
              <p:nvPr/>
            </p:nvSpPr>
            <p:spPr>
              <a:xfrm>
                <a:off x="7840742" y="1412520"/>
                <a:ext cx="333746"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accent4"/>
                          </a:solidFill>
                          <a:latin typeface="Cambria Math" panose="02040503050406030204" pitchFamily="18" charset="0"/>
                        </a:rPr>
                        <m:t>1</m:t>
                      </m:r>
                    </m:oMath>
                  </m:oMathPara>
                </a14:m>
                <a:endParaRPr lang="en-US" dirty="0">
                  <a:solidFill>
                    <a:schemeClr val="accent4"/>
                  </a:solidFill>
                </a:endParaRPr>
              </a:p>
            </p:txBody>
          </p:sp>
        </mc:Choice>
        <mc:Fallback xmlns="">
          <p:sp>
            <p:nvSpPr>
              <p:cNvPr id="616" name="TextBox 615">
                <a:extLst>
                  <a:ext uri="{FF2B5EF4-FFF2-40B4-BE49-F238E27FC236}">
                    <a16:creationId xmlns:a16="http://schemas.microsoft.com/office/drawing/2014/main" id="{A887C719-EC4E-E8CD-192A-0B51E2D5BAE5}"/>
                  </a:ext>
                </a:extLst>
              </p:cNvPr>
              <p:cNvSpPr txBox="1">
                <a:spLocks noRot="1" noChangeAspect="1" noMove="1" noResize="1" noEditPoints="1" noAdjustHandles="1" noChangeArrowheads="1" noChangeShapeType="1" noTextEdit="1"/>
              </p:cNvSpPr>
              <p:nvPr/>
            </p:nvSpPr>
            <p:spPr>
              <a:xfrm>
                <a:off x="7840742" y="1412520"/>
                <a:ext cx="333746" cy="307777"/>
              </a:xfrm>
              <a:prstGeom prst="rect">
                <a:avLst/>
              </a:prstGeom>
              <a:blipFill>
                <a:blip r:embed="rId2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7" name="TextBox 616">
                <a:extLst>
                  <a:ext uri="{FF2B5EF4-FFF2-40B4-BE49-F238E27FC236}">
                    <a16:creationId xmlns:a16="http://schemas.microsoft.com/office/drawing/2014/main" id="{D5731217-9A1A-7746-6D80-ECA20064FA53}"/>
                  </a:ext>
                </a:extLst>
              </p:cNvPr>
              <p:cNvSpPr txBox="1"/>
              <p:nvPr/>
            </p:nvSpPr>
            <p:spPr>
              <a:xfrm>
                <a:off x="8180698" y="1435200"/>
                <a:ext cx="333746"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accent4"/>
                          </a:solidFill>
                          <a:latin typeface="Cambria Math" panose="02040503050406030204" pitchFamily="18" charset="0"/>
                        </a:rPr>
                        <m:t>0</m:t>
                      </m:r>
                    </m:oMath>
                  </m:oMathPara>
                </a14:m>
                <a:endParaRPr lang="en-US" dirty="0">
                  <a:solidFill>
                    <a:schemeClr val="accent4"/>
                  </a:solidFill>
                </a:endParaRPr>
              </a:p>
            </p:txBody>
          </p:sp>
        </mc:Choice>
        <mc:Fallback xmlns="">
          <p:sp>
            <p:nvSpPr>
              <p:cNvPr id="617" name="TextBox 616">
                <a:extLst>
                  <a:ext uri="{FF2B5EF4-FFF2-40B4-BE49-F238E27FC236}">
                    <a16:creationId xmlns:a16="http://schemas.microsoft.com/office/drawing/2014/main" id="{D5731217-9A1A-7746-6D80-ECA20064FA53}"/>
                  </a:ext>
                </a:extLst>
              </p:cNvPr>
              <p:cNvSpPr txBox="1">
                <a:spLocks noRot="1" noChangeAspect="1" noMove="1" noResize="1" noEditPoints="1" noAdjustHandles="1" noChangeArrowheads="1" noChangeShapeType="1" noTextEdit="1"/>
              </p:cNvSpPr>
              <p:nvPr/>
            </p:nvSpPr>
            <p:spPr>
              <a:xfrm>
                <a:off x="8180698" y="1435200"/>
                <a:ext cx="333746" cy="307777"/>
              </a:xfrm>
              <a:prstGeom prst="rect">
                <a:avLst/>
              </a:prstGeom>
              <a:blipFill>
                <a:blip r:embed="rId2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8" name="TextBox 617">
                <a:extLst>
                  <a:ext uri="{FF2B5EF4-FFF2-40B4-BE49-F238E27FC236}">
                    <a16:creationId xmlns:a16="http://schemas.microsoft.com/office/drawing/2014/main" id="{B3AC9C9C-5E6A-6F50-B18A-7E5A739ED2FD}"/>
                  </a:ext>
                </a:extLst>
              </p:cNvPr>
              <p:cNvSpPr txBox="1"/>
              <p:nvPr/>
            </p:nvSpPr>
            <p:spPr>
              <a:xfrm>
                <a:off x="8146749" y="1726262"/>
                <a:ext cx="468398"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accent4"/>
                          </a:solidFill>
                          <a:latin typeface="Cambria Math" panose="02040503050406030204" pitchFamily="18" charset="0"/>
                        </a:rPr>
                        <m:t>−1</m:t>
                      </m:r>
                    </m:oMath>
                  </m:oMathPara>
                </a14:m>
                <a:endParaRPr lang="en-US" dirty="0">
                  <a:solidFill>
                    <a:schemeClr val="accent4"/>
                  </a:solidFill>
                </a:endParaRPr>
              </a:p>
            </p:txBody>
          </p:sp>
        </mc:Choice>
        <mc:Fallback xmlns="">
          <p:sp>
            <p:nvSpPr>
              <p:cNvPr id="618" name="TextBox 617">
                <a:extLst>
                  <a:ext uri="{FF2B5EF4-FFF2-40B4-BE49-F238E27FC236}">
                    <a16:creationId xmlns:a16="http://schemas.microsoft.com/office/drawing/2014/main" id="{B3AC9C9C-5E6A-6F50-B18A-7E5A739ED2FD}"/>
                  </a:ext>
                </a:extLst>
              </p:cNvPr>
              <p:cNvSpPr txBox="1">
                <a:spLocks noRot="1" noChangeAspect="1" noMove="1" noResize="1" noEditPoints="1" noAdjustHandles="1" noChangeArrowheads="1" noChangeShapeType="1" noTextEdit="1"/>
              </p:cNvSpPr>
              <p:nvPr/>
            </p:nvSpPr>
            <p:spPr>
              <a:xfrm>
                <a:off x="8146749" y="1726262"/>
                <a:ext cx="468398" cy="307777"/>
              </a:xfrm>
              <a:prstGeom prst="rect">
                <a:avLst/>
              </a:prstGeom>
              <a:blipFill>
                <a:blip r:embed="rId2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9" name="TextBox 618">
                <a:extLst>
                  <a:ext uri="{FF2B5EF4-FFF2-40B4-BE49-F238E27FC236}">
                    <a16:creationId xmlns:a16="http://schemas.microsoft.com/office/drawing/2014/main" id="{49178584-E95C-BB18-C676-8366F158C664}"/>
                  </a:ext>
                </a:extLst>
              </p:cNvPr>
              <p:cNvSpPr txBox="1"/>
              <p:nvPr/>
            </p:nvSpPr>
            <p:spPr>
              <a:xfrm>
                <a:off x="8146749" y="2025992"/>
                <a:ext cx="468398"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accent4"/>
                          </a:solidFill>
                          <a:latin typeface="Cambria Math" panose="02040503050406030204" pitchFamily="18" charset="0"/>
                        </a:rPr>
                        <m:t>−2</m:t>
                      </m:r>
                    </m:oMath>
                  </m:oMathPara>
                </a14:m>
                <a:endParaRPr lang="en-US" dirty="0">
                  <a:solidFill>
                    <a:schemeClr val="accent4"/>
                  </a:solidFill>
                </a:endParaRPr>
              </a:p>
            </p:txBody>
          </p:sp>
        </mc:Choice>
        <mc:Fallback xmlns="">
          <p:sp>
            <p:nvSpPr>
              <p:cNvPr id="619" name="TextBox 618">
                <a:extLst>
                  <a:ext uri="{FF2B5EF4-FFF2-40B4-BE49-F238E27FC236}">
                    <a16:creationId xmlns:a16="http://schemas.microsoft.com/office/drawing/2014/main" id="{49178584-E95C-BB18-C676-8366F158C664}"/>
                  </a:ext>
                </a:extLst>
              </p:cNvPr>
              <p:cNvSpPr txBox="1">
                <a:spLocks noRot="1" noChangeAspect="1" noMove="1" noResize="1" noEditPoints="1" noAdjustHandles="1" noChangeArrowheads="1" noChangeShapeType="1" noTextEdit="1"/>
              </p:cNvSpPr>
              <p:nvPr/>
            </p:nvSpPr>
            <p:spPr>
              <a:xfrm>
                <a:off x="8146749" y="2025992"/>
                <a:ext cx="468398" cy="307777"/>
              </a:xfrm>
              <a:prstGeom prst="rect">
                <a:avLst/>
              </a:prstGeom>
              <a:blipFill>
                <a:blip r:embed="rId2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20" name="TextBox 619">
                <a:extLst>
                  <a:ext uri="{FF2B5EF4-FFF2-40B4-BE49-F238E27FC236}">
                    <a16:creationId xmlns:a16="http://schemas.microsoft.com/office/drawing/2014/main" id="{FF4DE7E3-A041-00A8-1EDF-263FC0DEE45A}"/>
                  </a:ext>
                </a:extLst>
              </p:cNvPr>
              <p:cNvSpPr txBox="1"/>
              <p:nvPr/>
            </p:nvSpPr>
            <p:spPr>
              <a:xfrm>
                <a:off x="8151073" y="2326648"/>
                <a:ext cx="468398"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accent4"/>
                          </a:solidFill>
                          <a:latin typeface="Cambria Math" panose="02040503050406030204" pitchFamily="18" charset="0"/>
                        </a:rPr>
                        <m:t>−3</m:t>
                      </m:r>
                    </m:oMath>
                  </m:oMathPara>
                </a14:m>
                <a:endParaRPr lang="en-US" dirty="0">
                  <a:solidFill>
                    <a:schemeClr val="accent4"/>
                  </a:solidFill>
                </a:endParaRPr>
              </a:p>
            </p:txBody>
          </p:sp>
        </mc:Choice>
        <mc:Fallback xmlns="">
          <p:sp>
            <p:nvSpPr>
              <p:cNvPr id="620" name="TextBox 619">
                <a:extLst>
                  <a:ext uri="{FF2B5EF4-FFF2-40B4-BE49-F238E27FC236}">
                    <a16:creationId xmlns:a16="http://schemas.microsoft.com/office/drawing/2014/main" id="{FF4DE7E3-A041-00A8-1EDF-263FC0DEE45A}"/>
                  </a:ext>
                </a:extLst>
              </p:cNvPr>
              <p:cNvSpPr txBox="1">
                <a:spLocks noRot="1" noChangeAspect="1" noMove="1" noResize="1" noEditPoints="1" noAdjustHandles="1" noChangeArrowheads="1" noChangeShapeType="1" noTextEdit="1"/>
              </p:cNvSpPr>
              <p:nvPr/>
            </p:nvSpPr>
            <p:spPr>
              <a:xfrm>
                <a:off x="8151073" y="2326648"/>
                <a:ext cx="468398" cy="307777"/>
              </a:xfrm>
              <a:prstGeom prst="rect">
                <a:avLst/>
              </a:prstGeom>
              <a:blipFill>
                <a:blip r:embed="rId2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21" name="TextBox 620">
                <a:extLst>
                  <a:ext uri="{FF2B5EF4-FFF2-40B4-BE49-F238E27FC236}">
                    <a16:creationId xmlns:a16="http://schemas.microsoft.com/office/drawing/2014/main" id="{4B291AB0-F991-BCB3-90D8-C1A00701AE14}"/>
                  </a:ext>
                </a:extLst>
              </p:cNvPr>
              <p:cNvSpPr txBox="1"/>
              <p:nvPr/>
            </p:nvSpPr>
            <p:spPr>
              <a:xfrm>
                <a:off x="8151073" y="2626378"/>
                <a:ext cx="468398"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accent4"/>
                          </a:solidFill>
                          <a:latin typeface="Cambria Math" panose="02040503050406030204" pitchFamily="18" charset="0"/>
                        </a:rPr>
                        <m:t>−4</m:t>
                      </m:r>
                    </m:oMath>
                  </m:oMathPara>
                </a14:m>
                <a:endParaRPr lang="en-US" dirty="0">
                  <a:solidFill>
                    <a:schemeClr val="accent4"/>
                  </a:solidFill>
                </a:endParaRPr>
              </a:p>
            </p:txBody>
          </p:sp>
        </mc:Choice>
        <mc:Fallback xmlns="">
          <p:sp>
            <p:nvSpPr>
              <p:cNvPr id="621" name="TextBox 620">
                <a:extLst>
                  <a:ext uri="{FF2B5EF4-FFF2-40B4-BE49-F238E27FC236}">
                    <a16:creationId xmlns:a16="http://schemas.microsoft.com/office/drawing/2014/main" id="{4B291AB0-F991-BCB3-90D8-C1A00701AE14}"/>
                  </a:ext>
                </a:extLst>
              </p:cNvPr>
              <p:cNvSpPr txBox="1">
                <a:spLocks noRot="1" noChangeAspect="1" noMove="1" noResize="1" noEditPoints="1" noAdjustHandles="1" noChangeArrowheads="1" noChangeShapeType="1" noTextEdit="1"/>
              </p:cNvSpPr>
              <p:nvPr/>
            </p:nvSpPr>
            <p:spPr>
              <a:xfrm>
                <a:off x="8151073" y="2626378"/>
                <a:ext cx="468398" cy="307777"/>
              </a:xfrm>
              <a:prstGeom prst="rect">
                <a:avLst/>
              </a:prstGeom>
              <a:blipFill>
                <a:blip r:embed="rId2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22" name="TextBox 621">
                <a:extLst>
                  <a:ext uri="{FF2B5EF4-FFF2-40B4-BE49-F238E27FC236}">
                    <a16:creationId xmlns:a16="http://schemas.microsoft.com/office/drawing/2014/main" id="{15C2EED6-4F8C-03B1-3F8A-ABFDD2BC6E67}"/>
                  </a:ext>
                </a:extLst>
              </p:cNvPr>
              <p:cNvSpPr txBox="1"/>
              <p:nvPr/>
            </p:nvSpPr>
            <p:spPr>
              <a:xfrm>
                <a:off x="8159240" y="2930337"/>
                <a:ext cx="468398"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accent4"/>
                          </a:solidFill>
                          <a:latin typeface="Cambria Math" panose="02040503050406030204" pitchFamily="18" charset="0"/>
                        </a:rPr>
                        <m:t>−5</m:t>
                      </m:r>
                    </m:oMath>
                  </m:oMathPara>
                </a14:m>
                <a:endParaRPr lang="en-US" dirty="0">
                  <a:solidFill>
                    <a:schemeClr val="accent4"/>
                  </a:solidFill>
                </a:endParaRPr>
              </a:p>
            </p:txBody>
          </p:sp>
        </mc:Choice>
        <mc:Fallback xmlns="">
          <p:sp>
            <p:nvSpPr>
              <p:cNvPr id="622" name="TextBox 621">
                <a:extLst>
                  <a:ext uri="{FF2B5EF4-FFF2-40B4-BE49-F238E27FC236}">
                    <a16:creationId xmlns:a16="http://schemas.microsoft.com/office/drawing/2014/main" id="{15C2EED6-4F8C-03B1-3F8A-ABFDD2BC6E67}"/>
                  </a:ext>
                </a:extLst>
              </p:cNvPr>
              <p:cNvSpPr txBox="1">
                <a:spLocks noRot="1" noChangeAspect="1" noMove="1" noResize="1" noEditPoints="1" noAdjustHandles="1" noChangeArrowheads="1" noChangeShapeType="1" noTextEdit="1"/>
              </p:cNvSpPr>
              <p:nvPr/>
            </p:nvSpPr>
            <p:spPr>
              <a:xfrm>
                <a:off x="8159240" y="2930337"/>
                <a:ext cx="468398" cy="307777"/>
              </a:xfrm>
              <a:prstGeom prst="rect">
                <a:avLst/>
              </a:prstGeom>
              <a:blipFill>
                <a:blip r:embed="rId27"/>
                <a:stretch>
                  <a:fillRect/>
                </a:stretch>
              </a:blipFill>
            </p:spPr>
            <p:txBody>
              <a:bodyPr/>
              <a:lstStyle/>
              <a:p>
                <a:r>
                  <a:rPr lang="en-US">
                    <a:noFill/>
                  </a:rPr>
                  <a:t> </a:t>
                </a:r>
              </a:p>
            </p:txBody>
          </p:sp>
        </mc:Fallback>
      </mc:AlternateContent>
      <p:pic>
        <p:nvPicPr>
          <p:cNvPr id="640" name="Audio 639">
            <a:extLst>
              <a:ext uri="{FF2B5EF4-FFF2-40B4-BE49-F238E27FC236}">
                <a16:creationId xmlns:a16="http://schemas.microsoft.com/office/drawing/2014/main" id="{DB87DB28-BD84-E6FA-9FF6-22C57434D92F}"/>
              </a:ext>
            </a:extLst>
          </p:cNvPr>
          <p:cNvPicPr>
            <a:picLocks noChangeAspect="1"/>
          </p:cNvPicPr>
          <p:nvPr>
            <a:audioFile r:link="rId2"/>
            <p:extLst>
              <p:ext uri="{DAA4B4D4-6D71-4841-9C94-3DE7FCFB9230}">
                <p14:media xmlns:p14="http://schemas.microsoft.com/office/powerpoint/2010/main" r:embed="rId1"/>
              </p:ext>
            </p:extLst>
          </p:nvPr>
        </p:nvPicPr>
        <p:blipFill>
          <a:blip r:embed="rId28"/>
          <a:stretch>
            <a:fillRect/>
          </a:stretch>
        </p:blipFill>
        <p:spPr>
          <a:xfrm>
            <a:off x="8178800" y="4178300"/>
            <a:ext cx="812800" cy="812800"/>
          </a:xfrm>
          <a:prstGeom prst="rect">
            <a:avLst/>
          </a:prstGeom>
        </p:spPr>
      </p:pic>
    </p:spTree>
    <p:extLst>
      <p:ext uri="{BB962C8B-B14F-4D97-AF65-F5344CB8AC3E}">
        <p14:creationId xmlns:p14="http://schemas.microsoft.com/office/powerpoint/2010/main" val="879490981"/>
      </p:ext>
    </p:extLst>
  </p:cSld>
  <p:clrMapOvr>
    <a:masterClrMapping/>
  </p:clrMapOvr>
  <mc:AlternateContent xmlns:mc="http://schemas.openxmlformats.org/markup-compatibility/2006" xmlns:p14="http://schemas.microsoft.com/office/powerpoint/2010/main">
    <mc:Choice Requires="p14">
      <p:transition spd="slow" p14:dur="2000" advTm="84463"/>
    </mc:Choice>
    <mc:Fallback xmlns="">
      <p:transition spd="slow" advTm="8446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4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40"/>
                </p:tgtEl>
              </p:cMediaNode>
            </p:audio>
          </p:childTnLst>
        </p:cTn>
      </p:par>
    </p:tnLst>
  </p:timing>
  <p:extLst>
    <p:ext uri="{3A86A75C-4F4B-4683-9AE1-C65F6400EC91}">
      <p14:laserTraceLst xmlns:p14="http://schemas.microsoft.com/office/powerpoint/2010/main">
        <p14:tracePtLst>
          <p14:tracePt t="29" x="3265488" y="4546600"/>
          <p14:tracePt t="67" x="3265488" y="4567238"/>
          <p14:tracePt t="70" x="3265488" y="4576763"/>
          <p14:tracePt t="107" x="3265488" y="4597400"/>
          <p14:tracePt t="121" x="3255963" y="4597400"/>
          <p14:tracePt t="174" x="3244850" y="4597400"/>
          <p14:tracePt t="197" x="3244850" y="4608513"/>
          <p14:tracePt t="251" x="3244850" y="4618038"/>
          <p14:tracePt t="270" x="3244850" y="4627563"/>
          <p14:tracePt t="282" x="3244850" y="4638675"/>
          <p14:tracePt t="295" x="3244850" y="4648200"/>
          <p14:tracePt t="307" x="3244850" y="4668838"/>
          <p14:tracePt t="321" x="3244850" y="4694238"/>
          <p14:tracePt t="337" x="3255963" y="4705350"/>
          <p14:tracePt t="354" x="3255963" y="4735513"/>
          <p14:tracePt t="370" x="3265488" y="4765675"/>
          <p14:tracePt t="388" x="3265488" y="4837113"/>
          <p14:tracePt t="404" x="3265488" y="4903788"/>
          <p14:tracePt t="421" x="3265488" y="5016500"/>
          <p14:tracePt t="437" x="3255963" y="5122863"/>
          <p14:tracePt t="1819" x="0" y="0"/>
        </p14:tracePtLst>
        <p14:tracePtLst>
          <p14:tracePt t="3084" x="3413125" y="5133975"/>
          <p14:tracePt t="3100" x="3413125" y="5122863"/>
          <p14:tracePt t="3105" x="3413125" y="5102225"/>
          <p14:tracePt t="3119" x="3413125" y="5092700"/>
          <p14:tracePt t="3135" x="3424238" y="5062538"/>
          <p14:tracePt t="3152" x="3424238" y="5005388"/>
          <p14:tracePt t="3169" x="3424238" y="4903788"/>
          <p14:tracePt t="3186" x="3424238" y="4786313"/>
          <p14:tracePt t="3202" x="3424238" y="4587875"/>
          <p14:tracePt t="3219" x="3424238" y="4398963"/>
          <p14:tracePt t="3237" x="3424238" y="4189413"/>
          <p14:tracePt t="3253" x="3424238" y="3949700"/>
          <p14:tracePt t="3269" x="3424238" y="3613150"/>
          <p14:tracePt t="3285" x="3424238" y="3403600"/>
          <p14:tracePt t="3303" x="3424238" y="3209925"/>
          <p14:tracePt t="3319" x="3444875" y="2938463"/>
          <p14:tracePt t="3335" x="3475038" y="2689225"/>
          <p14:tracePt t="3352" x="3516313" y="2530475"/>
          <p14:tracePt t="3369" x="3571875" y="2332038"/>
          <p14:tracePt t="3387" x="3622675" y="2184400"/>
          <p14:tracePt t="3402" x="3705225" y="1984375"/>
          <p14:tracePt t="3419" x="3760788" y="1836738"/>
          <p14:tracePt t="3436" x="3832225" y="1647825"/>
          <p14:tracePt t="3453" x="3903663" y="1458913"/>
          <p14:tracePt t="3469" x="3949700" y="1341438"/>
          <p14:tracePt t="3485" x="4010025" y="1230313"/>
          <p14:tracePt t="3504" x="4081463" y="1071563"/>
          <p14:tracePt t="3519" x="4148138" y="923925"/>
          <p14:tracePt t="3536" x="4198938" y="827088"/>
          <p14:tracePt t="3553" x="4240213" y="673100"/>
          <p14:tracePt t="3571" x="4260850" y="555625"/>
          <p14:tracePt t="3586" x="4270375" y="428625"/>
          <p14:tracePt t="3602" x="4281488" y="377825"/>
          <p14:tracePt t="3619" x="4291013" y="377825"/>
          <p14:tracePt t="3637" x="4291013" y="398463"/>
          <p14:tracePt t="3653" x="4291013" y="428625"/>
          <p14:tracePt t="3669" x="4291013" y="438150"/>
          <p14:tracePt t="3685" x="4295775" y="449263"/>
          <p14:tracePt t="3702" x="4306888" y="458788"/>
          <p14:tracePt t="3720" x="4327525" y="474663"/>
          <p14:tracePt t="3735" x="4357688" y="495300"/>
          <p14:tracePt t="3752" x="4387850" y="495300"/>
          <p14:tracePt t="3769" x="4438650" y="495300"/>
          <p14:tracePt t="3786" x="4479925" y="495300"/>
          <p14:tracePt t="3802" x="4516438" y="495300"/>
          <p14:tracePt t="3819" x="4537075" y="495300"/>
          <p14:tracePt t="3836" x="4546600" y="495300"/>
          <p14:tracePt t="3854" x="4556125" y="504825"/>
          <p14:tracePt t="3869" x="4567238" y="515938"/>
          <p14:tracePt t="3886" x="4587875" y="555625"/>
          <p14:tracePt t="3903" x="4587875" y="596900"/>
          <p14:tracePt t="3919" x="4587875" y="638175"/>
          <p14:tracePt t="3935" x="4587875" y="693738"/>
          <p14:tracePt t="3952" x="4587875" y="735013"/>
          <p14:tracePt t="3970" x="4587875" y="776288"/>
          <p14:tracePt t="3986" x="4587875" y="815975"/>
          <p14:tracePt t="4002" x="4587875" y="841375"/>
          <p14:tracePt t="4019" x="4587875" y="882650"/>
          <p14:tracePt t="4037" x="4587875" y="912813"/>
          <p14:tracePt t="4053" x="4587875" y="954088"/>
          <p14:tracePt t="4070" x="4587875" y="974725"/>
          <p14:tracePt t="4086" x="4587875" y="995363"/>
          <p14:tracePt t="4103" x="4597400" y="995363"/>
          <p14:tracePt t="4119" x="4608513" y="995363"/>
          <p14:tracePt t="4165" x="4618038" y="995363"/>
          <p14:tracePt t="4187" x="4618038" y="1004888"/>
          <p14:tracePt t="4334" x="4618038" y="1009650"/>
          <p14:tracePt t="4346" x="4618038" y="1020763"/>
          <p14:tracePt t="4353" x="4618038" y="1030288"/>
          <p14:tracePt t="4370" x="4608513" y="1041400"/>
          <p14:tracePt t="4386" x="4608513" y="1081088"/>
          <p14:tracePt t="4402" x="4597400" y="1112838"/>
          <p14:tracePt t="4419" x="4587875" y="1143000"/>
          <p14:tracePt t="4437" x="4587875" y="1163638"/>
          <p14:tracePt t="4452" x="4576763" y="1193800"/>
          <p14:tracePt t="4469" x="4567238" y="1198563"/>
          <p14:tracePt t="4485" x="4567238" y="1230313"/>
          <p14:tracePt t="4502" x="4567238" y="1239838"/>
          <p14:tracePt t="4519" x="4567238" y="1270000"/>
          <p14:tracePt t="4536" x="4567238" y="1290638"/>
          <p14:tracePt t="4552" x="4567238" y="1311275"/>
          <p14:tracePt t="4569" x="4567238" y="1341438"/>
          <p14:tracePt t="4586" x="4567238" y="1352550"/>
          <p14:tracePt t="4602" x="4567238" y="1373188"/>
          <p14:tracePt t="4619" x="4567238" y="1377950"/>
          <p14:tracePt t="4636" x="4567238" y="1387475"/>
          <p14:tracePt t="4653" x="4567238" y="1398588"/>
          <p14:tracePt t="4669" x="4576763" y="1408113"/>
          <p14:tracePt t="4685" x="4587875" y="1408113"/>
          <p14:tracePt t="4772" x="4587875" y="1398588"/>
          <p14:tracePt t="4791" x="4587875" y="1387475"/>
          <p14:tracePt t="4805" x="4597400" y="1387475"/>
          <p14:tracePt t="4819" x="4597400" y="1377950"/>
          <p14:tracePt t="4836" x="4597400" y="1373188"/>
          <p14:tracePt t="4853" x="4597400" y="1362075"/>
          <p14:tracePt t="4869" x="4597400" y="1352550"/>
          <p14:tracePt t="4886" x="4597400" y="1341438"/>
          <p14:tracePt t="4918" x="4597400" y="1331913"/>
          <p14:tracePt t="5034" x="4608513" y="1331913"/>
          <p14:tracePt t="5057" x="4608513" y="1341438"/>
          <p14:tracePt t="5065" x="4608513" y="1352550"/>
          <p14:tracePt t="5087" x="4608513" y="1362075"/>
          <p14:tracePt t="5104" x="4608513" y="1373188"/>
          <p14:tracePt t="5117" x="4608513" y="1377950"/>
          <p14:tracePt t="5136" x="4608513" y="1387475"/>
          <p14:tracePt t="5167" x="4608513" y="1398588"/>
          <p14:tracePt t="5185" x="4618038" y="1398588"/>
          <p14:tracePt t="5282" x="4627563" y="1398588"/>
          <p14:tracePt t="5443" x="4627563" y="1408113"/>
          <p14:tracePt t="5486" x="4627563" y="1419225"/>
          <p14:tracePt t="5512" x="4627563" y="1428750"/>
          <p14:tracePt t="5534" x="4627563" y="1438275"/>
          <p14:tracePt t="5559" x="4627563" y="1449388"/>
          <p14:tracePt t="5587" x="4627563" y="1458913"/>
          <p14:tracePt t="5601" x="4627563" y="1470025"/>
          <p14:tracePt t="5619" x="4627563" y="1479550"/>
          <p14:tracePt t="5633" x="4638675" y="1490663"/>
          <p14:tracePt t="5639" x="4638675" y="1500188"/>
          <p14:tracePt t="5653" x="4638675" y="1509713"/>
          <p14:tracePt t="5671" x="4638675" y="1520825"/>
          <p14:tracePt t="5686" x="4638675" y="1530350"/>
          <p14:tracePt t="5703" x="4648200" y="1530350"/>
          <p14:tracePt t="5719" x="4648200" y="1541463"/>
          <p14:tracePt t="5735" x="4648200" y="1550988"/>
          <p14:tracePt t="5752" x="4659313" y="1550988"/>
          <p14:tracePt t="5803" x="4664075" y="1550988"/>
          <p14:tracePt t="5831" x="4664075" y="1541463"/>
          <p14:tracePt t="5846" x="4673600" y="1541463"/>
          <p14:tracePt t="5852" x="4673600" y="1530350"/>
          <p14:tracePt t="5870" x="4684713" y="1520825"/>
          <p14:tracePt t="5888" x="4694238" y="1520825"/>
          <p14:tracePt t="5902" x="4705350" y="1520825"/>
          <p14:tracePt t="5920" x="4705350" y="1509713"/>
          <p14:tracePt t="5935" x="4724400" y="1509713"/>
          <p14:tracePt t="5952" x="4735513" y="1509713"/>
          <p14:tracePt t="5969" x="4756150" y="1509713"/>
          <p14:tracePt t="5987" x="4765675" y="1509713"/>
          <p14:tracePt t="6002" x="4786313" y="1509713"/>
          <p14:tracePt t="6019" x="4795838" y="1509713"/>
          <p14:tracePt t="6036" x="4806950" y="1509713"/>
          <p14:tracePt t="6053" x="4827588" y="1520825"/>
          <p14:tracePt t="6069" x="4837113" y="1520825"/>
          <p14:tracePt t="6085" x="4848225" y="1520825"/>
          <p14:tracePt t="6103" x="4852988" y="1520825"/>
          <p14:tracePt t="6119" x="4862513" y="1520825"/>
          <p14:tracePt t="6136" x="4873625" y="1520825"/>
          <p14:tracePt t="6152" x="4883150" y="1520825"/>
          <p14:tracePt t="6171" x="4894263" y="1520825"/>
          <p14:tracePt t="6186" x="4903788" y="1509713"/>
          <p14:tracePt t="6202" x="4913313" y="1500188"/>
          <p14:tracePt t="6206" x="4924425" y="1490663"/>
          <p14:tracePt t="6219" x="4933950" y="1479550"/>
          <p14:tracePt t="6236" x="4933950" y="1470025"/>
          <p14:tracePt t="6253" x="4954588" y="1458913"/>
          <p14:tracePt t="6269" x="4965700" y="1449388"/>
          <p14:tracePt t="6285" x="4975225" y="1449388"/>
          <p14:tracePt t="6303" x="4984750" y="1449388"/>
          <p14:tracePt t="6319" x="4995863" y="1449388"/>
          <p14:tracePt t="6335" x="5005388" y="1449388"/>
          <p14:tracePt t="6355" x="5016500" y="1449388"/>
          <p14:tracePt t="6384" x="5016500" y="1458913"/>
          <p14:tracePt t="6410" x="5026025" y="1458913"/>
          <p14:tracePt t="6451" x="5030788" y="1458913"/>
          <p14:tracePt t="6477" x="5041900" y="1458913"/>
          <p14:tracePt t="6501" x="5051425" y="1449388"/>
          <p14:tracePt t="6520" x="5062538" y="1449388"/>
          <p14:tracePt t="6535" x="5072063" y="1449388"/>
          <p14:tracePt t="6550" x="5081588" y="1449388"/>
          <p14:tracePt t="6556" x="5081588" y="1438275"/>
          <p14:tracePt t="6570" x="5092700" y="1438275"/>
          <p14:tracePt t="6586" x="5102225" y="1438275"/>
          <p14:tracePt t="6602" x="5113338" y="1438275"/>
          <p14:tracePt t="6619" x="5133975" y="1449388"/>
          <p14:tracePt t="6636" x="5143500" y="1458913"/>
          <p14:tracePt t="6653" x="5153025" y="1479550"/>
          <p14:tracePt t="6669" x="5173663" y="1509713"/>
          <p14:tracePt t="6686" x="5205413" y="1541463"/>
          <p14:tracePt t="6703" x="5270500" y="1566863"/>
          <p14:tracePt t="6720" x="5332413" y="1587500"/>
          <p14:tracePt t="6736" x="5408613" y="1608138"/>
          <p14:tracePt t="6753" x="5459413" y="1617663"/>
          <p14:tracePt t="6769" x="5510213" y="1638300"/>
          <p14:tracePt t="6787" x="5530850" y="1647825"/>
          <p14:tracePt t="6802" x="5541963" y="1679575"/>
          <p14:tracePt t="6819" x="5541963" y="1689100"/>
          <p14:tracePt t="6836" x="5541963" y="1709738"/>
          <p14:tracePt t="6852" x="5541963" y="1719263"/>
          <p14:tracePt t="6869" x="5521325" y="1739900"/>
          <p14:tracePt t="6885" x="5510213" y="1755775"/>
          <p14:tracePt t="6903" x="5491163" y="1785938"/>
          <p14:tracePt t="6919" x="5480050" y="1806575"/>
          <p14:tracePt t="6994" x="5480050" y="1795463"/>
          <p14:tracePt t="7009" x="5480050" y="1785938"/>
          <p14:tracePt t="7037" x="5480050" y="1776413"/>
          <p14:tracePt t="7053" x="5491163" y="1776413"/>
          <p14:tracePt t="7069" x="5491163" y="1765300"/>
          <p14:tracePt t="7132" x="5491163" y="1755775"/>
          <p14:tracePt t="7407" x="5500688" y="1755775"/>
          <p14:tracePt t="7456" x="5500688" y="1765300"/>
          <p14:tracePt t="7478" x="5500688" y="1776413"/>
          <p14:tracePt t="7494" x="5500688" y="1785938"/>
          <p14:tracePt t="7503" x="5500688" y="1795463"/>
          <p14:tracePt t="7536" x="5500688" y="1806575"/>
          <p14:tracePt t="7552" x="5500688" y="1816100"/>
          <p14:tracePt t="7570" x="5510213" y="1827213"/>
          <p14:tracePt t="7586" x="5510213" y="1836738"/>
          <p14:tracePt t="7603" x="5521325" y="1847850"/>
          <p14:tracePt t="7619" x="5521325" y="1857375"/>
          <p14:tracePt t="7635" x="5521325" y="1866900"/>
          <p14:tracePt t="7653" x="5521325" y="1878013"/>
          <p14:tracePt t="7669" x="5530850" y="1887538"/>
          <p14:tracePt t="7685" x="5530850" y="1898650"/>
          <p14:tracePt t="7703" x="5530850" y="1919288"/>
          <p14:tracePt t="7719" x="5530850" y="1933575"/>
          <p14:tracePt t="7735" x="5530850" y="1954213"/>
          <p14:tracePt t="7752" x="5530850" y="1984375"/>
          <p14:tracePt t="7770" x="5530850" y="2016125"/>
          <p14:tracePt t="7786" x="5530850" y="2046288"/>
          <p14:tracePt t="7802" x="5530850" y="2066925"/>
          <p14:tracePt t="7819" x="5530850" y="2097088"/>
          <p14:tracePt t="7836" x="5530850" y="2112963"/>
          <p14:tracePt t="7853" x="5521325" y="2143125"/>
          <p14:tracePt t="7869" x="5510213" y="2163763"/>
          <p14:tracePt t="7886" x="5510213" y="2205038"/>
          <p14:tracePt t="7902" x="5500688" y="2224088"/>
          <p14:tracePt t="7919" x="5491163" y="2244725"/>
          <p14:tracePt t="7935" x="5491163" y="2265363"/>
          <p14:tracePt t="7953" x="5480050" y="2276475"/>
          <p14:tracePt t="7970" x="5480050" y="2295525"/>
          <p14:tracePt t="7986" x="5470525" y="2301875"/>
          <p14:tracePt t="8002" x="5459413" y="2311400"/>
          <p14:tracePt t="8019" x="5459413" y="2322513"/>
          <p14:tracePt t="8036" x="5449888" y="2322513"/>
          <p14:tracePt t="8054" x="5449888" y="2341563"/>
          <p14:tracePt t="8069" x="5438775" y="2362200"/>
          <p14:tracePt t="8086" x="5438775" y="2373313"/>
          <p14:tracePt t="8102" x="5429250" y="2382838"/>
          <p14:tracePt t="8144" x="5419725" y="2382838"/>
          <p14:tracePt t="8158" x="5419725" y="2373313"/>
          <p14:tracePt t="8174" x="5408613" y="2373313"/>
          <p14:tracePt t="8188" x="5408613" y="2362200"/>
          <p14:tracePt t="8202" x="5399088" y="2362200"/>
          <p14:tracePt t="8219" x="5399088" y="2352675"/>
          <p14:tracePt t="8236" x="5394325" y="2341563"/>
          <p14:tracePt t="8252" x="5383213" y="2322513"/>
          <p14:tracePt t="8269" x="5362575" y="2311400"/>
          <p14:tracePt t="8286" x="5353050" y="2301875"/>
          <p14:tracePt t="8303" x="5332413" y="2286000"/>
          <p14:tracePt t="8319" x="5311775" y="2265363"/>
          <p14:tracePt t="8335" x="5302250" y="2255838"/>
          <p14:tracePt t="8353" x="5291138" y="2244725"/>
          <p14:tracePt t="8370" x="5270500" y="2224088"/>
          <p14:tracePt t="8386" x="5260975" y="2214563"/>
          <p14:tracePt t="8403" x="5251450" y="2214563"/>
          <p14:tracePt t="8419" x="5240338" y="2205038"/>
          <p14:tracePt t="8436" x="5219700" y="2205038"/>
          <p14:tracePt t="8453" x="5210175" y="2205038"/>
          <p14:tracePt t="8469" x="5194300" y="2205038"/>
          <p14:tracePt t="8485" x="5184775" y="2193925"/>
          <p14:tracePt t="8503" x="5164138" y="2193925"/>
          <p14:tracePt t="8519" x="5153025" y="2184400"/>
          <p14:tracePt t="8535" x="5133975" y="2173288"/>
          <p14:tracePt t="8552" x="5122863" y="2163763"/>
          <p14:tracePt t="8570" x="5102225" y="2163763"/>
          <p14:tracePt t="8586" x="5092700" y="2152650"/>
          <p14:tracePt t="8603" x="5072063" y="2152650"/>
          <p14:tracePt t="8619" x="5062538" y="2152650"/>
          <p14:tracePt t="8637" x="5062538" y="2143125"/>
          <p14:tracePt t="8653" x="5051425" y="2133600"/>
          <p14:tracePt t="8669" x="5051425" y="2122488"/>
          <p14:tracePt t="8686" x="5041900" y="2112963"/>
          <p14:tracePt t="8703" x="5041900" y="2108200"/>
          <p14:tracePt t="8737" x="5041900" y="2097088"/>
          <p14:tracePt t="8775" x="5041900" y="2087563"/>
          <p14:tracePt t="8825" x="5051425" y="2087563"/>
          <p14:tracePt t="8858" x="5062538" y="2087563"/>
          <p14:tracePt t="8887" x="5072063" y="2087563"/>
          <p14:tracePt t="8911" x="5081588" y="2087563"/>
          <p14:tracePt t="8983" x="5092700" y="2087563"/>
          <p14:tracePt t="9223" x="5092700" y="2076450"/>
          <p14:tracePt t="9272" x="5081588" y="2076450"/>
          <p14:tracePt t="9338" x="5072063" y="2076450"/>
          <p14:tracePt t="9429" x="5062538" y="2076450"/>
          <p14:tracePt t="9740" x="5062538" y="2066925"/>
          <p14:tracePt t="9808" x="5062538" y="2055813"/>
          <p14:tracePt t="9847" x="5062538" y="2046288"/>
          <p14:tracePt t="9884" x="5062538" y="2036763"/>
          <p14:tracePt t="9918" x="5062538" y="2025650"/>
          <p14:tracePt t="9948" x="5062538" y="2016125"/>
          <p14:tracePt t="9970" x="5062538" y="2005013"/>
          <p14:tracePt t="9987" x="5062538" y="1995488"/>
          <p14:tracePt t="10037" x="5062538" y="1984375"/>
          <p14:tracePt t="10070" x="5051425" y="1984375"/>
          <p14:tracePt t="10086" x="5051425" y="1974850"/>
          <p14:tracePt t="10105" x="5051425" y="1965325"/>
          <p14:tracePt t="10141" x="5051425" y="1954213"/>
          <p14:tracePt t="10172" x="5051425" y="1944688"/>
          <p14:tracePt t="10202" x="5051425" y="1933575"/>
          <p14:tracePt t="10246" x="5051425" y="1928813"/>
          <p14:tracePt t="10284" x="5051425" y="1919288"/>
          <p14:tracePt t="10321" x="5051425" y="1908175"/>
          <p14:tracePt t="10404" x="5051425" y="1898650"/>
          <p14:tracePt t="10421" x="5041900" y="1898650"/>
          <p14:tracePt t="10437" x="5041900" y="1887538"/>
          <p14:tracePt t="10595" x="5041900" y="1898650"/>
          <p14:tracePt t="10624" x="5041900" y="1908175"/>
          <p14:tracePt t="10675" x="5041900" y="1919288"/>
          <p14:tracePt t="10728" x="5041900" y="1928813"/>
          <p14:tracePt t="10754" x="5041900" y="1933575"/>
          <p14:tracePt t="10819" x="5041900" y="1944688"/>
          <p14:tracePt t="10837" x="5041900" y="1954213"/>
          <p14:tracePt t="10855" x="5041900" y="1965325"/>
          <p14:tracePt t="10873" x="5041900" y="1974850"/>
          <p14:tracePt t="10889" x="5041900" y="1984375"/>
          <p14:tracePt t="10911" x="5041900" y="1995488"/>
          <p14:tracePt t="10924" x="5041900" y="2005013"/>
          <p14:tracePt t="10956" x="5041900" y="2016125"/>
          <p14:tracePt t="10986" x="5041900" y="2025650"/>
          <p14:tracePt t="11006" x="5041900" y="2036763"/>
          <p14:tracePt t="11038" x="5051425" y="2046288"/>
          <p14:tracePt t="11076" x="5062538" y="2046288"/>
          <p14:tracePt t="11111" x="5072063" y="2055813"/>
          <p14:tracePt t="11159" x="5081588" y="2055813"/>
          <p14:tracePt t="11237" x="5092700" y="2055813"/>
          <p14:tracePt t="11372" x="5102225" y="2055813"/>
          <p14:tracePt t="11462" x="5113338" y="2055813"/>
          <p14:tracePt t="11554" x="5122863" y="2055813"/>
          <p14:tracePt t="11625" x="5133975" y="2055813"/>
          <p14:tracePt t="11673" x="5133975" y="2046288"/>
          <p14:tracePt t="11922" x="5122863" y="2046288"/>
          <p14:tracePt t="12001" x="5113338" y="2046288"/>
          <p14:tracePt t="12407" x="5102225" y="2046288"/>
          <p14:tracePt t="12436" x="5092700" y="2046288"/>
          <p14:tracePt t="12463" x="5081588" y="2046288"/>
          <p14:tracePt t="12477" x="5072063" y="2046288"/>
          <p14:tracePt t="12493" x="5062538" y="2046288"/>
          <p14:tracePt t="12509" x="5051425" y="2036763"/>
          <p14:tracePt t="12521" x="5041900" y="2025650"/>
          <p14:tracePt t="12536" x="5041900" y="2016125"/>
          <p14:tracePt t="12553" x="5041900" y="2005013"/>
          <p14:tracePt t="12569" x="5026025" y="1965325"/>
          <p14:tracePt t="12587" x="5016500" y="1933575"/>
          <p14:tracePt t="12602" x="4995863" y="1919288"/>
          <p14:tracePt t="12619" x="4965700" y="1887538"/>
          <p14:tracePt t="12636" x="4924425" y="1887538"/>
          <p14:tracePt t="12653" x="4806950" y="1887538"/>
          <p14:tracePt t="12669" x="4694238" y="1898650"/>
          <p14:tracePt t="12685" x="4567238" y="1928813"/>
          <p14:tracePt t="12703" x="4479925" y="1944688"/>
          <p14:tracePt t="12719" x="4357688" y="1974850"/>
          <p14:tracePt t="12737" x="4281488" y="1984375"/>
          <p14:tracePt t="12752" x="4189413" y="1995488"/>
          <p14:tracePt t="12770" x="4102100" y="1995488"/>
          <p14:tracePt t="12786" x="3990975" y="1995488"/>
          <p14:tracePt t="12802" x="3873500" y="1995488"/>
          <p14:tracePt t="12819" x="3781425" y="1995488"/>
          <p14:tracePt t="12837" x="3694113" y="1995488"/>
          <p14:tracePt t="12853" x="3567113" y="1995488"/>
          <p14:tracePt t="12869" x="3444875" y="2016125"/>
          <p14:tracePt t="12886" x="3378200" y="2025650"/>
          <p14:tracePt t="12903" x="3295650" y="2025650"/>
          <p14:tracePt t="12920" x="3205163" y="2025650"/>
          <p14:tracePt t="12936" x="3148013" y="2025650"/>
          <p14:tracePt t="12952" x="3087688" y="2016125"/>
          <p14:tracePt t="12969" x="3055938" y="1984375"/>
          <p14:tracePt t="12986" x="3025775" y="1965325"/>
          <p14:tracePt t="13002" x="3016250" y="1944688"/>
          <p14:tracePt t="13019" x="3009900" y="1933575"/>
          <p14:tracePt t="13050" x="3000375" y="1928813"/>
          <p14:tracePt t="13056" x="2990850" y="1928813"/>
          <p14:tracePt t="13069" x="2979738" y="1928813"/>
          <p14:tracePt t="13086" x="2970213" y="1928813"/>
          <p14:tracePt t="13103" x="2970213" y="1919288"/>
          <p14:tracePt t="13119" x="2949575" y="1919288"/>
          <p14:tracePt t="13135" x="2949575" y="1908175"/>
          <p14:tracePt t="13139" x="2938463" y="1908175"/>
          <p14:tracePt t="13152" x="2938463" y="1898650"/>
          <p14:tracePt t="13170" x="2928938" y="1898650"/>
          <p14:tracePt t="13189" x="2919413" y="1898650"/>
          <p14:tracePt t="13205" x="2908300" y="1898650"/>
          <p14:tracePt t="13219" x="2898775" y="1898650"/>
          <p14:tracePt t="13236" x="2887663" y="1898650"/>
          <p14:tracePt t="13252" x="2878138" y="1898650"/>
          <p14:tracePt t="13269" x="2867025" y="1898650"/>
          <p14:tracePt t="13286" x="2857500" y="1898650"/>
          <p14:tracePt t="13343" x="2867025" y="1898650"/>
          <p14:tracePt t="13353" x="2878138" y="1898650"/>
          <p14:tracePt t="13369" x="2887663" y="1898650"/>
          <p14:tracePt t="13386" x="2908300" y="1898650"/>
          <p14:tracePt t="13403" x="2938463" y="1898650"/>
          <p14:tracePt t="13419" x="2979738" y="1898650"/>
          <p14:tracePt t="13436" x="3009900" y="1898650"/>
          <p14:tracePt t="13453" x="3036888" y="1898650"/>
          <p14:tracePt t="13469" x="3055938" y="1898650"/>
          <p14:tracePt t="13485" x="3076575" y="1908175"/>
          <p14:tracePt t="13503" x="3087688" y="1919288"/>
          <p14:tracePt t="13519" x="3108325" y="1928813"/>
          <p14:tracePt t="13535" x="3117850" y="1933575"/>
          <p14:tracePt t="13554" x="3127375" y="1944688"/>
          <p14:tracePt t="13572" x="3127375" y="1954213"/>
          <p14:tracePt t="13593" x="3127375" y="1965325"/>
          <p14:tracePt t="13619" x="3127375" y="1974850"/>
          <p14:tracePt t="13640" x="3127375" y="1984375"/>
          <p14:tracePt t="13716" x="3127375" y="1995488"/>
          <p14:tracePt t="13724" x="3138488" y="1995488"/>
          <p14:tracePt t="13752" x="3138488" y="2005013"/>
          <p14:tracePt t="13841" x="3148013" y="2005013"/>
          <p14:tracePt t="13920" x="3159125" y="2005013"/>
          <p14:tracePt t="13955" x="3168650" y="2005013"/>
          <p14:tracePt t="13971" x="3179763" y="2005013"/>
          <p14:tracePt t="13987" x="3179763" y="1995488"/>
          <p14:tracePt t="14008" x="3189288" y="1995488"/>
          <p14:tracePt t="14064" x="3198813" y="1995488"/>
          <p14:tracePt t="14129" x="3198813" y="1984375"/>
          <p14:tracePt t="14191" x="3198813" y="1974850"/>
          <p14:tracePt t="14257" x="3189288" y="1974850"/>
          <p14:tracePt t="14269" x="3189288" y="1965325"/>
          <p14:tracePt t="14288" x="3179763" y="1965325"/>
          <p14:tracePt t="14301" x="3168650" y="1965325"/>
          <p14:tracePt t="14319" x="3159125" y="1965325"/>
          <p14:tracePt t="14337" x="3148013" y="1965325"/>
          <p14:tracePt t="14352" x="3138488" y="1965325"/>
          <p14:tracePt t="14370" x="3127375" y="1965325"/>
          <p14:tracePt t="14386" x="3127375" y="1974850"/>
          <p14:tracePt t="14403" x="3117850" y="1974850"/>
          <p14:tracePt t="14452" x="3117850" y="1984375"/>
          <p14:tracePt t="14489" x="3117850" y="1995488"/>
          <p14:tracePt t="14510" x="3127375" y="1995488"/>
          <p14:tracePt t="14520" x="3138488" y="1995488"/>
          <p14:tracePt t="14536" x="3148013" y="1995488"/>
          <p14:tracePt t="14553" x="3159125" y="1995488"/>
          <p14:tracePt t="14569" x="3179763" y="1995488"/>
          <p14:tracePt t="14586" x="3198813" y="1995488"/>
          <p14:tracePt t="14602" x="3235325" y="1995488"/>
          <p14:tracePt t="14619" x="3255963" y="1995488"/>
          <p14:tracePt t="14636" x="3295650" y="1995488"/>
          <p14:tracePt t="14653" x="3316288" y="1995488"/>
          <p14:tracePt t="14670" x="3367088" y="1995488"/>
          <p14:tracePt t="14686" x="3403600" y="1995488"/>
          <p14:tracePt t="14703" x="3433763" y="1995488"/>
          <p14:tracePt t="14719" x="3454400" y="1995488"/>
          <p14:tracePt t="14736" x="3475038" y="1995488"/>
          <p14:tracePt t="14752" x="3495675" y="2005013"/>
          <p14:tracePt t="14770" x="3495675" y="2016125"/>
          <p14:tracePt t="14789" x="3505200" y="2016125"/>
          <p14:tracePt t="15016" x="3505200" y="2025650"/>
          <p14:tracePt t="15068" x="3495675" y="2025650"/>
          <p14:tracePt t="15108" x="3495675" y="2036763"/>
          <p14:tracePt t="15156" x="3495675" y="2046288"/>
          <p14:tracePt t="15357" x="3484563" y="2046288"/>
          <p14:tracePt t="15622" x="3484563" y="2036763"/>
          <p14:tracePt t="15720" x="3484563" y="2025650"/>
          <p14:tracePt t="15854" x="3495675" y="2025650"/>
          <p14:tracePt t="15885" x="3505200" y="2025650"/>
          <p14:tracePt t="15904" x="3516313" y="2016125"/>
          <p14:tracePt t="15918" x="3525838" y="2016125"/>
          <p14:tracePt t="15937" x="3536950" y="2016125"/>
          <p14:tracePt t="15954" x="3536950" y="2005013"/>
          <p14:tracePt t="15960" x="3546475" y="2005013"/>
          <p14:tracePt t="15988" x="3556000" y="2005013"/>
          <p14:tracePt t="16012" x="3567113" y="2005013"/>
          <p14:tracePt t="16026" x="3567113" y="1995488"/>
          <p14:tracePt t="16036" x="3571875" y="1995488"/>
          <p14:tracePt t="16053" x="3581400" y="1995488"/>
          <p14:tracePt t="16070" x="3602038" y="1974850"/>
          <p14:tracePt t="16086" x="3613150" y="1965325"/>
          <p14:tracePt t="16102" x="3643313" y="1954213"/>
          <p14:tracePt t="16120" x="3673475" y="1944688"/>
          <p14:tracePt t="16123" x="3705225" y="1933575"/>
          <p14:tracePt t="16139" x="3714750" y="1933575"/>
          <p14:tracePt t="16152" x="3744913" y="1928813"/>
          <p14:tracePt t="16169" x="3770313" y="1919288"/>
          <p14:tracePt t="16186" x="3811588" y="1919288"/>
          <p14:tracePt t="16203" x="3883025" y="1898650"/>
          <p14:tracePt t="16219" x="3979863" y="1887538"/>
          <p14:tracePt t="16236" x="4071938" y="1878013"/>
          <p14:tracePt t="16253" x="4148138" y="1866900"/>
          <p14:tracePt t="16269" x="4260850" y="1857375"/>
          <p14:tracePt t="16286" x="4327525" y="1847850"/>
          <p14:tracePt t="16304" x="4449763" y="1827213"/>
          <p14:tracePt t="16319" x="4546600" y="1816100"/>
          <p14:tracePt t="16337" x="4627563" y="1816100"/>
          <p14:tracePt t="16352" x="4705350" y="1806575"/>
          <p14:tracePt t="16371" x="4765675" y="1806575"/>
          <p14:tracePt t="16386" x="4848225" y="1806575"/>
          <p14:tracePt t="16403" x="4903788" y="1806575"/>
          <p14:tracePt t="16419" x="4984750" y="1806575"/>
          <p14:tracePt t="16436" x="5041900" y="1806575"/>
          <p14:tracePt t="16453" x="5072063" y="1806575"/>
          <p14:tracePt t="16470" x="5122863" y="1806575"/>
          <p14:tracePt t="16486" x="5164138" y="1795463"/>
          <p14:tracePt t="16502" x="5205413" y="1795463"/>
          <p14:tracePt t="16519" x="5230813" y="1795463"/>
          <p14:tracePt t="16536" x="5270500" y="1795463"/>
          <p14:tracePt t="16552" x="5302250" y="1795463"/>
          <p14:tracePt t="16569" x="5341938" y="1795463"/>
          <p14:tracePt t="16586" x="5373688" y="1795463"/>
          <p14:tracePt t="16603" x="5399088" y="1795463"/>
          <p14:tracePt t="16619" x="5419725" y="1795463"/>
          <p14:tracePt t="16636" x="5449888" y="1795463"/>
          <p14:tracePt t="16653" x="5459413" y="1806575"/>
          <p14:tracePt t="16669" x="5470525" y="1827213"/>
          <p14:tracePt t="16685" x="5470525" y="1836738"/>
          <p14:tracePt t="16703" x="5470525" y="1847850"/>
          <p14:tracePt t="16719" x="5470525" y="1857375"/>
          <p14:tracePt t="16736" x="5480050" y="1857375"/>
          <p14:tracePt t="16752" x="5491163" y="1857375"/>
          <p14:tracePt t="16770" x="5500688" y="1857375"/>
          <p14:tracePt t="16796" x="5510213" y="1857375"/>
          <p14:tracePt t="16821" x="5521325" y="1857375"/>
          <p14:tracePt t="16837" x="5530850" y="1857375"/>
          <p14:tracePt t="16852" x="5541963" y="1857375"/>
          <p14:tracePt t="16871" x="5541963" y="1866900"/>
          <p14:tracePt t="16886" x="5551488" y="1866900"/>
          <p14:tracePt t="16902" x="5572125" y="1866900"/>
          <p14:tracePt t="16919" x="5597525" y="1878013"/>
          <p14:tracePt t="16936" x="5618163" y="1878013"/>
          <p14:tracePt t="16952" x="5648325" y="1878013"/>
          <p14:tracePt t="16969" x="5680075" y="1878013"/>
          <p14:tracePt t="16986" x="5710238" y="1878013"/>
          <p14:tracePt t="17003" x="5730875" y="1878013"/>
          <p14:tracePt t="17019" x="5740400" y="1878013"/>
          <p14:tracePt t="17037" x="5740400" y="1887538"/>
          <p14:tracePt t="17054" x="5730875" y="1887538"/>
          <p14:tracePt t="17070" x="5730875" y="1898650"/>
          <p14:tracePt t="17086" x="5719763" y="1898650"/>
          <p14:tracePt t="17103" x="5710238" y="1898650"/>
          <p14:tracePt t="17107" x="5689600" y="1898650"/>
          <p14:tracePt t="17122" x="5668963" y="1898650"/>
          <p14:tracePt t="17138" x="5648325" y="1908175"/>
          <p14:tracePt t="17153" x="5627688" y="1908175"/>
          <p14:tracePt t="17170" x="5618163" y="1908175"/>
          <p14:tracePt t="17186" x="5608638" y="1908175"/>
          <p14:tracePt t="17203" x="5588000" y="1908175"/>
          <p14:tracePt t="17219" x="5572125" y="1908175"/>
          <p14:tracePt t="17236" x="5551488" y="1919288"/>
          <p14:tracePt t="17253" x="5530850" y="1919288"/>
          <p14:tracePt t="17270" x="5510213" y="1919288"/>
          <p14:tracePt t="17286" x="5491163" y="1928813"/>
          <p14:tracePt t="17302" x="5470525" y="1933575"/>
          <p14:tracePt t="17319" x="5449888" y="1933575"/>
          <p14:tracePt t="17336" x="5438775" y="1944688"/>
          <p14:tracePt t="17353" x="5408613" y="1944688"/>
          <p14:tracePt t="17371" x="5394325" y="1954213"/>
          <p14:tracePt t="17386" x="5383213" y="1965325"/>
          <p14:tracePt t="17403" x="5362575" y="1974850"/>
          <p14:tracePt t="17419" x="5353050" y="1974850"/>
          <p14:tracePt t="17436" x="5341938" y="1974850"/>
          <p14:tracePt t="17453" x="5322888" y="1984375"/>
          <p14:tracePt t="17470" x="5302250" y="1995488"/>
          <p14:tracePt t="17486" x="5291138" y="1995488"/>
          <p14:tracePt t="17504" x="5281613" y="1995488"/>
          <p14:tracePt t="17540" x="5291138" y="1995488"/>
          <p14:tracePt t="17553" x="5311775" y="1995488"/>
          <p14:tracePt t="17567" x="5322888" y="1995488"/>
          <p14:tracePt t="17574" x="5332413" y="1995488"/>
          <p14:tracePt t="17586" x="5341938" y="1995488"/>
          <p14:tracePt t="17603" x="5373688" y="1995488"/>
          <p14:tracePt t="17619" x="5399088" y="2005013"/>
          <p14:tracePt t="17636" x="5429250" y="2005013"/>
          <p14:tracePt t="17652" x="5449888" y="2005013"/>
          <p14:tracePt t="17670" x="5470525" y="2005013"/>
          <p14:tracePt t="17686" x="5480050" y="1984375"/>
          <p14:tracePt t="17705" x="5480050" y="1974850"/>
          <p14:tracePt t="17772" x="5470525" y="1974850"/>
          <p14:tracePt t="17835" x="5470525" y="1965325"/>
          <p14:tracePt t="17854" x="5470525" y="1954213"/>
          <p14:tracePt t="17883" x="5480050" y="1944688"/>
          <p14:tracePt t="17889" x="5491163" y="1944688"/>
          <p14:tracePt t="17903" x="5500688" y="1944688"/>
          <p14:tracePt t="17920" x="5510213" y="1944688"/>
          <p14:tracePt t="17938" x="5541963" y="1944688"/>
          <p14:tracePt t="17952" x="5562600" y="1944688"/>
          <p14:tracePt t="17970" x="5576888" y="1944688"/>
          <p14:tracePt t="17986" x="5597525" y="1944688"/>
          <p14:tracePt t="18003" x="5608638" y="1944688"/>
          <p14:tracePt t="18019" x="5618163" y="1944688"/>
          <p14:tracePt t="18036" x="5627688" y="1944688"/>
          <p14:tracePt t="18054" x="5627688" y="1933575"/>
          <p14:tracePt t="18160" x="5618163" y="1933575"/>
          <p14:tracePt t="18190" x="5608638" y="1933575"/>
          <p14:tracePt t="18221" x="5597525" y="1933575"/>
          <p14:tracePt t="18240" x="5588000" y="1933575"/>
          <p14:tracePt t="18254" x="5588000" y="1944688"/>
          <p14:tracePt t="18271" x="5576888" y="1944688"/>
          <p14:tracePt t="18301" x="5572125" y="1944688"/>
          <p14:tracePt t="18311" x="5572125" y="1954213"/>
          <p14:tracePt t="18321" x="5562600" y="1954213"/>
          <p14:tracePt t="18337" x="5551488" y="1965325"/>
          <p14:tracePt t="18363" x="5541963" y="1965325"/>
          <p14:tracePt t="18379" x="5541963" y="1974850"/>
          <p14:tracePt t="18386" x="5530850" y="1974850"/>
          <p14:tracePt t="18404" x="5530850" y="1984375"/>
          <p14:tracePt t="18419" x="5521325" y="1984375"/>
          <p14:tracePt t="18437" x="5510213" y="1995488"/>
          <p14:tracePt t="18452" x="5500688" y="2005013"/>
          <p14:tracePt t="18471" x="5491163" y="2005013"/>
          <p14:tracePt t="18488" x="5480050" y="2005013"/>
          <p14:tracePt t="18504" x="5480050" y="2016125"/>
          <p14:tracePt t="18571" x="5470525" y="2016125"/>
          <p14:tracePt t="18636" x="5459413" y="2016125"/>
          <p14:tracePt t="18773" x="5470525" y="2016125"/>
          <p14:tracePt t="18853" x="5480050" y="2016125"/>
          <p14:tracePt t="19096" x="5480050" y="2005013"/>
          <p14:tracePt t="19154" x="5480050" y="1995488"/>
          <p14:tracePt t="19166" x="5491163" y="1995488"/>
          <p14:tracePt t="19185" x="5500688" y="1984375"/>
          <p14:tracePt t="19191" x="5510213" y="1984375"/>
          <p14:tracePt t="19205" x="5521325" y="1984375"/>
          <p14:tracePt t="19233" x="5530850" y="1984375"/>
          <p14:tracePt t="19240" x="5530850" y="1974850"/>
          <p14:tracePt t="19253" x="5541963" y="1974850"/>
          <p14:tracePt t="19270" x="5541963" y="1965325"/>
          <p14:tracePt t="19286" x="5551488" y="1965325"/>
          <p14:tracePt t="19304" x="5551488" y="1954213"/>
          <p14:tracePt t="19368" x="5551488" y="1965325"/>
          <p14:tracePt t="19410" x="5551488" y="1974850"/>
          <p14:tracePt t="19451" x="5541963" y="1984375"/>
          <p14:tracePt t="19487" x="5541963" y="1995488"/>
          <p14:tracePt t="19493" x="5530850" y="1995488"/>
          <p14:tracePt t="19595" x="5530850" y="1984375"/>
          <p14:tracePt t="19609" x="5521325" y="1984375"/>
          <p14:tracePt t="19635" x="5510213" y="1984375"/>
          <p14:tracePt t="19654" x="5500688" y="1974850"/>
          <p14:tracePt t="19670" x="5491163" y="1974850"/>
          <p14:tracePt t="19687" x="5480050" y="1974850"/>
          <p14:tracePt t="19702" x="5470525" y="1974850"/>
          <p14:tracePt t="19720" x="5459413" y="1974850"/>
          <p14:tracePt t="19736" x="5449888" y="1974850"/>
          <p14:tracePt t="19752" x="5438775" y="1974850"/>
          <p14:tracePt t="19770" x="5429250" y="1965325"/>
          <p14:tracePt t="19786" x="5408613" y="1954213"/>
          <p14:tracePt t="19803" x="5399088" y="1933575"/>
          <p14:tracePt t="19820" x="5362575" y="1928813"/>
          <p14:tracePt t="19840" x="5302250" y="1928813"/>
          <p14:tracePt t="19853" x="5173663" y="1928813"/>
          <p14:tracePt t="19869" x="5122863" y="1928813"/>
          <p14:tracePt t="19886" x="5016500" y="1928813"/>
          <p14:tracePt t="19903" x="4924425" y="1928813"/>
          <p14:tracePt t="19920" x="4795838" y="1928813"/>
          <p14:tracePt t="19937" x="4673600" y="1928813"/>
          <p14:tracePt t="19953" x="4576763" y="1928813"/>
          <p14:tracePt t="19970" x="4438650" y="1928813"/>
          <p14:tracePt t="19986" x="4306888" y="1928813"/>
          <p14:tracePt t="20003" x="4219575" y="1928813"/>
          <p14:tracePt t="20019" x="4117975" y="1919288"/>
          <p14:tracePt t="20037" x="4000500" y="1908175"/>
          <p14:tracePt t="20053" x="3903663" y="1898650"/>
          <p14:tracePt t="20069" x="3832225" y="1887538"/>
          <p14:tracePt t="20085" x="3760788" y="1878013"/>
          <p14:tracePt t="20104" x="3684588" y="1866900"/>
          <p14:tracePt t="20119" x="3592513" y="1857375"/>
          <p14:tracePt t="20136" x="3536950" y="1857375"/>
          <p14:tracePt t="20152" x="3484563" y="1857375"/>
          <p14:tracePt t="20170" x="3465513" y="1857375"/>
          <p14:tracePt t="20186" x="3444875" y="1847850"/>
          <p14:tracePt t="20203" x="3433763" y="1836738"/>
          <p14:tracePt t="20219" x="3424238" y="1836738"/>
          <p14:tracePt t="20237" x="3413125" y="1827213"/>
          <p14:tracePt t="20241" x="3403600" y="1816100"/>
          <p14:tracePt t="20253" x="3394075" y="1816100"/>
          <p14:tracePt t="20270" x="3382963" y="1816100"/>
          <p14:tracePt t="20286" x="3367088" y="1816100"/>
          <p14:tracePt t="20302" x="3348038" y="1816100"/>
          <p14:tracePt t="20320" x="3327400" y="1816100"/>
          <p14:tracePt t="20337" x="3306763" y="1816100"/>
          <p14:tracePt t="20353" x="3295650" y="1816100"/>
          <p14:tracePt t="20355" x="3286125" y="1816100"/>
          <p14:tracePt t="20378" x="3276600" y="1816100"/>
          <p14:tracePt t="20387" x="3235325" y="1816100"/>
          <p14:tracePt t="20403" x="3214688" y="1816100"/>
          <p14:tracePt t="20419" x="3179763" y="1816100"/>
          <p14:tracePt t="20437" x="3127375" y="1816100"/>
          <p14:tracePt t="20453" x="3076575" y="1827213"/>
          <p14:tracePt t="20469" x="3046413" y="1827213"/>
          <p14:tracePt t="20486" x="3009900" y="1827213"/>
          <p14:tracePt t="20503" x="2990850" y="1827213"/>
          <p14:tracePt t="20519" x="2949575" y="1827213"/>
          <p14:tracePt t="20536" x="2928938" y="1816100"/>
          <p14:tracePt t="20553" x="2898775" y="1816100"/>
          <p14:tracePt t="20570" x="2867025" y="1816100"/>
          <p14:tracePt t="20586" x="2847975" y="1827213"/>
          <p14:tracePt t="20603" x="2836863" y="1827213"/>
          <p14:tracePt t="20619" x="2832100" y="1827213"/>
          <p14:tracePt t="20649" x="2836863" y="1827213"/>
          <p14:tracePt t="20669" x="2847975" y="1827213"/>
          <p14:tracePt t="20674" x="2857500" y="1827213"/>
          <p14:tracePt t="20686" x="2867025" y="1827213"/>
          <p14:tracePt t="20703" x="2878138" y="1827213"/>
          <p14:tracePt t="20719" x="2898775" y="1827213"/>
          <p14:tracePt t="20736" x="2919413" y="1827213"/>
          <p14:tracePt t="20752" x="2938463" y="1836738"/>
          <p14:tracePt t="20769" x="2959100" y="1847850"/>
          <p14:tracePt t="20786" x="2979738" y="1857375"/>
          <p14:tracePt t="20803" x="2990850" y="1866900"/>
          <p14:tracePt t="20819" x="3009900" y="1878013"/>
          <p14:tracePt t="20836" x="3016250" y="1878013"/>
          <p14:tracePt t="20852" x="3025775" y="1887538"/>
          <p14:tracePt t="20877" x="3025775" y="1898650"/>
          <p14:tracePt t="20942" x="3036888" y="1898650"/>
          <p14:tracePt t="20982" x="3036888" y="1908175"/>
          <p14:tracePt t="21044" x="3046413" y="1908175"/>
          <p14:tracePt t="21068" x="3055938" y="1908175"/>
          <p14:tracePt t="21086" x="3067050" y="1908175"/>
          <p14:tracePt t="21104" x="3076575" y="1908175"/>
          <p14:tracePt t="21119" x="3087688" y="1908175"/>
          <p14:tracePt t="21137" x="3097213" y="1908175"/>
          <p14:tracePt t="21154" x="3108325" y="1908175"/>
          <p14:tracePt t="21170" x="3117850" y="1908175"/>
          <p14:tracePt t="21189" x="3127375" y="1908175"/>
          <p14:tracePt t="21220" x="3138488" y="1908175"/>
          <p14:tracePt t="21237" x="3148013" y="1908175"/>
          <p14:tracePt t="21253" x="3148013" y="1919288"/>
          <p14:tracePt t="21270" x="3159125" y="1919288"/>
          <p14:tracePt t="21286" x="3168650" y="1928813"/>
          <p14:tracePt t="21304" x="3189288" y="1933575"/>
          <p14:tracePt t="21319" x="3189288" y="1944688"/>
          <p14:tracePt t="21336" x="3205163" y="1954213"/>
          <p14:tracePt t="21352" x="3235325" y="1965325"/>
          <p14:tracePt t="21369" x="3255963" y="1984375"/>
          <p14:tracePt t="21386" x="3286125" y="2005013"/>
          <p14:tracePt t="21403" x="3316288" y="2036763"/>
          <p14:tracePt t="21419" x="3348038" y="2066925"/>
          <p14:tracePt t="21437" x="3367088" y="2097088"/>
          <p14:tracePt t="21453" x="3394075" y="2143125"/>
          <p14:tracePt t="21470" x="3413125" y="2173288"/>
          <p14:tracePt t="21485" x="3444875" y="2224088"/>
          <p14:tracePt t="21503" x="3465513" y="2265363"/>
          <p14:tracePt t="21519" x="3495675" y="2311400"/>
          <p14:tracePt t="21536" x="3516313" y="2362200"/>
          <p14:tracePt t="21552" x="3546475" y="2413000"/>
          <p14:tracePt t="21571" x="3567113" y="2454275"/>
          <p14:tracePt t="21586" x="3571875" y="2500313"/>
          <p14:tracePt t="21603" x="3592513" y="2551113"/>
          <p14:tracePt t="21619" x="3602038" y="2592388"/>
          <p14:tracePt t="21636" x="3613150" y="2633663"/>
          <p14:tracePt t="21652" x="3622675" y="2663825"/>
          <p14:tracePt t="21669" x="3643313" y="2698750"/>
          <p14:tracePt t="21686" x="3652838" y="2730500"/>
          <p14:tracePt t="21703" x="3652838" y="2751138"/>
          <p14:tracePt t="21719" x="3652838" y="2770188"/>
          <p14:tracePt t="21737" x="3663950" y="2781300"/>
          <p14:tracePt t="21753" x="3673475" y="2790825"/>
          <p14:tracePt t="21770" x="3673475" y="2801938"/>
          <p14:tracePt t="21787" x="3673475" y="2811463"/>
          <p14:tracePt t="21803" x="3673475" y="2822575"/>
          <p14:tracePt t="21819" x="3673475" y="2832100"/>
          <p14:tracePt t="21836" x="3673475" y="2841625"/>
          <p14:tracePt t="21853" x="3673475" y="2847975"/>
          <p14:tracePt t="21869" x="3673475" y="2857500"/>
          <p14:tracePt t="21886" x="3673475" y="2867025"/>
          <p14:tracePt t="21903" x="3673475" y="2878138"/>
          <p14:tracePt t="21919" x="3673475" y="2887663"/>
          <p14:tracePt t="21936" x="3673475" y="2898775"/>
          <p14:tracePt t="21952" x="3673475" y="2908300"/>
          <p14:tracePt t="21971" x="3673475" y="2919413"/>
          <p14:tracePt t="21986" x="3663950" y="2938463"/>
          <p14:tracePt t="22023" x="3663950" y="2959100"/>
          <p14:tracePt t="22034" x="3663950" y="2970213"/>
          <p14:tracePt t="22053" x="3663950" y="2979738"/>
          <p14:tracePt t="22059" x="3663950" y="2990850"/>
          <p14:tracePt t="22086" x="3663950" y="3000375"/>
          <p14:tracePt t="22105" x="3652838" y="3000375"/>
          <p14:tracePt t="22126" x="3652838" y="3009900"/>
          <p14:tracePt t="22140" x="3652838" y="3021013"/>
          <p14:tracePt t="22155" x="3652838" y="3030538"/>
          <p14:tracePt t="22171" x="3652838" y="3036888"/>
          <p14:tracePt t="22192" x="3652838" y="3046413"/>
          <p14:tracePt t="22206" x="3652838" y="3055938"/>
          <p14:tracePt t="22234" x="3652838" y="3067050"/>
          <p14:tracePt t="22350" x="3643313" y="3067050"/>
          <p14:tracePt t="22366" x="3633788" y="3055938"/>
          <p14:tracePt t="22386" x="3622675" y="3036888"/>
          <p14:tracePt t="22391" x="3613150" y="3036888"/>
          <p14:tracePt t="22405" x="3613150" y="3030538"/>
          <p14:tracePt t="22419" x="3602038" y="3021013"/>
          <p14:tracePt t="22436" x="3592513" y="3000375"/>
          <p14:tracePt t="22453" x="3571875" y="2990850"/>
          <p14:tracePt t="22469" x="3567113" y="2979738"/>
          <p14:tracePt t="22486" x="3556000" y="2979738"/>
          <p14:tracePt t="22502" x="3556000" y="2970213"/>
          <p14:tracePt t="22519" x="3546475" y="2970213"/>
          <p14:tracePt t="22536" x="3546475" y="2959100"/>
          <p14:tracePt t="22552" x="3536950" y="2959100"/>
          <p14:tracePt t="22571" x="3525838" y="2959100"/>
          <p14:tracePt t="22592" x="3516313" y="2959100"/>
          <p14:tracePt t="22603" x="3516313" y="2949575"/>
          <p14:tracePt t="22622" x="3516313" y="2938463"/>
          <p14:tracePt t="22636" x="3505200" y="2938463"/>
          <p14:tracePt t="22653" x="3505200" y="2928938"/>
          <p14:tracePt t="22723" x="3505200" y="2919413"/>
          <p14:tracePt t="22737" x="3495675" y="2919413"/>
          <p14:tracePt t="22751" x="3495675" y="2908300"/>
          <p14:tracePt t="22776" x="3484563" y="2898775"/>
          <p14:tracePt t="22832" x="3475038" y="2898775"/>
          <p14:tracePt t="22854" x="3475038" y="2887663"/>
          <p14:tracePt t="22995" x="3484563" y="2887663"/>
          <p14:tracePt t="23027" x="3484563" y="2898775"/>
          <p14:tracePt t="23039" x="3495675" y="2898775"/>
          <p14:tracePt t="23053" x="3495675" y="2908300"/>
          <p14:tracePt t="23072" x="3505200" y="2908300"/>
          <p14:tracePt t="23149" x="3505200" y="2919413"/>
          <p14:tracePt t="23236" x="3505200" y="2928938"/>
          <p14:tracePt t="23302" x="3495675" y="2928938"/>
          <p14:tracePt t="23317" x="3495675" y="2919413"/>
          <p14:tracePt t="23322" x="3484563" y="2919413"/>
          <p14:tracePt t="23337" x="3484563" y="2908300"/>
          <p14:tracePt t="23352" x="3475038" y="2908300"/>
          <p14:tracePt t="23369" x="3465513" y="2898775"/>
          <p14:tracePt t="23386" x="3444875" y="2887663"/>
          <p14:tracePt t="23403" x="3433763" y="2887663"/>
          <p14:tracePt t="23419" x="3424238" y="2878138"/>
          <p14:tracePt t="23436" x="3413125" y="2878138"/>
          <p14:tracePt t="23455" x="3413125" y="2867025"/>
          <p14:tracePt t="23566" x="3424238" y="2867025"/>
          <p14:tracePt t="23586" x="3433763" y="2867025"/>
          <p14:tracePt t="23602" x="3444875" y="2867025"/>
          <p14:tracePt t="23635" x="3454400" y="2867025"/>
          <p14:tracePt t="23795" x="3444875" y="2867025"/>
          <p14:tracePt t="23854" x="3433763" y="2867025"/>
          <p14:tracePt t="23878" x="3433763" y="2857500"/>
          <p14:tracePt t="23920" x="3433763" y="2847975"/>
          <p14:tracePt t="23934" x="3424238" y="2847975"/>
          <p14:tracePt t="23940" x="3424238" y="2841625"/>
          <p14:tracePt t="23953" x="3424238" y="2832100"/>
          <p14:tracePt t="23971" x="3424238" y="2822575"/>
          <p14:tracePt t="23987" x="3424238" y="2811463"/>
          <p14:tracePt t="24004" x="3413125" y="2811463"/>
          <p14:tracePt t="24020" x="3413125" y="2801938"/>
          <p14:tracePt t="24062" x="3413125" y="2790825"/>
          <p14:tracePt t="24086" x="3413125" y="2781300"/>
          <p14:tracePt t="24119" x="3413125" y="2770188"/>
          <p14:tracePt t="24155" x="3424238" y="2770188"/>
          <p14:tracePt t="24171" x="3433763" y="2760663"/>
          <p14:tracePt t="24185" x="3444875" y="2760663"/>
          <p14:tracePt t="24203" x="3454400" y="2751138"/>
          <p14:tracePt t="24209" x="3465513" y="2751138"/>
          <p14:tracePt t="24220" x="3465513" y="2740025"/>
          <p14:tracePt t="24237" x="3475038" y="2740025"/>
          <p14:tracePt t="24253" x="3484563" y="2740025"/>
          <p14:tracePt t="24270" x="3495675" y="2740025"/>
          <p14:tracePt t="24286" x="3505200" y="2730500"/>
          <p14:tracePt t="24503" x="3505200" y="2719388"/>
          <p14:tracePt t="24509" x="3516313" y="2719388"/>
          <p14:tracePt t="24553" x="3525838" y="2719388"/>
          <p14:tracePt t="24576" x="3536950" y="2719388"/>
          <p14:tracePt t="24594" x="3546475" y="2719388"/>
          <p14:tracePt t="24612" x="3556000" y="2719388"/>
          <p14:tracePt t="24638" x="3567113" y="2719388"/>
          <p14:tracePt t="24659" x="3571875" y="2719388"/>
          <p14:tracePt t="24683" x="3571875" y="2730500"/>
          <p14:tracePt t="24715" x="3571875" y="2740025"/>
          <p14:tracePt t="24746" x="3571875" y="2751138"/>
          <p14:tracePt t="24771" x="3571875" y="2760663"/>
          <p14:tracePt t="24782" x="3571875" y="2770188"/>
          <p14:tracePt t="24801" x="3567113" y="2781300"/>
          <p14:tracePt t="24819" x="3556000" y="2790825"/>
          <p14:tracePt t="24834" x="3546475" y="2801938"/>
          <p14:tracePt t="24841" x="3536950" y="2811463"/>
          <p14:tracePt t="24857" x="3536950" y="2822575"/>
          <p14:tracePt t="24872" x="3525838" y="2822575"/>
          <p14:tracePt t="24886" x="3525838" y="2832100"/>
          <p14:tracePt t="24903" x="3516313" y="2841625"/>
          <p14:tracePt t="24919" x="3516313" y="2847975"/>
          <p14:tracePt t="24945" x="3516313" y="2857500"/>
          <p14:tracePt t="24968" x="3505200" y="2857500"/>
          <p14:tracePt t="25044" x="3505200" y="2867025"/>
          <p14:tracePt t="25265" x="3516313" y="2867025"/>
          <p14:tracePt t="25287" x="3525838" y="2867025"/>
          <p14:tracePt t="25303" x="3536950" y="2867025"/>
          <p14:tracePt t="25309" x="3546475" y="2857500"/>
          <p14:tracePt t="25324" x="3556000" y="2857500"/>
          <p14:tracePt t="25336" x="3567113" y="2847975"/>
          <p14:tracePt t="25352" x="3571875" y="2847975"/>
          <p14:tracePt t="25370" x="3592513" y="2841625"/>
          <p14:tracePt t="25386" x="3622675" y="2841625"/>
          <p14:tracePt t="25403" x="3633788" y="2841625"/>
          <p14:tracePt t="25419" x="3643313" y="2841625"/>
          <p14:tracePt t="25437" x="3652838" y="2841625"/>
          <p14:tracePt t="25453" x="3673475" y="2841625"/>
          <p14:tracePt t="25470" x="3684588" y="2841625"/>
          <p14:tracePt t="25486" x="3694113" y="2841625"/>
          <p14:tracePt t="25502" x="3694113" y="2847975"/>
          <p14:tracePt t="25586" x="3694113" y="2857500"/>
          <p14:tracePt t="25656" x="3694113" y="2867025"/>
          <p14:tracePt t="25741" x="3705225" y="2867025"/>
          <p14:tracePt t="25751" x="3705225" y="2878138"/>
          <p14:tracePt t="25774" x="3714750" y="2878138"/>
          <p14:tracePt t="25787" x="3724275" y="2887663"/>
          <p14:tracePt t="25805" x="3735388" y="2887663"/>
          <p14:tracePt t="25825" x="3744913" y="2898775"/>
          <p14:tracePt t="25839" x="3751263" y="2898775"/>
          <p14:tracePt t="25853" x="3760788" y="2908300"/>
          <p14:tracePt t="25870" x="3760788" y="2919413"/>
          <p14:tracePt t="25886" x="3770313" y="2928938"/>
          <p14:tracePt t="25903" x="3781425" y="2949575"/>
          <p14:tracePt t="25919" x="3802063" y="2959100"/>
          <p14:tracePt t="25936" x="3811588" y="2970213"/>
          <p14:tracePt t="25952" x="3832225" y="2979738"/>
          <p14:tracePt t="25970" x="3852863" y="2990850"/>
          <p14:tracePt t="25986" x="3873500" y="3000375"/>
          <p14:tracePt t="26003" x="3883025" y="3009900"/>
          <p14:tracePt t="26019" x="3894138" y="3009900"/>
          <p14:tracePt t="26036" x="3903663" y="3021013"/>
          <p14:tracePt t="26058" x="3913188" y="3030538"/>
          <p14:tracePt t="26086" x="3913188" y="3036888"/>
          <p14:tracePt t="26108" x="3913188" y="3046413"/>
          <p14:tracePt t="26122" x="3924300" y="3046413"/>
          <p14:tracePt t="26137" x="3924300" y="3055938"/>
          <p14:tracePt t="26152" x="3938588" y="3067050"/>
          <p14:tracePt t="26169" x="3990975" y="3067050"/>
          <p14:tracePt t="26186" x="4041775" y="3067050"/>
          <p14:tracePt t="26203" x="4092575" y="3055938"/>
          <p14:tracePt t="26219" x="4127500" y="3046413"/>
          <p14:tracePt t="26237" x="4159250" y="3036888"/>
          <p14:tracePt t="26253" x="4168775" y="3030538"/>
          <p14:tracePt t="26270" x="4179888" y="3030538"/>
          <p14:tracePt t="26316" x="4168775" y="3030538"/>
          <p14:tracePt t="26337" x="4159250" y="3030538"/>
          <p14:tracePt t="26352" x="4159250" y="3021013"/>
          <p14:tracePt t="26370" x="4148138" y="3009900"/>
          <p14:tracePt t="26386" x="4138613" y="2990850"/>
          <p14:tracePt t="26403" x="4127500" y="2970213"/>
          <p14:tracePt t="26419" x="4117975" y="2928938"/>
          <p14:tracePt t="26436" x="4117975" y="2908300"/>
          <p14:tracePt t="26453" x="4117975" y="2887663"/>
          <p14:tracePt t="26470" x="4117975" y="2878138"/>
          <p14:tracePt t="26485" x="4117975" y="2867025"/>
          <p14:tracePt t="26523" x="4127500" y="2867025"/>
          <p14:tracePt t="26559" x="4138613" y="2867025"/>
          <p14:tracePt t="26574" x="4138613" y="2878138"/>
          <p14:tracePt t="26623" x="4138613" y="2887663"/>
          <p14:tracePt t="26639" x="4138613" y="2898775"/>
          <p14:tracePt t="26696" x="4138613" y="2908300"/>
          <p14:tracePt t="26718" x="4138613" y="2919413"/>
          <p14:tracePt t="26725" x="4127500" y="2919413"/>
          <p14:tracePt t="26736" x="4127500" y="2928938"/>
          <p14:tracePt t="26754" x="4127500" y="2938463"/>
          <p14:tracePt t="26771" x="4117975" y="2949575"/>
          <p14:tracePt t="26787" x="4117975" y="2959100"/>
          <p14:tracePt t="26808" x="4117975" y="2970213"/>
          <p14:tracePt t="26855" x="4117975" y="2979738"/>
          <p14:tracePt t="26868" x="4113213" y="2979738"/>
          <p14:tracePt t="26879" x="4113213" y="2990850"/>
          <p14:tracePt t="26899" x="4113213" y="3000375"/>
          <p14:tracePt t="26917" x="4113213" y="3009900"/>
          <p14:tracePt t="26937" x="4113213" y="3021013"/>
          <p14:tracePt t="26952" x="4102100" y="3021013"/>
          <p14:tracePt t="26969" x="4102100" y="3030538"/>
          <p14:tracePt t="26995" x="4102100" y="3036888"/>
          <p14:tracePt t="27040" x="4092575" y="3036888"/>
          <p14:tracePt t="27090" x="4081463" y="3036888"/>
          <p14:tracePt t="27114" x="4071938" y="3036888"/>
          <p14:tracePt t="27134" x="4062413" y="3036888"/>
          <p14:tracePt t="27172" x="4051300" y="3036888"/>
          <p14:tracePt t="27210" x="4041775" y="3036888"/>
          <p14:tracePt t="27236" x="4030663" y="3036888"/>
          <p14:tracePt t="27253" x="4021138" y="3036888"/>
          <p14:tracePt t="27271" x="4010025" y="3030538"/>
          <p14:tracePt t="27284" x="4000500" y="3030538"/>
          <p14:tracePt t="27302" x="4000500" y="3021013"/>
          <p14:tracePt t="27320" x="3990975" y="3021013"/>
          <p14:tracePt t="27336" x="3979863" y="3021013"/>
          <p14:tracePt t="27352" x="3970338" y="3009900"/>
          <p14:tracePt t="27369" x="3959225" y="3000375"/>
          <p14:tracePt t="27386" x="3949700" y="3000375"/>
          <p14:tracePt t="27403" x="3938588" y="3000375"/>
          <p14:tracePt t="27419" x="3933825" y="2990850"/>
          <p14:tracePt t="27436" x="3924300" y="2990850"/>
          <p14:tracePt t="27452" x="3913188" y="2990850"/>
          <p14:tracePt t="27469" x="3903663" y="2979738"/>
          <p14:tracePt t="27486" x="3894138" y="2979738"/>
          <p14:tracePt t="27502" x="3883025" y="2979738"/>
          <p14:tracePt t="27519" x="3883025" y="2970213"/>
          <p14:tracePt t="27558" x="3894138" y="2970213"/>
          <p14:tracePt t="27581" x="3903663" y="2959100"/>
          <p14:tracePt t="27589" x="3913188" y="2959100"/>
          <p14:tracePt t="27603" x="3924300" y="2959100"/>
          <p14:tracePt t="27619" x="3933825" y="2959100"/>
          <p14:tracePt t="27637" x="3949700" y="2949575"/>
          <p14:tracePt t="27653" x="3959225" y="2949575"/>
          <p14:tracePt t="27670" x="3970338" y="2949575"/>
          <p14:tracePt t="27686" x="3979863" y="2949575"/>
          <p14:tracePt t="27704" x="3990975" y="2949575"/>
          <p14:tracePt t="27720" x="3990975" y="2938463"/>
          <p14:tracePt t="27753" x="3990975" y="2928938"/>
          <p14:tracePt t="28017" x="3990975" y="2938463"/>
          <p14:tracePt t="28090" x="3979863" y="2938463"/>
          <p14:tracePt t="28115" x="3970338" y="2938463"/>
          <p14:tracePt t="28153" x="3959225" y="2938463"/>
          <p14:tracePt t="28200" x="3949700" y="2938463"/>
          <p14:tracePt t="28234" x="3938588" y="2938463"/>
          <p14:tracePt t="28251" x="3933825" y="2938463"/>
          <p14:tracePt t="28268" x="3924300" y="2938463"/>
          <p14:tracePt t="28286" x="3913188" y="2938463"/>
          <p14:tracePt t="28302" x="3913188" y="2928938"/>
          <p14:tracePt t="28320" x="3903663" y="2928938"/>
          <p14:tracePt t="28336" x="3894138" y="2919413"/>
          <p14:tracePt t="28352" x="3883025" y="2919413"/>
          <p14:tracePt t="28370" x="3883025" y="2908300"/>
          <p14:tracePt t="28457" x="3894138" y="2908300"/>
          <p14:tracePt t="28486" x="3903663" y="2908300"/>
          <p14:tracePt t="28535" x="3913188" y="2908300"/>
          <p14:tracePt t="28568" x="3924300" y="2908300"/>
          <p14:tracePt t="28598" x="3933825" y="2908300"/>
          <p14:tracePt t="28619" x="3938588" y="2908300"/>
          <p14:tracePt t="28636" x="3949700" y="2908300"/>
          <p14:tracePt t="28653" x="3959225" y="2908300"/>
          <p14:tracePt t="28669" x="3970338" y="2908300"/>
          <p14:tracePt t="28686" x="3979863" y="2908300"/>
          <p14:tracePt t="28703" x="3990975" y="2908300"/>
          <p14:tracePt t="28720" x="4000500" y="2908300"/>
          <p14:tracePt t="28737" x="4010025" y="2908300"/>
          <p14:tracePt t="28754" x="4010025" y="2919413"/>
          <p14:tracePt t="28770" x="4021138" y="2919413"/>
          <p14:tracePt t="28787" x="4030663" y="2919413"/>
          <p14:tracePt t="28803" x="4030663" y="2928938"/>
          <p14:tracePt t="28819" x="4030663" y="2938463"/>
          <p14:tracePt t="28853" x="4030663" y="2949575"/>
          <p14:tracePt t="28869" x="4030663" y="2959100"/>
          <p14:tracePt t="28886" x="4041775" y="2959100"/>
          <p14:tracePt t="28891" x="4041775" y="2970213"/>
          <p14:tracePt t="28924" x="4041775" y="2979738"/>
          <p14:tracePt t="28984" x="4041775" y="2990850"/>
          <p14:tracePt t="29148" x="4030663" y="2990850"/>
          <p14:tracePt t="29165" x="4021138" y="2990850"/>
          <p14:tracePt t="29179" x="4000500" y="2990850"/>
          <p14:tracePt t="29194" x="3979863" y="2990850"/>
          <p14:tracePt t="29208" x="3959225" y="2990850"/>
          <p14:tracePt t="29219" x="3949700" y="2990850"/>
          <p14:tracePt t="29237" x="3933825" y="2990850"/>
          <p14:tracePt t="29252" x="3894138" y="2990850"/>
          <p14:tracePt t="29269" x="3852863" y="2990850"/>
          <p14:tracePt t="29286" x="3822700" y="2979738"/>
          <p14:tracePt t="29303" x="3781425" y="2970213"/>
          <p14:tracePt t="29319" x="3744913" y="2949575"/>
          <p14:tracePt t="29336" x="3724275" y="2938463"/>
          <p14:tracePt t="29352" x="3705225" y="2919413"/>
          <p14:tracePt t="29371" x="3694113" y="2919413"/>
          <p14:tracePt t="29386" x="3673475" y="2898775"/>
          <p14:tracePt t="29403" x="3643313" y="2887663"/>
          <p14:tracePt t="29419" x="3622675" y="2878138"/>
          <p14:tracePt t="29436" x="3613150" y="2878138"/>
          <p14:tracePt t="29452" x="3592513" y="2867025"/>
          <p14:tracePt t="29469" x="3571875" y="2867025"/>
          <p14:tracePt t="29486" x="3567113" y="2867025"/>
          <p14:tracePt t="29502" x="3567113" y="2857500"/>
          <p14:tracePt t="29519" x="3546475" y="2847975"/>
          <p14:tracePt t="29536" x="3516313" y="2832100"/>
          <p14:tracePt t="29552" x="3505200" y="2822575"/>
          <p14:tracePt t="29569" x="3495675" y="2822575"/>
          <p14:tracePt t="29585" x="3484563" y="2811463"/>
          <p14:tracePt t="29631" x="3484563" y="2801938"/>
          <p14:tracePt t="29803" x="3475038" y="2801938"/>
          <p14:tracePt t="29897" x="3484563" y="2801938"/>
          <p14:tracePt t="29919" x="3495675" y="2801938"/>
          <p14:tracePt t="29940" x="3505200" y="2801938"/>
          <p14:tracePt t="29955" x="3516313" y="2801938"/>
          <p14:tracePt t="29970" x="3525838" y="2801938"/>
          <p14:tracePt t="29988" x="3525838" y="2811463"/>
          <p14:tracePt t="30003" x="3536950" y="2811463"/>
          <p14:tracePt t="30022" x="3546475" y="2811463"/>
          <p14:tracePt t="30046" x="3546475" y="2822575"/>
          <p14:tracePt t="30069" x="3556000" y="2822575"/>
          <p14:tracePt t="30097" x="3556000" y="2832100"/>
          <p14:tracePt t="30136" x="3556000" y="2841625"/>
          <p14:tracePt t="30171" x="3556000" y="2847975"/>
          <p14:tracePt t="30201" x="3556000" y="2857500"/>
          <p14:tracePt t="30248" x="3556000" y="2867025"/>
          <p14:tracePt t="30369" x="3567113" y="2867025"/>
          <p14:tracePt t="30398" x="3571875" y="2867025"/>
          <p14:tracePt t="30413" x="3581400" y="2867025"/>
          <p14:tracePt t="30424" x="3592513" y="2867025"/>
          <p14:tracePt t="30436" x="3602038" y="2867025"/>
          <p14:tracePt t="30455" x="3613150" y="2867025"/>
          <p14:tracePt t="30469" x="3613150" y="2878138"/>
          <p14:tracePt t="30486" x="3622675" y="2887663"/>
          <p14:tracePt t="30503" x="3633788" y="2898775"/>
          <p14:tracePt t="30519" x="3633788" y="2908300"/>
          <p14:tracePt t="30536" x="3633788" y="2919413"/>
          <p14:tracePt t="30552" x="3633788" y="2928938"/>
          <p14:tracePt t="30571" x="3633788" y="2938463"/>
          <p14:tracePt t="30586" x="3633788" y="2949575"/>
          <p14:tracePt t="30603" x="3633788" y="2959100"/>
          <p14:tracePt t="30622" x="3622675" y="2959100"/>
          <p14:tracePt t="30636" x="3622675" y="2970213"/>
          <p14:tracePt t="30654" x="3613150" y="2970213"/>
          <p14:tracePt t="30685" x="3602038" y="2970213"/>
          <p14:tracePt t="30703" x="3602038" y="2979738"/>
          <p14:tracePt t="30943" x="3602038" y="2970213"/>
          <p14:tracePt t="30989" x="3602038" y="2959100"/>
          <p14:tracePt t="31027" x="3602038" y="2949575"/>
          <p14:tracePt t="31060" x="3613150" y="2949575"/>
          <p14:tracePt t="31089" x="3622675" y="2949575"/>
          <p14:tracePt t="31121" x="3633788" y="2949575"/>
          <p14:tracePt t="31257" x="3633788" y="2938463"/>
          <p14:tracePt t="31282" x="3633788" y="2928938"/>
          <p14:tracePt t="31302" x="3633788" y="2919413"/>
          <p14:tracePt t="31312" x="3643313" y="2919413"/>
          <p14:tracePt t="31321" x="3652838" y="2908300"/>
          <p14:tracePt t="31342" x="3663950" y="2898775"/>
          <p14:tracePt t="31362" x="3673475" y="2898775"/>
          <p14:tracePt t="31386" x="3684588" y="2898775"/>
          <p14:tracePt t="31403" x="3694113" y="2898775"/>
          <p14:tracePt t="31419" x="3705225" y="2887663"/>
          <p14:tracePt t="31436" x="3714750" y="2887663"/>
          <p14:tracePt t="31452" x="3735388" y="2878138"/>
          <p14:tracePt t="31469" x="3744913" y="2878138"/>
          <p14:tracePt t="31485" x="3751263" y="2867025"/>
          <p14:tracePt t="31504" x="3760788" y="2867025"/>
          <p14:tracePt t="31519" x="3781425" y="2857500"/>
          <p14:tracePt t="31536" x="3790950" y="2857500"/>
          <p14:tracePt t="31552" x="3802063" y="2857500"/>
          <p14:tracePt t="31570" x="3811588" y="2857500"/>
          <p14:tracePt t="31586" x="3822700" y="2857500"/>
          <p14:tracePt t="31602" x="3832225" y="2857500"/>
          <p14:tracePt t="31619" x="3841750" y="2857500"/>
          <p14:tracePt t="31636" x="3852863" y="2867025"/>
          <p14:tracePt t="31652" x="3873500" y="2867025"/>
          <p14:tracePt t="31669" x="3894138" y="2878138"/>
          <p14:tracePt t="31686" x="3903663" y="2878138"/>
          <p14:tracePt t="31703" x="3924300" y="2887663"/>
          <p14:tracePt t="31719" x="3933825" y="2898775"/>
          <p14:tracePt t="31736" x="3938588" y="2898775"/>
          <p14:tracePt t="31752" x="3949700" y="2898775"/>
          <p14:tracePt t="31769" x="3949700" y="2908300"/>
          <p14:tracePt t="31786" x="3949700" y="2919413"/>
          <p14:tracePt t="31803" x="3959225" y="2928938"/>
          <p14:tracePt t="31829" x="3970338" y="2928938"/>
          <p14:tracePt t="31836" x="3979863" y="2928938"/>
          <p14:tracePt t="31853" x="3990975" y="2928938"/>
          <p14:tracePt t="31870" x="4000500" y="2928938"/>
          <p14:tracePt t="31886" x="4010025" y="2928938"/>
          <p14:tracePt t="31965" x="4010025" y="2938463"/>
          <p14:tracePt t="32281" x="4021138" y="2938463"/>
          <p14:tracePt t="32319" x="4030663" y="2949575"/>
          <p14:tracePt t="32333" x="4041775" y="2949575"/>
          <p14:tracePt t="32342" x="4051300" y="2949575"/>
          <p14:tracePt t="32353" x="4062413" y="2949575"/>
          <p14:tracePt t="32370" x="4071938" y="2949575"/>
          <p14:tracePt t="32386" x="4092575" y="2949575"/>
          <p14:tracePt t="32403" x="4117975" y="2938463"/>
          <p14:tracePt t="32419" x="4148138" y="2928938"/>
          <p14:tracePt t="32437" x="4179888" y="2928938"/>
          <p14:tracePt t="32452" x="4219575" y="2928938"/>
          <p14:tracePt t="32469" x="4251325" y="2938463"/>
          <p14:tracePt t="32486" x="4291013" y="2938463"/>
          <p14:tracePt t="32503" x="4337050" y="2949575"/>
          <p14:tracePt t="32519" x="4398963" y="2949575"/>
          <p14:tracePt t="32536" x="4484688" y="2949575"/>
          <p14:tracePt t="32552" x="4567238" y="2949575"/>
          <p14:tracePt t="32571" x="4627563" y="2949575"/>
          <p14:tracePt t="32586" x="4694238" y="2949575"/>
          <p14:tracePt t="32603" x="4756150" y="2949575"/>
          <p14:tracePt t="32619" x="4786313" y="2949575"/>
          <p14:tracePt t="32636" x="4795838" y="2949575"/>
          <p14:tracePt t="32652" x="4795838" y="2959100"/>
          <p14:tracePt t="32671" x="4786313" y="2959100"/>
          <p14:tracePt t="32686" x="4776788" y="2959100"/>
          <p14:tracePt t="32703" x="4756150" y="2970213"/>
          <p14:tracePt t="32719" x="4735513" y="2979738"/>
          <p14:tracePt t="32736" x="4714875" y="2990850"/>
          <p14:tracePt t="32752" x="4705350" y="2990850"/>
          <p14:tracePt t="32927" x="4705350" y="3000375"/>
          <p14:tracePt t="32984" x="4705350" y="3009900"/>
          <p14:tracePt t="33016" x="4705350" y="3021013"/>
          <p14:tracePt t="33034" x="4694238" y="3021013"/>
          <p14:tracePt t="33053" x="4694238" y="3030538"/>
          <p14:tracePt t="33070" x="4684713" y="3036888"/>
          <p14:tracePt t="33086" x="4673600" y="3046413"/>
          <p14:tracePt t="33102" x="4659313" y="3055938"/>
          <p14:tracePt t="33119" x="4638675" y="3076575"/>
          <p14:tracePt t="33136" x="4618038" y="3097213"/>
          <p14:tracePt t="33140" x="4567238" y="3127375"/>
          <p14:tracePt t="33152" x="4546600" y="3148013"/>
          <p14:tracePt t="33170" x="4479925" y="3198813"/>
          <p14:tracePt t="33186" x="4387850" y="3255963"/>
          <p14:tracePt t="33203" x="4295775" y="3336925"/>
          <p14:tracePt t="33219" x="4189413" y="3454400"/>
          <p14:tracePt t="33237" x="4051300" y="3567113"/>
          <p14:tracePt t="33252" x="3949700" y="3643313"/>
          <p14:tracePt t="33269" x="3841750" y="3724275"/>
          <p14:tracePt t="33286" x="3760788" y="3781425"/>
          <p14:tracePt t="33304" x="3705225" y="3811588"/>
          <p14:tracePt t="33319" x="3643313" y="3822700"/>
          <p14:tracePt t="33336" x="3602038" y="3822700"/>
          <p14:tracePt t="33352" x="3571875" y="3790950"/>
          <p14:tracePt t="33371" x="3546475" y="3770313"/>
          <p14:tracePt t="33386" x="3505200" y="3756025"/>
          <p14:tracePt t="33403" x="3465513" y="3744913"/>
          <p14:tracePt t="33419" x="3403600" y="3735388"/>
          <p14:tracePt t="33437" x="3367088" y="3735388"/>
          <p14:tracePt t="33453" x="3316288" y="3735388"/>
          <p14:tracePt t="33469" x="3286125" y="3744913"/>
          <p14:tracePt t="33486" x="3235325" y="3765550"/>
          <p14:tracePt t="33503" x="3179763" y="3790950"/>
          <p14:tracePt t="33519" x="3138488" y="3802063"/>
          <p14:tracePt t="33536" x="3108325" y="3822700"/>
          <p14:tracePt t="33552" x="3076575" y="3832225"/>
          <p14:tracePt t="33570" x="3067050" y="3841750"/>
          <p14:tracePt t="33586" x="3055938" y="3841750"/>
          <p14:tracePt t="33603" x="3046413" y="3852863"/>
          <p14:tracePt t="33619" x="3036888" y="3873500"/>
          <p14:tracePt t="33636" x="3025775" y="3894138"/>
          <p14:tracePt t="33653" x="3016250" y="3924300"/>
          <p14:tracePt t="33669" x="3009900" y="3944938"/>
          <p14:tracePt t="33686" x="2990850" y="3959225"/>
          <p14:tracePt t="33703" x="2970213" y="3990975"/>
          <p14:tracePt t="33719" x="2949575" y="4000500"/>
          <p14:tracePt t="33737" x="2919413" y="4000500"/>
          <p14:tracePt t="33752" x="2898775" y="4000500"/>
          <p14:tracePt t="33770" x="2887663" y="4000500"/>
          <p14:tracePt t="33828" x="2836863" y="4062413"/>
          <p14:tracePt t="33836" x="2836863" y="4071938"/>
          <p14:tracePt t="33853" x="2836863" y="4081463"/>
          <p14:tracePt t="33870" x="2836863" y="4092575"/>
          <p14:tracePt t="33886" x="2836863" y="4102100"/>
          <p14:tracePt t="33902" x="2836863" y="4122738"/>
          <p14:tracePt t="33919" x="2836863" y="4133850"/>
          <p14:tracePt t="33936" x="2836863" y="4138613"/>
          <p14:tracePt t="33952" x="2836863" y="4148138"/>
          <p14:tracePt t="33969" x="2832100" y="4179888"/>
          <p14:tracePt t="33986" x="2822575" y="4210050"/>
          <p14:tracePt t="34003" x="2801938" y="4240213"/>
          <p14:tracePt t="34019" x="2790825" y="4291013"/>
          <p14:tracePt t="34036" x="2790825" y="4327525"/>
          <p14:tracePt t="34053" x="2790825" y="4357688"/>
          <p14:tracePt t="34069" x="2790825" y="4378325"/>
          <p14:tracePt t="34090" x="2801938" y="4378325"/>
          <p14:tracePt t="34103" x="2811463" y="4367213"/>
          <p14:tracePt t="34120" x="2811463" y="4357688"/>
          <p14:tracePt t="34136" x="2822575" y="4337050"/>
          <p14:tracePt t="34152" x="2836863" y="4316413"/>
          <p14:tracePt t="34170" x="2857500" y="4311650"/>
          <p14:tracePt t="34186" x="2887663" y="4291013"/>
          <p14:tracePt t="34203" x="2908300" y="4270375"/>
          <p14:tracePt t="34219" x="2938463" y="4230688"/>
          <p14:tracePt t="34236" x="2959100" y="4198938"/>
          <p14:tracePt t="34252" x="2990850" y="4168775"/>
          <p14:tracePt t="34269" x="3009900" y="4148138"/>
          <p14:tracePt t="34286" x="3025775" y="4133850"/>
          <p14:tracePt t="34304" x="3036888" y="4113213"/>
          <p14:tracePt t="34319" x="3036888" y="4102100"/>
          <p14:tracePt t="34337" x="3046413" y="4081463"/>
          <p14:tracePt t="34353" x="3046413" y="4071938"/>
          <p14:tracePt t="34370" x="3055938" y="4051300"/>
          <p14:tracePt t="34386" x="3055938" y="4030663"/>
          <p14:tracePt t="34403" x="3055938" y="4010025"/>
          <p14:tracePt t="34419" x="3055938" y="3990975"/>
          <p14:tracePt t="34437" x="3055938" y="3970338"/>
          <p14:tracePt t="34452" x="3055938" y="3949700"/>
          <p14:tracePt t="34470" x="3055938" y="3944938"/>
          <p14:tracePt t="34486" x="3055938" y="3924300"/>
          <p14:tracePt t="34515" x="3055938" y="3913188"/>
          <p14:tracePt t="34549" x="3055938" y="3903663"/>
          <p14:tracePt t="34572" x="3055938" y="3894138"/>
          <p14:tracePt t="34586" x="3055938" y="3883025"/>
          <p14:tracePt t="34656" x="3067050" y="3883025"/>
          <p14:tracePt t="34945" x="3067050" y="3873500"/>
          <p14:tracePt t="35016" x="3067050" y="3862388"/>
          <p14:tracePt t="35051" x="3067050" y="3852863"/>
          <p14:tracePt t="35070" x="3076575" y="3852863"/>
          <p14:tracePt t="35091" x="3076575" y="3841750"/>
          <p14:tracePt t="35122" x="3076575" y="3832225"/>
          <p14:tracePt t="35143" x="3076575" y="3822700"/>
          <p14:tracePt t="35153" x="3087688" y="3822700"/>
          <p14:tracePt t="35182" x="3087688" y="3811588"/>
          <p14:tracePt t="35217" x="3087688" y="3802063"/>
          <p14:tracePt t="35256" x="3087688" y="3790950"/>
          <p14:tracePt t="35493" x="3087688" y="3802063"/>
          <p14:tracePt t="35512" x="3097213" y="3802063"/>
          <p14:tracePt t="35536" x="3108325" y="3811588"/>
          <p14:tracePt t="35554" x="3117850" y="3811588"/>
          <p14:tracePt t="35568" x="3127375" y="3811588"/>
          <p14:tracePt t="35574" x="3138488" y="3811588"/>
          <p14:tracePt t="35586" x="3148013" y="3811588"/>
          <p14:tracePt t="35603" x="3159125" y="3811588"/>
          <p14:tracePt t="35619" x="3179763" y="3811588"/>
          <p14:tracePt t="35637" x="3205163" y="3811588"/>
          <p14:tracePt t="35652" x="3235325" y="3811588"/>
          <p14:tracePt t="35669" x="3244850" y="3822700"/>
          <p14:tracePt t="35685" x="3265488" y="3822700"/>
          <p14:tracePt t="35703" x="3276600" y="3832225"/>
          <p14:tracePt t="35719" x="3286125" y="3841750"/>
          <p14:tracePt t="35724" x="3295650" y="3841750"/>
          <p14:tracePt t="35739" x="3295650" y="3852863"/>
          <p14:tracePt t="35808" x="3295650" y="3862388"/>
          <p14:tracePt t="35866" x="3295650" y="3873500"/>
          <p14:tracePt t="35903" x="3295650" y="3883025"/>
          <p14:tracePt t="35911" x="3306763" y="3883025"/>
          <p14:tracePt t="35933" x="3306763" y="3894138"/>
          <p14:tracePt t="35946" x="3316288" y="3894138"/>
          <p14:tracePt t="35973" x="3327400" y="3903663"/>
          <p14:tracePt t="35988" x="3336925" y="3903663"/>
          <p14:tracePt t="36008" x="3348038" y="3903663"/>
          <p14:tracePt t="36036" x="3357563" y="3903663"/>
          <p14:tracePt t="36042" x="3367088" y="3903663"/>
          <p14:tracePt t="36060" x="3378200" y="3903663"/>
          <p14:tracePt t="36082" x="3382963" y="3903663"/>
          <p14:tracePt t="36103" x="3394075" y="3903663"/>
          <p14:tracePt t="36119" x="3403600" y="3894138"/>
          <p14:tracePt t="36136" x="3424238" y="3894138"/>
          <p14:tracePt t="36152" x="3454400" y="3894138"/>
          <p14:tracePt t="36170" x="3465513" y="3894138"/>
          <p14:tracePt t="36186" x="3475038" y="3894138"/>
          <p14:tracePt t="36203" x="3484563" y="3894138"/>
          <p14:tracePt t="36219" x="3484563" y="3883025"/>
          <p14:tracePt t="36268" x="3484563" y="3894138"/>
          <p14:tracePt t="36284" x="3475038" y="3894138"/>
          <p14:tracePt t="36296" x="3475038" y="3903663"/>
          <p14:tracePt t="36352" x="3475038" y="3894138"/>
          <p14:tracePt t="36369" x="3475038" y="3873500"/>
          <p14:tracePt t="36383" x="3475038" y="3862388"/>
          <p14:tracePt t="36401" x="3475038" y="3852863"/>
          <p14:tracePt t="36406" x="3475038" y="3841750"/>
          <p14:tracePt t="36420" x="3475038" y="3832225"/>
          <p14:tracePt t="36437" x="3475038" y="3822700"/>
          <p14:tracePt t="36453" x="3475038" y="3811588"/>
          <p14:tracePt t="36470" x="3475038" y="3790950"/>
          <p14:tracePt t="36486" x="3505200" y="3770313"/>
          <p14:tracePt t="36503" x="3516313" y="3756025"/>
          <p14:tracePt t="36519" x="3536950" y="3735388"/>
          <p14:tracePt t="36536" x="3567113" y="3714750"/>
          <p14:tracePt t="36552" x="3592513" y="3694113"/>
          <p14:tracePt t="36570" x="3613150" y="3673475"/>
          <p14:tracePt t="36586" x="3643313" y="3652838"/>
          <p14:tracePt t="36603" x="3663950" y="3643313"/>
          <p14:tracePt t="36619" x="3684588" y="3633788"/>
          <p14:tracePt t="36636" x="3705225" y="3622675"/>
          <p14:tracePt t="36652" x="3724275" y="3613150"/>
          <p14:tracePt t="36669" x="3735388" y="3613150"/>
          <p14:tracePt t="36686" x="3751263" y="3602038"/>
          <p14:tracePt t="36703" x="3770313" y="3592513"/>
          <p14:tracePt t="36720" x="3802063" y="3592513"/>
          <p14:tracePt t="36736" x="3832225" y="3581400"/>
          <p14:tracePt t="36752" x="3873500" y="3576638"/>
          <p14:tracePt t="36770" x="3903663" y="3567113"/>
          <p14:tracePt t="36786" x="3959225" y="3556000"/>
          <p14:tracePt t="36803" x="4010025" y="3556000"/>
          <p14:tracePt t="36819" x="4071938" y="3556000"/>
          <p14:tracePt t="36837" x="4113213" y="3567113"/>
          <p14:tracePt t="36853" x="4138613" y="3576638"/>
          <p14:tracePt t="36869" x="4138613" y="3581400"/>
          <p14:tracePt t="36886" x="4138613" y="3602038"/>
          <p14:tracePt t="36903" x="4138613" y="3613150"/>
          <p14:tracePt t="36919" x="4138613" y="3622675"/>
          <p14:tracePt t="36936" x="4127500" y="3633788"/>
          <p14:tracePt t="36952" x="4113213" y="3633788"/>
          <p14:tracePt t="36969" x="4102100" y="3633788"/>
          <p14:tracePt t="36986" x="4092575" y="3633788"/>
          <p14:tracePt t="37003" x="4081463" y="3633788"/>
          <p14:tracePt t="37019" x="4071938" y="3633788"/>
          <p14:tracePt t="37036" x="4071938" y="3622675"/>
          <p14:tracePt t="37052" x="4071938" y="3613150"/>
          <p14:tracePt t="37069" x="4071938" y="3602038"/>
          <p14:tracePt t="37106" x="4062413" y="3592513"/>
          <p14:tracePt t="37132" x="4062413" y="3581400"/>
          <p14:tracePt t="37184" x="4062413" y="3576638"/>
          <p14:tracePt t="37226" x="4062413" y="3567113"/>
          <p14:tracePt t="37258" x="4051300" y="3567113"/>
          <p14:tracePt t="37288" x="4051300" y="3556000"/>
          <p14:tracePt t="37305" x="4051300" y="3546475"/>
          <p14:tracePt t="37424" x="4051300" y="3556000"/>
          <p14:tracePt t="37450" x="4051300" y="3567113"/>
          <p14:tracePt t="37469" x="4051300" y="3576638"/>
          <p14:tracePt t="37485" x="4051300" y="3581400"/>
          <p14:tracePt t="37491" x="4051300" y="3592513"/>
          <p14:tracePt t="37503" x="4041775" y="3592513"/>
          <p14:tracePt t="37519" x="4041775" y="3602038"/>
          <p14:tracePt t="37536" x="4041775" y="3622675"/>
          <p14:tracePt t="37552" x="4030663" y="3643313"/>
          <p14:tracePt t="37569" x="4021138" y="3652838"/>
          <p14:tracePt t="37586" x="4010025" y="3663950"/>
          <p14:tracePt t="37603" x="4000500" y="3684588"/>
          <p14:tracePt t="37619" x="3990975" y="3705225"/>
          <p14:tracePt t="37636" x="3979863" y="3714750"/>
          <p14:tracePt t="37652" x="3979863" y="3724275"/>
          <p14:tracePt t="37670" x="3970338" y="3724275"/>
          <p14:tracePt t="37686" x="3959225" y="3724275"/>
          <p14:tracePt t="37703" x="3949700" y="3724275"/>
          <p14:tracePt t="37719" x="3933825" y="3724275"/>
          <p14:tracePt t="37737" x="3924300" y="3724275"/>
          <p14:tracePt t="37752" x="3913188" y="3724275"/>
          <p14:tracePt t="37775" x="3903663" y="3724275"/>
          <p14:tracePt t="37791" x="3894138" y="3735388"/>
          <p14:tracePt t="37803" x="3883025" y="3735388"/>
          <p14:tracePt t="37821" x="3883025" y="3744913"/>
          <p14:tracePt t="37837" x="3873500" y="3744913"/>
          <p14:tracePt t="37852" x="3873500" y="3756025"/>
          <p14:tracePt t="37870" x="3862388" y="3765550"/>
          <p14:tracePt t="37886" x="3862388" y="3770313"/>
          <p14:tracePt t="37903" x="3852863" y="3770313"/>
          <p14:tracePt t="37920" x="3852863" y="3781425"/>
          <p14:tracePt t="38071" x="3852863" y="3770313"/>
          <p14:tracePt t="38118" x="3852863" y="3765550"/>
          <p14:tracePt t="38215" x="3852863" y="3756025"/>
          <p14:tracePt t="38292" x="3852863" y="3744913"/>
          <p14:tracePt t="38325" x="3852863" y="3735388"/>
          <p14:tracePt t="38350" x="3852863" y="3724275"/>
          <p14:tracePt t="38383" x="3841750" y="3724275"/>
          <p14:tracePt t="38389" x="3841750" y="3714750"/>
          <p14:tracePt t="38435" x="3841750" y="3705225"/>
          <p14:tracePt t="38468" x="3841750" y="3694113"/>
          <p14:tracePt t="38500" x="3841750" y="3684588"/>
          <p14:tracePt t="38520" x="3841750" y="3673475"/>
          <p14:tracePt t="38536" x="3852863" y="3673475"/>
          <p14:tracePt t="38555" x="3852863" y="3663950"/>
          <p14:tracePt t="38594" x="3862388" y="3663950"/>
          <p14:tracePt t="38607" x="3862388" y="3652838"/>
          <p14:tracePt t="38635" x="3873500" y="3652838"/>
          <p14:tracePt t="38653" x="3873500" y="3643313"/>
          <p14:tracePt t="38677" x="3883025" y="3643313"/>
          <p14:tracePt t="38704" x="3883025" y="3633788"/>
          <p14:tracePt t="38710" x="3894138" y="3633788"/>
          <p14:tracePt t="38734" x="3903663" y="3633788"/>
          <p14:tracePt t="38751" x="3913188" y="3633788"/>
          <p14:tracePt t="38759" x="3913188" y="3622675"/>
          <p14:tracePt t="38786" x="3924300" y="3622675"/>
          <p14:tracePt t="38803" x="3933825" y="3622675"/>
          <p14:tracePt t="38819" x="3933825" y="3613150"/>
          <p14:tracePt t="38836" x="3938588" y="3613150"/>
          <p14:tracePt t="38853" x="3949700" y="3613150"/>
          <p14:tracePt t="38887" x="3959225" y="3613150"/>
          <p14:tracePt t="38910" x="3970338" y="3613150"/>
          <p14:tracePt t="38934" x="3979863" y="3613150"/>
          <p14:tracePt t="38955" x="3990975" y="3613150"/>
          <p14:tracePt t="38992" x="4000500" y="3613150"/>
          <p14:tracePt t="39004" x="4010025" y="3613150"/>
          <p14:tracePt t="39021" x="4021138" y="3613150"/>
          <p14:tracePt t="39043" x="4030663" y="3613150"/>
          <p14:tracePt t="39053" x="4041775" y="3613150"/>
          <p14:tracePt t="39070" x="4041775" y="3622675"/>
          <p14:tracePt t="39086" x="4051300" y="3622675"/>
          <p14:tracePt t="39089" x="4062413" y="3633788"/>
          <p14:tracePt t="39103" x="4071938" y="3643313"/>
          <p14:tracePt t="39122" x="4081463" y="3652838"/>
          <p14:tracePt t="39137" x="4092575" y="3663950"/>
          <p14:tracePt t="39153" x="4092575" y="3673475"/>
          <p14:tracePt t="39169" x="4102100" y="3694113"/>
          <p14:tracePt t="39186" x="4102100" y="3714750"/>
          <p14:tracePt t="39203" x="4102100" y="3735388"/>
          <p14:tracePt t="39219" x="4102100" y="3756025"/>
          <p14:tracePt t="39237" x="4102100" y="3770313"/>
          <p14:tracePt t="39253" x="4102100" y="3802063"/>
          <p14:tracePt t="39270" x="4081463" y="3832225"/>
          <p14:tracePt t="39286" x="4071938" y="3862388"/>
          <p14:tracePt t="39303" x="4051300" y="3883025"/>
          <p14:tracePt t="39319" x="4041775" y="3903663"/>
          <p14:tracePt t="39336" x="4021138" y="3913188"/>
          <p14:tracePt t="39352" x="4021138" y="3924300"/>
          <p14:tracePt t="39369" x="4010025" y="3924300"/>
          <p14:tracePt t="39386" x="4000500" y="3924300"/>
          <p14:tracePt t="39403" x="3990975" y="3924300"/>
          <p14:tracePt t="39419" x="3970338" y="3924300"/>
          <p14:tracePt t="39436" x="3959225" y="3924300"/>
          <p14:tracePt t="39452" x="3938588" y="3924300"/>
          <p14:tracePt t="39469" x="3933825" y="3933825"/>
          <p14:tracePt t="39486" x="3924300" y="3933825"/>
          <p14:tracePt t="39504" x="3913188" y="3933825"/>
          <p14:tracePt t="39519" x="3903663" y="3944938"/>
          <p14:tracePt t="39536" x="3894138" y="3944938"/>
          <p14:tracePt t="39558" x="3883025" y="3944938"/>
          <p14:tracePt t="39600" x="3873500" y="3944938"/>
          <p14:tracePt t="39652" x="3862388" y="3944938"/>
          <p14:tracePt t="39684" x="3852863" y="3944938"/>
          <p14:tracePt t="39718" x="3841750" y="3944938"/>
          <p14:tracePt t="39744" x="3832225" y="3944938"/>
          <p14:tracePt t="39770" x="3832225" y="3933825"/>
          <p14:tracePt t="39800" x="3832225" y="3924300"/>
          <p14:tracePt t="39819" x="3832225" y="3913188"/>
          <p14:tracePt t="39842" x="3832225" y="3903663"/>
          <p14:tracePt t="39870" x="3832225" y="3894138"/>
          <p14:tracePt t="39886" x="3832225" y="3873500"/>
          <p14:tracePt t="39903" x="3832225" y="3862388"/>
          <p14:tracePt t="39919" x="3832225" y="3852863"/>
          <p14:tracePt t="39936" x="3832225" y="3841750"/>
          <p14:tracePt t="39952" x="3832225" y="3822700"/>
          <p14:tracePt t="39969" x="3832225" y="3811588"/>
          <p14:tracePt t="39987" x="3832225" y="3802063"/>
          <p14:tracePt t="40014" x="3832225" y="3790950"/>
          <p14:tracePt t="40046" x="3832225" y="3781425"/>
          <p14:tracePt t="40072" x="3832225" y="3770313"/>
          <p14:tracePt t="40103" x="3832225" y="3765550"/>
          <p14:tracePt t="40136" x="3832225" y="3756025"/>
          <p14:tracePt t="40155" x="3832225" y="3744913"/>
          <p14:tracePt t="40183" x="3832225" y="3735388"/>
          <p14:tracePt t="40203" x="3832225" y="3724275"/>
          <p14:tracePt t="40234" x="3832225" y="3714750"/>
          <p14:tracePt t="40287" x="3832225" y="3705225"/>
          <p14:tracePt t="40324" x="3841750" y="3705225"/>
          <p14:tracePt t="40339" x="3841750" y="3694113"/>
          <p14:tracePt t="40352" x="3852863" y="3694113"/>
          <p14:tracePt t="40369" x="3862388" y="3694113"/>
          <p14:tracePt t="40391" x="3873500" y="3694113"/>
          <p14:tracePt t="40411" x="3883025" y="3694113"/>
          <p14:tracePt t="40428" x="3894138" y="3694113"/>
          <p14:tracePt t="40449" x="3903663" y="3694113"/>
          <p14:tracePt t="40470" x="3913188" y="3694113"/>
          <p14:tracePt t="40499" x="3924300" y="3694113"/>
          <p14:tracePt t="40519" x="3933825" y="3694113"/>
          <p14:tracePt t="40550" x="3938588" y="3694113"/>
          <p14:tracePt t="40593" x="3949700" y="3705225"/>
          <p14:tracePt t="40605" x="3949700" y="3714750"/>
          <p14:tracePt t="40619" x="3949700" y="3724275"/>
          <p14:tracePt t="40637" x="3949700" y="3735388"/>
          <p14:tracePt t="40655" x="3949700" y="3744913"/>
          <p14:tracePt t="40689" x="3949700" y="3756025"/>
          <p14:tracePt t="40816" x="3949700" y="3765550"/>
          <p14:tracePt t="40886" x="3949700" y="3770313"/>
          <p14:tracePt t="40905" x="3938588" y="3770313"/>
          <p14:tracePt t="40945" x="3933825" y="3770313"/>
          <p14:tracePt t="41034" x="3933825" y="3781425"/>
          <p14:tracePt t="41052" x="3933825" y="3790950"/>
          <p14:tracePt t="41074" x="3933825" y="3802063"/>
          <p14:tracePt t="41119" x="3933825" y="3811588"/>
          <p14:tracePt t="41158" x="3933825" y="3822700"/>
          <p14:tracePt t="41202" x="3933825" y="3832225"/>
          <p14:tracePt t="41268" x="3933825" y="3841750"/>
          <p14:tracePt t="41305" x="3933825" y="3852863"/>
          <p14:tracePt t="41426" x="3933825" y="3862388"/>
          <p14:tracePt t="41488" x="3933825" y="3873500"/>
          <p14:tracePt t="41502" x="3924300" y="3873500"/>
          <p14:tracePt t="41526" x="3913188" y="3873500"/>
          <p14:tracePt t="41560" x="3903663" y="3883025"/>
          <p14:tracePt t="41584" x="3903663" y="3894138"/>
          <p14:tracePt t="41616" x="3894138" y="3894138"/>
          <p14:tracePt t="41621" x="3894138" y="3903663"/>
          <p14:tracePt t="41652" x="3883025" y="3903663"/>
          <p14:tracePt t="41658" x="3883025" y="3913188"/>
          <p14:tracePt t="41686" x="3873500" y="3913188"/>
          <p14:tracePt t="41720" x="3862388" y="3913188"/>
          <p14:tracePt t="41750" x="3852863" y="3913188"/>
          <p14:tracePt t="41774" x="3841750" y="3913188"/>
          <p14:tracePt t="41788" x="3832225" y="3913188"/>
          <p14:tracePt t="41804" x="3832225" y="3903663"/>
          <p14:tracePt t="41819" x="3822700" y="3903663"/>
          <p14:tracePt t="41836" x="3822700" y="3894138"/>
          <p14:tracePt t="41853" x="3811588" y="3873500"/>
          <p14:tracePt t="41869" x="3811588" y="3852863"/>
          <p14:tracePt t="41886" x="3811588" y="3841750"/>
          <p14:tracePt t="41903" x="3811588" y="3832225"/>
          <p14:tracePt t="41919" x="3802063" y="3822700"/>
          <p14:tracePt t="41936" x="3802063" y="3811588"/>
          <p14:tracePt t="41952" x="3802063" y="3802063"/>
          <p14:tracePt t="41970" x="3802063" y="3790950"/>
          <p14:tracePt t="41986" x="3802063" y="3781425"/>
          <p14:tracePt t="42003" x="3811588" y="3770313"/>
          <p14:tracePt t="42019" x="3811588" y="3756025"/>
          <p14:tracePt t="42037" x="3822700" y="3744913"/>
          <p14:tracePt t="42053" x="3832225" y="3735388"/>
          <p14:tracePt t="42069" x="3832225" y="3724275"/>
          <p14:tracePt t="42086" x="3832225" y="3714750"/>
          <p14:tracePt t="42103" x="3841750" y="3705225"/>
          <p14:tracePt t="42119" x="3852863" y="3694113"/>
          <p14:tracePt t="42139" x="3862388" y="3694113"/>
          <p14:tracePt t="42154" x="3873500" y="3694113"/>
          <p14:tracePt t="42177" x="3883025" y="3694113"/>
          <p14:tracePt t="42202" x="3894138" y="3694113"/>
          <p14:tracePt t="42270" x="3903663" y="3694113"/>
          <p14:tracePt t="42323" x="3913188" y="3694113"/>
          <p14:tracePt t="42382" x="3924300" y="3694113"/>
          <p14:tracePt t="42438" x="3933825" y="3694113"/>
          <p14:tracePt t="42468" x="3938588" y="3694113"/>
          <p14:tracePt t="42487" x="3938588" y="3705225"/>
          <p14:tracePt t="42503" x="3949700" y="3705225"/>
          <p14:tracePt t="42532" x="3959225" y="3705225"/>
          <p14:tracePt t="42556" x="3970338" y="3705225"/>
          <p14:tracePt t="42585" x="3979863" y="3705225"/>
          <p14:tracePt t="42601" x="3990975" y="3705225"/>
          <p14:tracePt t="42609" x="4000500" y="3705225"/>
          <p14:tracePt t="42636" x="4010025" y="3705225"/>
          <p14:tracePt t="42651" x="4021138" y="3705225"/>
          <p14:tracePt t="42679" x="4030663" y="3705225"/>
          <p14:tracePt t="42703" x="4041775" y="3705225"/>
          <p14:tracePt t="42719" x="4051300" y="3705225"/>
          <p14:tracePt t="42736" x="4062413" y="3694113"/>
          <p14:tracePt t="42752" x="4071938" y="3694113"/>
          <p14:tracePt t="42770" x="4081463" y="3684588"/>
          <p14:tracePt t="42786" x="4102100" y="3684588"/>
          <p14:tracePt t="42804" x="4113213" y="3673475"/>
          <p14:tracePt t="42821" x="4117975" y="3673475"/>
          <p14:tracePt t="42844" x="4127500" y="3673475"/>
          <p14:tracePt t="42886" x="4138613" y="3673475"/>
          <p14:tracePt t="42903" x="4138613" y="3663950"/>
          <p14:tracePt t="42920" x="4138613" y="3652838"/>
          <p14:tracePt t="42938" x="4138613" y="3643313"/>
          <p14:tracePt t="42954" x="4148138" y="3643313"/>
          <p14:tracePt t="42971" x="4148138" y="3633788"/>
          <p14:tracePt t="42987" x="4148138" y="3622675"/>
          <p14:tracePt t="43019" x="4159250" y="3622675"/>
          <p14:tracePt t="43037" x="4159250" y="3613150"/>
          <p14:tracePt t="43053" x="4159250" y="3602038"/>
          <p14:tracePt t="43071" x="4159250" y="3592513"/>
          <p14:tracePt t="43086" x="4168775" y="3592513"/>
          <p14:tracePt t="43119" x="4168775" y="3581400"/>
          <p14:tracePt t="43145" x="4179888" y="3576638"/>
          <p14:tracePt t="43173" x="4179888" y="3567113"/>
          <p14:tracePt t="43190" x="4189413" y="3567113"/>
          <p14:tracePt t="43208" x="4189413" y="3556000"/>
          <p14:tracePt t="43220" x="4198938" y="3546475"/>
          <p14:tracePt t="43246" x="4198938" y="3536950"/>
          <p14:tracePt t="43254" x="4198938" y="3525838"/>
          <p14:tracePt t="43270" x="4210050" y="3525838"/>
          <p14:tracePt t="43287" x="4210050" y="3516313"/>
          <p14:tracePt t="43303" x="4219575" y="3516313"/>
          <p14:tracePt t="43319" x="4219575" y="3505200"/>
          <p14:tracePt t="43336" x="4230688" y="3495675"/>
          <p14:tracePt t="43387" x="4240213" y="3495675"/>
          <p14:tracePt t="43420" x="4240213" y="3505200"/>
          <p14:tracePt t="43438" x="4240213" y="3516313"/>
          <p14:tracePt t="43463" x="4240213" y="3525838"/>
          <p14:tracePt t="43485" x="4240213" y="3536950"/>
          <p14:tracePt t="43517" x="4240213" y="3546475"/>
          <p14:tracePt t="43538" x="4240213" y="3556000"/>
          <p14:tracePt t="43602" x="4240213" y="3567113"/>
          <p14:tracePt t="43641" x="4240213" y="3576638"/>
          <p14:tracePt t="43668" x="4240213" y="3581400"/>
          <p14:tracePt t="43674" x="4240213" y="3592513"/>
          <p14:tracePt t="43690" x="4230688" y="3602038"/>
          <p14:tracePt t="43703" x="4219575" y="3613150"/>
          <p14:tracePt t="43736" x="4210050" y="3622675"/>
          <p14:tracePt t="43752" x="4210050" y="3633788"/>
          <p14:tracePt t="43770" x="4210050" y="3643313"/>
          <p14:tracePt t="43786" x="4198938" y="3643313"/>
          <p14:tracePt t="43803" x="4198938" y="3652838"/>
          <p14:tracePt t="43819" x="4198938" y="3663950"/>
          <p14:tracePt t="43839" x="4198938" y="3673475"/>
          <p14:tracePt t="43869" x="4198938" y="3684588"/>
          <p14:tracePt t="43902" x="4198938" y="3694113"/>
          <p14:tracePt t="44016" x="4210050" y="3694113"/>
          <p14:tracePt t="44069" x="4210050" y="3684588"/>
          <p14:tracePt t="44131" x="4219575" y="3684588"/>
          <p14:tracePt t="44172" x="4219575" y="3673475"/>
          <p14:tracePt t="44206" x="4230688" y="3673475"/>
          <p14:tracePt t="44270" x="4240213" y="3663950"/>
          <p14:tracePt t="44304" x="4251325" y="3663950"/>
          <p14:tracePt t="44343" x="4260850" y="3663950"/>
          <p14:tracePt t="44371" x="4270375" y="3663950"/>
          <p14:tracePt t="44386" x="4281488" y="3663950"/>
          <p14:tracePt t="44406" x="4291013" y="3663950"/>
          <p14:tracePt t="44420" x="4295775" y="3663950"/>
          <p14:tracePt t="44437" x="4306888" y="3663950"/>
          <p14:tracePt t="44453" x="4327525" y="3652838"/>
          <p14:tracePt t="44469" x="4348163" y="3643313"/>
          <p14:tracePt t="44486" x="4378325" y="3622675"/>
          <p14:tracePt t="44503" x="4408488" y="3622675"/>
          <p14:tracePt t="44519" x="4438650" y="3622675"/>
          <p14:tracePt t="44536" x="4459288" y="3633788"/>
          <p14:tracePt t="44552" x="4505325" y="3663950"/>
          <p14:tracePt t="44570" x="4537075" y="3673475"/>
          <p14:tracePt t="44586" x="4597400" y="3673475"/>
          <p14:tracePt t="44603" x="4664075" y="3673475"/>
          <p14:tracePt t="44619" x="4756150" y="3684588"/>
          <p14:tracePt t="44637" x="4806950" y="3705225"/>
          <p14:tracePt t="44652" x="4852988" y="3735388"/>
          <p14:tracePt t="44669" x="4894263" y="3756025"/>
          <p14:tracePt t="44686" x="4945063" y="3770313"/>
          <p14:tracePt t="44703" x="4965700" y="3770313"/>
          <p14:tracePt t="44719" x="4975225" y="3781425"/>
          <p14:tracePt t="44736" x="4975225" y="3790950"/>
          <p14:tracePt t="44765" x="4965700" y="3790950"/>
          <p14:tracePt t="44771" x="4954588" y="3802063"/>
          <p14:tracePt t="44789" x="4945063" y="3802063"/>
          <p14:tracePt t="44840" x="4945063" y="3790950"/>
          <p14:tracePt t="44849" x="4945063" y="3781425"/>
          <p14:tracePt t="44854" x="4945063" y="3770313"/>
          <p14:tracePt t="44870" x="4945063" y="3765550"/>
          <p14:tracePt t="44886" x="4945063" y="3756025"/>
          <p14:tracePt t="44903" x="4954588" y="3744913"/>
          <p14:tracePt t="44948" x="4965700" y="3744913"/>
          <p14:tracePt t="45011" x="4975225" y="3744913"/>
          <p14:tracePt t="45090" x="4975225" y="3756025"/>
          <p14:tracePt t="45106" x="4965700" y="3756025"/>
          <p14:tracePt t="45119" x="4954588" y="3756025"/>
          <p14:tracePt t="45137" x="4945063" y="3756025"/>
          <p14:tracePt t="45153" x="4933950" y="3756025"/>
          <p14:tracePt t="45158" x="4924425" y="3756025"/>
          <p14:tracePt t="45170" x="4924425" y="3765550"/>
          <p14:tracePt t="45186" x="4913313" y="3765550"/>
          <p14:tracePt t="45203" x="4894263" y="3765550"/>
          <p14:tracePt t="45219" x="4883150" y="3770313"/>
          <p14:tracePt t="45236" x="4862513" y="3770313"/>
          <p14:tracePt t="45253" x="4852988" y="3781425"/>
          <p14:tracePt t="45269" x="4852988" y="3790950"/>
          <p14:tracePt t="45286" x="4852988" y="3802063"/>
          <p14:tracePt t="45396" x="4862513" y="3802063"/>
          <p14:tracePt t="45420" x="4873625" y="3802063"/>
          <p14:tracePt t="45452" x="4883150" y="3790950"/>
          <p14:tracePt t="45499" x="4894263" y="3790950"/>
          <p14:tracePt t="45520" x="4894263" y="3781425"/>
          <p14:tracePt t="45536" x="4903788" y="3781425"/>
          <p14:tracePt t="45553" x="4913313" y="3781425"/>
          <p14:tracePt t="45570" x="4913313" y="3770313"/>
          <p14:tracePt t="45586" x="4933950" y="3765550"/>
          <p14:tracePt t="45603" x="4945063" y="3756025"/>
          <p14:tracePt t="45619" x="4954588" y="3744913"/>
          <p14:tracePt t="45636" x="4965700" y="3744913"/>
          <p14:tracePt t="45652" x="4975225" y="3744913"/>
          <p14:tracePt t="45669" x="4995863" y="3744913"/>
          <p14:tracePt t="45686" x="5005388" y="3735388"/>
          <p14:tracePt t="45703" x="5016500" y="3735388"/>
          <p14:tracePt t="45719" x="5026025" y="3735388"/>
          <p14:tracePt t="45739" x="5030788" y="3735388"/>
          <p14:tracePt t="45754" x="5041900" y="3724275"/>
          <p14:tracePt t="45777" x="5051425" y="3714750"/>
          <p14:tracePt t="45792" x="5062538" y="3714750"/>
          <p14:tracePt t="45803" x="5062538" y="3705225"/>
          <p14:tracePt t="45821" x="5072063" y="3705225"/>
          <p14:tracePt t="45837" x="5072063" y="3694113"/>
          <p14:tracePt t="45852" x="5092700" y="3694113"/>
          <p14:tracePt t="45869" x="5102225" y="3684588"/>
          <p14:tracePt t="45886" x="5122863" y="3673475"/>
          <p14:tracePt t="45903" x="5133975" y="3663950"/>
          <p14:tracePt t="45919" x="5153025" y="3663950"/>
          <p14:tracePt t="45985" x="5164138" y="3673475"/>
          <p14:tracePt t="46017" x="5173663" y="3673475"/>
          <p14:tracePt t="46036" x="5184775" y="3673475"/>
          <p14:tracePt t="46052" x="5194300" y="3673475"/>
          <p14:tracePt t="46069" x="5205413" y="3673475"/>
          <p14:tracePt t="46075" x="5210175" y="3673475"/>
          <p14:tracePt t="46096" x="5219700" y="3673475"/>
          <p14:tracePt t="46132" x="5230813" y="3673475"/>
          <p14:tracePt t="46179" x="5240338" y="3673475"/>
          <p14:tracePt t="46195" x="5251450" y="3673475"/>
          <p14:tracePt t="46211" x="5260975" y="3673475"/>
          <p14:tracePt t="46221" x="5270500" y="3673475"/>
          <p14:tracePt t="46237" x="5281613" y="3663950"/>
          <p14:tracePt t="46253" x="5291138" y="3652838"/>
          <p14:tracePt t="46269" x="5302250" y="3652838"/>
          <p14:tracePt t="46286" x="5322888" y="3643313"/>
          <p14:tracePt t="46303" x="5353050" y="3633788"/>
          <p14:tracePt t="46319" x="5373688" y="3622675"/>
          <p14:tracePt t="46336" x="5394325" y="3613150"/>
          <p14:tracePt t="46352" x="5399088" y="3613150"/>
          <p14:tracePt t="46370" x="5419725" y="3613150"/>
          <p14:tracePt t="46386" x="5429250" y="3613150"/>
          <p14:tracePt t="46403" x="5438775" y="3622675"/>
          <p14:tracePt t="46419" x="5438775" y="3633788"/>
          <p14:tracePt t="46436" x="5449888" y="3643313"/>
          <p14:tracePt t="46465" x="5449888" y="3652838"/>
          <p14:tracePt t="46501" x="5459413" y="3652838"/>
          <p14:tracePt t="46510" x="5459413" y="3663950"/>
          <p14:tracePt t="46549" x="5459413" y="3673475"/>
          <p14:tracePt t="46585" x="5470525" y="3673475"/>
          <p14:tracePt t="46612" x="5480050" y="3673475"/>
          <p14:tracePt t="46635" x="5491163" y="3673475"/>
          <p14:tracePt t="46653" x="5500688" y="3673475"/>
          <p14:tracePt t="46671" x="5510213" y="3673475"/>
          <p14:tracePt t="46686" x="5521325" y="3673475"/>
          <p14:tracePt t="46704" x="5530850" y="3673475"/>
          <p14:tracePt t="46719" x="5562600" y="3673475"/>
          <p14:tracePt t="46736" x="5588000" y="3652838"/>
          <p14:tracePt t="46752" x="5627688" y="3633788"/>
          <p14:tracePt t="46770" x="5648325" y="3633788"/>
          <p14:tracePt t="46786" x="5659438" y="3633788"/>
          <p14:tracePt t="46803" x="5668963" y="3633788"/>
          <p14:tracePt t="46822" x="5659438" y="3633788"/>
          <p14:tracePt t="46838" x="5648325" y="3633788"/>
          <p14:tracePt t="46853" x="5638800" y="3633788"/>
          <p14:tracePt t="46869" x="5618163" y="3633788"/>
          <p14:tracePt t="46886" x="5588000" y="3633788"/>
          <p14:tracePt t="46903" x="5562600" y="3643313"/>
          <p14:tracePt t="46919" x="5541963" y="3643313"/>
          <p14:tracePt t="46936" x="5510213" y="3652838"/>
          <p14:tracePt t="46952" x="5459413" y="3684588"/>
          <p14:tracePt t="46970" x="5419725" y="3694113"/>
          <p14:tracePt t="46986" x="5353050" y="3714750"/>
          <p14:tracePt t="47003" x="5260975" y="3714750"/>
          <p14:tracePt t="47019" x="5205413" y="3714750"/>
          <p14:tracePt t="47036" x="5143500" y="3694113"/>
          <p14:tracePt t="47053" x="5102225" y="3673475"/>
          <p14:tracePt t="47069" x="5051425" y="3652838"/>
          <p14:tracePt t="47086" x="5026025" y="3633788"/>
          <p14:tracePt t="47103" x="5005388" y="3622675"/>
          <p14:tracePt t="47119" x="4984750" y="3613150"/>
          <p14:tracePt t="47136" x="4984750" y="3592513"/>
          <p14:tracePt t="47152" x="4975225" y="3581400"/>
          <p14:tracePt t="47170" x="4965700" y="3581400"/>
          <p14:tracePt t="47193" x="4954588" y="3581400"/>
          <p14:tracePt t="47207" x="4945063" y="3581400"/>
          <p14:tracePt t="47227" x="4933950" y="3581400"/>
          <p14:tracePt t="47238" x="4924425" y="3581400"/>
          <p14:tracePt t="47253" x="4913313" y="3581400"/>
          <p14:tracePt t="47423" x="4924425" y="3581400"/>
          <p14:tracePt t="47438" x="4933950" y="3581400"/>
          <p14:tracePt t="47453" x="4945063" y="3581400"/>
          <p14:tracePt t="47468" x="4954588" y="3581400"/>
          <p14:tracePt t="47475" x="4965700" y="3581400"/>
          <p14:tracePt t="47489" x="4984750" y="3581400"/>
          <p14:tracePt t="47503" x="4995863" y="3581400"/>
          <p14:tracePt t="47520" x="5005388" y="3581400"/>
          <p14:tracePt t="47536" x="5026025" y="3592513"/>
          <p14:tracePt t="47552" x="5041900" y="3592513"/>
          <p14:tracePt t="47570" x="5051425" y="3592513"/>
          <p14:tracePt t="47586" x="5062538" y="3602038"/>
          <p14:tracePt t="47603" x="5072063" y="3602038"/>
          <p14:tracePt t="47619" x="5081588" y="3613150"/>
          <p14:tracePt t="47637" x="5092700" y="3613150"/>
          <p14:tracePt t="47667" x="5102225" y="3613150"/>
          <p14:tracePt t="47717" x="5102225" y="3622675"/>
          <p14:tracePt t="47768" x="5092700" y="3622675"/>
          <p14:tracePt t="47786" x="5081588" y="3622675"/>
          <p14:tracePt t="47803" x="5072063" y="3622675"/>
          <p14:tracePt t="47818" x="5062538" y="3622675"/>
          <p14:tracePt t="47826" x="5051425" y="3633788"/>
          <p14:tracePt t="47841" x="5041900" y="3633788"/>
          <p14:tracePt t="47867" x="5030788" y="3633788"/>
          <p14:tracePt t="47889" x="5026025" y="3633788"/>
          <p14:tracePt t="47921" x="5026025" y="3622675"/>
          <p14:tracePt t="48002" x="5026025" y="3613150"/>
          <p14:tracePt t="48019" x="5030788" y="3613150"/>
          <p14:tracePt t="48038" x="5041900" y="3613150"/>
          <p14:tracePt t="48053" x="5051425" y="3613150"/>
          <p14:tracePt t="48069" x="5062538" y="3602038"/>
          <p14:tracePt t="48086" x="5081588" y="3602038"/>
          <p14:tracePt t="48103" x="5092700" y="3602038"/>
          <p14:tracePt t="48119" x="5102225" y="3602038"/>
          <p14:tracePt t="48201" x="5092700" y="3613150"/>
          <p14:tracePt t="48220" x="5081588" y="3613150"/>
          <p14:tracePt t="48237" x="5081588" y="3622675"/>
          <p14:tracePt t="48253" x="5072063" y="3633788"/>
          <p14:tracePt t="48269" x="5062538" y="3643313"/>
          <p14:tracePt t="48286" x="5051425" y="3643313"/>
          <p14:tracePt t="48303" x="5051425" y="3652838"/>
          <p14:tracePt t="48319" x="5041900" y="3652838"/>
          <p14:tracePt t="48424" x="5051425" y="3652838"/>
          <p14:tracePt t="48435" x="5051425" y="3643313"/>
          <p14:tracePt t="48455" x="5062538" y="3643313"/>
          <p14:tracePt t="48492" x="5062538" y="3633788"/>
          <p14:tracePt t="48510" x="5051425" y="3633788"/>
          <p14:tracePt t="48527" x="5041900" y="3633788"/>
          <p14:tracePt t="48536" x="5030788" y="3633788"/>
          <p14:tracePt t="48552" x="5026025" y="3633788"/>
          <p14:tracePt t="48570" x="5005388" y="3643313"/>
          <p14:tracePt t="48586" x="4965700" y="3643313"/>
          <p14:tracePt t="48603" x="4945063" y="3643313"/>
          <p14:tracePt t="48619" x="4913313" y="3652838"/>
          <p14:tracePt t="48636" x="4903788" y="3663950"/>
          <p14:tracePt t="48653" x="4894263" y="3663950"/>
          <p14:tracePt t="48672" x="4883150" y="3663950"/>
          <p14:tracePt t="48686" x="4873625" y="3663950"/>
          <p14:tracePt t="48703" x="4862513" y="3663950"/>
          <p14:tracePt t="48719" x="4848225" y="3673475"/>
          <p14:tracePt t="48736" x="4827588" y="3684588"/>
          <p14:tracePt t="48752" x="4816475" y="3694113"/>
          <p14:tracePt t="48770" x="4806950" y="3705225"/>
          <p14:tracePt t="48789" x="4795838" y="3714750"/>
          <p14:tracePt t="48805" x="4786313" y="3714750"/>
          <p14:tracePt t="48821" x="4776788" y="3714750"/>
          <p14:tracePt t="48837" x="4765675" y="3714750"/>
          <p14:tracePt t="48852" x="4756150" y="3714750"/>
          <p14:tracePt t="48869" x="4745038" y="3714750"/>
          <p14:tracePt t="48886" x="4735513" y="3714750"/>
          <p14:tracePt t="48903" x="4714875" y="3714750"/>
          <p14:tracePt t="48929" x="4714875" y="3705225"/>
          <p14:tracePt t="48941" x="4724400" y="3705225"/>
          <p14:tracePt t="48954" x="4735513" y="3694113"/>
          <p14:tracePt t="48970" x="4745038" y="3694113"/>
          <p14:tracePt t="48986" x="4765675" y="3684588"/>
          <p14:tracePt t="49003" x="4786313" y="3684588"/>
          <p14:tracePt t="49019" x="4816475" y="3673475"/>
          <p14:tracePt t="49036" x="4837113" y="3673475"/>
          <p14:tracePt t="49053" x="4862513" y="3673475"/>
          <p14:tracePt t="49069" x="4894263" y="3663950"/>
          <p14:tracePt t="49086" x="4913313" y="3663950"/>
          <p14:tracePt t="49103" x="4933950" y="3663950"/>
          <p14:tracePt t="49119" x="4945063" y="3663950"/>
          <p14:tracePt t="49136" x="4954588" y="3673475"/>
          <p14:tracePt t="49152" x="4965700" y="3684588"/>
          <p14:tracePt t="49173" x="4975225" y="3694113"/>
          <p14:tracePt t="49206" x="4975225" y="3705225"/>
          <p14:tracePt t="49220" x="4975225" y="3714750"/>
          <p14:tracePt t="49254" x="4975225" y="3724275"/>
          <p14:tracePt t="49353" x="4975225" y="3714750"/>
          <p14:tracePt t="49436" x="4975225" y="3724275"/>
          <p14:tracePt t="49466" x="4965700" y="3724275"/>
          <p14:tracePt t="49483" x="4954588" y="3724275"/>
          <p14:tracePt t="49489" x="4945063" y="3724275"/>
          <p14:tracePt t="49504" x="4933950" y="3735388"/>
          <p14:tracePt t="49522" x="4924425" y="3735388"/>
          <p14:tracePt t="49536" x="4913313" y="3744913"/>
          <p14:tracePt t="49553" x="4894263" y="3756025"/>
          <p14:tracePt t="49570" x="4883150" y="3765550"/>
          <p14:tracePt t="49586" x="4862513" y="3770313"/>
          <p14:tracePt t="49603" x="4837113" y="3790950"/>
          <p14:tracePt t="49619" x="4795838" y="3811588"/>
          <p14:tracePt t="49637" x="4735513" y="3873500"/>
          <p14:tracePt t="49653" x="4648200" y="3944938"/>
          <p14:tracePt t="49669" x="4567238" y="4000500"/>
          <p14:tracePt t="49686" x="4479925" y="4062413"/>
          <p14:tracePt t="49703" x="4367213" y="4138613"/>
          <p14:tracePt t="49719" x="4270375" y="4198938"/>
          <p14:tracePt t="49736" x="4210050" y="4230688"/>
          <p14:tracePt t="49752" x="4148138" y="4251325"/>
          <p14:tracePt t="49770" x="4113213" y="4260850"/>
          <p14:tracePt t="49786" x="4081463" y="4260850"/>
          <p14:tracePt t="49803" x="4071938" y="4251325"/>
          <p14:tracePt t="49819" x="4062413" y="4230688"/>
          <p14:tracePt t="49837" x="4041775" y="4210050"/>
          <p14:tracePt t="49852" x="4021138" y="4189413"/>
          <p14:tracePt t="49869" x="4000500" y="4179888"/>
          <p14:tracePt t="49885" x="3970338" y="4159250"/>
          <p14:tracePt t="49903" x="3949700" y="4148138"/>
          <p14:tracePt t="49919" x="3933825" y="4138613"/>
          <p14:tracePt t="49936" x="3913188" y="4133850"/>
          <p14:tracePt t="49952" x="3894138" y="4122738"/>
          <p14:tracePt t="49970" x="3883025" y="4122738"/>
          <p14:tracePt t="49986" x="3873500" y="4122738"/>
          <p14:tracePt t="50003" x="3862388" y="4122738"/>
          <p14:tracePt t="50019" x="3852863" y="4122738"/>
          <p14:tracePt t="50056" x="3832225" y="4113213"/>
          <p14:tracePt t="50063" x="3832225" y="4102100"/>
          <p14:tracePt t="50083" x="3822700" y="4092575"/>
          <p14:tracePt t="50089" x="3811588" y="4081463"/>
          <p14:tracePt t="50103" x="3802063" y="4071938"/>
          <p14:tracePt t="50119" x="3790950" y="4071938"/>
          <p14:tracePt t="50136" x="3770313" y="4051300"/>
          <p14:tracePt t="50140" x="3760788" y="4051300"/>
          <p14:tracePt t="50152" x="3751263" y="4051300"/>
          <p14:tracePt t="50170" x="3744913" y="4051300"/>
          <p14:tracePt t="50186" x="3735388" y="4051300"/>
          <p14:tracePt t="50203" x="3714750" y="4051300"/>
          <p14:tracePt t="50219" x="3684588" y="4051300"/>
          <p14:tracePt t="50237" x="3663950" y="4051300"/>
          <p14:tracePt t="50252" x="3633788" y="4051300"/>
          <p14:tracePt t="50269" x="3622675" y="4051300"/>
          <p14:tracePt t="50286" x="3602038" y="4051300"/>
          <p14:tracePt t="50303" x="3581400" y="4051300"/>
          <p14:tracePt t="50319" x="3571875" y="4062413"/>
          <p14:tracePt t="50405" x="3567113" y="4062413"/>
          <p14:tracePt t="50423" x="3556000" y="4062413"/>
          <p14:tracePt t="50440" x="3546475" y="4062413"/>
          <p14:tracePt t="50455" x="3536950" y="4062413"/>
          <p14:tracePt t="50466" x="3536950" y="4051300"/>
          <p14:tracePt t="50472" x="3525838" y="4051300"/>
          <p14:tracePt t="50488" x="3516313" y="4051300"/>
          <p14:tracePt t="50503" x="3516313" y="4041775"/>
          <p14:tracePt t="50520" x="3505200" y="4041775"/>
          <p14:tracePt t="50536" x="3495675" y="4041775"/>
          <p14:tracePt t="50552" x="3495675" y="4030663"/>
          <p14:tracePt t="50570" x="3484563" y="4030663"/>
          <p14:tracePt t="50586" x="3475038" y="4021138"/>
          <p14:tracePt t="50603" x="3465513" y="4021138"/>
          <p14:tracePt t="50619" x="3454400" y="4021138"/>
          <p14:tracePt t="50637" x="3433763" y="4021138"/>
          <p14:tracePt t="50652" x="3433763" y="4030663"/>
          <p14:tracePt t="50671" x="3424238" y="4030663"/>
          <p14:tracePt t="50690" x="3424238" y="4041775"/>
          <p14:tracePt t="50705" x="3413125" y="4041775"/>
          <p14:tracePt t="50724" x="3403600" y="4041775"/>
          <p14:tracePt t="50738" x="3403600" y="4051300"/>
          <p14:tracePt t="50753" x="3394075" y="4051300"/>
          <p14:tracePt t="50889" x="3403600" y="4051300"/>
          <p14:tracePt t="50900" x="3413125" y="4051300"/>
          <p14:tracePt t="50917" x="3424238" y="4051300"/>
          <p14:tracePt t="50922" x="3433763" y="4051300"/>
          <p14:tracePt t="50937" x="3444875" y="4051300"/>
          <p14:tracePt t="50953" x="3454400" y="4051300"/>
          <p14:tracePt t="50970" x="3465513" y="4051300"/>
          <p14:tracePt t="50986" x="3475038" y="4051300"/>
          <p14:tracePt t="51003" x="3484563" y="4051300"/>
          <p14:tracePt t="51019" x="3495675" y="4051300"/>
          <p14:tracePt t="51108" x="3495675" y="4062413"/>
          <p14:tracePt t="51133" x="3484563" y="4071938"/>
          <p14:tracePt t="51146" x="3475038" y="4071938"/>
          <p14:tracePt t="51157" x="3475038" y="4081463"/>
          <p14:tracePt t="51170" x="3465513" y="4081463"/>
          <p14:tracePt t="51296" x="3475038" y="4081463"/>
          <p14:tracePt t="51310" x="3484563" y="4081463"/>
          <p14:tracePt t="51325" x="3495675" y="4081463"/>
          <p14:tracePt t="51337" x="3505200" y="4071938"/>
          <p14:tracePt t="51355" x="3516313" y="4071938"/>
          <p14:tracePt t="51370" x="3525838" y="4071938"/>
          <p14:tracePt t="51387" x="3536950" y="4071938"/>
          <p14:tracePt t="51403" x="3556000" y="4062413"/>
          <p14:tracePt t="51419" x="3567113" y="4062413"/>
          <p14:tracePt t="51437" x="3581400" y="4062413"/>
          <p14:tracePt t="51453" x="3602038" y="4062413"/>
          <p14:tracePt t="51469" x="3633788" y="4062413"/>
          <p14:tracePt t="51486" x="3663950" y="4062413"/>
          <p14:tracePt t="51503" x="3694113" y="4062413"/>
          <p14:tracePt t="51519" x="3735388" y="4062413"/>
          <p14:tracePt t="51536" x="3770313" y="4062413"/>
          <p14:tracePt t="51552" x="3802063" y="4062413"/>
          <p14:tracePt t="51570" x="3841750" y="4071938"/>
          <p14:tracePt t="51586" x="3873500" y="4071938"/>
          <p14:tracePt t="51603" x="3903663" y="4071938"/>
          <p14:tracePt t="51619" x="3933825" y="4081463"/>
          <p14:tracePt t="51637" x="3970338" y="4081463"/>
          <p14:tracePt t="51652" x="4010025" y="4081463"/>
          <p14:tracePt t="51669" x="4051300" y="4081463"/>
          <p14:tracePt t="51686" x="4092575" y="4081463"/>
          <p14:tracePt t="51703" x="4138613" y="4081463"/>
          <p14:tracePt t="51719" x="4179888" y="4081463"/>
          <p14:tracePt t="51736" x="4210050" y="4081463"/>
          <p14:tracePt t="51752" x="4251325" y="4071938"/>
          <p14:tracePt t="51770" x="4281488" y="4062413"/>
          <p14:tracePt t="51786" x="4327525" y="4041775"/>
          <p14:tracePt t="51803" x="4367213" y="4021138"/>
          <p14:tracePt t="51819" x="4398963" y="3990975"/>
          <p14:tracePt t="51836" x="4438650" y="3979863"/>
          <p14:tracePt t="51853" x="4484688" y="3949700"/>
          <p14:tracePt t="51869" x="4516438" y="3949700"/>
          <p14:tracePt t="51886" x="4556125" y="3944938"/>
          <p14:tracePt t="51903" x="4576763" y="3933825"/>
          <p14:tracePt t="51919" x="4608513" y="3933825"/>
          <p14:tracePt t="51936" x="4648200" y="3924300"/>
          <p14:tracePt t="51952" x="4673600" y="3924300"/>
          <p14:tracePt t="51970" x="4735513" y="3913188"/>
          <p14:tracePt t="51986" x="4806950" y="3903663"/>
          <p14:tracePt t="52003" x="4852988" y="3894138"/>
          <p14:tracePt t="52019" x="4903788" y="3894138"/>
          <p14:tracePt t="52037" x="4933950" y="3894138"/>
          <p14:tracePt t="52052" x="4954588" y="3894138"/>
          <p14:tracePt t="52069" x="4954588" y="3903663"/>
          <p14:tracePt t="52086" x="4954588" y="3913188"/>
          <p14:tracePt t="52103" x="4954588" y="3933825"/>
          <p14:tracePt t="52119" x="4954588" y="3944938"/>
          <p14:tracePt t="52136" x="4954588" y="3949700"/>
          <p14:tracePt t="52166" x="4965700" y="3949700"/>
          <p14:tracePt t="52201" x="4975225" y="3949700"/>
          <p14:tracePt t="52228" x="4975225" y="3959225"/>
          <p14:tracePt t="52273" x="4975225" y="3970338"/>
          <p14:tracePt t="52326" x="4984750" y="3970338"/>
          <p14:tracePt t="52378" x="4995863" y="3970338"/>
          <p14:tracePt t="52558" x="4995863" y="3979863"/>
          <p14:tracePt t="52604" x="4995863" y="3990975"/>
          <p14:tracePt t="52610" x="4984750" y="3990975"/>
          <p14:tracePt t="52685" x="4984750" y="4000500"/>
          <p14:tracePt t="52716" x="4995863" y="4000500"/>
          <p14:tracePt t="52742" x="5005388" y="4000500"/>
          <p14:tracePt t="52769" x="5016500" y="4000500"/>
          <p14:tracePt t="52789" x="5016500" y="4010025"/>
          <p14:tracePt t="52835" x="5016500" y="4021138"/>
          <p14:tracePt t="52855" x="5005388" y="4021138"/>
          <p14:tracePt t="52868" x="4995863" y="4030663"/>
          <p14:tracePt t="52874" x="4984750" y="4030663"/>
          <p14:tracePt t="52886" x="4965700" y="4041775"/>
          <p14:tracePt t="52903" x="4945063" y="4041775"/>
          <p14:tracePt t="52919" x="4894263" y="4051300"/>
          <p14:tracePt t="52936" x="4852988" y="4062413"/>
          <p14:tracePt t="52952" x="4795838" y="4062413"/>
          <p14:tracePt t="52970" x="4756150" y="4081463"/>
          <p14:tracePt t="52986" x="4694238" y="4113213"/>
          <p14:tracePt t="53003" x="4648200" y="4138613"/>
          <p14:tracePt t="53019" x="4567238" y="4179888"/>
          <p14:tracePt t="53037" x="4479925" y="4210050"/>
          <p14:tracePt t="53052" x="4408488" y="4240213"/>
          <p14:tracePt t="53069" x="4357688" y="4251325"/>
          <p14:tracePt t="53086" x="4291013" y="4260850"/>
          <p14:tracePt t="53103" x="4251325" y="4260850"/>
          <p14:tracePt t="53119" x="4189413" y="4270375"/>
          <p14:tracePt t="53136" x="4138613" y="4281488"/>
          <p14:tracePt t="53152" x="4081463" y="4302125"/>
          <p14:tracePt t="53170" x="4021138" y="4311650"/>
          <p14:tracePt t="53186" x="3970338" y="4311650"/>
          <p14:tracePt t="53203" x="3913188" y="4316413"/>
          <p14:tracePt t="53219" x="3873500" y="4337050"/>
          <p14:tracePt t="53237" x="3822700" y="4348163"/>
          <p14:tracePt t="53252" x="3790950" y="4357688"/>
          <p14:tracePt t="53269" x="3760788" y="4367213"/>
          <p14:tracePt t="53286" x="3735388" y="4367213"/>
          <p14:tracePt t="53304" x="3714750" y="4378325"/>
          <p14:tracePt t="53319" x="3684588" y="4387850"/>
          <p14:tracePt t="53336" x="3643313" y="4408488"/>
          <p14:tracePt t="53352" x="3602038" y="4429125"/>
          <p14:tracePt t="53370" x="3571875" y="4438650"/>
          <p14:tracePt t="53386" x="3556000" y="4449763"/>
          <p14:tracePt t="53403" x="3546475" y="4449763"/>
          <p14:tracePt t="53419" x="3525838" y="4449763"/>
          <p14:tracePt t="53437" x="3516313" y="4449763"/>
          <p14:tracePt t="53474" x="3495675" y="4449763"/>
          <p14:tracePt t="53494" x="3484563" y="4449763"/>
          <p14:tracePt t="53516" x="3484563" y="4438650"/>
          <p14:tracePt t="53630" x="3495675" y="4438650"/>
          <p14:tracePt t="53644" x="3505200" y="4438650"/>
          <p14:tracePt t="53668" x="3516313" y="4438650"/>
          <p14:tracePt t="53685" x="3525838" y="4438650"/>
          <p14:tracePt t="53702" x="3536950" y="4449763"/>
          <p14:tracePt t="53716" x="3546475" y="4449763"/>
          <p14:tracePt t="53725" x="3556000" y="4449763"/>
          <p14:tracePt t="53737" x="3567113" y="4449763"/>
          <p14:tracePt t="53752" x="3571875" y="4449763"/>
          <p14:tracePt t="53770" x="3581400" y="4449763"/>
          <p14:tracePt t="53786" x="3602038" y="4449763"/>
          <p14:tracePt t="53803" x="3622675" y="4449763"/>
          <p14:tracePt t="53819" x="3652838" y="4449763"/>
          <p14:tracePt t="53837" x="3673475" y="4449763"/>
          <p14:tracePt t="53852" x="3714750" y="4429125"/>
          <p14:tracePt t="53869" x="3735388" y="4419600"/>
          <p14:tracePt t="53886" x="3760788" y="4408488"/>
          <p14:tracePt t="53903" x="3781425" y="4398963"/>
          <p14:tracePt t="53919" x="3811588" y="4398963"/>
          <p14:tracePt t="53936" x="3832225" y="4387850"/>
          <p14:tracePt t="53952" x="3841750" y="4387850"/>
          <p14:tracePt t="53970" x="3852863" y="4378325"/>
          <p14:tracePt t="53986" x="3862388" y="4378325"/>
          <p14:tracePt t="54134" x="3862388" y="4387850"/>
          <p14:tracePt t="54202" x="3873500" y="4387850"/>
          <p14:tracePt t="54217" x="3894138" y="4387850"/>
          <p14:tracePt t="54236" x="3924300" y="4387850"/>
          <p14:tracePt t="54242" x="3933825" y="4387850"/>
          <p14:tracePt t="54253" x="3938588" y="4387850"/>
          <p14:tracePt t="54269" x="3959225" y="4378325"/>
          <p14:tracePt t="54286" x="4000500" y="4367213"/>
          <p14:tracePt t="54303" x="4062413" y="4348163"/>
          <p14:tracePt t="54319" x="4113213" y="4337050"/>
          <p14:tracePt t="54336" x="4138613" y="4327525"/>
          <p14:tracePt t="54352" x="4168775" y="4327525"/>
          <p14:tracePt t="54370" x="4189413" y="4327525"/>
          <p14:tracePt t="54386" x="4219575" y="4327525"/>
          <p14:tracePt t="54403" x="4240213" y="4327525"/>
          <p14:tracePt t="54419" x="4251325" y="4337050"/>
          <p14:tracePt t="54436" x="4270375" y="4348163"/>
          <p14:tracePt t="54453" x="4270375" y="4367213"/>
          <p14:tracePt t="54469" x="4281488" y="4378325"/>
          <p14:tracePt t="54486" x="4281488" y="4387850"/>
          <p14:tracePt t="54503" x="4281488" y="4398963"/>
          <p14:tracePt t="54519" x="4291013" y="4419600"/>
          <p14:tracePt t="54536" x="4291013" y="4438650"/>
          <p14:tracePt t="54552" x="4291013" y="4470400"/>
          <p14:tracePt t="54570" x="4291013" y="4491038"/>
          <p14:tracePt t="54586" x="4291013" y="4516438"/>
          <p14:tracePt t="54603" x="4291013" y="4537075"/>
          <p14:tracePt t="54619" x="4291013" y="4546600"/>
          <p14:tracePt t="54637" x="4291013" y="4556125"/>
          <p14:tracePt t="54652" x="4291013" y="4567238"/>
          <p14:tracePt t="54669" x="4295775" y="4567238"/>
          <p14:tracePt t="54686" x="4306888" y="4567238"/>
          <p14:tracePt t="54703" x="4337050" y="4567238"/>
          <p14:tracePt t="54719" x="4367213" y="4556125"/>
          <p14:tracePt t="54736" x="4398963" y="4546600"/>
          <p14:tracePt t="54752" x="4438650" y="4516438"/>
          <p14:tracePt t="54770" x="4479925" y="4500563"/>
          <p14:tracePt t="54786" x="4516438" y="4470400"/>
          <p14:tracePt t="54803" x="4546600" y="4438650"/>
          <p14:tracePt t="54819" x="4567238" y="4408488"/>
          <p14:tracePt t="54836" x="4597400" y="4378325"/>
          <p14:tracePt t="54853" x="4638675" y="4316413"/>
          <p14:tracePt t="54869" x="4694238" y="4260850"/>
          <p14:tracePt t="54886" x="4735513" y="4210050"/>
          <p14:tracePt t="54903" x="4776788" y="4159250"/>
          <p14:tracePt t="54919" x="4848225" y="4092575"/>
          <p14:tracePt t="54936" x="4913313" y="4010025"/>
          <p14:tracePt t="54952" x="4995863" y="3913188"/>
          <p14:tracePt t="54970" x="5122863" y="3744913"/>
          <p14:tracePt t="54987" x="5270500" y="3576638"/>
          <p14:tracePt t="55003" x="5394325" y="3444875"/>
          <p14:tracePt t="55020" x="5510213" y="3327400"/>
          <p14:tracePt t="55037" x="5680075" y="3179763"/>
          <p14:tracePt t="55053" x="5837238" y="3030538"/>
          <p14:tracePt t="55070" x="5938838" y="2908300"/>
          <p14:tracePt t="55086" x="6067425" y="2770188"/>
          <p14:tracePt t="55104" x="6153150" y="2679700"/>
          <p14:tracePt t="55119" x="6265863" y="2592388"/>
          <p14:tracePt t="55136" x="6311900" y="2530475"/>
          <p14:tracePt t="55152" x="6373813" y="2474913"/>
          <p14:tracePt t="55170" x="6394450" y="2444750"/>
          <p14:tracePt t="55186" x="6413500" y="2403475"/>
          <p14:tracePt t="55203" x="6413500" y="2382838"/>
          <p14:tracePt t="55219" x="6413500" y="2362200"/>
          <p14:tracePt t="55237" x="6413500" y="2341563"/>
          <p14:tracePt t="55253" x="6413500" y="2301875"/>
          <p14:tracePt t="55270" x="6413500" y="2276475"/>
          <p14:tracePt t="55273" x="6413500" y="2244725"/>
          <p14:tracePt t="55351" x="6510338" y="2097088"/>
          <p14:tracePt t="55370" x="6521450" y="2087563"/>
          <p14:tracePt t="55386" x="6562725" y="2025650"/>
          <p14:tracePt t="55403" x="6613525" y="1944688"/>
          <p14:tracePt t="55419" x="6643688" y="1898650"/>
          <p14:tracePt t="55437" x="6689725" y="1827213"/>
          <p14:tracePt t="55453" x="6719888" y="1765300"/>
          <p14:tracePt t="55469" x="6761163" y="1719263"/>
          <p14:tracePt t="55486" x="6791325" y="1668463"/>
          <p14:tracePt t="55503" x="6832600" y="1597025"/>
          <p14:tracePt t="55519" x="6853238" y="1550988"/>
          <p14:tracePt t="55536" x="6878638" y="1490663"/>
          <p14:tracePt t="55552" x="6919913" y="1438275"/>
          <p14:tracePt t="55570" x="6959600" y="1398588"/>
          <p14:tracePt t="55586" x="7021513" y="1352550"/>
          <p14:tracePt t="55603" x="7056438" y="1311275"/>
          <p14:tracePt t="55619" x="7108825" y="1281113"/>
          <p14:tracePt t="55637" x="7180263" y="1239838"/>
          <p14:tracePt t="55652" x="7224713" y="1219200"/>
          <p14:tracePt t="55669" x="7245350" y="1219200"/>
          <p14:tracePt t="55686" x="7245350" y="1230313"/>
          <p14:tracePt t="55703" x="7245350" y="1250950"/>
          <p14:tracePt t="55719" x="7245350" y="1290638"/>
          <p14:tracePt t="55736" x="7245350" y="1322388"/>
          <p14:tracePt t="55752" x="7245350" y="1373188"/>
          <p14:tracePt t="55770" x="7245350" y="1398588"/>
          <p14:tracePt t="55786" x="7245350" y="1438275"/>
          <p14:tracePt t="55803" x="7245350" y="1470025"/>
          <p14:tracePt t="55819" x="7245350" y="1509713"/>
          <p14:tracePt t="55836" x="7245350" y="1550988"/>
          <p14:tracePt t="55852" x="7245350" y="1576388"/>
          <p14:tracePt t="55869" x="7256463" y="1597025"/>
          <p14:tracePt t="55886" x="7265988" y="1617663"/>
          <p14:tracePt t="55903" x="7277100" y="1627188"/>
          <p14:tracePt t="55919" x="7286625" y="1658938"/>
          <p14:tracePt t="55936" x="7296150" y="1679575"/>
          <p14:tracePt t="55952" x="7307263" y="1698625"/>
          <p14:tracePt t="55970" x="7307263" y="1719263"/>
          <p14:tracePt t="55986" x="7307263" y="1739900"/>
          <p14:tracePt t="56003" x="7307263" y="1765300"/>
          <p14:tracePt t="56019" x="7307263" y="1785938"/>
          <p14:tracePt t="56037" x="7307263" y="1806575"/>
          <p14:tracePt t="56052" x="7307263" y="1827213"/>
          <p14:tracePt t="56069" x="7307263" y="1847850"/>
          <p14:tracePt t="56086" x="7307263" y="1866900"/>
          <p14:tracePt t="56103" x="7307263" y="1887538"/>
          <p14:tracePt t="56119" x="7307263" y="1898650"/>
          <p14:tracePt t="56136" x="7307263" y="1928813"/>
          <p14:tracePt t="56152" x="7296150" y="1944688"/>
          <p14:tracePt t="56170" x="7286625" y="1974850"/>
          <p14:tracePt t="56186" x="7286625" y="1995488"/>
          <p14:tracePt t="56203" x="7286625" y="2016125"/>
          <p14:tracePt t="56219" x="7286625" y="2025650"/>
          <p14:tracePt t="56236" x="7296150" y="2036763"/>
          <p14:tracePt t="56252" x="7307263" y="2055813"/>
          <p14:tracePt t="56269" x="7316788" y="2066925"/>
          <p14:tracePt t="56285" x="7316788" y="2076450"/>
          <p14:tracePt t="56303" x="7327900" y="2097088"/>
          <p14:tracePt t="56319" x="7327900" y="2108200"/>
          <p14:tracePt t="56336" x="7337425" y="2122488"/>
          <p14:tracePt t="56352" x="7337425" y="2133600"/>
          <p14:tracePt t="56370" x="7348538" y="2143125"/>
          <p14:tracePt t="56386" x="7358063" y="2163763"/>
          <p14:tracePt t="56403" x="7378700" y="2173288"/>
          <p14:tracePt t="56419" x="7388225" y="2184400"/>
          <p14:tracePt t="56437" x="7399338" y="2193925"/>
          <p14:tracePt t="56453" x="7408863" y="2205038"/>
          <p14:tracePt t="56469" x="7408863" y="2214563"/>
          <p14:tracePt t="56486" x="7413625" y="2214563"/>
          <p14:tracePt t="56588" x="7466013" y="2214563"/>
          <p14:tracePt t="56603" x="7466013" y="2224088"/>
          <p14:tracePt t="56619" x="7475538" y="2224088"/>
          <p14:tracePt t="56637" x="7485063" y="2224088"/>
          <p14:tracePt t="56652" x="7496175" y="2224088"/>
          <p14:tracePt t="56669" x="7505700" y="2224088"/>
          <p14:tracePt t="56686" x="7516813" y="2235200"/>
          <p14:tracePt t="56703" x="7516813" y="2244725"/>
          <p14:tracePt t="56719" x="7526338" y="2255838"/>
          <p14:tracePt t="56736" x="7526338" y="2265363"/>
          <p14:tracePt t="56752" x="7537450" y="2265363"/>
          <p14:tracePt t="56777" x="7537450" y="2276475"/>
          <p14:tracePt t="56794" x="7546975" y="2276475"/>
          <p14:tracePt t="56805" x="7546975" y="2286000"/>
          <p14:tracePt t="56828" x="7546975" y="2295525"/>
          <p14:tracePt t="56853" x="7556500" y="2295525"/>
          <p14:tracePt t="56900" x="7556500" y="2301875"/>
          <p14:tracePt t="56923" x="7556500" y="2311400"/>
          <p14:tracePt t="56945" x="7556500" y="2322513"/>
          <p14:tracePt t="56958" x="7556500" y="2332038"/>
          <p14:tracePt t="56974" x="7556500" y="2341563"/>
          <p14:tracePt t="56991" x="7556500" y="2352675"/>
          <p14:tracePt t="57006" x="7556500" y="2362200"/>
          <p14:tracePt t="57029" x="7556500" y="2373313"/>
          <p14:tracePt t="57057" x="7556500" y="2382838"/>
          <p14:tracePt t="57068" x="7556500" y="2393950"/>
          <p14:tracePt t="57104" x="7556500" y="2403475"/>
          <p14:tracePt t="57115" x="7546975" y="2403475"/>
          <p14:tracePt t="57152" x="7537450" y="2403475"/>
          <p14:tracePt t="57212" x="7526338" y="2403475"/>
          <p14:tracePt t="57274" x="7516813" y="2403475"/>
          <p14:tracePt t="57376" x="7516813" y="2413000"/>
          <p14:tracePt t="57441" x="7516813" y="2403475"/>
          <p14:tracePt t="57453" x="7516813" y="2393950"/>
          <p14:tracePt t="57462" x="7526338" y="2393950"/>
          <p14:tracePt t="57470" x="7526338" y="2382838"/>
          <p14:tracePt t="57486" x="7537450" y="2382838"/>
          <p14:tracePt t="57503" x="7537450" y="2373313"/>
          <p14:tracePt t="57519" x="7546975" y="2352675"/>
          <p14:tracePt t="57538" x="7556500" y="2352675"/>
          <p14:tracePt t="57571" x="7556500" y="2341563"/>
          <p14:tracePt t="57649" x="7556500" y="2352675"/>
          <p14:tracePt t="57701" x="7556500" y="2362200"/>
          <p14:tracePt t="57928" x="7556500" y="2373313"/>
          <p14:tracePt t="57951" x="7556500" y="2382838"/>
          <p14:tracePt t="57956" x="7546975" y="2382838"/>
          <p14:tracePt t="57970" x="7546975" y="2393950"/>
          <p14:tracePt t="57986" x="7537450" y="2403475"/>
          <p14:tracePt t="58003" x="7526338" y="2424113"/>
          <p14:tracePt t="58019" x="7516813" y="2433638"/>
          <p14:tracePt t="58036" x="7505700" y="2454275"/>
          <p14:tracePt t="58053" x="7496175" y="2474913"/>
          <p14:tracePt t="58069" x="7485063" y="2509838"/>
          <p14:tracePt t="58086" x="7466013" y="2530475"/>
          <p14:tracePt t="58103" x="7454900" y="2551113"/>
          <p14:tracePt t="58119" x="7445375" y="2571750"/>
          <p14:tracePt t="58122" x="7424738" y="2592388"/>
          <p14:tracePt t="58154" x="7424738" y="2601913"/>
          <p14:tracePt t="58160" x="7399338" y="2633663"/>
          <p14:tracePt t="58170" x="7388225" y="2652713"/>
          <p14:tracePt t="58186" x="7378700" y="2652713"/>
          <p14:tracePt t="58203" x="7367588" y="2663825"/>
          <p14:tracePt t="58219" x="7358063" y="2679700"/>
          <p14:tracePt t="58237" x="7348538" y="2689225"/>
          <p14:tracePt t="58253" x="7348538" y="2698750"/>
          <p14:tracePt t="58384" x="7358063" y="2698750"/>
          <p14:tracePt t="58396" x="7358063" y="2689225"/>
          <p14:tracePt t="58408" x="7367588" y="2689225"/>
          <p14:tracePt t="58419" x="7367588" y="2679700"/>
          <p14:tracePt t="58437" x="7378700" y="2679700"/>
          <p14:tracePt t="58453" x="7378700" y="2668588"/>
          <p14:tracePt t="58472" x="7388225" y="2668588"/>
          <p14:tracePt t="58504" x="7388225" y="2663825"/>
          <p14:tracePt t="58535" x="7388225" y="2652713"/>
          <p14:tracePt t="58550" x="7399338" y="2652713"/>
          <p14:tracePt t="58557" x="7399338" y="2643188"/>
          <p14:tracePt t="58572" x="7399338" y="2633663"/>
          <p14:tracePt t="58588" x="7408863" y="2622550"/>
          <p14:tracePt t="58603" x="7408863" y="2613025"/>
          <p14:tracePt t="58619" x="7408863" y="2601913"/>
          <p14:tracePt t="58637" x="7408863" y="2592388"/>
          <p14:tracePt t="58653" x="7413625" y="2581275"/>
          <p14:tracePt t="58669" x="7413625" y="2571750"/>
          <p14:tracePt t="58686" x="7424738" y="2562225"/>
          <p14:tracePt t="58703" x="7434263" y="2551113"/>
          <p14:tracePt t="58720" x="7445375" y="2541588"/>
          <p14:tracePt t="58737" x="7454900" y="2530475"/>
          <p14:tracePt t="58753" x="7454900" y="2520950"/>
          <p14:tracePt t="58770" x="7466013" y="2520950"/>
          <p14:tracePt t="58786" x="7475538" y="2500313"/>
          <p14:tracePt t="58803" x="7475538" y="2490788"/>
          <p14:tracePt t="58819" x="7485063" y="2474913"/>
          <p14:tracePt t="58836" x="7485063" y="2454275"/>
          <p14:tracePt t="58853" x="7496175" y="2433638"/>
          <p14:tracePt t="58869" x="7505700" y="2424113"/>
          <p14:tracePt t="58886" x="7505700" y="2403475"/>
          <p14:tracePt t="58903" x="7516813" y="2382838"/>
          <p14:tracePt t="58919" x="7526338" y="2373313"/>
          <p14:tracePt t="58936" x="7526338" y="2362200"/>
          <p14:tracePt t="58952" x="7537450" y="2352675"/>
          <p14:tracePt t="58977" x="7546975" y="2341563"/>
          <p14:tracePt t="58987" x="7546975" y="2332038"/>
          <p14:tracePt t="59003" x="7556500" y="2332038"/>
          <p14:tracePt t="59019" x="7556500" y="2322513"/>
          <p14:tracePt t="59037" x="7567613" y="2322513"/>
          <p14:tracePt t="59053" x="7577138" y="2322513"/>
          <p14:tracePt t="59070" x="7577138" y="2311400"/>
          <p14:tracePt t="59086" x="7588250" y="2311400"/>
          <p14:tracePt t="59103" x="7588250" y="2301875"/>
          <p14:tracePt t="59120" x="7593013" y="2301875"/>
          <p14:tracePt t="59137" x="7593013" y="2295525"/>
          <p14:tracePt t="59239" x="7593013" y="2301875"/>
          <p14:tracePt t="59271" x="7593013" y="2311400"/>
          <p14:tracePt t="59290" x="7593013" y="2322513"/>
          <p14:tracePt t="59311" x="7593013" y="2332038"/>
          <p14:tracePt t="59321" x="7588250" y="2332038"/>
          <p14:tracePt t="59337" x="7588250" y="2341563"/>
          <p14:tracePt t="59352" x="7588250" y="2352675"/>
          <p14:tracePt t="59370" x="7577138" y="2362200"/>
          <p14:tracePt t="59386" x="7567613" y="2373313"/>
          <p14:tracePt t="59403" x="7556500" y="2382838"/>
          <p14:tracePt t="59419" x="7556500" y="2393950"/>
          <p14:tracePt t="59436" x="7546975" y="2393950"/>
          <p14:tracePt t="59453" x="7537450" y="2393950"/>
          <p14:tracePt t="59469" x="7526338" y="2403475"/>
          <p14:tracePt t="59486" x="7516813" y="2403475"/>
          <p14:tracePt t="59503" x="7496175" y="2413000"/>
          <p14:tracePt t="59519" x="7485063" y="2433638"/>
          <p14:tracePt t="59536" x="7466013" y="2444750"/>
          <p14:tracePt t="59552" x="7466013" y="2465388"/>
          <p14:tracePt t="59570" x="7466013" y="2474913"/>
          <p14:tracePt t="59586" x="7454900" y="2479675"/>
          <p14:tracePt t="59603" x="7445375" y="2490788"/>
          <p14:tracePt t="59619" x="7445375" y="2500313"/>
          <p14:tracePt t="59637" x="7434263" y="2509838"/>
          <p14:tracePt t="59666" x="7434263" y="2520950"/>
          <p14:tracePt t="59677" x="7434263" y="2530475"/>
          <p14:tracePt t="59688" x="7424738" y="2530475"/>
          <p14:tracePt t="59723" x="7424738" y="2541588"/>
          <p14:tracePt t="59738" x="7413625" y="2541588"/>
          <p14:tracePt t="59758" x="7413625" y="2551113"/>
          <p14:tracePt t="59769" x="7408863" y="2551113"/>
          <p14:tracePt t="59791" x="7399338" y="2562225"/>
          <p14:tracePt t="59806" x="7388225" y="2562225"/>
          <p14:tracePt t="59822" x="7388225" y="2571750"/>
          <p14:tracePt t="59845" x="7378700" y="2571750"/>
          <p14:tracePt t="59858" x="7378700" y="2581275"/>
          <p14:tracePt t="59870" x="7378700" y="2592388"/>
          <p14:tracePt t="59886" x="7367588" y="2592388"/>
          <p14:tracePt t="59904" x="7367588" y="2601913"/>
          <p14:tracePt t="59919" x="7358063" y="2613025"/>
          <p14:tracePt t="59936" x="7358063" y="2622550"/>
          <p14:tracePt t="59955" x="7358063" y="2633663"/>
          <p14:tracePt t="59972" x="7348538" y="2633663"/>
          <p14:tracePt t="59986" x="7348538" y="2643188"/>
          <p14:tracePt t="60003" x="7348538" y="2652713"/>
          <p14:tracePt t="60019" x="7337425" y="2663825"/>
          <p14:tracePt t="60037" x="7327900" y="2668588"/>
          <p14:tracePt t="60052" x="7316788" y="2679700"/>
          <p14:tracePt t="60069" x="7307263" y="2689225"/>
          <p14:tracePt t="60086" x="7296150" y="2698750"/>
          <p14:tracePt t="60103" x="7286625" y="2709863"/>
          <p14:tracePt t="60119" x="7277100" y="2719388"/>
          <p14:tracePt t="60136" x="7256463" y="2740025"/>
          <p14:tracePt t="60152" x="7245350" y="2760663"/>
          <p14:tracePt t="60171" x="7235825" y="2770188"/>
          <p14:tracePt t="60186" x="7224713" y="2801938"/>
          <p14:tracePt t="60190" x="7210425" y="2832100"/>
          <p14:tracePt t="60226" x="7180263" y="2887663"/>
          <p14:tracePt t="60242" x="7180263" y="2898775"/>
          <p14:tracePt t="60253" x="7169150" y="2908300"/>
          <p14:tracePt t="60269" x="7148513" y="2949575"/>
          <p14:tracePt t="60286" x="7108825" y="3000375"/>
          <p14:tracePt t="60303" x="7056438" y="3046413"/>
          <p14:tracePt t="60319" x="6991350" y="3108325"/>
          <p14:tracePt t="60336" x="6908800" y="3168650"/>
          <p14:tracePt t="60353" x="6853238" y="3209925"/>
          <p14:tracePt t="60370" x="6781800" y="3255963"/>
          <p14:tracePt t="60386" x="6751638" y="3286125"/>
          <p14:tracePt t="60403" x="6740525" y="3295650"/>
          <p14:tracePt t="60419" x="6740525" y="3306763"/>
          <p14:tracePt t="60437" x="6740525" y="3316288"/>
          <p14:tracePt t="60452" x="6731000" y="3336925"/>
          <p14:tracePt t="60470" x="6719888" y="3357563"/>
          <p14:tracePt t="60486" x="6699250" y="3413125"/>
          <p14:tracePt t="60503" x="6680200" y="3454400"/>
          <p14:tracePt t="60519" x="6664325" y="3495675"/>
          <p14:tracePt t="60536" x="6653213" y="3516313"/>
          <p14:tracePt t="60552" x="6653213" y="3546475"/>
          <p14:tracePt t="60570" x="6643688" y="3567113"/>
          <p14:tracePt t="60586" x="6634163" y="3592513"/>
          <p14:tracePt t="60603" x="6623050" y="3622675"/>
          <p14:tracePt t="60619" x="6613525" y="3652838"/>
          <p14:tracePt t="60636" x="6613525" y="3673475"/>
          <p14:tracePt t="60653" x="6602413" y="3705225"/>
          <p14:tracePt t="60669" x="6592888" y="3735388"/>
          <p14:tracePt t="60686" x="6581775" y="3770313"/>
          <p14:tracePt t="60703" x="6572250" y="3811588"/>
          <p14:tracePt t="60720" x="6551613" y="3852863"/>
          <p14:tracePt t="60736" x="6542088" y="3883025"/>
          <p14:tracePt t="60752" x="6542088" y="3894138"/>
          <p14:tracePt t="60770" x="6542088" y="3903663"/>
          <p14:tracePt t="60816" x="6542088" y="3924300"/>
          <p14:tracePt t="60834" x="6542088" y="3933825"/>
          <p14:tracePt t="60867" x="6551613" y="3933825"/>
          <p14:tracePt t="60886" x="6562725" y="3933825"/>
          <p14:tracePt t="60903" x="6572250" y="3933825"/>
          <p14:tracePt t="60919" x="6581775" y="3933825"/>
          <p14:tracePt t="60936" x="6592888" y="3933825"/>
          <p14:tracePt t="60952" x="6602413" y="3933825"/>
          <p14:tracePt t="60971" x="6613525" y="3933825"/>
          <p14:tracePt t="60986" x="6634163" y="3933825"/>
          <p14:tracePt t="61003" x="6643688" y="3933825"/>
          <p14:tracePt t="61019" x="6664325" y="3944938"/>
          <p14:tracePt t="61036" x="6673850" y="3944938"/>
          <p14:tracePt t="61053" x="6689725" y="3949700"/>
          <p14:tracePt t="61069" x="6710363" y="3949700"/>
          <p14:tracePt t="61086" x="6719888" y="3949700"/>
          <p14:tracePt t="61103" x="6731000" y="3949700"/>
          <p14:tracePt t="61119" x="6751638" y="3944938"/>
          <p14:tracePt t="61136" x="6761163" y="3933825"/>
          <p14:tracePt t="61152" x="6770688" y="3924300"/>
          <p14:tracePt t="61170" x="6791325" y="3903663"/>
          <p14:tracePt t="61186" x="6811963" y="3883025"/>
          <p14:tracePt t="61203" x="6823075" y="3862388"/>
          <p14:tracePt t="61219" x="6842125" y="3852863"/>
          <p14:tracePt t="61237" x="6858000" y="3832225"/>
          <p14:tracePt t="61252" x="6867525" y="3822700"/>
          <p14:tracePt t="61269" x="6878638" y="3811588"/>
          <p14:tracePt t="61298" x="6888163" y="3811588"/>
          <p14:tracePt t="61312" x="6899275" y="3811588"/>
          <p14:tracePt t="61320" x="6899275" y="3802063"/>
          <p14:tracePt t="61337" x="6908800" y="3802063"/>
          <p14:tracePt t="61353" x="6919913" y="3802063"/>
          <p14:tracePt t="61370" x="6919913" y="3790950"/>
          <p14:tracePt t="61386" x="6938963" y="3781425"/>
          <p14:tracePt t="61403" x="6959600" y="3770313"/>
          <p14:tracePt t="61419" x="6980238" y="3765550"/>
          <p14:tracePt t="61436" x="6991350" y="3756025"/>
          <p14:tracePt t="61453" x="7010400" y="3744913"/>
          <p14:tracePt t="61469" x="7021513" y="3744913"/>
          <p14:tracePt t="61486" x="7031038" y="3735388"/>
          <p14:tracePt t="61503" x="7042150" y="3735388"/>
          <p14:tracePt t="61519" x="7042150" y="3724275"/>
          <p14:tracePt t="61542" x="7042150" y="3714750"/>
          <p14:tracePt t="61553" x="7042150" y="3705225"/>
          <p14:tracePt t="61578" x="7042150" y="3694113"/>
          <p14:tracePt t="61588" x="7042150" y="3684588"/>
          <p14:tracePt t="61603" x="7042150" y="3673475"/>
          <p14:tracePt t="61622" x="7031038" y="3663950"/>
          <p14:tracePt t="61710" x="7031038" y="3673475"/>
          <p14:tracePt t="61786" x="7042150" y="3673475"/>
          <p14:tracePt t="61849" x="7046913" y="3673475"/>
          <p14:tracePt t="62082" x="7056438" y="3673475"/>
          <p14:tracePt t="62090" x="7067550" y="3684588"/>
          <p14:tracePt t="62105" x="7077075" y="3684588"/>
          <p14:tracePt t="62119" x="7088188" y="3684588"/>
          <p14:tracePt t="62137" x="7108825" y="3684588"/>
          <p14:tracePt t="62152" x="7138988" y="3684588"/>
          <p14:tracePt t="62170" x="7169150" y="3684588"/>
          <p14:tracePt t="62186" x="7210425" y="3684588"/>
          <p14:tracePt t="62203" x="7245350" y="3684588"/>
          <p14:tracePt t="62219" x="7296150" y="3684588"/>
          <p14:tracePt t="62236" x="7337425" y="3684588"/>
          <p14:tracePt t="62252" x="7367588" y="3684588"/>
          <p14:tracePt t="62269" x="7399338" y="3673475"/>
          <p14:tracePt t="62286" x="7445375" y="3663950"/>
          <p14:tracePt t="62303" x="7475538" y="3652838"/>
          <p14:tracePt t="62319" x="7505700" y="3652838"/>
          <p14:tracePt t="62336" x="7526338" y="3652838"/>
          <p14:tracePt t="62355" x="7537450" y="3652838"/>
          <p14:tracePt t="62385" x="7546975" y="3652838"/>
          <p14:tracePt t="62403" x="7546975" y="3663950"/>
          <p14:tracePt t="62408" x="7556500" y="3663950"/>
          <p14:tracePt t="62425" x="7556500" y="3673475"/>
          <p14:tracePt t="62436" x="7567613" y="3673475"/>
          <p14:tracePt t="62455" x="7577138" y="3673475"/>
          <p14:tracePt t="62472" x="7588250" y="3673475"/>
          <p14:tracePt t="62487" x="7593013" y="3673475"/>
          <p14:tracePt t="62503" x="7593013" y="3663950"/>
          <p14:tracePt t="62520" x="7602538" y="3663950"/>
          <p14:tracePt t="62536" x="7613650" y="3663950"/>
          <p14:tracePt t="62553" x="7623175" y="3663950"/>
          <p14:tracePt t="62570" x="7634288" y="3663950"/>
          <p14:tracePt t="62667" x="7634288" y="3673475"/>
          <p14:tracePt t="62709" x="7623175" y="3673475"/>
          <p14:tracePt t="62729" x="7613650" y="3673475"/>
          <p14:tracePt t="62742" x="7602538" y="3673475"/>
          <p14:tracePt t="62753" x="7593013" y="3673475"/>
          <p14:tracePt t="62770" x="7577138" y="3673475"/>
          <p14:tracePt t="62786" x="7526338" y="3652838"/>
          <p14:tracePt t="62803" x="7475538" y="3633788"/>
          <p14:tracePt t="62819" x="7388225" y="3602038"/>
          <p14:tracePt t="62837" x="7307263" y="3576638"/>
          <p14:tracePt t="62852" x="7219950" y="3536950"/>
          <p14:tracePt t="62870" x="7148513" y="3525838"/>
          <p14:tracePt t="62886" x="7056438" y="3505200"/>
          <p14:tracePt t="62903" x="6950075" y="3475038"/>
          <p14:tracePt t="62919" x="6878638" y="3454400"/>
          <p14:tracePt t="62936" x="6811963" y="3433763"/>
          <p14:tracePt t="62953" x="6731000" y="3403600"/>
          <p14:tracePt t="62970" x="6673850" y="3378200"/>
          <p14:tracePt t="62986" x="6634163" y="3367088"/>
          <p14:tracePt t="63003" x="6581775" y="3348038"/>
          <p14:tracePt t="63019" x="6542088" y="3316288"/>
          <p14:tracePt t="63036" x="6510338" y="3286125"/>
          <p14:tracePt t="63053" x="6491288" y="3255963"/>
          <p14:tracePt t="63069" x="6465888" y="3214688"/>
          <p14:tracePt t="63086" x="6454775" y="3189288"/>
          <p14:tracePt t="63103" x="6424613" y="3159125"/>
          <p14:tracePt t="63119" x="6403975" y="3127375"/>
          <p14:tracePt t="63136" x="6383338" y="3087688"/>
          <p14:tracePt t="63152" x="6373813" y="3055938"/>
          <p14:tracePt t="63170" x="6362700" y="3036888"/>
          <p14:tracePt t="63186" x="6353175" y="3021013"/>
          <p14:tracePt t="63203" x="6353175" y="3000375"/>
          <p14:tracePt t="63219" x="6342063" y="2979738"/>
          <p14:tracePt t="63237" x="6332538" y="2959100"/>
          <p14:tracePt t="63252" x="6323013" y="2919413"/>
          <p14:tracePt t="63269" x="6311900" y="2898775"/>
          <p14:tracePt t="63286" x="6307138" y="2878138"/>
          <p14:tracePt t="63289" x="6296025" y="2857500"/>
          <p14:tracePt t="63302" x="6296025" y="2847975"/>
          <p14:tracePt t="63319" x="6286500" y="2841625"/>
          <p14:tracePt t="63336" x="6276975" y="2822575"/>
          <p14:tracePt t="63352" x="6265863" y="2790825"/>
          <p14:tracePt t="63370" x="6256338" y="2781300"/>
          <p14:tracePt t="63386" x="6245225" y="2751138"/>
          <p14:tracePt t="63403" x="6235700" y="2730500"/>
          <p14:tracePt t="63419" x="6224588" y="2709863"/>
          <p14:tracePt t="63436" x="6215063" y="2668588"/>
          <p14:tracePt t="63453" x="6205538" y="2643188"/>
          <p14:tracePt t="63469" x="6184900" y="2592388"/>
          <p14:tracePt t="63486" x="6164263" y="2562225"/>
          <p14:tracePt t="63503" x="6134100" y="2520950"/>
          <p14:tracePt t="63519" x="6127750" y="2500313"/>
          <p14:tracePt t="63536" x="6118225" y="2465388"/>
          <p14:tracePt t="63552" x="6097588" y="2433638"/>
          <p14:tracePt t="63570" x="6088063" y="2403475"/>
          <p14:tracePt t="63586" x="6067425" y="2362200"/>
          <p14:tracePt t="63603" x="6056313" y="2332038"/>
          <p14:tracePt t="63619" x="6037263" y="2311400"/>
          <p14:tracePt t="63637" x="6026150" y="2295525"/>
          <p14:tracePt t="63652" x="6005513" y="2286000"/>
          <p14:tracePt t="63669" x="6005513" y="2276475"/>
          <p14:tracePt t="63760" x="6016625" y="2301875"/>
          <p14:tracePt t="63769" x="6016625" y="2311400"/>
          <p14:tracePt t="63776" x="6016625" y="2322513"/>
          <p14:tracePt t="63787" x="6016625" y="2341563"/>
          <p14:tracePt t="63803" x="6026150" y="2373313"/>
          <p14:tracePt t="63819" x="6026150" y="2413000"/>
          <p14:tracePt t="63837" x="6026150" y="2454275"/>
          <p14:tracePt t="63853" x="6037263" y="2490788"/>
          <p14:tracePt t="63869" x="6046788" y="2541588"/>
          <p14:tracePt t="63886" x="6046788" y="2571750"/>
          <p14:tracePt t="63903" x="6046788" y="2601913"/>
          <p14:tracePt t="63919" x="6046788" y="2643188"/>
          <p14:tracePt t="63936" x="6056313" y="2663825"/>
          <p14:tracePt t="63952" x="6056313" y="2689225"/>
          <p14:tracePt t="63970" x="6067425" y="2730500"/>
          <p14:tracePt t="63986" x="6088063" y="2781300"/>
          <p14:tracePt t="64003" x="6097588" y="2822575"/>
          <p14:tracePt t="64019" x="6108700" y="2878138"/>
          <p14:tracePt t="64037" x="6118225" y="2919413"/>
          <p14:tracePt t="64052" x="6118225" y="2959100"/>
          <p14:tracePt t="64069" x="6118225" y="2979738"/>
          <p14:tracePt t="64086" x="6127750" y="3021013"/>
          <p14:tracePt t="64103" x="6134100" y="3046413"/>
          <p14:tracePt t="64119" x="6153150" y="3097213"/>
          <p14:tracePt t="64136" x="6153150" y="3138488"/>
          <p14:tracePt t="64152" x="6164263" y="3198813"/>
          <p14:tracePt t="64170" x="6164263" y="3255963"/>
          <p14:tracePt t="64186" x="6153150" y="3336925"/>
          <p14:tracePt t="64203" x="6127750" y="3433763"/>
          <p14:tracePt t="64219" x="6097588" y="3505200"/>
          <p14:tracePt t="64236" x="6076950" y="3576638"/>
          <p14:tracePt t="64253" x="6056313" y="3602038"/>
          <p14:tracePt t="64269" x="6037263" y="3643313"/>
          <p14:tracePt t="64273" x="6016625" y="3673475"/>
          <p14:tracePt t="64286" x="6005513" y="3694113"/>
          <p14:tracePt t="64303" x="5984875" y="3714750"/>
          <p14:tracePt t="64319" x="5929313" y="3781425"/>
          <p14:tracePt t="64336" x="5857875" y="3873500"/>
          <p14:tracePt t="64352" x="5795963" y="3949700"/>
          <p14:tracePt t="64370" x="5730875" y="4030663"/>
          <p14:tracePt t="64386" x="5659438" y="4102100"/>
          <p14:tracePt t="64403" x="5608638" y="4148138"/>
          <p14:tracePt t="64419" x="5576888" y="4189413"/>
          <p14:tracePt t="64437" x="5562600" y="4240213"/>
          <p14:tracePt t="64452" x="5562600" y="4270375"/>
          <p14:tracePt t="64469" x="5562600" y="4291013"/>
          <p14:tracePt t="64486" x="5562600" y="4311650"/>
          <p14:tracePt t="64503" x="5572125" y="4337050"/>
          <p14:tracePt t="64519" x="5576888" y="4357688"/>
          <p14:tracePt t="64536" x="5576888" y="4378325"/>
          <p14:tracePt t="64552" x="5588000" y="4408488"/>
          <p14:tracePt t="64570" x="5588000" y="4429125"/>
          <p14:tracePt t="64586" x="5597525" y="4459288"/>
          <p14:tracePt t="64603" x="5608638" y="4470400"/>
          <p14:tracePt t="64619" x="5618163" y="4479925"/>
          <p14:tracePt t="64637" x="5627688" y="4491038"/>
          <p14:tracePt t="64653" x="5638800" y="4500563"/>
          <p14:tracePt t="64669" x="5659438" y="4500563"/>
          <p14:tracePt t="64686" x="5668963" y="4505325"/>
          <p14:tracePt t="64703" x="5680075" y="4505325"/>
          <p14:tracePt t="64719" x="5689600" y="4505325"/>
          <p14:tracePt t="64736" x="5699125" y="4505325"/>
          <p14:tracePt t="64753" x="5710238" y="4505325"/>
          <p14:tracePt t="64770" x="5730875" y="4500563"/>
          <p14:tracePt t="64786" x="5761038" y="4491038"/>
          <p14:tracePt t="64803" x="5776913" y="4479925"/>
          <p14:tracePt t="64819" x="5786438" y="4479925"/>
          <p14:tracePt t="64837" x="5816600" y="4479925"/>
          <p14:tracePt t="64853" x="5827713" y="4479925"/>
          <p14:tracePt t="64869" x="5848350" y="4479925"/>
          <p14:tracePt t="64886" x="5857875" y="4491038"/>
          <p14:tracePt t="64903" x="5867400" y="4500563"/>
          <p14:tracePt t="64919" x="5867400" y="4505325"/>
          <p14:tracePt t="65061" x="5857875" y="4505325"/>
          <p14:tracePt t="65082" x="5848350" y="4505325"/>
          <p14:tracePt t="65090" x="5837238" y="4505325"/>
          <p14:tracePt t="65104" x="5827713" y="4505325"/>
          <p14:tracePt t="65107" x="5816600" y="4500563"/>
          <p14:tracePt t="65122" x="5807075" y="4500563"/>
          <p14:tracePt t="65137" x="5795963" y="4491038"/>
          <p14:tracePt t="65152" x="5786438" y="4479925"/>
          <p14:tracePt t="65170" x="5776913" y="4459288"/>
          <p14:tracePt t="65186" x="5765800" y="4449763"/>
          <p14:tracePt t="65205" x="5761038" y="4449763"/>
          <p14:tracePt t="65219" x="5751513" y="4449763"/>
          <p14:tracePt t="65237" x="5740400" y="4449763"/>
          <p14:tracePt t="65252" x="5730875" y="4449763"/>
          <p14:tracePt t="65307" x="5740400" y="4449763"/>
          <p14:tracePt t="65320" x="5751513" y="4449763"/>
          <p14:tracePt t="65336" x="5761038" y="4449763"/>
          <p14:tracePt t="65351" x="5765800" y="4438650"/>
          <p14:tracePt t="65357" x="5776913" y="4438650"/>
          <p14:tracePt t="65371" x="5776913" y="4429125"/>
          <p14:tracePt t="65386" x="5776913" y="4419600"/>
          <p14:tracePt t="65403" x="5786438" y="4387850"/>
          <p14:tracePt t="65419" x="5795963" y="4337050"/>
          <p14:tracePt t="65436" x="5807075" y="4302125"/>
          <p14:tracePt t="65453" x="5816600" y="4251325"/>
          <p14:tracePt t="65469" x="5816600" y="4219575"/>
          <p14:tracePt t="65486" x="5816600" y="4179888"/>
          <p14:tracePt t="65503" x="5816600" y="4148138"/>
          <p14:tracePt t="65519" x="5816600" y="4122738"/>
          <p14:tracePt t="65536" x="5827713" y="4092575"/>
          <p14:tracePt t="65553" x="5827713" y="4041775"/>
          <p14:tracePt t="65570" x="5848350" y="3979863"/>
          <p14:tracePt t="65586" x="5857875" y="3949700"/>
          <p14:tracePt t="65603" x="5867400" y="3903663"/>
          <p14:tracePt t="65619" x="5867400" y="3873500"/>
          <p14:tracePt t="65636" x="5878513" y="3822700"/>
          <p14:tracePt t="65652" x="5888038" y="3781425"/>
          <p14:tracePt t="65669" x="5899150" y="3735388"/>
          <p14:tracePt t="65686" x="5899150" y="3705225"/>
          <p14:tracePt t="65703" x="5908675" y="3673475"/>
          <p14:tracePt t="65719" x="5919788" y="3643313"/>
          <p14:tracePt t="65737" x="5919788" y="3613150"/>
          <p14:tracePt t="65752" x="5929313" y="3581400"/>
          <p14:tracePt t="65770" x="5929313" y="3556000"/>
          <p14:tracePt t="65786" x="5929313" y="3536950"/>
          <p14:tracePt t="65803" x="5929313" y="3525838"/>
          <p14:tracePt t="65868" x="5929313" y="3536950"/>
          <p14:tracePt t="65883" x="5929313" y="3546475"/>
          <p14:tracePt t="65901" x="5919788" y="3546475"/>
          <p14:tracePt t="65906" x="5919788" y="3556000"/>
          <p14:tracePt t="65920" x="5908675" y="3567113"/>
          <p14:tracePt t="65936" x="5899150" y="3576638"/>
          <p14:tracePt t="65953" x="5878513" y="3581400"/>
          <p14:tracePt t="65970" x="5848350" y="3602038"/>
          <p14:tracePt t="65986" x="5837238" y="3602038"/>
          <p14:tracePt t="66002" x="5827713" y="3613150"/>
          <p14:tracePt t="66019" x="5816600" y="3613150"/>
          <p14:tracePt t="66052" x="5807075" y="3613150"/>
          <p14:tracePt t="66058" x="5807075" y="3622675"/>
          <p14:tracePt t="66089" x="5795963" y="3633788"/>
          <p14:tracePt t="66103" x="5795963" y="3643313"/>
          <p14:tracePt t="66122" x="5795963" y="3652838"/>
          <p14:tracePt t="66136" x="5786438" y="3652838"/>
          <p14:tracePt t="66154" x="5786438" y="3663950"/>
          <p14:tracePt t="66172" x="5786438" y="3673475"/>
          <p14:tracePt t="66214" x="5795963" y="3673475"/>
          <p14:tracePt t="66230" x="5807075" y="3673475"/>
          <p14:tracePt t="66238" x="5816600" y="3673475"/>
          <p14:tracePt t="66253" x="5827713" y="3673475"/>
          <p14:tracePt t="66268" x="5837238" y="3673475"/>
          <p14:tracePt t="66271" x="5848350" y="3673475"/>
          <p14:tracePt t="66287" x="5857875" y="3663950"/>
          <p14:tracePt t="66304" x="5867400" y="3663950"/>
          <p14:tracePt t="66319" x="5878513" y="3663950"/>
          <p14:tracePt t="66336" x="5888038" y="3652838"/>
          <p14:tracePt t="66353" x="5908675" y="3652838"/>
          <p14:tracePt t="66370" x="5919788" y="3643313"/>
          <p14:tracePt t="66386" x="5929313" y="3633788"/>
          <p14:tracePt t="66403" x="5938838" y="3622675"/>
          <p14:tracePt t="66419" x="5945188" y="3613150"/>
          <p14:tracePt t="66437" x="5954713" y="3592513"/>
          <p14:tracePt t="66453" x="5975350" y="3576638"/>
          <p14:tracePt t="66469" x="5995988" y="3525838"/>
          <p14:tracePt t="66486" x="6026150" y="3484563"/>
          <p14:tracePt t="66503" x="6067425" y="3413125"/>
          <p14:tracePt t="66519" x="6097588" y="3367088"/>
          <p14:tracePt t="66536" x="6143625" y="3295650"/>
          <p14:tracePt t="66552" x="6194425" y="3235325"/>
          <p14:tracePt t="66570" x="6224588" y="3198813"/>
          <p14:tracePt t="66586" x="6276975" y="3138488"/>
          <p14:tracePt t="66603" x="6323013" y="3087688"/>
          <p14:tracePt t="66619" x="6394450" y="3030538"/>
          <p14:tracePt t="66637" x="6454775" y="2970213"/>
          <p14:tracePt t="66652" x="6530975" y="2908300"/>
          <p14:tracePt t="66669" x="6592888" y="2857500"/>
          <p14:tracePt t="66686" x="6673850" y="2790825"/>
          <p14:tracePt t="66703" x="6731000" y="2751138"/>
          <p14:tracePt t="66719" x="6832600" y="2689225"/>
          <p14:tracePt t="66736" x="6899275" y="2643188"/>
          <p14:tracePt t="66752" x="7000875" y="2571750"/>
          <p14:tracePt t="66770" x="7046913" y="2520950"/>
          <p14:tracePt t="66786" x="7108825" y="2454275"/>
          <p14:tracePt t="66803" x="7148513" y="2403475"/>
          <p14:tracePt t="66819" x="7189788" y="2362200"/>
          <p14:tracePt t="66837" x="7199313" y="2341563"/>
          <p14:tracePt t="66852" x="7210425" y="2322513"/>
          <p14:tracePt t="66869" x="7210425" y="2311400"/>
          <p14:tracePt t="66932" x="7210425" y="2286000"/>
          <p14:tracePt t="66946" x="7210425" y="2276475"/>
          <p14:tracePt t="66957" x="7210425" y="2265363"/>
          <p14:tracePt t="66970" x="7219950" y="2265363"/>
          <p14:tracePt t="66986" x="7224713" y="2255838"/>
          <p14:tracePt t="67003" x="7224713" y="2244725"/>
          <p14:tracePt t="67019" x="7235825" y="2244725"/>
          <p14:tracePt t="67037" x="7245350" y="2244725"/>
          <p14:tracePt t="67052" x="7245350" y="2235200"/>
          <p14:tracePt t="67069" x="7256463" y="2224088"/>
          <p14:tracePt t="67086" x="7277100" y="2205038"/>
          <p14:tracePt t="67103" x="7286625" y="2193925"/>
          <p14:tracePt t="67119" x="7307263" y="2173288"/>
          <p14:tracePt t="67136" x="7337425" y="2143125"/>
          <p14:tracePt t="67153" x="7358063" y="2133600"/>
          <p14:tracePt t="67170" x="7378700" y="2112963"/>
          <p14:tracePt t="67186" x="7413625" y="2087563"/>
          <p14:tracePt t="67203" x="7445375" y="2066925"/>
          <p14:tracePt t="67219" x="7454900" y="2055813"/>
          <p14:tracePt t="67237" x="7466013" y="2046288"/>
          <p14:tracePt t="67288" x="7466013" y="2055813"/>
          <p14:tracePt t="67303" x="7466013" y="2066925"/>
          <p14:tracePt t="67317" x="7466013" y="2076450"/>
          <p14:tracePt t="67325" x="7466013" y="2087563"/>
          <p14:tracePt t="67337" x="7466013" y="2097088"/>
          <p14:tracePt t="67353" x="7466013" y="2108200"/>
          <p14:tracePt t="67370" x="7466013" y="2122488"/>
          <p14:tracePt t="67386" x="7466013" y="2143125"/>
          <p14:tracePt t="67403" x="7466013" y="2163763"/>
          <p14:tracePt t="67419" x="7454900" y="2193925"/>
          <p14:tracePt t="67437" x="7445375" y="2224088"/>
          <p14:tracePt t="67452" x="7434263" y="2255838"/>
          <p14:tracePt t="67469" x="7434263" y="2276475"/>
          <p14:tracePt t="67486" x="7424738" y="2295525"/>
          <p14:tracePt t="67504" x="7424738" y="2322513"/>
          <p14:tracePt t="67519" x="7413625" y="2332038"/>
          <p14:tracePt t="67536" x="7413625" y="2352675"/>
          <p14:tracePt t="67553" x="7408863" y="2373313"/>
          <p14:tracePt t="67570" x="7408863" y="2382838"/>
          <p14:tracePt t="67586" x="7408863" y="2403475"/>
          <p14:tracePt t="67603" x="7399338" y="2413000"/>
          <p14:tracePt t="67619" x="7399338" y="2424113"/>
          <p14:tracePt t="67636" x="7399338" y="2433638"/>
          <p14:tracePt t="67653" x="7388225" y="2433638"/>
          <p14:tracePt t="67669" x="7378700" y="2444750"/>
          <p14:tracePt t="67686" x="7367588" y="2454275"/>
          <p14:tracePt t="67703" x="7358063" y="2454275"/>
          <p14:tracePt t="67735" x="7337425" y="2474913"/>
          <p14:tracePt t="67751" x="7327900" y="2479675"/>
          <p14:tracePt t="67777" x="7327900" y="2490788"/>
          <p14:tracePt t="67786" x="7316788" y="2490788"/>
          <p14:tracePt t="67804" x="7316788" y="2500313"/>
          <p14:tracePt t="67820" x="7307263" y="2500313"/>
          <p14:tracePt t="67839" x="7296150" y="2509838"/>
          <p14:tracePt t="67855" x="7296150" y="2520950"/>
          <p14:tracePt t="67870" x="7286625" y="2520950"/>
          <p14:tracePt t="67886" x="7277100" y="2530475"/>
          <p14:tracePt t="67906" x="7265988" y="2541588"/>
          <p14:tracePt t="67920" x="7256463" y="2541588"/>
          <p14:tracePt t="67937" x="7256463" y="2551113"/>
          <p14:tracePt t="67953" x="7245350" y="2551113"/>
          <p14:tracePt t="67970" x="7245350" y="2562225"/>
          <p14:tracePt t="67986" x="7235825" y="2562225"/>
          <p14:tracePt t="68135" x="7235825" y="2571750"/>
          <p14:tracePt t="68152" x="7235825" y="2581275"/>
          <p14:tracePt t="68158" x="7224713" y="2581275"/>
          <p14:tracePt t="68173" x="7224713" y="2592388"/>
          <p14:tracePt t="68187" x="7219950" y="2601913"/>
          <p14:tracePt t="68203" x="7219950" y="2613025"/>
          <p14:tracePt t="68220" x="7210425" y="2633663"/>
          <p14:tracePt t="68237" x="7189788" y="2663825"/>
          <p14:tracePt t="68252" x="7169150" y="2698750"/>
          <p14:tracePt t="68269" x="7148513" y="2730500"/>
          <p14:tracePt t="68286" x="7127875" y="2770188"/>
          <p14:tracePt t="68303" x="7097713" y="2811463"/>
          <p14:tracePt t="68319" x="7077075" y="2847975"/>
          <p14:tracePt t="68336" x="7067550" y="2867025"/>
          <p14:tracePt t="68353" x="7056438" y="2898775"/>
          <p14:tracePt t="68370" x="7056438" y="2919413"/>
          <p14:tracePt t="68386" x="7046913" y="2938463"/>
          <p14:tracePt t="68403" x="7042150" y="2959100"/>
          <p14:tracePt t="68419" x="7042150" y="2979738"/>
          <p14:tracePt t="68437" x="7031038" y="3000375"/>
          <p14:tracePt t="68453" x="7031038" y="3009900"/>
          <p14:tracePt t="68469" x="7021513" y="3009900"/>
          <p14:tracePt t="68486" x="7021513" y="3021013"/>
          <p14:tracePt t="68517" x="7000875" y="3036888"/>
          <p14:tracePt t="68532" x="6991350" y="3036888"/>
          <p14:tracePt t="68552" x="6980238" y="3046413"/>
          <p14:tracePt t="68558" x="6970713" y="3046413"/>
          <p14:tracePt t="68569" x="6970713" y="3055938"/>
          <p14:tracePt t="68586" x="6959600" y="3055938"/>
          <p14:tracePt t="68603" x="6950075" y="3067050"/>
          <p14:tracePt t="68619" x="6950075" y="3076575"/>
          <p14:tracePt t="68637" x="6938963" y="3076575"/>
          <p14:tracePt t="68653" x="6929438" y="3087688"/>
          <p14:tracePt t="68669" x="6919913" y="3097213"/>
          <p14:tracePt t="68686" x="6919913" y="3108325"/>
          <p14:tracePt t="68704" x="6908800" y="3117850"/>
          <p14:tracePt t="68719" x="6899275" y="3127375"/>
          <p14:tracePt t="68736" x="6888163" y="3138488"/>
          <p14:tracePt t="68753" x="6878638" y="3148013"/>
          <p14:tracePt t="68770" x="6867525" y="3159125"/>
          <p14:tracePt t="68786" x="6858000" y="3168650"/>
          <p14:tracePt t="68803" x="6853238" y="3168650"/>
          <p14:tracePt t="68889" x="6842125" y="3168650"/>
          <p14:tracePt t="68917" x="6842125" y="3179763"/>
          <p14:tracePt t="68937" x="6832600" y="3179763"/>
          <p14:tracePt t="68970" x="6823075" y="3179763"/>
          <p14:tracePt t="69085" x="6832600" y="3168650"/>
          <p14:tracePt t="69108" x="6832600" y="3159125"/>
          <p14:tracePt t="69116" x="6842125" y="3159125"/>
          <p14:tracePt t="69122" x="6842125" y="3148013"/>
          <p14:tracePt t="69136" x="6853238" y="3148013"/>
          <p14:tracePt t="69153" x="6853238" y="3138488"/>
          <p14:tracePt t="69170" x="6858000" y="3138488"/>
          <p14:tracePt t="69186" x="6858000" y="3127375"/>
          <p14:tracePt t="69219" x="6867525" y="3117850"/>
          <p14:tracePt t="69237" x="6867525" y="3108325"/>
          <p14:tracePt t="69253" x="6878638" y="3108325"/>
          <p14:tracePt t="69270" x="6878638" y="3097213"/>
          <p14:tracePt t="69286" x="6888163" y="3087688"/>
          <p14:tracePt t="69303" x="6888163" y="3076575"/>
          <p14:tracePt t="69319" x="6899275" y="3067050"/>
          <p14:tracePt t="69336" x="6908800" y="3055938"/>
          <p14:tracePt t="69353" x="6919913" y="3046413"/>
          <p14:tracePt t="69370" x="6929438" y="3030538"/>
          <p14:tracePt t="69386" x="6938963" y="3021013"/>
          <p14:tracePt t="69403" x="6950075" y="3009900"/>
          <p14:tracePt t="69419" x="6950075" y="3000375"/>
          <p14:tracePt t="69437" x="6959600" y="3000375"/>
          <p14:tracePt t="69453" x="6970713" y="2990850"/>
          <p14:tracePt t="69469" x="6980238" y="2990850"/>
          <p14:tracePt t="69491" x="6991350" y="2990850"/>
          <p14:tracePt t="69652" x="6991350" y="2979738"/>
          <p14:tracePt t="69679" x="6991350" y="2970213"/>
          <p14:tracePt t="69752" x="7000875" y="2970213"/>
          <p14:tracePt t="69874" x="7010400" y="2959100"/>
          <p14:tracePt t="69904" x="7021513" y="2949575"/>
          <p14:tracePt t="69927" x="7031038" y="2938463"/>
          <p14:tracePt t="69942" x="7042150" y="2928938"/>
          <p14:tracePt t="69952" x="7042150" y="2919413"/>
          <p14:tracePt t="69971" x="7046913" y="2908300"/>
          <p14:tracePt t="69986" x="7046913" y="2898775"/>
          <p14:tracePt t="70003" x="7056438" y="2898775"/>
          <p14:tracePt t="70019" x="7077075" y="2878138"/>
          <p14:tracePt t="70037" x="7088188" y="2867025"/>
          <p14:tracePt t="70052" x="7097713" y="2847975"/>
          <p14:tracePt t="70069" x="7108825" y="2841625"/>
          <p14:tracePt t="70086" x="7118350" y="2832100"/>
          <p14:tracePt t="70103" x="7127875" y="2822575"/>
          <p14:tracePt t="70119" x="7138988" y="2801938"/>
          <p14:tracePt t="70136" x="7148513" y="2790825"/>
          <p14:tracePt t="70152" x="7159625" y="2781300"/>
          <p14:tracePt t="70170" x="7169150" y="2770188"/>
          <p14:tracePt t="70200" x="7180263" y="2760663"/>
          <p14:tracePt t="70208" x="7180263" y="2751138"/>
          <p14:tracePt t="70222" x="7189788" y="2740025"/>
          <p14:tracePt t="70246" x="7199313" y="2740025"/>
          <p14:tracePt t="70256" x="7199313" y="2730500"/>
          <p14:tracePt t="70282" x="7210425" y="2719388"/>
          <p14:tracePt t="70302" x="7219950" y="2709863"/>
          <p14:tracePt t="70324" x="7224713" y="2698750"/>
          <p14:tracePt t="70342" x="7235825" y="2689225"/>
          <p14:tracePt t="70356" x="7245350" y="2679700"/>
          <p14:tracePt t="70372" x="7256463" y="2668588"/>
          <p14:tracePt t="70394" x="7265988" y="2668588"/>
          <p14:tracePt t="70405" x="7265988" y="2663825"/>
          <p14:tracePt t="70424" x="7277100" y="2663825"/>
          <p14:tracePt t="70446" x="7277100" y="2652713"/>
          <p14:tracePt t="70456" x="7286625" y="2652713"/>
          <p14:tracePt t="70475" x="7296150" y="2652713"/>
          <p14:tracePt t="70486" x="7296150" y="2643188"/>
          <p14:tracePt t="70519" x="7307263" y="2633663"/>
          <p14:tracePt t="70554" x="7316788" y="2622550"/>
          <p14:tracePt t="70572" x="7327900" y="2613025"/>
          <p14:tracePt t="70590" x="7337425" y="2613025"/>
          <p14:tracePt t="70595" x="7337425" y="2601913"/>
          <p14:tracePt t="70603" x="7348538" y="2601913"/>
          <p14:tracePt t="70619" x="7348538" y="2592388"/>
          <p14:tracePt t="70636" x="7358063" y="2592388"/>
          <p14:tracePt t="70653" x="7378700" y="2571750"/>
          <p14:tracePt t="70669" x="7399338" y="2562225"/>
          <p14:tracePt t="70686" x="7408863" y="2551113"/>
          <p14:tracePt t="70703" x="7434263" y="2530475"/>
          <p14:tracePt t="70719" x="7445375" y="2509838"/>
          <p14:tracePt t="70736" x="7466013" y="2490788"/>
          <p14:tracePt t="70753" x="7475538" y="2474913"/>
          <p14:tracePt t="70770" x="7485063" y="2444750"/>
          <p14:tracePt t="70786" x="7505700" y="2424113"/>
          <p14:tracePt t="70803" x="7526338" y="2413000"/>
          <p14:tracePt t="70819" x="7546975" y="2393950"/>
          <p14:tracePt t="70837" x="7567613" y="2373313"/>
          <p14:tracePt t="70853" x="7588250" y="2352675"/>
          <p14:tracePt t="70869" x="7588250" y="2341563"/>
          <p14:tracePt t="70908" x="7593013" y="2341563"/>
          <p14:tracePt t="71050" x="7593013" y="2332038"/>
          <p14:tracePt t="71103" x="7602538" y="2332038"/>
          <p14:tracePt t="71133" x="7602538" y="2322513"/>
          <p14:tracePt t="71150" x="7613650" y="2322513"/>
          <p14:tracePt t="71163" x="7613650" y="2311400"/>
          <p14:tracePt t="71199" x="7613650" y="2301875"/>
          <p14:tracePt t="71229" x="7623175" y="2301875"/>
          <p14:tracePt t="71255" x="7623175" y="2295525"/>
          <p14:tracePt t="71271" x="7634288" y="2286000"/>
          <p14:tracePt t="71286" x="7634288" y="2276475"/>
          <p14:tracePt t="71304" x="7643813" y="2276475"/>
          <p14:tracePt t="71321" x="7653338" y="2265363"/>
          <p14:tracePt t="71338" x="7653338" y="2255838"/>
          <p14:tracePt t="71353" x="7664450" y="2255838"/>
          <p14:tracePt t="71370" x="7673975" y="2244725"/>
          <p14:tracePt t="71388" x="7685088" y="2235200"/>
          <p14:tracePt t="71403" x="7685088" y="2224088"/>
          <p14:tracePt t="71420" x="7694613" y="2224088"/>
          <p14:tracePt t="71437" x="7705725" y="2214563"/>
          <p14:tracePt t="71453" x="7724775" y="2193925"/>
          <p14:tracePt t="71469" x="7735888" y="2184400"/>
          <p14:tracePt t="71486" x="7756525" y="2173288"/>
          <p14:tracePt t="71503" x="7766050" y="2173288"/>
          <p14:tracePt t="71519" x="7781925" y="2163763"/>
          <p14:tracePt t="71536" x="7791450" y="2163763"/>
          <p14:tracePt t="71553" x="7802563" y="2152650"/>
          <p14:tracePt t="71570" x="7832725" y="2122488"/>
          <p14:tracePt t="71586" x="7862888" y="2097088"/>
          <p14:tracePt t="71603" x="7883525" y="2066925"/>
          <p14:tracePt t="71619" x="7904163" y="2046288"/>
          <p14:tracePt t="71637" x="7924800" y="2016125"/>
          <p14:tracePt t="71653" x="7945438" y="1965325"/>
          <p14:tracePt t="71670" x="7959725" y="1944688"/>
          <p14:tracePt t="71686" x="7980363" y="1919288"/>
          <p14:tracePt t="71703" x="7991475" y="1887538"/>
          <p14:tracePt t="71719" x="8001000" y="1866900"/>
          <p14:tracePt t="71736" x="8010525" y="1836738"/>
          <p14:tracePt t="71753" x="8042275" y="1806575"/>
          <p14:tracePt t="71770" x="8062913" y="1785938"/>
          <p14:tracePt t="71786" x="8093075" y="1744663"/>
          <p14:tracePt t="71803" x="8113713" y="1719263"/>
          <p14:tracePt t="71819" x="8134350" y="1689100"/>
          <p14:tracePt t="71836" x="8134350" y="1679575"/>
          <p14:tracePt t="71853" x="8139113" y="1658938"/>
          <p14:tracePt t="71937" x="8139113" y="1668463"/>
          <p14:tracePt t="71954" x="8134350" y="1668463"/>
          <p14:tracePt t="71970" x="8134350" y="1679575"/>
          <p14:tracePt t="72082" x="8139113" y="1679575"/>
          <p14:tracePt t="72091" x="8148638" y="1679575"/>
          <p14:tracePt t="72106" x="8159750" y="1679575"/>
          <p14:tracePt t="72121" x="8159750" y="1668463"/>
          <p14:tracePt t="72220" x="8159750" y="1679575"/>
          <p14:tracePt t="72320" x="8169275" y="1679575"/>
          <p14:tracePt t="72335" x="8180388" y="1679575"/>
          <p14:tracePt t="72356" x="8189913" y="1679575"/>
          <p14:tracePt t="72383" x="8199438" y="1679575"/>
          <p14:tracePt t="72391" x="8199438" y="1668463"/>
          <p14:tracePt t="72418" x="8210550" y="1668463"/>
          <p14:tracePt t="72436" x="8220075" y="1658938"/>
          <p14:tracePt t="72453" x="8231188" y="1658938"/>
          <p14:tracePt t="72469" x="8240713" y="1647825"/>
          <p14:tracePt t="72486" x="8261350" y="1638300"/>
          <p14:tracePt t="72503" x="8291513" y="1627188"/>
          <p14:tracePt t="72519" x="8312150" y="1617663"/>
          <p14:tracePt t="72537" x="8323263" y="1617663"/>
          <p14:tracePt t="72581" x="8312150" y="1617663"/>
          <p14:tracePt t="72595" x="8312150" y="1627188"/>
          <p14:tracePt t="72616" x="8312150" y="1638300"/>
          <p14:tracePt t="72622" x="8302625" y="1638300"/>
          <p14:tracePt t="72638" x="8302625" y="1647825"/>
          <p14:tracePt t="72656" x="8291513" y="1647825"/>
          <p14:tracePt t="72670" x="8291513" y="1658938"/>
          <p14:tracePt t="72686" x="8281988" y="1658938"/>
          <p14:tracePt t="72703" x="8281988" y="1668463"/>
          <p14:tracePt t="72719" x="8270875" y="1668463"/>
          <p14:tracePt t="72768" x="8270875" y="1679575"/>
          <p14:tracePt t="72984" x="8270875" y="1689100"/>
          <p14:tracePt t="73068" x="8281988" y="1689100"/>
          <p14:tracePt t="73088" x="8281988" y="1679575"/>
          <p14:tracePt t="73106" x="8291513" y="1679575"/>
          <p14:tracePt t="73119" x="8291513" y="1668463"/>
          <p14:tracePt t="73137" x="8302625" y="1658938"/>
          <p14:tracePt t="73153" x="8312150" y="1647825"/>
          <p14:tracePt t="73170" x="8323263" y="1638300"/>
          <p14:tracePt t="73186" x="8337550" y="1608138"/>
          <p14:tracePt t="73203" x="8378825" y="1576388"/>
          <p14:tracePt t="73219" x="8399463" y="1550988"/>
          <p14:tracePt t="73237" x="8450263" y="1500188"/>
          <p14:tracePt t="73253" x="8480425" y="1458913"/>
          <p14:tracePt t="73269" x="8516938" y="1419225"/>
          <p14:tracePt t="73286" x="8547100" y="1377950"/>
          <p14:tracePt t="73303" x="8588375" y="1341438"/>
          <p14:tracePt t="73319" x="8618538" y="1311275"/>
          <p14:tracePt t="73336" x="8659813" y="1281113"/>
          <p14:tracePt t="73352" x="8685213" y="1250950"/>
          <p14:tracePt t="73370" x="8724900" y="1219200"/>
          <p14:tracePt t="73386" x="8766175" y="1184275"/>
          <p14:tracePt t="73403" x="8786813" y="1163638"/>
          <p14:tracePt t="73419" x="8807450" y="1133475"/>
          <p14:tracePt t="73437" x="8816975" y="1122363"/>
          <p14:tracePt t="73452" x="8828088" y="1112838"/>
          <p14:tracePt t="73469" x="8848725" y="1101725"/>
          <p14:tracePt t="73486" x="8874125" y="1071563"/>
          <p14:tracePt t="73503" x="8894763" y="1041400"/>
          <p14:tracePt t="73519" x="8934450" y="995363"/>
          <p14:tracePt t="73536" x="8966200" y="965200"/>
          <p14:tracePt t="73553" x="9005888" y="923925"/>
          <p14:tracePt t="73570" x="9026525" y="893763"/>
          <p14:tracePt t="73586" x="9047163" y="862013"/>
          <p14:tracePt t="73603" x="9051925" y="841375"/>
          <p14:tracePt t="73619" x="9063038" y="831850"/>
          <p14:tracePt t="73636" x="9072563" y="827088"/>
          <p14:tracePt t="73653" x="9082088" y="806450"/>
          <p14:tracePt t="73669" x="9093200" y="795338"/>
          <p14:tracePt t="73717" x="9102725" y="776288"/>
          <p14:tracePt t="73751" x="9113838" y="776288"/>
          <p14:tracePt t="73862" x="9113838" y="785813"/>
          <p14:tracePt t="73886" x="9102725" y="785813"/>
          <p14:tracePt t="73904" x="9102725" y="795338"/>
          <p14:tracePt t="73919" x="9082088" y="806450"/>
          <p14:tracePt t="73936" x="9072563" y="815975"/>
          <p14:tracePt t="73953" x="9051925" y="831850"/>
          <p14:tracePt t="73970" x="9037638" y="852488"/>
          <p14:tracePt t="73986" x="9005888" y="882650"/>
          <p14:tracePt t="74003" x="8975725" y="923925"/>
          <p14:tracePt t="74019" x="8945563" y="954088"/>
          <p14:tracePt t="74037" x="8913813" y="995363"/>
          <p14:tracePt t="74053" x="8874125" y="1050925"/>
          <p14:tracePt t="74070" x="8837613" y="1101725"/>
          <p14:tracePt t="74086" x="8796338" y="1133475"/>
          <p14:tracePt t="74103" x="8756650" y="1173163"/>
          <p14:tracePt t="74119" x="8724900" y="1209675"/>
          <p14:tracePt t="74136" x="8694738" y="1239838"/>
          <p14:tracePt t="74152" x="8659813" y="1281113"/>
          <p14:tracePt t="74170" x="8618538" y="1311275"/>
          <p14:tracePt t="74186" x="8588375" y="1341438"/>
          <p14:tracePt t="74203" x="8567738" y="1362075"/>
          <p14:tracePt t="74219" x="8547100" y="1377950"/>
          <p14:tracePt t="74237" x="8537575" y="1398588"/>
          <p14:tracePt t="74252" x="8526463" y="1419225"/>
          <p14:tracePt t="74270" x="8516938" y="1428750"/>
          <p14:tracePt t="74287" x="8516938" y="1438275"/>
          <p14:tracePt t="74304" x="8505825" y="1458913"/>
          <p14:tracePt t="74320" x="8501063" y="1490663"/>
          <p14:tracePt t="74323" x="8480425" y="1520825"/>
          <p14:tracePt t="74336" x="8480425" y="1530350"/>
          <p14:tracePt t="74353" x="8459788" y="1566863"/>
          <p14:tracePt t="74370" x="8429625" y="1597025"/>
          <p14:tracePt t="74386" x="8399463" y="1647825"/>
          <p14:tracePt t="74403" x="8367713" y="1689100"/>
          <p14:tracePt t="74419" x="8337550" y="1730375"/>
          <p14:tracePt t="74436" x="8312150" y="1755775"/>
          <p14:tracePt t="74452" x="8281988" y="1795463"/>
          <p14:tracePt t="74470" x="8240713" y="1847850"/>
          <p14:tracePt t="74486" x="8220075" y="1878013"/>
          <p14:tracePt t="74503" x="8189913" y="1919288"/>
          <p14:tracePt t="74519" x="8169275" y="1944688"/>
          <p14:tracePt t="74536" x="8148638" y="1984375"/>
          <p14:tracePt t="74553" x="8139113" y="2016125"/>
          <p14:tracePt t="74570" x="8123238" y="2046288"/>
          <p14:tracePt t="74586" x="8113713" y="2076450"/>
          <p14:tracePt t="74603" x="8102600" y="2108200"/>
          <p14:tracePt t="74619" x="8093075" y="2112963"/>
          <p14:tracePt t="74637" x="8072438" y="2143125"/>
          <p14:tracePt t="74652" x="8042275" y="2163763"/>
          <p14:tracePt t="74669" x="8010525" y="2184400"/>
          <p14:tracePt t="74686" x="7980363" y="2205038"/>
          <p14:tracePt t="74703" x="7954963" y="2235200"/>
          <p14:tracePt t="74719" x="7913688" y="2255838"/>
          <p14:tracePt t="74736" x="7904163" y="2265363"/>
          <p14:tracePt t="74753" x="7883525" y="2265363"/>
          <p14:tracePt t="74770" x="7874000" y="2276475"/>
          <p14:tracePt t="74786" x="7853363" y="2286000"/>
          <p14:tracePt t="74803" x="7842250" y="2286000"/>
          <p14:tracePt t="74819" x="7832725" y="2295525"/>
          <p14:tracePt t="74836" x="7823200" y="2311400"/>
          <p14:tracePt t="74852" x="7791450" y="2332038"/>
          <p14:tracePt t="74870" x="7766050" y="2362200"/>
          <p14:tracePt t="74886" x="7715250" y="2424113"/>
          <p14:tracePt t="74903" x="7634288" y="2490788"/>
          <p14:tracePt t="74920" x="7588250" y="2541588"/>
          <p14:tracePt t="74936" x="7526338" y="2601913"/>
          <p14:tracePt t="74952" x="7475538" y="2643188"/>
          <p14:tracePt t="74970" x="7399338" y="2698750"/>
          <p14:tracePt t="74986" x="7337425" y="2751138"/>
          <p14:tracePt t="75003" x="7245350" y="2822575"/>
          <p14:tracePt t="75019" x="7199313" y="2857500"/>
          <p14:tracePt t="75037" x="7169150" y="2887663"/>
          <p14:tracePt t="75052" x="7169150" y="2898775"/>
          <p14:tracePt t="75069" x="7159625" y="2898775"/>
          <p14:tracePt t="75086" x="7159625" y="2919413"/>
          <p14:tracePt t="75103" x="7148513" y="2928938"/>
          <p14:tracePt t="75119" x="7138988" y="2959100"/>
          <p14:tracePt t="75136" x="7127875" y="2979738"/>
          <p14:tracePt t="75153" x="7127875" y="3009900"/>
          <p14:tracePt t="75170" x="7118350" y="3021013"/>
          <p14:tracePt t="75186" x="7118350" y="3036888"/>
          <p14:tracePt t="75203" x="7108825" y="3055938"/>
          <p14:tracePt t="75219" x="7088188" y="3076575"/>
          <p14:tracePt t="75236" x="7067550" y="3097213"/>
          <p14:tracePt t="75252" x="7056438" y="3127375"/>
          <p14:tracePt t="75269" x="7046913" y="3159125"/>
          <p14:tracePt t="75273" x="7031038" y="3189288"/>
          <p14:tracePt t="75286" x="7031038" y="3198813"/>
          <p14:tracePt t="75303" x="7000875" y="3235325"/>
          <p14:tracePt t="75319" x="6959600" y="3265488"/>
          <p14:tracePt t="75336" x="6919913" y="3316288"/>
          <p14:tracePt t="75352" x="6867525" y="3378200"/>
          <p14:tracePt t="75370" x="6823075" y="3413125"/>
          <p14:tracePt t="75386" x="6770688" y="3475038"/>
          <p14:tracePt t="75403" x="6731000" y="3525838"/>
          <p14:tracePt t="75419" x="6689725" y="3556000"/>
          <p14:tracePt t="75437" x="6673850" y="3576638"/>
          <p14:tracePt t="75453" x="6653213" y="3576638"/>
          <p14:tracePt t="75469" x="6643688" y="3576638"/>
          <p14:tracePt t="75486" x="6623050" y="3576638"/>
          <p14:tracePt t="75504" x="6602413" y="3576638"/>
          <p14:tracePt t="75520" x="6572250" y="3576638"/>
          <p14:tracePt t="75537" x="6551613" y="3567113"/>
          <p14:tracePt t="75553" x="6530975" y="3556000"/>
          <p14:tracePt t="75570" x="6530975" y="3546475"/>
          <p14:tracePt t="75738" x="6323013" y="3770313"/>
          <p14:tracePt t="75752" x="6311900" y="3781425"/>
          <p14:tracePt t="75770" x="6296025" y="3802063"/>
          <p14:tracePt t="75786" x="6276975" y="3832225"/>
          <p14:tracePt t="75803" x="6245225" y="3841750"/>
          <p14:tracePt t="75819" x="6224588" y="3841750"/>
          <p14:tracePt t="75836" x="6215063" y="3841750"/>
          <p14:tracePt t="75853" x="6205538" y="3822700"/>
          <p14:tracePt t="75869" x="6205538" y="3790950"/>
          <p14:tracePt t="75887" x="6205538" y="3756025"/>
          <p14:tracePt t="75903" x="6205538" y="3724275"/>
          <p14:tracePt t="75920" x="6205538" y="3694113"/>
          <p14:tracePt t="75937" x="6215063" y="3622675"/>
          <p14:tracePt t="75952" x="6256338" y="3525838"/>
          <p14:tracePt t="75970" x="6296025" y="3424238"/>
          <p14:tracePt t="75986" x="6373813" y="3306763"/>
          <p14:tracePt t="76003" x="6434138" y="3255963"/>
          <p14:tracePt t="76019" x="6491288" y="3214688"/>
          <p14:tracePt t="76037" x="6542088" y="3209925"/>
          <p14:tracePt t="76052" x="6592888" y="3189288"/>
          <p14:tracePt t="76069" x="6623050" y="3189288"/>
          <p14:tracePt t="76086" x="6653213" y="3189288"/>
          <p14:tracePt t="76103" x="6680200" y="3209925"/>
          <p14:tracePt t="76119" x="6699250" y="3224213"/>
          <p14:tracePt t="76136" x="6710363" y="3255963"/>
          <p14:tracePt t="76153" x="6731000" y="3286125"/>
          <p14:tracePt t="76170" x="6740525" y="3306763"/>
          <p14:tracePt t="76186" x="6751638" y="3327400"/>
          <p14:tracePt t="76203" x="6751638" y="3336925"/>
          <p14:tracePt t="76219" x="6751638" y="3348038"/>
          <p14:tracePt t="76237" x="6751638" y="3357563"/>
          <p14:tracePt t="76279" x="6751638" y="3367088"/>
          <p14:tracePt t="76451" x="6751638" y="3378200"/>
          <p14:tracePt t="76476" x="6751638" y="3387725"/>
          <p14:tracePt t="76504" x="6751638" y="3398838"/>
          <p14:tracePt t="76518" x="6751638" y="3403600"/>
          <p14:tracePt t="76529" x="6751638" y="3413125"/>
          <p14:tracePt t="76552" x="6740525" y="3413125"/>
          <p14:tracePt t="76595" x="6740525" y="3403600"/>
          <p14:tracePt t="76609" x="6731000" y="3403600"/>
          <p14:tracePt t="76620" x="6731000" y="3398838"/>
          <p14:tracePt t="76646" x="6719888" y="3398838"/>
          <p14:tracePt t="76654" x="6719888" y="3387725"/>
          <p14:tracePt t="76705" x="6719888" y="3378200"/>
          <p14:tracePt t="76859" x="6719888" y="3387725"/>
          <p14:tracePt t="76866" x="6719888" y="3398838"/>
          <p14:tracePt t="76872" x="6719888" y="3403600"/>
          <p14:tracePt t="76887" x="6719888" y="3413125"/>
          <p14:tracePt t="76904" x="6719888" y="3424238"/>
          <p14:tracePt t="76950" x="6731000" y="3424238"/>
          <p14:tracePt t="77040" x="6740525" y="3413125"/>
          <p14:tracePt t="77051" x="6740525" y="3403600"/>
          <p14:tracePt t="77067" x="6740525" y="3398838"/>
          <p14:tracePt t="77073" x="6740525" y="3387725"/>
          <p14:tracePt t="77086" x="6751638" y="3387725"/>
          <p14:tracePt t="77103" x="6751638" y="3378200"/>
          <p14:tracePt t="77107" x="6761163" y="3367088"/>
          <p14:tracePt t="77127" x="6770688" y="3357563"/>
          <p14:tracePt t="77136" x="6781800" y="3348038"/>
          <p14:tracePt t="77155" x="6791325" y="3336925"/>
          <p14:tracePt t="77170" x="6802438" y="3316288"/>
          <p14:tracePt t="77186" x="6811963" y="3295650"/>
          <p14:tracePt t="77203" x="6832600" y="3276600"/>
          <p14:tracePt t="77220" x="6858000" y="3255963"/>
          <p14:tracePt t="77237" x="6908800" y="3224213"/>
          <p14:tracePt t="77253" x="6959600" y="3198813"/>
          <p14:tracePt t="77270" x="7000875" y="3179763"/>
          <p14:tracePt t="77287" x="7042150" y="3159125"/>
          <p14:tracePt t="77304" x="7056438" y="3148013"/>
          <p14:tracePt t="77319" x="7077075" y="3138488"/>
          <p14:tracePt t="77337" x="7097713" y="3138488"/>
          <p14:tracePt t="77353" x="7108825" y="3138488"/>
          <p14:tracePt t="77370" x="7118350" y="3138488"/>
          <p14:tracePt t="77400" x="7127875" y="3138488"/>
          <p14:tracePt t="77407" x="7138988" y="3138488"/>
          <p14:tracePt t="77420" x="7138988" y="3148013"/>
          <p14:tracePt t="77436" x="7138988" y="3159125"/>
          <p14:tracePt t="77453" x="7148513" y="3159125"/>
          <p14:tracePt t="77469" x="7148513" y="3168650"/>
          <p14:tracePt t="77486" x="7148513" y="3179763"/>
          <p14:tracePt t="77503" x="7148513" y="3189288"/>
          <p14:tracePt t="77519" x="7148513" y="3198813"/>
          <p14:tracePt t="77536" x="7159625" y="3209925"/>
          <p14:tracePt t="77553" x="7159625" y="3214688"/>
          <p14:tracePt t="77570" x="7159625" y="3235325"/>
          <p14:tracePt t="77587" x="7159625" y="3244850"/>
          <p14:tracePt t="77603" x="7169150" y="3255963"/>
          <p14:tracePt t="77619" x="7169150" y="3265488"/>
          <p14:tracePt t="77639" x="7180263" y="3265488"/>
          <p14:tracePt t="77661" x="7180263" y="3276600"/>
          <p14:tracePt t="77684" x="7180263" y="3286125"/>
          <p14:tracePt t="77707" x="7180263" y="3295650"/>
          <p14:tracePt t="77736" x="7180263" y="3306763"/>
          <p14:tracePt t="77779" x="7180263" y="3316288"/>
          <p14:tracePt t="77803" x="7180263" y="3327400"/>
          <p14:tracePt t="77820" x="7180263" y="3336925"/>
          <p14:tracePt t="77837" x="7180263" y="3348038"/>
          <p14:tracePt t="77854" x="7180263" y="3357563"/>
          <p14:tracePt t="77873" x="7169150" y="3357563"/>
          <p14:tracePt t="77887" x="7169150" y="3367088"/>
          <p14:tracePt t="77907" x="7169150" y="3378200"/>
          <p14:tracePt t="77936" x="7159625" y="3387725"/>
          <p14:tracePt t="78263" x="7169150" y="3387725"/>
          <p14:tracePt t="78304" x="7180263" y="3387725"/>
          <p14:tracePt t="78341" x="7189788" y="3387725"/>
          <p14:tracePt t="78373" x="7199313" y="3387725"/>
          <p14:tracePt t="78391" x="7199313" y="3398838"/>
          <p14:tracePt t="78407" x="7210425" y="3403600"/>
          <p14:tracePt t="78420" x="7210425" y="3413125"/>
          <p14:tracePt t="78437" x="7219950" y="3413125"/>
          <p14:tracePt t="78452" x="7235825" y="3413125"/>
          <p14:tracePt t="78469" x="7245350" y="3413125"/>
          <p14:tracePt t="78486" x="7265988" y="3413125"/>
          <p14:tracePt t="78503" x="7296150" y="3424238"/>
          <p14:tracePt t="78519" x="7316788" y="3424238"/>
          <p14:tracePt t="78536" x="7327900" y="3424238"/>
          <p14:tracePt t="78552" x="7348538" y="3424238"/>
          <p14:tracePt t="78570" x="7358063" y="3424238"/>
          <p14:tracePt t="78586" x="7367588" y="3433763"/>
          <p14:tracePt t="78603" x="7378700" y="3433763"/>
          <p14:tracePt t="78619" x="7388225" y="3433763"/>
          <p14:tracePt t="78636" x="7388225" y="3444875"/>
          <p14:tracePt t="78669" x="7388225" y="3454400"/>
          <p14:tracePt t="78716" x="7388225" y="3465513"/>
          <p14:tracePt t="78780" x="7388225" y="3475038"/>
          <p14:tracePt t="78803" x="7378700" y="3475038"/>
          <p14:tracePt t="78819" x="7378700" y="3484563"/>
          <p14:tracePt t="78865" x="7367588" y="3495675"/>
          <p14:tracePt t="78935" x="7367588" y="3505200"/>
          <p14:tracePt t="78971" x="7358063" y="3505200"/>
          <p14:tracePt t="79035" x="7348538" y="3505200"/>
          <p14:tracePt t="79051" x="7348538" y="3516313"/>
          <p14:tracePt t="79132" x="7348538" y="3525838"/>
          <p14:tracePt t="79168" x="7337425" y="3525838"/>
          <p14:tracePt t="79194" x="7337425" y="3536950"/>
          <p14:tracePt t="79206" x="7327900" y="3536950"/>
          <p14:tracePt t="79233" x="7316788" y="3536950"/>
          <p14:tracePt t="79249" x="7307263" y="3536950"/>
          <p14:tracePt t="79255" x="7296150" y="3536950"/>
          <p14:tracePt t="79270" x="7286625" y="3536950"/>
          <p14:tracePt t="79303" x="7277100" y="3536950"/>
          <p14:tracePt t="79320" x="7265988" y="3536950"/>
          <p14:tracePt t="79353" x="7256463" y="3536950"/>
          <p14:tracePt t="79615" x="7256463" y="3546475"/>
          <p14:tracePt t="79692" x="7256463" y="3556000"/>
          <p14:tracePt t="79723" x="7256463" y="3567113"/>
          <p14:tracePt t="79789" x="7256463" y="3556000"/>
          <p14:tracePt t="79820" x="7256463" y="3546475"/>
          <p14:tracePt t="79831" x="7256463" y="3536950"/>
          <p14:tracePt t="79855" x="7256463" y="3525838"/>
          <p14:tracePt t="79872" x="7256463" y="3516313"/>
          <p14:tracePt t="79886" x="7265988" y="3505200"/>
          <p14:tracePt t="79906" x="7265988" y="3495675"/>
          <p14:tracePt t="79920" x="7277100" y="3484563"/>
          <p14:tracePt t="79936" x="7286625" y="3484563"/>
          <p14:tracePt t="79953" x="7286625" y="3475038"/>
          <p14:tracePt t="79970" x="7307263" y="3465513"/>
          <p14:tracePt t="79986" x="7316788" y="3454400"/>
          <p14:tracePt t="80003" x="7337425" y="3424238"/>
          <p14:tracePt t="80019" x="7348538" y="3403600"/>
          <p14:tracePt t="80037" x="7367588" y="3387725"/>
          <p14:tracePt t="80053" x="7378700" y="3378200"/>
          <p14:tracePt t="80070" x="7388225" y="3367088"/>
          <p14:tracePt t="80086" x="7399338" y="3357563"/>
          <p14:tracePt t="80133" x="7399338" y="3367088"/>
          <p14:tracePt t="80167" x="7399338" y="3378200"/>
          <p14:tracePt t="80229" x="7399338" y="3387725"/>
          <p14:tracePt t="80249" x="7399338" y="3398838"/>
          <p14:tracePt t="80254" x="7388225" y="3403600"/>
          <p14:tracePt t="80270" x="7388225" y="3413125"/>
          <p14:tracePt t="80286" x="7378700" y="3413125"/>
          <p14:tracePt t="80304" x="7378700" y="3424238"/>
          <p14:tracePt t="80319" x="7367588" y="3424238"/>
          <p14:tracePt t="80336" x="7358063" y="3433763"/>
          <p14:tracePt t="80355" x="7348538" y="3433763"/>
          <p14:tracePt t="80371" x="7337425" y="3433763"/>
          <p14:tracePt t="80386" x="7327900" y="3433763"/>
          <p14:tracePt t="80403" x="7307263" y="3433763"/>
          <p14:tracePt t="80419" x="7286625" y="3444875"/>
          <p14:tracePt t="80436" x="7265988" y="3454400"/>
          <p14:tracePt t="80453" x="7219950" y="3475038"/>
          <p14:tracePt t="80469" x="7169150" y="3495675"/>
          <p14:tracePt t="80486" x="7118350" y="3505200"/>
          <p14:tracePt t="80503" x="7056438" y="3516313"/>
          <p14:tracePt t="80519" x="7010400" y="3516313"/>
          <p14:tracePt t="80537" x="6970713" y="3495675"/>
          <p14:tracePt t="80553" x="6938963" y="3475038"/>
          <p14:tracePt t="80570" x="6899275" y="3433763"/>
          <p14:tracePt t="80586" x="6842125" y="3378200"/>
          <p14:tracePt t="80603" x="6811963" y="3348038"/>
          <p14:tracePt t="80620" x="6781800" y="3316288"/>
          <p14:tracePt t="80637" x="6751638" y="3276600"/>
          <p14:tracePt t="80652" x="6719888" y="3235325"/>
          <p14:tracePt t="80669" x="6689725" y="3198813"/>
          <p14:tracePt t="80686" x="6673850" y="3159125"/>
          <p14:tracePt t="80704" x="6664325" y="3117850"/>
          <p14:tracePt t="80720" x="6643688" y="3076575"/>
          <p14:tracePt t="80736" x="6634163" y="3046413"/>
          <p14:tracePt t="80753" x="6623050" y="3000375"/>
          <p14:tracePt t="80770" x="6602413" y="2959100"/>
          <p14:tracePt t="80786" x="6592888" y="2919413"/>
          <p14:tracePt t="80803" x="6572250" y="2887663"/>
          <p14:tracePt t="80819" x="6551613" y="2857500"/>
          <p14:tracePt t="80837" x="6542088" y="2841625"/>
          <p14:tracePt t="80853" x="6521450" y="2811463"/>
          <p14:tracePt t="80869" x="6510338" y="2781300"/>
          <p14:tracePt t="80887" x="6500813" y="2770188"/>
          <p14:tracePt t="80903" x="6491288" y="2760663"/>
          <p14:tracePt t="80920" x="6491288" y="2751138"/>
          <p14:tracePt t="80937" x="6484938" y="2730500"/>
          <p14:tracePt t="80952" x="6475413" y="2709863"/>
          <p14:tracePt t="80970" x="6465888" y="2689225"/>
          <p14:tracePt t="80987" x="6465888" y="2679700"/>
          <p14:tracePt t="81003" x="6465888" y="2668588"/>
          <p14:tracePt t="81019" x="6465888" y="2663825"/>
          <p14:tracePt t="81100" x="6465888" y="2613025"/>
          <p14:tracePt t="81120" x="6465888" y="2601913"/>
          <p14:tracePt t="81137" x="6465888" y="2592388"/>
          <p14:tracePt t="81154" x="6475413" y="2581275"/>
          <p14:tracePt t="81174" x="6475413" y="2571750"/>
          <p14:tracePt t="81204" x="6484938" y="2562225"/>
          <p14:tracePt t="81226" x="6484938" y="2551113"/>
          <p14:tracePt t="81251" x="6484938" y="2541588"/>
          <p14:tracePt t="81276" x="6491288" y="2530475"/>
          <p14:tracePt t="81324" x="6491288" y="2520950"/>
          <p14:tracePt t="81412" x="6491288" y="2509838"/>
          <p14:tracePt t="81428" x="6491288" y="2500313"/>
          <p14:tracePt t="81436" x="6491288" y="2490788"/>
          <p14:tracePt t="81454" x="6491288" y="2474913"/>
          <p14:tracePt t="81469" x="6491288" y="2465388"/>
          <p14:tracePt t="81486" x="6491288" y="2424113"/>
          <p14:tracePt t="81503" x="6484938" y="2382838"/>
          <p14:tracePt t="81519" x="6475413" y="2362200"/>
          <p14:tracePt t="81536" x="6465888" y="2341563"/>
          <p14:tracePt t="81552" x="6454775" y="2311400"/>
          <p14:tracePt t="81570" x="6454775" y="2301875"/>
          <p14:tracePt t="81586" x="6454775" y="2286000"/>
          <p14:tracePt t="81603" x="6454775" y="2265363"/>
          <p14:tracePt t="81619" x="6445250" y="2244725"/>
          <p14:tracePt t="81636" x="6445250" y="2235200"/>
          <p14:tracePt t="81652" x="6445250" y="2224088"/>
          <p14:tracePt t="81671" x="6445250" y="2214563"/>
          <p14:tracePt t="81778" x="6445250" y="2224088"/>
          <p14:tracePt t="81792" x="6445250" y="2235200"/>
          <p14:tracePt t="81813" x="6445250" y="2244725"/>
          <p14:tracePt t="81823" x="6445250" y="2255838"/>
          <p14:tracePt t="81837" x="6445250" y="2265363"/>
          <p14:tracePt t="81853" x="6445250" y="2276475"/>
          <p14:tracePt t="81869" x="6454775" y="2311400"/>
          <p14:tracePt t="81886" x="6465888" y="2341563"/>
          <p14:tracePt t="81903" x="6484938" y="2393950"/>
          <p14:tracePt t="81919" x="6510338" y="2444750"/>
          <p14:tracePt t="81936" x="6521450" y="2490788"/>
          <p14:tracePt t="81952" x="6542088" y="2541588"/>
          <p14:tracePt t="81970" x="6551613" y="2581275"/>
          <p14:tracePt t="81986" x="6572250" y="2622550"/>
          <p14:tracePt t="82003" x="6592888" y="2663825"/>
          <p14:tracePt t="82019" x="6613525" y="2709863"/>
          <p14:tracePt t="82037" x="6623050" y="2760663"/>
          <p14:tracePt t="82053" x="6643688" y="2801938"/>
          <p14:tracePt t="82070" x="6653213" y="2841625"/>
          <p14:tracePt t="82086" x="6673850" y="2898775"/>
          <p14:tracePt t="82103" x="6699250" y="2949575"/>
          <p14:tracePt t="82120" x="6710363" y="2979738"/>
          <p14:tracePt t="82137" x="6731000" y="3000375"/>
          <p14:tracePt t="82153" x="6761163" y="3030538"/>
          <p14:tracePt t="82170" x="6781800" y="3046413"/>
          <p14:tracePt t="82187" x="6802438" y="3055938"/>
          <p14:tracePt t="82203" x="6832600" y="3067050"/>
          <p14:tracePt t="82219" x="6858000" y="3067050"/>
          <p14:tracePt t="82237" x="6888163" y="3067050"/>
          <p14:tracePt t="82253" x="6950075" y="3067050"/>
          <p14:tracePt t="82257" x="6991350" y="3055938"/>
          <p14:tracePt t="82269" x="7010400" y="3055938"/>
          <p14:tracePt t="82286" x="7031038" y="3055938"/>
          <p14:tracePt t="82303" x="7077075" y="3046413"/>
          <p14:tracePt t="82320" x="7118350" y="3036888"/>
          <p14:tracePt t="82337" x="7169150" y="3030538"/>
          <p14:tracePt t="82352" x="7219950" y="3021013"/>
          <p14:tracePt t="82370" x="7256463" y="3021013"/>
          <p14:tracePt t="82387" x="7316788" y="3021013"/>
          <p14:tracePt t="82403" x="7358063" y="3030538"/>
          <p14:tracePt t="82419" x="7399338" y="3036888"/>
          <p14:tracePt t="82436" x="7413625" y="3055938"/>
          <p14:tracePt t="82452" x="7434263" y="3087688"/>
          <p14:tracePt t="82469" x="7434263" y="3117850"/>
          <p14:tracePt t="82486" x="7445375" y="3148013"/>
          <p14:tracePt t="82503" x="7454900" y="3189288"/>
          <p14:tracePt t="82519" x="7454900" y="3209925"/>
          <p14:tracePt t="82536" x="7466013" y="3244850"/>
          <p14:tracePt t="82553" x="7466013" y="3306763"/>
          <p14:tracePt t="82570" x="7466013" y="3387725"/>
          <p14:tracePt t="82587" x="7466013" y="3444875"/>
          <p14:tracePt t="82603" x="7445375" y="3516313"/>
          <p14:tracePt t="82619" x="7424738" y="3556000"/>
          <p14:tracePt t="82637" x="7408863" y="3602038"/>
          <p14:tracePt t="82652" x="7378700" y="3652838"/>
          <p14:tracePt t="82669" x="7337425" y="3694113"/>
          <p14:tracePt t="82686" x="7316788" y="3714750"/>
          <p14:tracePt t="82703" x="7277100" y="3744913"/>
          <p14:tracePt t="82719" x="7235825" y="3770313"/>
          <p14:tracePt t="82737" x="7180263" y="3811588"/>
          <p14:tracePt t="82752" x="7118350" y="3841750"/>
          <p14:tracePt t="82770" x="7067550" y="3852863"/>
          <p14:tracePt t="82786" x="7010400" y="3862388"/>
          <p14:tracePt t="82803" x="6970713" y="3873500"/>
          <p14:tracePt t="82819" x="6908800" y="3873500"/>
          <p14:tracePt t="82837" x="6878638" y="3883025"/>
          <p14:tracePt t="82853" x="6823075" y="3903663"/>
          <p14:tracePt t="82870" x="6770688" y="3924300"/>
          <p14:tracePt t="82886" x="6699250" y="3949700"/>
          <p14:tracePt t="82904" x="6664325" y="3979863"/>
          <p14:tracePt t="82919" x="6562725" y="4010025"/>
          <p14:tracePt t="82936" x="6475413" y="4041775"/>
          <p14:tracePt t="82953" x="6323013" y="4102100"/>
          <p14:tracePt t="82970" x="6164263" y="4168775"/>
          <p14:tracePt t="82986" x="6026150" y="4219575"/>
          <p14:tracePt t="83003" x="5848350" y="4281488"/>
          <p14:tracePt t="83019" x="5699125" y="4311650"/>
          <p14:tracePt t="83037" x="5500688" y="4316413"/>
          <p14:tracePt t="83053" x="5341938" y="4302125"/>
          <p14:tracePt t="83070" x="5122863" y="4198938"/>
          <p14:tracePt t="83086" x="4954588" y="4092575"/>
          <p14:tracePt t="83104" x="4745038" y="3883025"/>
          <p14:tracePt t="83119" x="4597400" y="3673475"/>
          <p14:tracePt t="83136" x="4459288" y="3413125"/>
          <p14:tracePt t="83153" x="4306888" y="3046413"/>
          <p14:tracePt t="83170" x="4210050" y="2781300"/>
          <p14:tracePt t="83186" x="4092575" y="2403475"/>
          <p14:tracePt t="83203" x="3970338" y="2016125"/>
          <p14:tracePt t="83219" x="3903663" y="1709738"/>
          <p14:tracePt t="83236" x="3852863" y="1387475"/>
          <p14:tracePt t="83253" x="3822700" y="954088"/>
          <p14:tracePt t="83270" x="3822700" y="546100"/>
          <p14:tracePt t="83286" x="3822700" y="198438"/>
        </p14:tracePtLst>
      </p14:laserTraceLst>
    </p:ext>
  </p:extLst>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5">
            <a:alphaModFix/>
          </a:blip>
          <a:stretch>
            <a:fillRect/>
          </a:stretch>
        </a:blipFill>
        <a:effectLst/>
      </p:bgPr>
    </p:bg>
    <p:spTree>
      <p:nvGrpSpPr>
        <p:cNvPr id="1" name="Shape 624">
          <a:extLst>
            <a:ext uri="{FF2B5EF4-FFF2-40B4-BE49-F238E27FC236}">
              <a16:creationId xmlns:a16="http://schemas.microsoft.com/office/drawing/2014/main" id="{0916B9BA-6F83-E4C9-4F6F-FBCB808E62AB}"/>
            </a:ext>
          </a:extLst>
        </p:cNvPr>
        <p:cNvGrpSpPr/>
        <p:nvPr/>
      </p:nvGrpSpPr>
      <p:grpSpPr>
        <a:xfrm>
          <a:off x="0" y="0"/>
          <a:ext cx="0" cy="0"/>
          <a:chOff x="0" y="0"/>
          <a:chExt cx="0" cy="0"/>
        </a:xfrm>
      </p:grpSpPr>
      <p:sp>
        <p:nvSpPr>
          <p:cNvPr id="625" name="Google Shape;625;p28">
            <a:extLst>
              <a:ext uri="{FF2B5EF4-FFF2-40B4-BE49-F238E27FC236}">
                <a16:creationId xmlns:a16="http://schemas.microsoft.com/office/drawing/2014/main" id="{BD134389-E6CD-2041-5823-C404271D3078}"/>
              </a:ext>
            </a:extLst>
          </p:cNvPr>
          <p:cNvSpPr txBox="1"/>
          <p:nvPr/>
        </p:nvSpPr>
        <p:spPr>
          <a:xfrm>
            <a:off x="710250" y="457200"/>
            <a:ext cx="7723500" cy="40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dirty="0">
                <a:solidFill>
                  <a:srgbClr val="FFFFFF"/>
                </a:solidFill>
                <a:latin typeface="Sue Ellen Francisco"/>
                <a:ea typeface="Sue Ellen Francisco"/>
                <a:cs typeface="Sue Ellen Francisco"/>
                <a:sym typeface="Sue Ellen Francisco"/>
              </a:rPr>
              <a:t>DEFINING ARITHMETIC OPPERATIONS FOR </a:t>
            </a:r>
            <a:r>
              <a:rPr lang="en" sz="2500" b="1" dirty="0">
                <a:solidFill>
                  <a:srgbClr val="EA9999"/>
                </a:solidFill>
                <a:latin typeface="Sue Ellen Francisco"/>
                <a:ea typeface="Sue Ellen Francisco"/>
                <a:cs typeface="Sue Ellen Francisco"/>
                <a:sym typeface="Sue Ellen Francisco"/>
              </a:rPr>
              <a:t>INTEGERS</a:t>
            </a:r>
            <a:endParaRPr sz="2500" b="1" dirty="0">
              <a:solidFill>
                <a:srgbClr val="EA9999"/>
              </a:solidFill>
              <a:latin typeface="Sue Ellen Francisco"/>
              <a:ea typeface="Sue Ellen Francisco"/>
              <a:cs typeface="Sue Ellen Francisco"/>
              <a:sym typeface="Sue Ellen Francisco"/>
            </a:endParaRPr>
          </a:p>
        </p:txBody>
      </p:sp>
      <mc:AlternateContent xmlns:mc="http://schemas.openxmlformats.org/markup-compatibility/2006" xmlns:a14="http://schemas.microsoft.com/office/drawing/2010/main">
        <mc:Choice Requires="a14">
          <p:sp>
            <p:nvSpPr>
              <p:cNvPr id="626" name="Google Shape;626;p28">
                <a:extLst>
                  <a:ext uri="{FF2B5EF4-FFF2-40B4-BE49-F238E27FC236}">
                    <a16:creationId xmlns:a16="http://schemas.microsoft.com/office/drawing/2014/main" id="{8B2D0DE6-AA3E-B20E-3B97-E6A8DE1BC45F}"/>
                  </a:ext>
                </a:extLst>
              </p:cNvPr>
              <p:cNvSpPr txBox="1"/>
              <p:nvPr/>
            </p:nvSpPr>
            <p:spPr>
              <a:xfrm>
                <a:off x="624300" y="1013025"/>
                <a:ext cx="7895400" cy="3179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dirty="0">
                    <a:solidFill>
                      <a:srgbClr val="FFFFFF"/>
                    </a:solidFill>
                    <a:latin typeface="Barlow Semi Condensed Light"/>
                    <a:ea typeface="Barlow Semi Condensed Light"/>
                    <a:cs typeface="Barlow Semi Condensed Light"/>
                    <a:sym typeface="Barlow Semi Condensed Light"/>
                  </a:rPr>
                  <a:t>We need to show that addition and multiplication are preserved for the </a:t>
                </a:r>
                <a:r>
                  <a:rPr lang="en-US" b="1" dirty="0">
                    <a:solidFill>
                      <a:srgbClr val="EA9999"/>
                    </a:solidFill>
                    <a:latin typeface="Barlow Semi Condensed Light"/>
                    <a:ea typeface="Barlow Semi Condensed Light"/>
                    <a:cs typeface="Barlow Semi Condensed Light"/>
                    <a:sym typeface="Barlow Semi Condensed Light"/>
                  </a:rPr>
                  <a:t>integers</a:t>
                </a:r>
                <a:r>
                  <a:rPr lang="en-US" dirty="0">
                    <a:solidFill>
                      <a:srgbClr val="FFFFFF"/>
                    </a:solidFill>
                    <a:latin typeface="Barlow Semi Condensed Light"/>
                    <a:ea typeface="Barlow Semi Condensed Light"/>
                    <a:cs typeface="Barlow Semi Condensed Light"/>
                    <a:sym typeface="Barlow Semi Condensed Light"/>
                  </a:rPr>
                  <a:t> </a:t>
                </a:r>
                <a14:m>
                  <m:oMath xmlns:m="http://schemas.openxmlformats.org/officeDocument/2006/math">
                    <m:r>
                      <a:rPr lang="en-US" i="1" smtClean="0">
                        <a:solidFill>
                          <a:srgbClr val="EA9999"/>
                        </a:solidFill>
                        <a:latin typeface="Cambria Math" panose="02040503050406030204" pitchFamily="18" charset="0"/>
                        <a:ea typeface="Cambria Math" panose="02040503050406030204" pitchFamily="18" charset="0"/>
                        <a:cs typeface="Barlow Semi Condensed Light"/>
                        <a:sym typeface="Barlow Semi Condensed Light"/>
                      </a:rPr>
                      <m:t>ℤ</m:t>
                    </m:r>
                  </m:oMath>
                </a14:m>
                <a:r>
                  <a:rPr lang="en-US" dirty="0">
                    <a:solidFill>
                      <a:srgbClr val="FFFFFF"/>
                    </a:solidFill>
                    <a:latin typeface="Barlow Semi Condensed Light"/>
                    <a:ea typeface="Barlow Semi Condensed Light"/>
                    <a:cs typeface="Barlow Semi Condensed Light"/>
                    <a:sym typeface="Barlow Semi Condensed Light"/>
                  </a:rPr>
                  <a:t>. </a:t>
                </a:r>
              </a:p>
              <a:p>
                <a:pPr marL="0" lvl="0" indent="0" algn="l" rtl="0">
                  <a:lnSpc>
                    <a:spcPct val="115000"/>
                  </a:lnSpc>
                  <a:spcBef>
                    <a:spcPts val="0"/>
                  </a:spcBef>
                  <a:spcAft>
                    <a:spcPts val="0"/>
                  </a:spcAft>
                  <a:buNone/>
                </a:pPr>
                <a:endParaRPr lang="en-US" dirty="0">
                  <a:solidFill>
                    <a:srgbClr val="FFFFFF"/>
                  </a:solidFill>
                  <a:latin typeface="Barlow Semi Condensed Light"/>
                  <a:ea typeface="Barlow Semi Condensed Light"/>
                  <a:cs typeface="Barlow Semi Condensed Light"/>
                  <a:sym typeface="Barlow Semi Condensed Light"/>
                </a:endParaRPr>
              </a:p>
              <a:p>
                <a:pPr>
                  <a:lnSpc>
                    <a:spcPct val="115000"/>
                  </a:lnSpc>
                </a:pPr>
                <a:r>
                  <a:rPr lang="en-US" sz="1600" dirty="0">
                    <a:solidFill>
                      <a:schemeClr val="accent1"/>
                    </a:solidFill>
                    <a:latin typeface="Sue Ellen Francisco"/>
                    <a:sym typeface="Barlow Semi Condensed Light"/>
                  </a:rPr>
                  <a:t>ADDITION: </a:t>
                </a:r>
                <a:r>
                  <a:rPr lang="en-US" dirty="0">
                    <a:solidFill>
                      <a:srgbClr val="FFFFFF"/>
                    </a:solidFill>
                    <a:latin typeface="Barlow Semi Condensed Light"/>
                    <a:cs typeface="Barlow Semi Condensed Light"/>
                    <a:sym typeface="Barlow Semi Condensed Light"/>
                  </a:rPr>
                  <a:t>To show that addition is preserved under </a:t>
                </a:r>
                <a14:m>
                  <m:oMath xmlns:m="http://schemas.openxmlformats.org/officeDocument/2006/math">
                    <m:r>
                      <a:rPr lang="en-US" b="0" i="1" smtClean="0">
                        <a:solidFill>
                          <a:srgbClr val="FFFFFF"/>
                        </a:solidFill>
                        <a:latin typeface="Cambria Math" panose="02040503050406030204" pitchFamily="18" charset="0"/>
                        <a:cs typeface="Barlow Semi Condensed Light"/>
                        <a:sym typeface="Barlow Semi Condensed Light"/>
                      </a:rPr>
                      <m:t>~</m:t>
                    </m:r>
                  </m:oMath>
                </a14:m>
                <a:r>
                  <a:rPr lang="en-US" dirty="0">
                    <a:solidFill>
                      <a:srgbClr val="FFFFFF"/>
                    </a:solidFill>
                    <a:latin typeface="Barlow Semi Condensed Light"/>
                    <a:cs typeface="Barlow Semi Condensed Light"/>
                    <a:sym typeface="Barlow Semi Condensed Light"/>
                  </a:rPr>
                  <a:t>, we will show the following is well-defined under</a:t>
                </a:r>
                <a14:m>
                  <m:oMath xmlns:m="http://schemas.openxmlformats.org/officeDocument/2006/math">
                    <m:r>
                      <a:rPr lang="en-US" b="0" i="0" smtClean="0">
                        <a:solidFill>
                          <a:srgbClr val="FFFFFF"/>
                        </a:solidFill>
                        <a:latin typeface="Cambria Math" panose="02040503050406030204" pitchFamily="18" charset="0"/>
                        <a:cs typeface="Barlow Semi Condensed Light"/>
                        <a:sym typeface="Barlow Semi Condensed Light"/>
                      </a:rPr>
                      <m:t> </m:t>
                    </m:r>
                    <m:r>
                      <a:rPr lang="en-US" b="0" i="1" smtClean="0">
                        <a:solidFill>
                          <a:srgbClr val="FFFFFF"/>
                        </a:solidFill>
                        <a:latin typeface="Cambria Math" panose="02040503050406030204" pitchFamily="18" charset="0"/>
                        <a:cs typeface="Barlow Semi Condensed Light"/>
                        <a:sym typeface="Barlow Semi Condensed Light"/>
                      </a:rPr>
                      <m:t>~</m:t>
                    </m:r>
                  </m:oMath>
                </a14:m>
                <a:r>
                  <a:rPr lang="en-US" dirty="0">
                    <a:solidFill>
                      <a:srgbClr val="FFFFFF"/>
                    </a:solidFill>
                    <a:latin typeface="Barlow Semi Condensed Light"/>
                    <a:cs typeface="Barlow Semi Condensed Light"/>
                    <a:sym typeface="Barlow Semi Condensed Light"/>
                  </a:rPr>
                  <a:t>: </a:t>
                </a:r>
              </a:p>
              <a:p>
                <a:pPr algn="ctr">
                  <a:lnSpc>
                    <a:spcPct val="115000"/>
                  </a:lnSpc>
                </a:pPr>
                <a14:m>
                  <m:oMathPara xmlns:m="http://schemas.openxmlformats.org/officeDocument/2006/math">
                    <m:oMathParaPr>
                      <m:jc m:val="centerGroup"/>
                    </m:oMathParaPr>
                    <m:oMath xmlns:m="http://schemas.openxmlformats.org/officeDocument/2006/math">
                      <m:sSub>
                        <m:sSubPr>
                          <m:ctrlPr>
                            <a:rPr lang="en-US" i="1" smtClean="0">
                              <a:solidFill>
                                <a:srgbClr val="FFFFFF"/>
                              </a:solidFill>
                              <a:latin typeface="Cambria Math" panose="02040503050406030204" pitchFamily="18" charset="0"/>
                              <a:cs typeface="Barlow Semi Condensed Light"/>
                              <a:sym typeface="Barlow Semi Condensed Light"/>
                            </a:rPr>
                          </m:ctrlPr>
                        </m:sSubPr>
                        <m:e>
                          <m:r>
                            <a:rPr lang="en-US" b="0" i="1" smtClean="0">
                              <a:solidFill>
                                <a:schemeClr val="accent4"/>
                              </a:solidFill>
                              <a:latin typeface="Cambria Math" panose="02040503050406030204" pitchFamily="18" charset="0"/>
                              <a:cs typeface="Barlow Semi Condensed Light"/>
                              <a:sym typeface="Barlow Semi Condensed Light"/>
                            </a:rPr>
                            <m:t>𝐴</m:t>
                          </m:r>
                        </m:e>
                        <m:sub>
                          <m:r>
                            <a:rPr lang="en-US" i="1" smtClean="0">
                              <a:solidFill>
                                <a:srgbClr val="EA9999"/>
                              </a:solidFill>
                              <a:latin typeface="Cambria Math" panose="02040503050406030204" pitchFamily="18" charset="0"/>
                              <a:ea typeface="Cambria Math" panose="02040503050406030204" pitchFamily="18" charset="0"/>
                              <a:cs typeface="Barlow Semi Condensed Light"/>
                              <a:sym typeface="Barlow Semi Condensed Light"/>
                            </a:rPr>
                            <m:t>ℤ</m:t>
                          </m:r>
                        </m:sub>
                      </m:sSub>
                      <m:r>
                        <a:rPr lang="en-US" b="0" i="1" smtClean="0">
                          <a:solidFill>
                            <a:srgbClr val="FFFFFF"/>
                          </a:solidFill>
                          <a:latin typeface="Cambria Math" panose="02040503050406030204" pitchFamily="18" charset="0"/>
                          <a:cs typeface="Barlow Semi Condensed Light"/>
                          <a:sym typeface="Barlow Semi Condensed Light"/>
                        </a:rPr>
                        <m:t>+</m:t>
                      </m:r>
                      <m:sSub>
                        <m:sSubPr>
                          <m:ctrlPr>
                            <a:rPr lang="en-US" b="0" i="1" smtClean="0">
                              <a:solidFill>
                                <a:srgbClr val="FFFFFF"/>
                              </a:solidFill>
                              <a:latin typeface="Cambria Math" panose="02040503050406030204" pitchFamily="18" charset="0"/>
                              <a:cs typeface="Barlow Semi Condensed Light"/>
                              <a:sym typeface="Barlow Semi Condensed Light"/>
                            </a:rPr>
                          </m:ctrlPr>
                        </m:sSubPr>
                        <m:e>
                          <m:r>
                            <a:rPr lang="en-US" b="0" i="1" smtClean="0">
                              <a:solidFill>
                                <a:schemeClr val="accent5"/>
                              </a:solidFill>
                              <a:latin typeface="Cambria Math" panose="02040503050406030204" pitchFamily="18" charset="0"/>
                              <a:cs typeface="Barlow Semi Condensed Light"/>
                              <a:sym typeface="Barlow Semi Condensed Light"/>
                            </a:rPr>
                            <m:t>𝐵</m:t>
                          </m:r>
                        </m:e>
                        <m:sub>
                          <m:r>
                            <a:rPr lang="en-US" b="0" i="1" smtClean="0">
                              <a:solidFill>
                                <a:srgbClr val="EA9999"/>
                              </a:solidFill>
                              <a:latin typeface="Cambria Math" panose="02040503050406030204" pitchFamily="18" charset="0"/>
                              <a:ea typeface="Cambria Math" panose="02040503050406030204" pitchFamily="18" charset="0"/>
                              <a:cs typeface="Barlow Semi Condensed Light"/>
                              <a:sym typeface="Barlow Semi Condensed Light"/>
                            </a:rPr>
                            <m:t>ℤ</m:t>
                          </m:r>
                        </m:sub>
                      </m:sSub>
                      <m:r>
                        <a:rPr lang="en-US" b="0" i="1" smtClean="0">
                          <a:solidFill>
                            <a:srgbClr val="FFFFFF"/>
                          </a:solidFill>
                          <a:latin typeface="Cambria Math" panose="02040503050406030204" pitchFamily="18" charset="0"/>
                          <a:cs typeface="Barlow Semi Condensed Light"/>
                          <a:sym typeface="Barlow Semi Condensed Light"/>
                        </a:rPr>
                        <m:t>=</m:t>
                      </m:r>
                      <m:d>
                        <m:dPr>
                          <m:begChr m:val="["/>
                          <m:endChr m:val="]"/>
                          <m:ctrlPr>
                            <a:rPr lang="en-US" b="0" i="1" smtClean="0">
                              <a:solidFill>
                                <a:srgbClr val="FFFFFF"/>
                              </a:solidFill>
                              <a:latin typeface="Cambria Math" panose="02040503050406030204" pitchFamily="18" charset="0"/>
                              <a:cs typeface="Barlow Semi Condensed Light"/>
                              <a:sym typeface="Barlow Semi Condensed Light"/>
                            </a:rPr>
                          </m:ctrlPr>
                        </m:dPr>
                        <m:e>
                          <m:d>
                            <m:dPr>
                              <m:begChr m:val="⟨"/>
                              <m:endChr m:val="⟩"/>
                              <m:ctrlPr>
                                <a:rPr lang="en-US" b="0" i="1" smtClean="0">
                                  <a:solidFill>
                                    <a:schemeClr val="accent4"/>
                                  </a:solidFill>
                                  <a:latin typeface="Cambria Math" panose="02040503050406030204" pitchFamily="18" charset="0"/>
                                  <a:cs typeface="Barlow Semi Condensed Light"/>
                                  <a:sym typeface="Barlow Semi Condensed Light"/>
                                </a:rPr>
                              </m:ctrlPr>
                            </m:dPr>
                            <m:e>
                              <m:sSub>
                                <m:sSubPr>
                                  <m:ctrlPr>
                                    <a:rPr lang="en-US" b="0" i="1" smtClean="0">
                                      <a:solidFill>
                                        <a:schemeClr val="accent4"/>
                                      </a:solidFill>
                                      <a:latin typeface="Cambria Math" panose="02040503050406030204" pitchFamily="18" charset="0"/>
                                      <a:cs typeface="Barlow Semi Condensed Light"/>
                                      <a:sym typeface="Barlow Semi Condensed Light"/>
                                    </a:rPr>
                                  </m:ctrlPr>
                                </m:sSubPr>
                                <m:e>
                                  <m:r>
                                    <a:rPr lang="en-US" b="0" i="1" smtClean="0">
                                      <a:solidFill>
                                        <a:schemeClr val="accent4"/>
                                      </a:solidFill>
                                      <a:latin typeface="Cambria Math" panose="02040503050406030204" pitchFamily="18" charset="0"/>
                                      <a:cs typeface="Barlow Semi Condensed Light"/>
                                      <a:sym typeface="Barlow Semi Condensed Light"/>
                                    </a:rPr>
                                    <m:t>𝑎</m:t>
                                  </m:r>
                                </m:e>
                                <m:sub>
                                  <m:r>
                                    <a:rPr lang="en-US" b="0" i="1" smtClean="0">
                                      <a:solidFill>
                                        <a:schemeClr val="accent4"/>
                                      </a:solidFill>
                                      <a:latin typeface="Cambria Math" panose="02040503050406030204" pitchFamily="18" charset="0"/>
                                      <a:cs typeface="Barlow Semi Condensed Light"/>
                                      <a:sym typeface="Barlow Semi Condensed Light"/>
                                    </a:rPr>
                                    <m:t>1</m:t>
                                  </m:r>
                                </m:sub>
                              </m:sSub>
                              <m:r>
                                <a:rPr lang="en-US" b="0" i="1" smtClean="0">
                                  <a:solidFill>
                                    <a:schemeClr val="accent4"/>
                                  </a:solidFill>
                                  <a:latin typeface="Cambria Math" panose="02040503050406030204" pitchFamily="18" charset="0"/>
                                  <a:cs typeface="Barlow Semi Condensed Light"/>
                                  <a:sym typeface="Barlow Semi Condensed Light"/>
                                </a:rPr>
                                <m:t>,</m:t>
                              </m:r>
                              <m:sSub>
                                <m:sSubPr>
                                  <m:ctrlPr>
                                    <a:rPr lang="en-US" b="0" i="1" smtClean="0">
                                      <a:solidFill>
                                        <a:schemeClr val="accent4"/>
                                      </a:solidFill>
                                      <a:latin typeface="Cambria Math" panose="02040503050406030204" pitchFamily="18" charset="0"/>
                                      <a:cs typeface="Barlow Semi Condensed Light"/>
                                      <a:sym typeface="Barlow Semi Condensed Light"/>
                                    </a:rPr>
                                  </m:ctrlPr>
                                </m:sSubPr>
                                <m:e>
                                  <m:r>
                                    <a:rPr lang="en-US" b="0" i="1" smtClean="0">
                                      <a:solidFill>
                                        <a:schemeClr val="accent4"/>
                                      </a:solidFill>
                                      <a:latin typeface="Cambria Math" panose="02040503050406030204" pitchFamily="18" charset="0"/>
                                      <a:cs typeface="Barlow Semi Condensed Light"/>
                                      <a:sym typeface="Barlow Semi Condensed Light"/>
                                    </a:rPr>
                                    <m:t>𝑎</m:t>
                                  </m:r>
                                </m:e>
                                <m:sub>
                                  <m:r>
                                    <a:rPr lang="en-US" b="0" i="1" smtClean="0">
                                      <a:solidFill>
                                        <a:schemeClr val="accent4"/>
                                      </a:solidFill>
                                      <a:latin typeface="Cambria Math" panose="02040503050406030204" pitchFamily="18" charset="0"/>
                                      <a:cs typeface="Barlow Semi Condensed Light"/>
                                      <a:sym typeface="Barlow Semi Condensed Light"/>
                                    </a:rPr>
                                    <m:t>2</m:t>
                                  </m:r>
                                </m:sub>
                              </m:sSub>
                            </m:e>
                          </m:d>
                        </m:e>
                      </m:d>
                      <m:r>
                        <a:rPr lang="en-US" b="0" i="1" smtClean="0">
                          <a:solidFill>
                            <a:srgbClr val="FFFFFF"/>
                          </a:solidFill>
                          <a:latin typeface="Cambria Math" panose="02040503050406030204" pitchFamily="18" charset="0"/>
                          <a:cs typeface="Barlow Semi Condensed Light"/>
                          <a:sym typeface="Barlow Semi Condensed Light"/>
                        </a:rPr>
                        <m:t>+</m:t>
                      </m:r>
                      <m:d>
                        <m:dPr>
                          <m:begChr m:val="["/>
                          <m:endChr m:val="]"/>
                          <m:ctrlPr>
                            <a:rPr lang="en-US" i="1">
                              <a:solidFill>
                                <a:srgbClr val="FFFFFF"/>
                              </a:solidFill>
                              <a:latin typeface="Cambria Math" panose="02040503050406030204" pitchFamily="18" charset="0"/>
                              <a:cs typeface="Barlow Semi Condensed Light"/>
                              <a:sym typeface="Barlow Semi Condensed Light"/>
                            </a:rPr>
                          </m:ctrlPr>
                        </m:dPr>
                        <m:e>
                          <m:d>
                            <m:dPr>
                              <m:begChr m:val="⟨"/>
                              <m:endChr m:val="⟩"/>
                              <m:ctrlPr>
                                <a:rPr lang="en-US" i="1" smtClean="0">
                                  <a:solidFill>
                                    <a:schemeClr val="accent5"/>
                                  </a:solidFill>
                                  <a:latin typeface="Cambria Math" panose="02040503050406030204" pitchFamily="18" charset="0"/>
                                  <a:cs typeface="Barlow Semi Condensed Light"/>
                                  <a:sym typeface="Barlow Semi Condensed Light"/>
                                </a:rPr>
                              </m:ctrlPr>
                            </m:dPr>
                            <m:e>
                              <m:sSub>
                                <m:sSubPr>
                                  <m:ctrlPr>
                                    <a:rPr lang="en-US" i="1" smtClean="0">
                                      <a:solidFill>
                                        <a:schemeClr val="accent5"/>
                                      </a:solidFill>
                                      <a:latin typeface="Cambria Math" panose="02040503050406030204" pitchFamily="18" charset="0"/>
                                      <a:cs typeface="Barlow Semi Condensed Light"/>
                                      <a:sym typeface="Barlow Semi Condensed Light"/>
                                    </a:rPr>
                                  </m:ctrlPr>
                                </m:sSubPr>
                                <m:e>
                                  <m:r>
                                    <a:rPr lang="en-US" b="0" i="1" smtClean="0">
                                      <a:solidFill>
                                        <a:schemeClr val="accent5"/>
                                      </a:solidFill>
                                      <a:latin typeface="Cambria Math" panose="02040503050406030204" pitchFamily="18" charset="0"/>
                                      <a:cs typeface="Barlow Semi Condensed Light"/>
                                      <a:sym typeface="Barlow Semi Condensed Light"/>
                                    </a:rPr>
                                    <m:t>𝑏</m:t>
                                  </m:r>
                                </m:e>
                                <m:sub>
                                  <m:r>
                                    <a:rPr lang="en-US" i="1">
                                      <a:solidFill>
                                        <a:schemeClr val="accent5"/>
                                      </a:solidFill>
                                      <a:latin typeface="Cambria Math" panose="02040503050406030204" pitchFamily="18" charset="0"/>
                                      <a:cs typeface="Barlow Semi Condensed Light"/>
                                      <a:sym typeface="Barlow Semi Condensed Light"/>
                                    </a:rPr>
                                    <m:t>1</m:t>
                                  </m:r>
                                </m:sub>
                              </m:sSub>
                              <m:r>
                                <a:rPr lang="en-US" i="1">
                                  <a:solidFill>
                                    <a:schemeClr val="accent5"/>
                                  </a:solidFill>
                                  <a:latin typeface="Cambria Math" panose="02040503050406030204" pitchFamily="18" charset="0"/>
                                  <a:cs typeface="Barlow Semi Condensed Light"/>
                                  <a:sym typeface="Barlow Semi Condensed Light"/>
                                </a:rPr>
                                <m:t>,</m:t>
                              </m:r>
                              <m:sSub>
                                <m:sSubPr>
                                  <m:ctrlPr>
                                    <a:rPr lang="en-US" i="1">
                                      <a:solidFill>
                                        <a:schemeClr val="accent5"/>
                                      </a:solidFill>
                                      <a:latin typeface="Cambria Math" panose="02040503050406030204" pitchFamily="18" charset="0"/>
                                      <a:cs typeface="Barlow Semi Condensed Light"/>
                                      <a:sym typeface="Barlow Semi Condensed Light"/>
                                    </a:rPr>
                                  </m:ctrlPr>
                                </m:sSubPr>
                                <m:e>
                                  <m:r>
                                    <a:rPr lang="en-US" b="0" i="1" smtClean="0">
                                      <a:solidFill>
                                        <a:schemeClr val="accent5"/>
                                      </a:solidFill>
                                      <a:latin typeface="Cambria Math" panose="02040503050406030204" pitchFamily="18" charset="0"/>
                                      <a:cs typeface="Barlow Semi Condensed Light"/>
                                      <a:sym typeface="Barlow Semi Condensed Light"/>
                                    </a:rPr>
                                    <m:t>𝑏</m:t>
                                  </m:r>
                                </m:e>
                                <m:sub>
                                  <m:r>
                                    <a:rPr lang="en-US" i="1">
                                      <a:solidFill>
                                        <a:schemeClr val="accent5"/>
                                      </a:solidFill>
                                      <a:latin typeface="Cambria Math" panose="02040503050406030204" pitchFamily="18" charset="0"/>
                                      <a:cs typeface="Barlow Semi Condensed Light"/>
                                      <a:sym typeface="Barlow Semi Condensed Light"/>
                                    </a:rPr>
                                    <m:t>2</m:t>
                                  </m:r>
                                </m:sub>
                              </m:sSub>
                            </m:e>
                          </m:d>
                        </m:e>
                      </m:d>
                      <m:r>
                        <a:rPr lang="en-US" b="0" i="1" smtClean="0">
                          <a:solidFill>
                            <a:srgbClr val="FFFFFF"/>
                          </a:solidFill>
                          <a:latin typeface="Cambria Math" panose="02040503050406030204" pitchFamily="18" charset="0"/>
                          <a:cs typeface="Barlow Semi Condensed Light"/>
                          <a:sym typeface="Barlow Semi Condensed Light"/>
                        </a:rPr>
                        <m:t>=</m:t>
                      </m:r>
                      <m:d>
                        <m:dPr>
                          <m:begChr m:val="["/>
                          <m:endChr m:val="]"/>
                          <m:ctrlPr>
                            <a:rPr lang="en-US" i="1">
                              <a:solidFill>
                                <a:srgbClr val="FFFFFF"/>
                              </a:solidFill>
                              <a:latin typeface="Cambria Math" panose="02040503050406030204" pitchFamily="18" charset="0"/>
                              <a:cs typeface="Barlow Semi Condensed Light"/>
                              <a:sym typeface="Barlow Semi Condensed Light"/>
                            </a:rPr>
                          </m:ctrlPr>
                        </m:dPr>
                        <m:e>
                          <m:d>
                            <m:dPr>
                              <m:begChr m:val="⟨"/>
                              <m:endChr m:val="⟩"/>
                              <m:ctrlPr>
                                <a:rPr lang="en-US" i="1">
                                  <a:solidFill>
                                    <a:srgbClr val="FFFFFF"/>
                                  </a:solidFill>
                                  <a:latin typeface="Cambria Math" panose="02040503050406030204" pitchFamily="18" charset="0"/>
                                  <a:cs typeface="Barlow Semi Condensed Light"/>
                                  <a:sym typeface="Barlow Semi Condensed Light"/>
                                </a:rPr>
                              </m:ctrlPr>
                            </m:dPr>
                            <m:e>
                              <m:sSub>
                                <m:sSubPr>
                                  <m:ctrlPr>
                                    <a:rPr lang="en-US" i="1" smtClean="0">
                                      <a:solidFill>
                                        <a:schemeClr val="accent4"/>
                                      </a:solidFill>
                                      <a:latin typeface="Cambria Math" panose="02040503050406030204" pitchFamily="18" charset="0"/>
                                      <a:cs typeface="Barlow Semi Condensed Light"/>
                                      <a:sym typeface="Barlow Semi Condensed Light"/>
                                    </a:rPr>
                                  </m:ctrlPr>
                                </m:sSubPr>
                                <m:e>
                                  <m:r>
                                    <a:rPr lang="en-US" i="1">
                                      <a:solidFill>
                                        <a:schemeClr val="accent4"/>
                                      </a:solidFill>
                                      <a:latin typeface="Cambria Math" panose="02040503050406030204" pitchFamily="18" charset="0"/>
                                      <a:cs typeface="Barlow Semi Condensed Light"/>
                                      <a:sym typeface="Barlow Semi Condensed Light"/>
                                    </a:rPr>
                                    <m:t>𝑎</m:t>
                                  </m:r>
                                </m:e>
                                <m:sub>
                                  <m:r>
                                    <a:rPr lang="en-US" i="1">
                                      <a:solidFill>
                                        <a:schemeClr val="accent4"/>
                                      </a:solidFill>
                                      <a:latin typeface="Cambria Math" panose="02040503050406030204" pitchFamily="18" charset="0"/>
                                      <a:cs typeface="Barlow Semi Condensed Light"/>
                                      <a:sym typeface="Barlow Semi Condensed Light"/>
                                    </a:rPr>
                                    <m:t>1</m:t>
                                  </m:r>
                                </m:sub>
                              </m:sSub>
                              <m:r>
                                <a:rPr lang="en-US" b="0" i="1" smtClean="0">
                                  <a:solidFill>
                                    <a:srgbClr val="FFFFFF"/>
                                  </a:solidFill>
                                  <a:latin typeface="Cambria Math" panose="02040503050406030204" pitchFamily="18" charset="0"/>
                                  <a:cs typeface="Barlow Semi Condensed Light"/>
                                  <a:sym typeface="Barlow Semi Condensed Light"/>
                                </a:rPr>
                                <m:t>+</m:t>
                              </m:r>
                              <m:sSub>
                                <m:sSubPr>
                                  <m:ctrlPr>
                                    <a:rPr lang="en-US" i="1" smtClean="0">
                                      <a:solidFill>
                                        <a:schemeClr val="accent5"/>
                                      </a:solidFill>
                                      <a:latin typeface="Cambria Math" panose="02040503050406030204" pitchFamily="18" charset="0"/>
                                      <a:cs typeface="Barlow Semi Condensed Light"/>
                                      <a:sym typeface="Barlow Semi Condensed Light"/>
                                    </a:rPr>
                                  </m:ctrlPr>
                                </m:sSubPr>
                                <m:e>
                                  <m:r>
                                    <a:rPr lang="en-US" b="0" i="1" smtClean="0">
                                      <a:solidFill>
                                        <a:schemeClr val="accent5"/>
                                      </a:solidFill>
                                      <a:latin typeface="Cambria Math" panose="02040503050406030204" pitchFamily="18" charset="0"/>
                                      <a:cs typeface="Barlow Semi Condensed Light"/>
                                      <a:sym typeface="Barlow Semi Condensed Light"/>
                                    </a:rPr>
                                    <m:t>𝑏</m:t>
                                  </m:r>
                                </m:e>
                                <m:sub>
                                  <m:r>
                                    <a:rPr lang="en-US" b="0" i="1" smtClean="0">
                                      <a:solidFill>
                                        <a:schemeClr val="accent5"/>
                                      </a:solidFill>
                                      <a:latin typeface="Cambria Math" panose="02040503050406030204" pitchFamily="18" charset="0"/>
                                      <a:cs typeface="Barlow Semi Condensed Light"/>
                                      <a:sym typeface="Barlow Semi Condensed Light"/>
                                    </a:rPr>
                                    <m:t>1</m:t>
                                  </m:r>
                                </m:sub>
                              </m:sSub>
                              <m:r>
                                <a:rPr lang="en-US" b="0" i="1" smtClean="0">
                                  <a:solidFill>
                                    <a:srgbClr val="FFFFFF"/>
                                  </a:solidFill>
                                  <a:latin typeface="Cambria Math" panose="02040503050406030204" pitchFamily="18" charset="0"/>
                                  <a:cs typeface="Barlow Semi Condensed Light"/>
                                  <a:sym typeface="Barlow Semi Condensed Light"/>
                                </a:rPr>
                                <m:t>,</m:t>
                              </m:r>
                              <m:sSub>
                                <m:sSubPr>
                                  <m:ctrlPr>
                                    <a:rPr lang="en-US" i="1" smtClean="0">
                                      <a:solidFill>
                                        <a:schemeClr val="accent4"/>
                                      </a:solidFill>
                                      <a:latin typeface="Cambria Math" panose="02040503050406030204" pitchFamily="18" charset="0"/>
                                      <a:cs typeface="Barlow Semi Condensed Light"/>
                                      <a:sym typeface="Barlow Semi Condensed Light"/>
                                    </a:rPr>
                                  </m:ctrlPr>
                                </m:sSubPr>
                                <m:e>
                                  <m:r>
                                    <a:rPr lang="en-US" i="1">
                                      <a:solidFill>
                                        <a:schemeClr val="accent4"/>
                                      </a:solidFill>
                                      <a:latin typeface="Cambria Math" panose="02040503050406030204" pitchFamily="18" charset="0"/>
                                      <a:cs typeface="Barlow Semi Condensed Light"/>
                                      <a:sym typeface="Barlow Semi Condensed Light"/>
                                    </a:rPr>
                                    <m:t>𝑎</m:t>
                                  </m:r>
                                </m:e>
                                <m:sub>
                                  <m:r>
                                    <a:rPr lang="en-US" b="0" i="1" smtClean="0">
                                      <a:solidFill>
                                        <a:schemeClr val="accent4"/>
                                      </a:solidFill>
                                      <a:latin typeface="Cambria Math" panose="02040503050406030204" pitchFamily="18" charset="0"/>
                                      <a:cs typeface="Barlow Semi Condensed Light"/>
                                      <a:sym typeface="Barlow Semi Condensed Light"/>
                                    </a:rPr>
                                    <m:t>2</m:t>
                                  </m:r>
                                </m:sub>
                              </m:sSub>
                              <m:r>
                                <a:rPr lang="en-US" i="1">
                                  <a:solidFill>
                                    <a:srgbClr val="FFFFFF"/>
                                  </a:solidFill>
                                  <a:latin typeface="Cambria Math" panose="02040503050406030204" pitchFamily="18" charset="0"/>
                                  <a:cs typeface="Barlow Semi Condensed Light"/>
                                  <a:sym typeface="Barlow Semi Condensed Light"/>
                                </a:rPr>
                                <m:t>+</m:t>
                              </m:r>
                              <m:sSub>
                                <m:sSubPr>
                                  <m:ctrlPr>
                                    <a:rPr lang="en-US" i="1" smtClean="0">
                                      <a:solidFill>
                                        <a:schemeClr val="accent5"/>
                                      </a:solidFill>
                                      <a:latin typeface="Cambria Math" panose="02040503050406030204" pitchFamily="18" charset="0"/>
                                      <a:cs typeface="Barlow Semi Condensed Light"/>
                                      <a:sym typeface="Barlow Semi Condensed Light"/>
                                    </a:rPr>
                                  </m:ctrlPr>
                                </m:sSubPr>
                                <m:e>
                                  <m:r>
                                    <a:rPr lang="en-US" i="1">
                                      <a:solidFill>
                                        <a:schemeClr val="accent5"/>
                                      </a:solidFill>
                                      <a:latin typeface="Cambria Math" panose="02040503050406030204" pitchFamily="18" charset="0"/>
                                      <a:cs typeface="Barlow Semi Condensed Light"/>
                                      <a:sym typeface="Barlow Semi Condensed Light"/>
                                    </a:rPr>
                                    <m:t>𝑏</m:t>
                                  </m:r>
                                </m:e>
                                <m:sub>
                                  <m:r>
                                    <a:rPr lang="en-US" b="0" i="1" smtClean="0">
                                      <a:solidFill>
                                        <a:schemeClr val="accent5"/>
                                      </a:solidFill>
                                      <a:latin typeface="Cambria Math" panose="02040503050406030204" pitchFamily="18" charset="0"/>
                                      <a:cs typeface="Barlow Semi Condensed Light"/>
                                      <a:sym typeface="Barlow Semi Condensed Light"/>
                                    </a:rPr>
                                    <m:t>2</m:t>
                                  </m:r>
                                </m:sub>
                              </m:sSub>
                            </m:e>
                          </m:d>
                        </m:e>
                      </m:d>
                    </m:oMath>
                  </m:oMathPara>
                </a14:m>
                <a:endParaRPr lang="en-US" dirty="0">
                  <a:solidFill>
                    <a:srgbClr val="FFFFFF"/>
                  </a:solidFill>
                  <a:latin typeface="Barlow Semi Condensed Light"/>
                  <a:cs typeface="Barlow Semi Condensed Light"/>
                  <a:sym typeface="Barlow Semi Condensed Light"/>
                </a:endParaRPr>
              </a:p>
              <a:p>
                <a:pPr marL="0" lvl="0" indent="0" algn="l" rtl="0">
                  <a:lnSpc>
                    <a:spcPct val="115000"/>
                  </a:lnSpc>
                  <a:spcBef>
                    <a:spcPts val="0"/>
                  </a:spcBef>
                  <a:spcAft>
                    <a:spcPts val="0"/>
                  </a:spcAft>
                  <a:buNone/>
                </a:pPr>
                <a:endParaRPr lang="en-US" dirty="0">
                  <a:solidFill>
                    <a:srgbClr val="FFFFFF"/>
                  </a:solidFill>
                  <a:latin typeface="Barlow Semi Condensed Light"/>
                  <a:ea typeface="Barlow Semi Condensed Light"/>
                  <a:cs typeface="Barlow Semi Condensed Light"/>
                  <a:sym typeface="Barlow Semi Condensed Light"/>
                </a:endParaRPr>
              </a:p>
              <a:p>
                <a:pPr>
                  <a:lnSpc>
                    <a:spcPct val="115000"/>
                  </a:lnSpc>
                  <a:spcBef>
                    <a:spcPts val="1600"/>
                  </a:spcBef>
                </a:pPr>
                <a:r>
                  <a:rPr lang="en-US" dirty="0">
                    <a:solidFill>
                      <a:srgbClr val="FFFFFF"/>
                    </a:solidFill>
                    <a:latin typeface="Barlow Semi Condensed Light"/>
                    <a:ea typeface="Barlow Semi Condensed Light"/>
                    <a:cs typeface="Barlow Semi Condensed Light"/>
                    <a:sym typeface="Barlow Semi Condensed Light"/>
                  </a:rPr>
                  <a:t>Let’s say: </a:t>
                </a:r>
                <a14:m>
                  <m:oMath xmlns:m="http://schemas.openxmlformats.org/officeDocument/2006/math">
                    <m:d>
                      <m:dPr>
                        <m:begChr m:val="⟨"/>
                        <m:endChr m:val="⟩"/>
                        <m:ctrlPr>
                          <a:rPr lang="en-US" i="1" smtClean="0">
                            <a:solidFill>
                              <a:schemeClr val="accent4"/>
                            </a:solidFill>
                            <a:latin typeface="Cambria Math" panose="02040503050406030204" pitchFamily="18" charset="0"/>
                            <a:cs typeface="Barlow Semi Condensed Light"/>
                            <a:sym typeface="Barlow Semi Condensed Light"/>
                          </a:rPr>
                        </m:ctrlPr>
                      </m:dPr>
                      <m:e>
                        <m:r>
                          <a:rPr lang="en-US" i="1">
                            <a:solidFill>
                              <a:schemeClr val="accent4"/>
                            </a:solidFill>
                            <a:latin typeface="Cambria Math" panose="02040503050406030204" pitchFamily="18" charset="0"/>
                            <a:cs typeface="Barlow Semi Condensed Light"/>
                            <a:sym typeface="Barlow Semi Condensed Light"/>
                          </a:rPr>
                          <m:t>𝑎</m:t>
                        </m:r>
                        <m:r>
                          <a:rPr lang="en-US" i="1">
                            <a:solidFill>
                              <a:schemeClr val="accent4"/>
                            </a:solidFill>
                            <a:latin typeface="Cambria Math" panose="02040503050406030204" pitchFamily="18" charset="0"/>
                            <a:cs typeface="Barlow Semi Condensed Light"/>
                            <a:sym typeface="Barlow Semi Condensed Light"/>
                          </a:rPr>
                          <m:t>,</m:t>
                        </m:r>
                        <m:r>
                          <a:rPr lang="en-US" i="1">
                            <a:solidFill>
                              <a:schemeClr val="accent4"/>
                            </a:solidFill>
                            <a:latin typeface="Cambria Math" panose="02040503050406030204" pitchFamily="18" charset="0"/>
                            <a:cs typeface="Barlow Semi Condensed Light"/>
                            <a:sym typeface="Barlow Semi Condensed Light"/>
                          </a:rPr>
                          <m:t>𝑏</m:t>
                        </m:r>
                      </m:e>
                    </m:d>
                    <m:r>
                      <a:rPr lang="en-US" i="1">
                        <a:solidFill>
                          <a:srgbClr val="FFFFFF"/>
                        </a:solidFill>
                        <a:latin typeface="Cambria Math" panose="02040503050406030204" pitchFamily="18" charset="0"/>
                        <a:cs typeface="Barlow Semi Condensed Light"/>
                        <a:sym typeface="Barlow Semi Condensed Light"/>
                      </a:rPr>
                      <m:t> </m:t>
                    </m:r>
                    <m:r>
                      <a:rPr lang="en-US" b="0" i="1" smtClean="0">
                        <a:solidFill>
                          <a:srgbClr val="FFFFFF"/>
                        </a:solidFill>
                        <a:latin typeface="Cambria Math" panose="02040503050406030204" pitchFamily="18" charset="0"/>
                        <a:cs typeface="Barlow Semi Condensed Light"/>
                        <a:sym typeface="Barlow Semi Condensed Light"/>
                      </a:rPr>
                      <m:t>~</m:t>
                    </m:r>
                    <m:d>
                      <m:dPr>
                        <m:begChr m:val="⟨"/>
                        <m:endChr m:val="⟩"/>
                        <m:ctrlPr>
                          <a:rPr lang="en-US" i="1" smtClean="0">
                            <a:solidFill>
                              <a:schemeClr val="accent4"/>
                            </a:solidFill>
                            <a:latin typeface="Cambria Math" panose="02040503050406030204" pitchFamily="18" charset="0"/>
                            <a:cs typeface="Barlow Semi Condensed Light"/>
                            <a:sym typeface="Barlow Semi Condensed Light"/>
                          </a:rPr>
                        </m:ctrlPr>
                      </m:dPr>
                      <m:e>
                        <m:r>
                          <a:rPr lang="en-US" i="1">
                            <a:solidFill>
                              <a:schemeClr val="accent4"/>
                            </a:solidFill>
                            <a:latin typeface="Cambria Math" panose="02040503050406030204" pitchFamily="18" charset="0"/>
                            <a:cs typeface="Barlow Semi Condensed Light"/>
                            <a:sym typeface="Barlow Semi Condensed Light"/>
                          </a:rPr>
                          <m:t>𝑐</m:t>
                        </m:r>
                        <m:r>
                          <a:rPr lang="en-US" i="1">
                            <a:solidFill>
                              <a:schemeClr val="accent4"/>
                            </a:solidFill>
                            <a:latin typeface="Cambria Math" panose="02040503050406030204" pitchFamily="18" charset="0"/>
                            <a:cs typeface="Barlow Semi Condensed Light"/>
                            <a:sym typeface="Barlow Semi Condensed Light"/>
                          </a:rPr>
                          <m:t>,</m:t>
                        </m:r>
                        <m:r>
                          <a:rPr lang="en-US" i="1">
                            <a:solidFill>
                              <a:schemeClr val="accent4"/>
                            </a:solidFill>
                            <a:latin typeface="Cambria Math" panose="02040503050406030204" pitchFamily="18" charset="0"/>
                            <a:cs typeface="Barlow Semi Condensed Light"/>
                            <a:sym typeface="Barlow Semi Condensed Light"/>
                          </a:rPr>
                          <m:t>𝑑</m:t>
                        </m:r>
                      </m:e>
                    </m:d>
                  </m:oMath>
                </a14:m>
                <a:r>
                  <a:rPr lang="en-US" dirty="0">
                    <a:solidFill>
                      <a:srgbClr val="FFFFFF"/>
                    </a:solidFill>
                    <a:latin typeface="Barlow Semi Condensed Light"/>
                    <a:cs typeface="Barlow Semi Condensed Light"/>
                    <a:sym typeface="Barlow Semi Condensed Light"/>
                  </a:rPr>
                  <a:t> and </a:t>
                </a:r>
                <a14:m>
                  <m:oMath xmlns:m="http://schemas.openxmlformats.org/officeDocument/2006/math">
                    <m:d>
                      <m:dPr>
                        <m:begChr m:val="⟨"/>
                        <m:endChr m:val="⟩"/>
                        <m:ctrlPr>
                          <a:rPr lang="en-US" i="1" smtClean="0">
                            <a:solidFill>
                              <a:schemeClr val="accent5"/>
                            </a:solidFill>
                            <a:latin typeface="Cambria Math" panose="02040503050406030204" pitchFamily="18" charset="0"/>
                            <a:cs typeface="Barlow Semi Condensed Light"/>
                            <a:sym typeface="Barlow Semi Condensed Light"/>
                          </a:rPr>
                        </m:ctrlPr>
                      </m:dPr>
                      <m:e>
                        <m:r>
                          <a:rPr lang="en-US" i="1">
                            <a:solidFill>
                              <a:schemeClr val="accent5"/>
                            </a:solidFill>
                            <a:latin typeface="Cambria Math" panose="02040503050406030204" pitchFamily="18" charset="0"/>
                            <a:cs typeface="Barlow Semi Condensed Light"/>
                            <a:sym typeface="Barlow Semi Condensed Light"/>
                          </a:rPr>
                          <m:t>𝑣</m:t>
                        </m:r>
                        <m:r>
                          <a:rPr lang="en-US" i="1">
                            <a:solidFill>
                              <a:schemeClr val="accent5"/>
                            </a:solidFill>
                            <a:latin typeface="Cambria Math" panose="02040503050406030204" pitchFamily="18" charset="0"/>
                            <a:cs typeface="Barlow Semi Condensed Light"/>
                            <a:sym typeface="Barlow Semi Condensed Light"/>
                          </a:rPr>
                          <m:t>,</m:t>
                        </m:r>
                        <m:r>
                          <a:rPr lang="en-US" i="1">
                            <a:solidFill>
                              <a:schemeClr val="accent5"/>
                            </a:solidFill>
                            <a:latin typeface="Cambria Math" panose="02040503050406030204" pitchFamily="18" charset="0"/>
                            <a:cs typeface="Barlow Semi Condensed Light"/>
                            <a:sym typeface="Barlow Semi Condensed Light"/>
                          </a:rPr>
                          <m:t>𝑥</m:t>
                        </m:r>
                      </m:e>
                    </m:d>
                    <m:r>
                      <a:rPr lang="en-US" i="1">
                        <a:solidFill>
                          <a:srgbClr val="FFFFFF"/>
                        </a:solidFill>
                        <a:latin typeface="Cambria Math" panose="02040503050406030204" pitchFamily="18" charset="0"/>
                        <a:cs typeface="Barlow Semi Condensed Light"/>
                        <a:sym typeface="Barlow Semi Condensed Light"/>
                      </a:rPr>
                      <m:t> ~</m:t>
                    </m:r>
                    <m:d>
                      <m:dPr>
                        <m:begChr m:val="⟨"/>
                        <m:endChr m:val="⟩"/>
                        <m:ctrlPr>
                          <a:rPr lang="en-US" i="1" smtClean="0">
                            <a:solidFill>
                              <a:schemeClr val="accent5"/>
                            </a:solidFill>
                            <a:latin typeface="Cambria Math" panose="02040503050406030204" pitchFamily="18" charset="0"/>
                            <a:cs typeface="Barlow Semi Condensed Light"/>
                            <a:sym typeface="Barlow Semi Condensed Light"/>
                          </a:rPr>
                        </m:ctrlPr>
                      </m:dPr>
                      <m:e>
                        <m:r>
                          <a:rPr lang="en-US" i="1">
                            <a:solidFill>
                              <a:schemeClr val="accent5"/>
                            </a:solidFill>
                            <a:latin typeface="Cambria Math" panose="02040503050406030204" pitchFamily="18" charset="0"/>
                            <a:cs typeface="Barlow Semi Condensed Light"/>
                            <a:sym typeface="Barlow Semi Condensed Light"/>
                          </a:rPr>
                          <m:t>𝑦</m:t>
                        </m:r>
                        <m:r>
                          <a:rPr lang="en-US" i="1">
                            <a:solidFill>
                              <a:schemeClr val="accent5"/>
                            </a:solidFill>
                            <a:latin typeface="Cambria Math" panose="02040503050406030204" pitchFamily="18" charset="0"/>
                            <a:cs typeface="Barlow Semi Condensed Light"/>
                            <a:sym typeface="Barlow Semi Condensed Light"/>
                          </a:rPr>
                          <m:t>,</m:t>
                        </m:r>
                        <m:r>
                          <a:rPr lang="en-US" i="1">
                            <a:solidFill>
                              <a:schemeClr val="accent5"/>
                            </a:solidFill>
                            <a:latin typeface="Cambria Math" panose="02040503050406030204" pitchFamily="18" charset="0"/>
                            <a:cs typeface="Barlow Semi Condensed Light"/>
                            <a:sym typeface="Barlow Semi Condensed Light"/>
                          </a:rPr>
                          <m:t>𝑧</m:t>
                        </m:r>
                      </m:e>
                    </m:d>
                  </m:oMath>
                </a14:m>
                <a:r>
                  <a:rPr lang="en-US" dirty="0">
                    <a:solidFill>
                      <a:srgbClr val="FFFFFF"/>
                    </a:solidFill>
                    <a:latin typeface="Barlow Semi Condensed Light"/>
                    <a:cs typeface="Barlow Semi Condensed Light"/>
                    <a:sym typeface="Barlow Semi Condensed Light"/>
                  </a:rPr>
                  <a:t>, so </a:t>
                </a:r>
                <a14:m>
                  <m:oMath xmlns:m="http://schemas.openxmlformats.org/officeDocument/2006/math">
                    <m:r>
                      <a:rPr lang="en-US" b="0" i="1" smtClean="0">
                        <a:solidFill>
                          <a:schemeClr val="accent4"/>
                        </a:solidFill>
                        <a:latin typeface="Cambria Math" panose="02040503050406030204" pitchFamily="18" charset="0"/>
                        <a:cs typeface="Barlow Semi Condensed Light"/>
                        <a:sym typeface="Barlow Semi Condensed Light"/>
                      </a:rPr>
                      <m:t>𝑎</m:t>
                    </m:r>
                    <m:r>
                      <a:rPr lang="en-US" b="0" i="1" smtClean="0">
                        <a:solidFill>
                          <a:srgbClr val="FFFFFF"/>
                        </a:solidFill>
                        <a:latin typeface="Cambria Math" panose="02040503050406030204" pitchFamily="18" charset="0"/>
                        <a:cs typeface="Barlow Semi Condensed Light"/>
                        <a:sym typeface="Barlow Semi Condensed Light"/>
                      </a:rPr>
                      <m:t>+</m:t>
                    </m:r>
                    <m:r>
                      <a:rPr lang="en-US" b="0" i="1" smtClean="0">
                        <a:solidFill>
                          <a:schemeClr val="accent4"/>
                        </a:solidFill>
                        <a:latin typeface="Cambria Math" panose="02040503050406030204" pitchFamily="18" charset="0"/>
                        <a:cs typeface="Barlow Semi Condensed Light"/>
                        <a:sym typeface="Barlow Semi Condensed Light"/>
                      </a:rPr>
                      <m:t>𝑑</m:t>
                    </m:r>
                    <m:r>
                      <a:rPr lang="en-US" b="0" i="1" smtClean="0">
                        <a:solidFill>
                          <a:srgbClr val="FFFFFF"/>
                        </a:solidFill>
                        <a:latin typeface="Cambria Math" panose="02040503050406030204" pitchFamily="18" charset="0"/>
                        <a:cs typeface="Barlow Semi Condensed Light"/>
                        <a:sym typeface="Barlow Semi Condensed Light"/>
                      </a:rPr>
                      <m:t>=</m:t>
                    </m:r>
                    <m:r>
                      <a:rPr lang="en-US" b="0" i="1" smtClean="0">
                        <a:solidFill>
                          <a:schemeClr val="accent4"/>
                        </a:solidFill>
                        <a:latin typeface="Cambria Math" panose="02040503050406030204" pitchFamily="18" charset="0"/>
                        <a:cs typeface="Barlow Semi Condensed Light"/>
                        <a:sym typeface="Barlow Semi Condensed Light"/>
                      </a:rPr>
                      <m:t>𝑏</m:t>
                    </m:r>
                    <m:r>
                      <a:rPr lang="en-US" b="0" i="1" smtClean="0">
                        <a:solidFill>
                          <a:srgbClr val="FFFFFF"/>
                        </a:solidFill>
                        <a:latin typeface="Cambria Math" panose="02040503050406030204" pitchFamily="18" charset="0"/>
                        <a:cs typeface="Barlow Semi Condensed Light"/>
                        <a:sym typeface="Barlow Semi Condensed Light"/>
                      </a:rPr>
                      <m:t>+</m:t>
                    </m:r>
                    <m:r>
                      <a:rPr lang="en-US" b="0" i="1" smtClean="0">
                        <a:solidFill>
                          <a:schemeClr val="accent4"/>
                        </a:solidFill>
                        <a:latin typeface="Cambria Math" panose="02040503050406030204" pitchFamily="18" charset="0"/>
                        <a:cs typeface="Barlow Semi Condensed Light"/>
                        <a:sym typeface="Barlow Semi Condensed Light"/>
                      </a:rPr>
                      <m:t>𝑐</m:t>
                    </m:r>
                  </m:oMath>
                </a14:m>
                <a:r>
                  <a:rPr lang="en-US" dirty="0">
                    <a:solidFill>
                      <a:srgbClr val="FFFFFF"/>
                    </a:solidFill>
                    <a:latin typeface="Barlow Semi Condensed Light"/>
                    <a:cs typeface="Barlow Semi Condensed Light"/>
                    <a:sym typeface="Barlow Semi Condensed Light"/>
                  </a:rPr>
                  <a:t> and </a:t>
                </a:r>
                <a14:m>
                  <m:oMath xmlns:m="http://schemas.openxmlformats.org/officeDocument/2006/math">
                    <m:r>
                      <a:rPr lang="en-US" b="0" i="1" smtClean="0">
                        <a:solidFill>
                          <a:schemeClr val="accent5"/>
                        </a:solidFill>
                        <a:latin typeface="Cambria Math" panose="02040503050406030204" pitchFamily="18" charset="0"/>
                        <a:cs typeface="Barlow Semi Condensed Light"/>
                        <a:sym typeface="Barlow Semi Condensed Light"/>
                      </a:rPr>
                      <m:t>𝑣</m:t>
                    </m:r>
                    <m:r>
                      <a:rPr lang="en-US" b="0" i="1" smtClean="0">
                        <a:solidFill>
                          <a:srgbClr val="FFFFFF"/>
                        </a:solidFill>
                        <a:latin typeface="Cambria Math" panose="02040503050406030204" pitchFamily="18" charset="0"/>
                        <a:cs typeface="Barlow Semi Condensed Light"/>
                        <a:sym typeface="Barlow Semi Condensed Light"/>
                      </a:rPr>
                      <m:t>+</m:t>
                    </m:r>
                    <m:r>
                      <a:rPr lang="en-US" b="0" i="1" smtClean="0">
                        <a:solidFill>
                          <a:schemeClr val="accent5"/>
                        </a:solidFill>
                        <a:latin typeface="Cambria Math" panose="02040503050406030204" pitchFamily="18" charset="0"/>
                        <a:cs typeface="Barlow Semi Condensed Light"/>
                        <a:sym typeface="Barlow Semi Condensed Light"/>
                      </a:rPr>
                      <m:t>𝑧</m:t>
                    </m:r>
                    <m:r>
                      <a:rPr lang="en-US" b="0" i="1" smtClean="0">
                        <a:solidFill>
                          <a:srgbClr val="FFFFFF"/>
                        </a:solidFill>
                        <a:latin typeface="Cambria Math" panose="02040503050406030204" pitchFamily="18" charset="0"/>
                        <a:cs typeface="Barlow Semi Condensed Light"/>
                        <a:sym typeface="Barlow Semi Condensed Light"/>
                      </a:rPr>
                      <m:t>=</m:t>
                    </m:r>
                    <m:r>
                      <a:rPr lang="en-US" b="0" i="1" smtClean="0">
                        <a:solidFill>
                          <a:schemeClr val="accent5"/>
                        </a:solidFill>
                        <a:latin typeface="Cambria Math" panose="02040503050406030204" pitchFamily="18" charset="0"/>
                        <a:cs typeface="Barlow Semi Condensed Light"/>
                        <a:sym typeface="Barlow Semi Condensed Light"/>
                      </a:rPr>
                      <m:t>𝑥</m:t>
                    </m:r>
                    <m:r>
                      <a:rPr lang="en-US" b="0" i="1" smtClean="0">
                        <a:solidFill>
                          <a:srgbClr val="FFFFFF"/>
                        </a:solidFill>
                        <a:latin typeface="Cambria Math" panose="02040503050406030204" pitchFamily="18" charset="0"/>
                        <a:cs typeface="Barlow Semi Condensed Light"/>
                        <a:sym typeface="Barlow Semi Condensed Light"/>
                      </a:rPr>
                      <m:t>+</m:t>
                    </m:r>
                    <m:r>
                      <a:rPr lang="en-US" b="0" i="1" smtClean="0">
                        <a:solidFill>
                          <a:schemeClr val="accent5"/>
                        </a:solidFill>
                        <a:latin typeface="Cambria Math" panose="02040503050406030204" pitchFamily="18" charset="0"/>
                        <a:cs typeface="Barlow Semi Condensed Light"/>
                        <a:sym typeface="Barlow Semi Condensed Light"/>
                      </a:rPr>
                      <m:t>𝑦</m:t>
                    </m:r>
                  </m:oMath>
                </a14:m>
                <a:r>
                  <a:rPr lang="en-US" dirty="0">
                    <a:solidFill>
                      <a:srgbClr val="FFFFFF"/>
                    </a:solidFill>
                    <a:latin typeface="Barlow Semi Condensed Light"/>
                    <a:cs typeface="Barlow Semi Condensed Light"/>
                    <a:sym typeface="Barlow Semi Condensed Light"/>
                  </a:rPr>
                  <a:t>. We must show that           </a:t>
                </a:r>
                <a14:m>
                  <m:oMath xmlns:m="http://schemas.openxmlformats.org/officeDocument/2006/math">
                    <m:d>
                      <m:dPr>
                        <m:begChr m:val="⟨"/>
                        <m:endChr m:val="⟩"/>
                        <m:ctrlPr>
                          <a:rPr lang="en-US" i="1">
                            <a:solidFill>
                              <a:schemeClr val="accent4"/>
                            </a:solidFill>
                            <a:latin typeface="Cambria Math" panose="02040503050406030204" pitchFamily="18" charset="0"/>
                            <a:cs typeface="Barlow Semi Condensed Light"/>
                            <a:sym typeface="Barlow Semi Condensed Light"/>
                          </a:rPr>
                        </m:ctrlPr>
                      </m:dPr>
                      <m:e>
                        <m:r>
                          <a:rPr lang="en-US" i="1">
                            <a:solidFill>
                              <a:schemeClr val="accent4"/>
                            </a:solidFill>
                            <a:latin typeface="Cambria Math" panose="02040503050406030204" pitchFamily="18" charset="0"/>
                            <a:cs typeface="Barlow Semi Condensed Light"/>
                            <a:sym typeface="Barlow Semi Condensed Light"/>
                          </a:rPr>
                          <m:t>𝑎</m:t>
                        </m:r>
                        <m:r>
                          <a:rPr lang="en-US" i="1">
                            <a:solidFill>
                              <a:schemeClr val="accent4"/>
                            </a:solidFill>
                            <a:latin typeface="Cambria Math" panose="02040503050406030204" pitchFamily="18" charset="0"/>
                            <a:cs typeface="Barlow Semi Condensed Light"/>
                            <a:sym typeface="Barlow Semi Condensed Light"/>
                          </a:rPr>
                          <m:t>,</m:t>
                        </m:r>
                        <m:r>
                          <a:rPr lang="en-US" i="1">
                            <a:solidFill>
                              <a:schemeClr val="accent4"/>
                            </a:solidFill>
                            <a:latin typeface="Cambria Math" panose="02040503050406030204" pitchFamily="18" charset="0"/>
                            <a:cs typeface="Barlow Semi Condensed Light"/>
                            <a:sym typeface="Barlow Semi Condensed Light"/>
                          </a:rPr>
                          <m:t>𝑏</m:t>
                        </m:r>
                      </m:e>
                    </m:d>
                    <m:r>
                      <a:rPr lang="en-US" b="0" i="1" smtClean="0">
                        <a:solidFill>
                          <a:schemeClr val="bg1"/>
                        </a:solidFill>
                        <a:latin typeface="Cambria Math" panose="02040503050406030204" pitchFamily="18" charset="0"/>
                        <a:cs typeface="Barlow Semi Condensed Light"/>
                        <a:sym typeface="Barlow Semi Condensed Light"/>
                      </a:rPr>
                      <m:t>+</m:t>
                    </m:r>
                    <m:d>
                      <m:dPr>
                        <m:begChr m:val="⟨"/>
                        <m:endChr m:val="⟩"/>
                        <m:ctrlPr>
                          <a:rPr lang="en-US" i="1">
                            <a:solidFill>
                              <a:schemeClr val="accent5"/>
                            </a:solidFill>
                            <a:latin typeface="Cambria Math" panose="02040503050406030204" pitchFamily="18" charset="0"/>
                            <a:cs typeface="Barlow Semi Condensed Light"/>
                            <a:sym typeface="Barlow Semi Condensed Light"/>
                          </a:rPr>
                        </m:ctrlPr>
                      </m:dPr>
                      <m:e>
                        <m:r>
                          <a:rPr lang="en-US" i="1">
                            <a:solidFill>
                              <a:schemeClr val="accent5"/>
                            </a:solidFill>
                            <a:latin typeface="Cambria Math" panose="02040503050406030204" pitchFamily="18" charset="0"/>
                            <a:cs typeface="Barlow Semi Condensed Light"/>
                            <a:sym typeface="Barlow Semi Condensed Light"/>
                          </a:rPr>
                          <m:t>𝑣</m:t>
                        </m:r>
                        <m:r>
                          <a:rPr lang="en-US" i="1">
                            <a:solidFill>
                              <a:schemeClr val="accent5"/>
                            </a:solidFill>
                            <a:latin typeface="Cambria Math" panose="02040503050406030204" pitchFamily="18" charset="0"/>
                            <a:cs typeface="Barlow Semi Condensed Light"/>
                            <a:sym typeface="Barlow Semi Condensed Light"/>
                          </a:rPr>
                          <m:t>,</m:t>
                        </m:r>
                        <m:r>
                          <a:rPr lang="en-US" i="1">
                            <a:solidFill>
                              <a:schemeClr val="accent5"/>
                            </a:solidFill>
                            <a:latin typeface="Cambria Math" panose="02040503050406030204" pitchFamily="18" charset="0"/>
                            <a:cs typeface="Barlow Semi Condensed Light"/>
                            <a:sym typeface="Barlow Semi Condensed Light"/>
                          </a:rPr>
                          <m:t>𝑥</m:t>
                        </m:r>
                      </m:e>
                    </m:d>
                    <m:r>
                      <a:rPr lang="en-US" b="0" i="1" smtClean="0">
                        <a:solidFill>
                          <a:schemeClr val="bg1"/>
                        </a:solidFill>
                        <a:latin typeface="Cambria Math" panose="02040503050406030204" pitchFamily="18" charset="0"/>
                        <a:cs typeface="Barlow Semi Condensed Light"/>
                        <a:sym typeface="Barlow Semi Condensed Light"/>
                      </a:rPr>
                      <m:t>=</m:t>
                    </m:r>
                    <m:d>
                      <m:dPr>
                        <m:begChr m:val="⟨"/>
                        <m:endChr m:val="⟩"/>
                        <m:ctrlPr>
                          <a:rPr lang="en-US" i="1">
                            <a:solidFill>
                              <a:schemeClr val="accent4"/>
                            </a:solidFill>
                            <a:latin typeface="Cambria Math" panose="02040503050406030204" pitchFamily="18" charset="0"/>
                            <a:cs typeface="Barlow Semi Condensed Light"/>
                            <a:sym typeface="Barlow Semi Condensed Light"/>
                          </a:rPr>
                        </m:ctrlPr>
                      </m:dPr>
                      <m:e>
                        <m:r>
                          <a:rPr lang="en-US" i="1">
                            <a:solidFill>
                              <a:schemeClr val="accent4"/>
                            </a:solidFill>
                            <a:latin typeface="Cambria Math" panose="02040503050406030204" pitchFamily="18" charset="0"/>
                            <a:cs typeface="Barlow Semi Condensed Light"/>
                            <a:sym typeface="Barlow Semi Condensed Light"/>
                          </a:rPr>
                          <m:t>𝑐</m:t>
                        </m:r>
                        <m:r>
                          <a:rPr lang="en-US" i="1">
                            <a:solidFill>
                              <a:schemeClr val="accent4"/>
                            </a:solidFill>
                            <a:latin typeface="Cambria Math" panose="02040503050406030204" pitchFamily="18" charset="0"/>
                            <a:cs typeface="Barlow Semi Condensed Light"/>
                            <a:sym typeface="Barlow Semi Condensed Light"/>
                          </a:rPr>
                          <m:t>,</m:t>
                        </m:r>
                        <m:r>
                          <a:rPr lang="en-US" i="1">
                            <a:solidFill>
                              <a:schemeClr val="accent4"/>
                            </a:solidFill>
                            <a:latin typeface="Cambria Math" panose="02040503050406030204" pitchFamily="18" charset="0"/>
                            <a:cs typeface="Barlow Semi Condensed Light"/>
                            <a:sym typeface="Barlow Semi Condensed Light"/>
                          </a:rPr>
                          <m:t>𝑑</m:t>
                        </m:r>
                      </m:e>
                    </m:d>
                    <m:r>
                      <a:rPr lang="en-US" b="0" i="1" smtClean="0">
                        <a:solidFill>
                          <a:schemeClr val="bg1"/>
                        </a:solidFill>
                        <a:latin typeface="Cambria Math" panose="02040503050406030204" pitchFamily="18" charset="0"/>
                        <a:cs typeface="Barlow Semi Condensed Light"/>
                        <a:sym typeface="Barlow Semi Condensed Light"/>
                      </a:rPr>
                      <m:t>+</m:t>
                    </m:r>
                    <m:d>
                      <m:dPr>
                        <m:begChr m:val="⟨"/>
                        <m:endChr m:val="⟩"/>
                        <m:ctrlPr>
                          <a:rPr lang="en-US" i="1">
                            <a:solidFill>
                              <a:schemeClr val="accent5"/>
                            </a:solidFill>
                            <a:latin typeface="Cambria Math" panose="02040503050406030204" pitchFamily="18" charset="0"/>
                            <a:cs typeface="Barlow Semi Condensed Light"/>
                            <a:sym typeface="Barlow Semi Condensed Light"/>
                          </a:rPr>
                        </m:ctrlPr>
                      </m:dPr>
                      <m:e>
                        <m:r>
                          <a:rPr lang="en-US" i="1">
                            <a:solidFill>
                              <a:schemeClr val="accent5"/>
                            </a:solidFill>
                            <a:latin typeface="Cambria Math" panose="02040503050406030204" pitchFamily="18" charset="0"/>
                            <a:cs typeface="Barlow Semi Condensed Light"/>
                            <a:sym typeface="Barlow Semi Condensed Light"/>
                          </a:rPr>
                          <m:t>𝑦</m:t>
                        </m:r>
                        <m:r>
                          <a:rPr lang="en-US" i="1">
                            <a:solidFill>
                              <a:schemeClr val="accent5"/>
                            </a:solidFill>
                            <a:latin typeface="Cambria Math" panose="02040503050406030204" pitchFamily="18" charset="0"/>
                            <a:cs typeface="Barlow Semi Condensed Light"/>
                            <a:sym typeface="Barlow Semi Condensed Light"/>
                          </a:rPr>
                          <m:t>,</m:t>
                        </m:r>
                        <m:r>
                          <a:rPr lang="en-US" i="1">
                            <a:solidFill>
                              <a:schemeClr val="accent5"/>
                            </a:solidFill>
                            <a:latin typeface="Cambria Math" panose="02040503050406030204" pitchFamily="18" charset="0"/>
                            <a:cs typeface="Barlow Semi Condensed Light"/>
                            <a:sym typeface="Barlow Semi Condensed Light"/>
                          </a:rPr>
                          <m:t>𝑧</m:t>
                        </m:r>
                      </m:e>
                    </m:d>
                  </m:oMath>
                </a14:m>
                <a:r>
                  <a:rPr lang="en-US" dirty="0">
                    <a:solidFill>
                      <a:srgbClr val="FFFFFF"/>
                    </a:solidFill>
                    <a:latin typeface="Barlow Semi Condensed Light"/>
                    <a:cs typeface="Barlow Semi Condensed Light"/>
                    <a:sym typeface="Barlow Semi Condensed Light"/>
                  </a:rPr>
                  <a:t>, meaning </a:t>
                </a:r>
                <a14:m>
                  <m:oMath xmlns:m="http://schemas.openxmlformats.org/officeDocument/2006/math">
                    <m:d>
                      <m:dPr>
                        <m:begChr m:val="⟨"/>
                        <m:endChr m:val="⟩"/>
                        <m:ctrlPr>
                          <a:rPr lang="en-US" i="1">
                            <a:solidFill>
                              <a:schemeClr val="bg1"/>
                            </a:solidFill>
                            <a:latin typeface="Cambria Math" panose="02040503050406030204" pitchFamily="18" charset="0"/>
                            <a:cs typeface="Barlow Semi Condensed Light"/>
                            <a:sym typeface="Barlow Semi Condensed Light"/>
                          </a:rPr>
                        </m:ctrlPr>
                      </m:dPr>
                      <m:e>
                        <m:r>
                          <a:rPr lang="en-US" i="1">
                            <a:solidFill>
                              <a:schemeClr val="accent4"/>
                            </a:solidFill>
                            <a:latin typeface="Cambria Math" panose="02040503050406030204" pitchFamily="18" charset="0"/>
                            <a:cs typeface="Barlow Semi Condensed Light"/>
                            <a:sym typeface="Barlow Semi Condensed Light"/>
                          </a:rPr>
                          <m:t>𝑎</m:t>
                        </m:r>
                        <m:r>
                          <a:rPr lang="en-US" i="1">
                            <a:solidFill>
                              <a:schemeClr val="bg1"/>
                            </a:solidFill>
                            <a:latin typeface="Cambria Math" panose="02040503050406030204" pitchFamily="18" charset="0"/>
                            <a:cs typeface="Barlow Semi Condensed Light"/>
                            <a:sym typeface="Barlow Semi Condensed Light"/>
                          </a:rPr>
                          <m:t>+</m:t>
                        </m:r>
                        <m:r>
                          <a:rPr lang="en-US" i="1">
                            <a:solidFill>
                              <a:schemeClr val="accent5"/>
                            </a:solidFill>
                            <a:latin typeface="Cambria Math" panose="02040503050406030204" pitchFamily="18" charset="0"/>
                            <a:cs typeface="Barlow Semi Condensed Light"/>
                            <a:sym typeface="Barlow Semi Condensed Light"/>
                          </a:rPr>
                          <m:t>𝑣</m:t>
                        </m:r>
                        <m:r>
                          <a:rPr lang="en-US" i="1">
                            <a:solidFill>
                              <a:schemeClr val="bg1"/>
                            </a:solidFill>
                            <a:latin typeface="Cambria Math" panose="02040503050406030204" pitchFamily="18" charset="0"/>
                            <a:cs typeface="Barlow Semi Condensed Light"/>
                            <a:sym typeface="Barlow Semi Condensed Light"/>
                          </a:rPr>
                          <m:t>,</m:t>
                        </m:r>
                        <m:r>
                          <a:rPr lang="en-US" i="1">
                            <a:solidFill>
                              <a:schemeClr val="accent4"/>
                            </a:solidFill>
                            <a:latin typeface="Cambria Math" panose="02040503050406030204" pitchFamily="18" charset="0"/>
                            <a:cs typeface="Barlow Semi Condensed Light"/>
                            <a:sym typeface="Barlow Semi Condensed Light"/>
                          </a:rPr>
                          <m:t>𝑏</m:t>
                        </m:r>
                        <m:r>
                          <a:rPr lang="en-US" i="1">
                            <a:solidFill>
                              <a:schemeClr val="bg1"/>
                            </a:solidFill>
                            <a:latin typeface="Cambria Math" panose="02040503050406030204" pitchFamily="18" charset="0"/>
                            <a:cs typeface="Barlow Semi Condensed Light"/>
                            <a:sym typeface="Barlow Semi Condensed Light"/>
                          </a:rPr>
                          <m:t>+</m:t>
                        </m:r>
                        <m:r>
                          <a:rPr lang="en-US" i="1">
                            <a:solidFill>
                              <a:schemeClr val="accent5"/>
                            </a:solidFill>
                            <a:latin typeface="Cambria Math" panose="02040503050406030204" pitchFamily="18" charset="0"/>
                            <a:cs typeface="Barlow Semi Condensed Light"/>
                            <a:sym typeface="Barlow Semi Condensed Light"/>
                          </a:rPr>
                          <m:t>𝑥</m:t>
                        </m:r>
                      </m:e>
                    </m:d>
                    <m:r>
                      <a:rPr lang="en-US" b="0" i="1" smtClean="0">
                        <a:solidFill>
                          <a:schemeClr val="bg1"/>
                        </a:solidFill>
                        <a:latin typeface="Cambria Math" panose="02040503050406030204" pitchFamily="18" charset="0"/>
                        <a:cs typeface="Barlow Semi Condensed Light"/>
                        <a:sym typeface="Barlow Semi Condensed Light"/>
                      </a:rPr>
                      <m:t>~</m:t>
                    </m:r>
                    <m:d>
                      <m:dPr>
                        <m:begChr m:val="⟨"/>
                        <m:endChr m:val="⟩"/>
                        <m:ctrlPr>
                          <a:rPr lang="en-US" i="1">
                            <a:solidFill>
                              <a:schemeClr val="bg1"/>
                            </a:solidFill>
                            <a:latin typeface="Cambria Math" panose="02040503050406030204" pitchFamily="18" charset="0"/>
                            <a:cs typeface="Barlow Semi Condensed Light"/>
                            <a:sym typeface="Barlow Semi Condensed Light"/>
                          </a:rPr>
                        </m:ctrlPr>
                      </m:dPr>
                      <m:e>
                        <m:r>
                          <a:rPr lang="en-US" b="0" i="1" smtClean="0">
                            <a:solidFill>
                              <a:schemeClr val="accent4"/>
                            </a:solidFill>
                            <a:latin typeface="Cambria Math" panose="02040503050406030204" pitchFamily="18" charset="0"/>
                            <a:cs typeface="Barlow Semi Condensed Light"/>
                            <a:sym typeface="Barlow Semi Condensed Light"/>
                          </a:rPr>
                          <m:t>𝑐</m:t>
                        </m:r>
                        <m:r>
                          <a:rPr lang="en-US" i="1">
                            <a:solidFill>
                              <a:schemeClr val="bg1"/>
                            </a:solidFill>
                            <a:latin typeface="Cambria Math" panose="02040503050406030204" pitchFamily="18" charset="0"/>
                            <a:cs typeface="Barlow Semi Condensed Light"/>
                            <a:sym typeface="Barlow Semi Condensed Light"/>
                          </a:rPr>
                          <m:t>+</m:t>
                        </m:r>
                        <m:r>
                          <a:rPr lang="en-US" b="0" i="1" smtClean="0">
                            <a:solidFill>
                              <a:schemeClr val="accent5"/>
                            </a:solidFill>
                            <a:latin typeface="Cambria Math" panose="02040503050406030204" pitchFamily="18" charset="0"/>
                            <a:cs typeface="Barlow Semi Condensed Light"/>
                            <a:sym typeface="Barlow Semi Condensed Light"/>
                          </a:rPr>
                          <m:t>𝑦</m:t>
                        </m:r>
                        <m:r>
                          <a:rPr lang="en-US" i="1">
                            <a:solidFill>
                              <a:schemeClr val="bg1"/>
                            </a:solidFill>
                            <a:latin typeface="Cambria Math" panose="02040503050406030204" pitchFamily="18" charset="0"/>
                            <a:cs typeface="Barlow Semi Condensed Light"/>
                            <a:sym typeface="Barlow Semi Condensed Light"/>
                          </a:rPr>
                          <m:t>,</m:t>
                        </m:r>
                        <m:r>
                          <a:rPr lang="en-US" b="0" i="1" smtClean="0">
                            <a:solidFill>
                              <a:schemeClr val="accent4"/>
                            </a:solidFill>
                            <a:latin typeface="Cambria Math" panose="02040503050406030204" pitchFamily="18" charset="0"/>
                            <a:cs typeface="Barlow Semi Condensed Light"/>
                            <a:sym typeface="Barlow Semi Condensed Light"/>
                          </a:rPr>
                          <m:t>𝑑</m:t>
                        </m:r>
                        <m:r>
                          <a:rPr lang="en-US" i="1">
                            <a:solidFill>
                              <a:schemeClr val="bg1"/>
                            </a:solidFill>
                            <a:latin typeface="Cambria Math" panose="02040503050406030204" pitchFamily="18" charset="0"/>
                            <a:cs typeface="Barlow Semi Condensed Light"/>
                            <a:sym typeface="Barlow Semi Condensed Light"/>
                          </a:rPr>
                          <m:t>+</m:t>
                        </m:r>
                        <m:r>
                          <a:rPr lang="en-US" b="0" i="1" smtClean="0">
                            <a:solidFill>
                              <a:schemeClr val="accent5"/>
                            </a:solidFill>
                            <a:latin typeface="Cambria Math" panose="02040503050406030204" pitchFamily="18" charset="0"/>
                            <a:cs typeface="Barlow Semi Condensed Light"/>
                            <a:sym typeface="Barlow Semi Condensed Light"/>
                          </a:rPr>
                          <m:t>𝑧</m:t>
                        </m:r>
                      </m:e>
                    </m:d>
                    <m:r>
                      <a:rPr lang="en-US" b="0" i="1" smtClean="0">
                        <a:solidFill>
                          <a:schemeClr val="bg1"/>
                        </a:solidFill>
                        <a:latin typeface="Cambria Math" panose="02040503050406030204" pitchFamily="18" charset="0"/>
                        <a:cs typeface="Barlow Semi Condensed Light"/>
                        <a:sym typeface="Barlow Semi Condensed Light"/>
                      </a:rPr>
                      <m:t>↔</m:t>
                    </m:r>
                    <m:r>
                      <a:rPr lang="en-US" i="1">
                        <a:solidFill>
                          <a:schemeClr val="accent4"/>
                        </a:solidFill>
                        <a:latin typeface="Cambria Math" panose="02040503050406030204" pitchFamily="18" charset="0"/>
                        <a:cs typeface="Barlow Semi Condensed Light"/>
                        <a:sym typeface="Barlow Semi Condensed Light"/>
                      </a:rPr>
                      <m:t>𝑎</m:t>
                    </m:r>
                    <m:r>
                      <a:rPr lang="en-US" i="1">
                        <a:solidFill>
                          <a:schemeClr val="bg1"/>
                        </a:solidFill>
                        <a:latin typeface="Cambria Math" panose="02040503050406030204" pitchFamily="18" charset="0"/>
                        <a:cs typeface="Barlow Semi Condensed Light"/>
                        <a:sym typeface="Barlow Semi Condensed Light"/>
                      </a:rPr>
                      <m:t>+</m:t>
                    </m:r>
                    <m:r>
                      <a:rPr lang="en-US" i="1">
                        <a:solidFill>
                          <a:schemeClr val="accent5"/>
                        </a:solidFill>
                        <a:latin typeface="Cambria Math" panose="02040503050406030204" pitchFamily="18" charset="0"/>
                        <a:cs typeface="Barlow Semi Condensed Light"/>
                        <a:sym typeface="Barlow Semi Condensed Light"/>
                      </a:rPr>
                      <m:t>𝑣</m:t>
                    </m:r>
                    <m:r>
                      <a:rPr lang="en-US" b="0" i="1" smtClean="0">
                        <a:solidFill>
                          <a:schemeClr val="bg1"/>
                        </a:solidFill>
                        <a:latin typeface="Cambria Math" panose="02040503050406030204" pitchFamily="18" charset="0"/>
                        <a:cs typeface="Barlow Semi Condensed Light"/>
                        <a:sym typeface="Barlow Semi Condensed Light"/>
                      </a:rPr>
                      <m:t>+</m:t>
                    </m:r>
                    <m:r>
                      <a:rPr lang="en-US" i="1">
                        <a:solidFill>
                          <a:schemeClr val="accent4"/>
                        </a:solidFill>
                        <a:latin typeface="Cambria Math" panose="02040503050406030204" pitchFamily="18" charset="0"/>
                        <a:cs typeface="Barlow Semi Condensed Light"/>
                        <a:sym typeface="Barlow Semi Condensed Light"/>
                      </a:rPr>
                      <m:t>𝑑</m:t>
                    </m:r>
                    <m:r>
                      <a:rPr lang="en-US" i="1">
                        <a:solidFill>
                          <a:schemeClr val="bg1"/>
                        </a:solidFill>
                        <a:latin typeface="Cambria Math" panose="02040503050406030204" pitchFamily="18" charset="0"/>
                        <a:cs typeface="Barlow Semi Condensed Light"/>
                        <a:sym typeface="Barlow Semi Condensed Light"/>
                      </a:rPr>
                      <m:t>+</m:t>
                    </m:r>
                    <m:r>
                      <a:rPr lang="en-US" i="1">
                        <a:solidFill>
                          <a:schemeClr val="accent5"/>
                        </a:solidFill>
                        <a:latin typeface="Cambria Math" panose="02040503050406030204" pitchFamily="18" charset="0"/>
                        <a:cs typeface="Barlow Semi Condensed Light"/>
                        <a:sym typeface="Barlow Semi Condensed Light"/>
                      </a:rPr>
                      <m:t>𝑧</m:t>
                    </m:r>
                    <m:r>
                      <a:rPr lang="en-US" b="0" i="1" smtClean="0">
                        <a:solidFill>
                          <a:schemeClr val="bg1"/>
                        </a:solidFill>
                        <a:latin typeface="Cambria Math" panose="02040503050406030204" pitchFamily="18" charset="0"/>
                        <a:cs typeface="Barlow Semi Condensed Light"/>
                        <a:sym typeface="Barlow Semi Condensed Light"/>
                      </a:rPr>
                      <m:t>=</m:t>
                    </m:r>
                    <m:r>
                      <a:rPr lang="en-US" i="1">
                        <a:solidFill>
                          <a:schemeClr val="accent4"/>
                        </a:solidFill>
                        <a:latin typeface="Cambria Math" panose="02040503050406030204" pitchFamily="18" charset="0"/>
                        <a:cs typeface="Barlow Semi Condensed Light"/>
                        <a:sym typeface="Barlow Semi Condensed Light"/>
                      </a:rPr>
                      <m:t>𝑏</m:t>
                    </m:r>
                    <m:r>
                      <a:rPr lang="en-US" i="1">
                        <a:solidFill>
                          <a:schemeClr val="bg1"/>
                        </a:solidFill>
                        <a:latin typeface="Cambria Math" panose="02040503050406030204" pitchFamily="18" charset="0"/>
                        <a:cs typeface="Barlow Semi Condensed Light"/>
                        <a:sym typeface="Barlow Semi Condensed Light"/>
                      </a:rPr>
                      <m:t>+</m:t>
                    </m:r>
                    <m:r>
                      <a:rPr lang="en-US" i="1">
                        <a:solidFill>
                          <a:schemeClr val="accent5"/>
                        </a:solidFill>
                        <a:latin typeface="Cambria Math" panose="02040503050406030204" pitchFamily="18" charset="0"/>
                        <a:cs typeface="Barlow Semi Condensed Light"/>
                        <a:sym typeface="Barlow Semi Condensed Light"/>
                      </a:rPr>
                      <m:t>𝑥</m:t>
                    </m:r>
                    <m:r>
                      <a:rPr lang="en-US" b="0" i="1" smtClean="0">
                        <a:solidFill>
                          <a:schemeClr val="bg1"/>
                        </a:solidFill>
                        <a:latin typeface="Cambria Math" panose="02040503050406030204" pitchFamily="18" charset="0"/>
                        <a:cs typeface="Barlow Semi Condensed Light"/>
                        <a:sym typeface="Barlow Semi Condensed Light"/>
                      </a:rPr>
                      <m:t>+</m:t>
                    </m:r>
                  </m:oMath>
                </a14:m>
                <a:r>
                  <a:rPr lang="en-US" dirty="0">
                    <a:solidFill>
                      <a:schemeClr val="accent4"/>
                    </a:solidFill>
                    <a:cs typeface="Barlow Semi Condensed Light"/>
                    <a:sym typeface="Barlow Semi Condensed Light"/>
                  </a:rPr>
                  <a:t> </a:t>
                </a:r>
                <a14:m>
                  <m:oMath xmlns:m="http://schemas.openxmlformats.org/officeDocument/2006/math">
                    <m:r>
                      <a:rPr lang="en-US" i="1">
                        <a:solidFill>
                          <a:schemeClr val="accent4"/>
                        </a:solidFill>
                        <a:latin typeface="Cambria Math" panose="02040503050406030204" pitchFamily="18" charset="0"/>
                        <a:cs typeface="Barlow Semi Condensed Light"/>
                        <a:sym typeface="Barlow Semi Condensed Light"/>
                      </a:rPr>
                      <m:t>𝑐</m:t>
                    </m:r>
                    <m:r>
                      <a:rPr lang="en-US" i="1">
                        <a:solidFill>
                          <a:schemeClr val="bg1"/>
                        </a:solidFill>
                        <a:latin typeface="Cambria Math" panose="02040503050406030204" pitchFamily="18" charset="0"/>
                        <a:cs typeface="Barlow Semi Condensed Light"/>
                        <a:sym typeface="Barlow Semi Condensed Light"/>
                      </a:rPr>
                      <m:t>+</m:t>
                    </m:r>
                    <m:r>
                      <a:rPr lang="en-US" i="1">
                        <a:solidFill>
                          <a:schemeClr val="accent5"/>
                        </a:solidFill>
                        <a:latin typeface="Cambria Math" panose="02040503050406030204" pitchFamily="18" charset="0"/>
                        <a:cs typeface="Barlow Semi Condensed Light"/>
                        <a:sym typeface="Barlow Semi Condensed Light"/>
                      </a:rPr>
                      <m:t>𝑦</m:t>
                    </m:r>
                  </m:oMath>
                </a14:m>
                <a:r>
                  <a:rPr lang="en-US" dirty="0">
                    <a:solidFill>
                      <a:srgbClr val="FFFFFF"/>
                    </a:solidFill>
                    <a:latin typeface="Barlow Semi Condensed Light"/>
                    <a:cs typeface="Barlow Semi Condensed Light"/>
                    <a:sym typeface="Barlow Semi Condensed Light"/>
                  </a:rPr>
                  <a:t>.</a:t>
                </a:r>
              </a:p>
              <a:p>
                <a:pPr>
                  <a:lnSpc>
                    <a:spcPct val="115000"/>
                  </a:lnSpc>
                  <a:spcBef>
                    <a:spcPts val="1600"/>
                  </a:spcBef>
                </a:pPr>
                <a:r>
                  <a:rPr lang="en-US" dirty="0">
                    <a:solidFill>
                      <a:srgbClr val="FFFFFF"/>
                    </a:solidFill>
                    <a:latin typeface="Barlow Semi Condensed Light"/>
                    <a:cs typeface="Barlow Semi Condensed Light"/>
                    <a:sym typeface="Barlow Semi Condensed Light"/>
                  </a:rPr>
                  <a:t>Take </a:t>
                </a:r>
                <a14:m>
                  <m:oMath xmlns:m="http://schemas.openxmlformats.org/officeDocument/2006/math">
                    <m:r>
                      <a:rPr lang="en-US" b="0" i="1" smtClean="0">
                        <a:solidFill>
                          <a:schemeClr val="accent4"/>
                        </a:solidFill>
                        <a:latin typeface="Cambria Math" panose="02040503050406030204" pitchFamily="18" charset="0"/>
                        <a:cs typeface="Barlow Semi Condensed Light"/>
                        <a:sym typeface="Barlow Semi Condensed Light"/>
                      </a:rPr>
                      <m:t>𝑎</m:t>
                    </m:r>
                    <m:r>
                      <a:rPr lang="en-US" b="0" i="1" smtClean="0">
                        <a:solidFill>
                          <a:srgbClr val="FFFFFF"/>
                        </a:solidFill>
                        <a:latin typeface="Cambria Math" panose="02040503050406030204" pitchFamily="18" charset="0"/>
                        <a:cs typeface="Barlow Semi Condensed Light"/>
                        <a:sym typeface="Barlow Semi Condensed Light"/>
                      </a:rPr>
                      <m:t>+</m:t>
                    </m:r>
                    <m:r>
                      <a:rPr lang="en-US" b="0" i="1" smtClean="0">
                        <a:solidFill>
                          <a:schemeClr val="accent4"/>
                        </a:solidFill>
                        <a:latin typeface="Cambria Math" panose="02040503050406030204" pitchFamily="18" charset="0"/>
                        <a:cs typeface="Barlow Semi Condensed Light"/>
                        <a:sym typeface="Barlow Semi Condensed Light"/>
                      </a:rPr>
                      <m:t>𝑑</m:t>
                    </m:r>
                    <m:r>
                      <a:rPr lang="en-US" b="0" i="1" smtClean="0">
                        <a:solidFill>
                          <a:srgbClr val="FFFFFF"/>
                        </a:solidFill>
                        <a:latin typeface="Cambria Math" panose="02040503050406030204" pitchFamily="18" charset="0"/>
                        <a:cs typeface="Barlow Semi Condensed Light"/>
                        <a:sym typeface="Barlow Semi Condensed Light"/>
                      </a:rPr>
                      <m:t>=</m:t>
                    </m:r>
                    <m:r>
                      <a:rPr lang="en-US" b="0" i="1" smtClean="0">
                        <a:solidFill>
                          <a:schemeClr val="accent4"/>
                        </a:solidFill>
                        <a:latin typeface="Cambria Math" panose="02040503050406030204" pitchFamily="18" charset="0"/>
                        <a:cs typeface="Barlow Semi Condensed Light"/>
                        <a:sym typeface="Barlow Semi Condensed Light"/>
                      </a:rPr>
                      <m:t>𝑏</m:t>
                    </m:r>
                    <m:r>
                      <a:rPr lang="en-US" b="0" i="1" smtClean="0">
                        <a:solidFill>
                          <a:srgbClr val="FFFFFF"/>
                        </a:solidFill>
                        <a:latin typeface="Cambria Math" panose="02040503050406030204" pitchFamily="18" charset="0"/>
                        <a:cs typeface="Barlow Semi Condensed Light"/>
                        <a:sym typeface="Barlow Semi Condensed Light"/>
                      </a:rPr>
                      <m:t>+</m:t>
                    </m:r>
                    <m:r>
                      <a:rPr lang="en-US" b="0" i="1" smtClean="0">
                        <a:solidFill>
                          <a:schemeClr val="accent4"/>
                        </a:solidFill>
                        <a:latin typeface="Cambria Math" panose="02040503050406030204" pitchFamily="18" charset="0"/>
                        <a:cs typeface="Barlow Semi Condensed Light"/>
                        <a:sym typeface="Barlow Semi Condensed Light"/>
                      </a:rPr>
                      <m:t>𝑐</m:t>
                    </m:r>
                  </m:oMath>
                </a14:m>
                <a:r>
                  <a:rPr lang="en-US" dirty="0">
                    <a:solidFill>
                      <a:srgbClr val="FFFFFF"/>
                    </a:solidFill>
                    <a:latin typeface="Barlow Semi Condensed Light"/>
                    <a:cs typeface="Barlow Semi Condensed Light"/>
                    <a:sym typeface="Barlow Semi Condensed Light"/>
                  </a:rPr>
                  <a:t>. By the addition principle, </a:t>
                </a:r>
                <a14:m>
                  <m:oMath xmlns:m="http://schemas.openxmlformats.org/officeDocument/2006/math">
                    <m:r>
                      <a:rPr lang="en-US" i="1">
                        <a:solidFill>
                          <a:schemeClr val="accent4"/>
                        </a:solidFill>
                        <a:latin typeface="Cambria Math" panose="02040503050406030204" pitchFamily="18" charset="0"/>
                        <a:cs typeface="Barlow Semi Condensed Light"/>
                        <a:sym typeface="Barlow Semi Condensed Light"/>
                      </a:rPr>
                      <m:t>𝑎</m:t>
                    </m:r>
                    <m:r>
                      <a:rPr lang="en-US" i="1">
                        <a:solidFill>
                          <a:srgbClr val="FFFFFF"/>
                        </a:solidFill>
                        <a:latin typeface="Cambria Math" panose="02040503050406030204" pitchFamily="18" charset="0"/>
                        <a:cs typeface="Barlow Semi Condensed Light"/>
                        <a:sym typeface="Barlow Semi Condensed Light"/>
                      </a:rPr>
                      <m:t>+</m:t>
                    </m:r>
                    <m:r>
                      <a:rPr lang="en-US" i="1">
                        <a:solidFill>
                          <a:schemeClr val="accent4"/>
                        </a:solidFill>
                        <a:latin typeface="Cambria Math" panose="02040503050406030204" pitchFamily="18" charset="0"/>
                        <a:cs typeface="Barlow Semi Condensed Light"/>
                        <a:sym typeface="Barlow Semi Condensed Light"/>
                      </a:rPr>
                      <m:t>𝑑</m:t>
                    </m:r>
                    <m:r>
                      <a:rPr lang="en-US" b="0" i="1" smtClean="0">
                        <a:solidFill>
                          <a:schemeClr val="bg1"/>
                        </a:solidFill>
                        <a:latin typeface="Cambria Math" panose="02040503050406030204" pitchFamily="18" charset="0"/>
                        <a:cs typeface="Barlow Semi Condensed Light"/>
                        <a:sym typeface="Barlow Semi Condensed Light"/>
                      </a:rPr>
                      <m:t>+</m:t>
                    </m:r>
                    <m:r>
                      <a:rPr lang="en-US" b="0" i="1" smtClean="0">
                        <a:solidFill>
                          <a:schemeClr val="accent5"/>
                        </a:solidFill>
                        <a:latin typeface="Cambria Math" panose="02040503050406030204" pitchFamily="18" charset="0"/>
                        <a:cs typeface="Barlow Semi Condensed Light"/>
                        <a:sym typeface="Barlow Semi Condensed Light"/>
                      </a:rPr>
                      <m:t>𝑣</m:t>
                    </m:r>
                    <m:r>
                      <a:rPr lang="en-US" b="0" i="1" smtClean="0">
                        <a:solidFill>
                          <a:schemeClr val="bg1"/>
                        </a:solidFill>
                        <a:latin typeface="Cambria Math" panose="02040503050406030204" pitchFamily="18" charset="0"/>
                        <a:cs typeface="Barlow Semi Condensed Light"/>
                        <a:sym typeface="Barlow Semi Condensed Light"/>
                      </a:rPr>
                      <m:t>+</m:t>
                    </m:r>
                    <m:r>
                      <a:rPr lang="en-US" b="0" i="1" smtClean="0">
                        <a:solidFill>
                          <a:schemeClr val="accent5"/>
                        </a:solidFill>
                        <a:latin typeface="Cambria Math" panose="02040503050406030204" pitchFamily="18" charset="0"/>
                        <a:cs typeface="Barlow Semi Condensed Light"/>
                        <a:sym typeface="Barlow Semi Condensed Light"/>
                      </a:rPr>
                      <m:t>𝑧</m:t>
                    </m:r>
                    <m:r>
                      <a:rPr lang="en-US" i="1">
                        <a:solidFill>
                          <a:srgbClr val="FFFFFF"/>
                        </a:solidFill>
                        <a:latin typeface="Cambria Math" panose="02040503050406030204" pitchFamily="18" charset="0"/>
                        <a:cs typeface="Barlow Semi Condensed Light"/>
                        <a:sym typeface="Barlow Semi Condensed Light"/>
                      </a:rPr>
                      <m:t>=</m:t>
                    </m:r>
                    <m:r>
                      <a:rPr lang="en-US" i="1">
                        <a:solidFill>
                          <a:schemeClr val="accent4"/>
                        </a:solidFill>
                        <a:latin typeface="Cambria Math" panose="02040503050406030204" pitchFamily="18" charset="0"/>
                        <a:cs typeface="Barlow Semi Condensed Light"/>
                        <a:sym typeface="Barlow Semi Condensed Light"/>
                      </a:rPr>
                      <m:t>𝑏</m:t>
                    </m:r>
                    <m:r>
                      <a:rPr lang="en-US" i="1">
                        <a:solidFill>
                          <a:srgbClr val="FFFFFF"/>
                        </a:solidFill>
                        <a:latin typeface="Cambria Math" panose="02040503050406030204" pitchFamily="18" charset="0"/>
                        <a:cs typeface="Barlow Semi Condensed Light"/>
                        <a:sym typeface="Barlow Semi Condensed Light"/>
                      </a:rPr>
                      <m:t>+</m:t>
                    </m:r>
                    <m:r>
                      <a:rPr lang="en-US" i="1">
                        <a:solidFill>
                          <a:schemeClr val="accent4"/>
                        </a:solidFill>
                        <a:latin typeface="Cambria Math" panose="02040503050406030204" pitchFamily="18" charset="0"/>
                        <a:cs typeface="Barlow Semi Condensed Light"/>
                        <a:sym typeface="Barlow Semi Condensed Light"/>
                      </a:rPr>
                      <m:t>𝑐</m:t>
                    </m:r>
                    <m:r>
                      <a:rPr lang="en-US" b="0" i="1" smtClean="0">
                        <a:solidFill>
                          <a:schemeClr val="bg1"/>
                        </a:solidFill>
                        <a:latin typeface="Cambria Math" panose="02040503050406030204" pitchFamily="18" charset="0"/>
                        <a:cs typeface="Barlow Semi Condensed Light"/>
                        <a:sym typeface="Barlow Semi Condensed Light"/>
                      </a:rPr>
                      <m:t>+</m:t>
                    </m:r>
                    <m:r>
                      <a:rPr lang="en-US" b="0" i="1" smtClean="0">
                        <a:solidFill>
                          <a:schemeClr val="accent5"/>
                        </a:solidFill>
                        <a:latin typeface="Cambria Math" panose="02040503050406030204" pitchFamily="18" charset="0"/>
                        <a:cs typeface="Barlow Semi Condensed Light"/>
                        <a:sym typeface="Barlow Semi Condensed Light"/>
                      </a:rPr>
                      <m:t>𝑣</m:t>
                    </m:r>
                    <m:r>
                      <a:rPr lang="en-US" b="0" i="1" smtClean="0">
                        <a:solidFill>
                          <a:schemeClr val="bg1"/>
                        </a:solidFill>
                        <a:latin typeface="Cambria Math" panose="02040503050406030204" pitchFamily="18" charset="0"/>
                        <a:cs typeface="Barlow Semi Condensed Light"/>
                        <a:sym typeface="Barlow Semi Condensed Light"/>
                      </a:rPr>
                      <m:t>+</m:t>
                    </m:r>
                    <m:r>
                      <a:rPr lang="en-US" b="0" i="1" smtClean="0">
                        <a:solidFill>
                          <a:schemeClr val="accent5"/>
                        </a:solidFill>
                        <a:latin typeface="Cambria Math" panose="02040503050406030204" pitchFamily="18" charset="0"/>
                        <a:cs typeface="Barlow Semi Condensed Light"/>
                        <a:sym typeface="Barlow Semi Condensed Light"/>
                      </a:rPr>
                      <m:t>𝑧</m:t>
                    </m:r>
                  </m:oMath>
                </a14:m>
                <a:r>
                  <a:rPr lang="en-US" dirty="0">
                    <a:solidFill>
                      <a:srgbClr val="FFFFFF"/>
                    </a:solidFill>
                    <a:latin typeface="Barlow Semi Condensed Light"/>
                    <a:cs typeface="Barlow Semi Condensed Light"/>
                    <a:sym typeface="Barlow Semi Condensed Light"/>
                  </a:rPr>
                  <a:t>, and since </a:t>
                </a:r>
                <a14:m>
                  <m:oMath xmlns:m="http://schemas.openxmlformats.org/officeDocument/2006/math">
                    <m:r>
                      <a:rPr lang="en-US" i="1">
                        <a:solidFill>
                          <a:schemeClr val="accent5"/>
                        </a:solidFill>
                        <a:latin typeface="Cambria Math" panose="02040503050406030204" pitchFamily="18" charset="0"/>
                        <a:cs typeface="Barlow Semi Condensed Light"/>
                        <a:sym typeface="Barlow Semi Condensed Light"/>
                      </a:rPr>
                      <m:t>𝑣</m:t>
                    </m:r>
                    <m:r>
                      <a:rPr lang="en-US" i="1">
                        <a:solidFill>
                          <a:srgbClr val="FFFFFF"/>
                        </a:solidFill>
                        <a:latin typeface="Cambria Math" panose="02040503050406030204" pitchFamily="18" charset="0"/>
                        <a:cs typeface="Barlow Semi Condensed Light"/>
                        <a:sym typeface="Barlow Semi Condensed Light"/>
                      </a:rPr>
                      <m:t>+</m:t>
                    </m:r>
                    <m:r>
                      <a:rPr lang="en-US" i="1">
                        <a:solidFill>
                          <a:schemeClr val="accent5"/>
                        </a:solidFill>
                        <a:latin typeface="Cambria Math" panose="02040503050406030204" pitchFamily="18" charset="0"/>
                        <a:cs typeface="Barlow Semi Condensed Light"/>
                        <a:sym typeface="Barlow Semi Condensed Light"/>
                      </a:rPr>
                      <m:t>𝑧</m:t>
                    </m:r>
                    <m:r>
                      <a:rPr lang="en-US" i="1">
                        <a:solidFill>
                          <a:srgbClr val="FFFFFF"/>
                        </a:solidFill>
                        <a:latin typeface="Cambria Math" panose="02040503050406030204" pitchFamily="18" charset="0"/>
                        <a:cs typeface="Barlow Semi Condensed Light"/>
                        <a:sym typeface="Barlow Semi Condensed Light"/>
                      </a:rPr>
                      <m:t>=</m:t>
                    </m:r>
                    <m:r>
                      <a:rPr lang="en-US" i="1">
                        <a:solidFill>
                          <a:schemeClr val="accent5"/>
                        </a:solidFill>
                        <a:latin typeface="Cambria Math" panose="02040503050406030204" pitchFamily="18" charset="0"/>
                        <a:cs typeface="Barlow Semi Condensed Light"/>
                        <a:sym typeface="Barlow Semi Condensed Light"/>
                      </a:rPr>
                      <m:t>𝑥</m:t>
                    </m:r>
                    <m:r>
                      <a:rPr lang="en-US" i="1">
                        <a:solidFill>
                          <a:srgbClr val="FFFFFF"/>
                        </a:solidFill>
                        <a:latin typeface="Cambria Math" panose="02040503050406030204" pitchFamily="18" charset="0"/>
                        <a:cs typeface="Barlow Semi Condensed Light"/>
                        <a:sym typeface="Barlow Semi Condensed Light"/>
                      </a:rPr>
                      <m:t>+</m:t>
                    </m:r>
                    <m:r>
                      <a:rPr lang="en-US" i="1">
                        <a:solidFill>
                          <a:schemeClr val="accent5"/>
                        </a:solidFill>
                        <a:latin typeface="Cambria Math" panose="02040503050406030204" pitchFamily="18" charset="0"/>
                        <a:cs typeface="Barlow Semi Condensed Light"/>
                        <a:sym typeface="Barlow Semi Condensed Light"/>
                      </a:rPr>
                      <m:t>𝑦</m:t>
                    </m:r>
                  </m:oMath>
                </a14:m>
                <a:r>
                  <a:rPr lang="en-US" dirty="0">
                    <a:solidFill>
                      <a:srgbClr val="FFFFFF"/>
                    </a:solidFill>
                    <a:latin typeface="Barlow Semi Condensed Light"/>
                    <a:cs typeface="Barlow Semi Condensed Light"/>
                    <a:sym typeface="Barlow Semi Condensed Light"/>
                  </a:rPr>
                  <a:t>, then </a:t>
                </a:r>
                <a14:m>
                  <m:oMath xmlns:m="http://schemas.openxmlformats.org/officeDocument/2006/math">
                    <m:r>
                      <a:rPr lang="en-US" i="1">
                        <a:solidFill>
                          <a:schemeClr val="accent4"/>
                        </a:solidFill>
                        <a:latin typeface="Cambria Math" panose="02040503050406030204" pitchFamily="18" charset="0"/>
                        <a:cs typeface="Barlow Semi Condensed Light"/>
                        <a:sym typeface="Barlow Semi Condensed Light"/>
                      </a:rPr>
                      <m:t>𝑎</m:t>
                    </m:r>
                    <m:r>
                      <a:rPr lang="en-US" i="1">
                        <a:solidFill>
                          <a:srgbClr val="FFFFFF"/>
                        </a:solidFill>
                        <a:latin typeface="Cambria Math" panose="02040503050406030204" pitchFamily="18" charset="0"/>
                        <a:cs typeface="Barlow Semi Condensed Light"/>
                        <a:sym typeface="Barlow Semi Condensed Light"/>
                      </a:rPr>
                      <m:t>+</m:t>
                    </m:r>
                    <m:r>
                      <a:rPr lang="en-US" i="1">
                        <a:solidFill>
                          <a:schemeClr val="accent4"/>
                        </a:solidFill>
                        <a:latin typeface="Cambria Math" panose="02040503050406030204" pitchFamily="18" charset="0"/>
                        <a:cs typeface="Barlow Semi Condensed Light"/>
                        <a:sym typeface="Barlow Semi Condensed Light"/>
                      </a:rPr>
                      <m:t>𝑑</m:t>
                    </m:r>
                    <m:r>
                      <a:rPr lang="en-US" i="1">
                        <a:solidFill>
                          <a:schemeClr val="bg1"/>
                        </a:solidFill>
                        <a:latin typeface="Cambria Math" panose="02040503050406030204" pitchFamily="18" charset="0"/>
                        <a:cs typeface="Barlow Semi Condensed Light"/>
                        <a:sym typeface="Barlow Semi Condensed Light"/>
                      </a:rPr>
                      <m:t>+</m:t>
                    </m:r>
                    <m:r>
                      <a:rPr lang="en-US" i="1">
                        <a:solidFill>
                          <a:schemeClr val="accent5"/>
                        </a:solidFill>
                        <a:latin typeface="Cambria Math" panose="02040503050406030204" pitchFamily="18" charset="0"/>
                        <a:cs typeface="Barlow Semi Condensed Light"/>
                        <a:sym typeface="Barlow Semi Condensed Light"/>
                      </a:rPr>
                      <m:t>𝑣</m:t>
                    </m:r>
                    <m:r>
                      <a:rPr lang="en-US" i="1">
                        <a:solidFill>
                          <a:schemeClr val="bg1"/>
                        </a:solidFill>
                        <a:latin typeface="Cambria Math" panose="02040503050406030204" pitchFamily="18" charset="0"/>
                        <a:cs typeface="Barlow Semi Condensed Light"/>
                        <a:sym typeface="Barlow Semi Condensed Light"/>
                      </a:rPr>
                      <m:t>+</m:t>
                    </m:r>
                    <m:r>
                      <a:rPr lang="en-US" i="1">
                        <a:solidFill>
                          <a:schemeClr val="accent5"/>
                        </a:solidFill>
                        <a:latin typeface="Cambria Math" panose="02040503050406030204" pitchFamily="18" charset="0"/>
                        <a:cs typeface="Barlow Semi Condensed Light"/>
                        <a:sym typeface="Barlow Semi Condensed Light"/>
                      </a:rPr>
                      <m:t>𝑧</m:t>
                    </m:r>
                    <m:r>
                      <a:rPr lang="en-US" i="1">
                        <a:solidFill>
                          <a:srgbClr val="FFFFFF"/>
                        </a:solidFill>
                        <a:latin typeface="Cambria Math" panose="02040503050406030204" pitchFamily="18" charset="0"/>
                        <a:cs typeface="Barlow Semi Condensed Light"/>
                        <a:sym typeface="Barlow Semi Condensed Light"/>
                      </a:rPr>
                      <m:t>=</m:t>
                    </m:r>
                    <m:r>
                      <a:rPr lang="en-US" i="1">
                        <a:solidFill>
                          <a:schemeClr val="accent4"/>
                        </a:solidFill>
                        <a:latin typeface="Cambria Math" panose="02040503050406030204" pitchFamily="18" charset="0"/>
                        <a:cs typeface="Barlow Semi Condensed Light"/>
                        <a:sym typeface="Barlow Semi Condensed Light"/>
                      </a:rPr>
                      <m:t>𝑏</m:t>
                    </m:r>
                    <m:r>
                      <a:rPr lang="en-US" i="1">
                        <a:solidFill>
                          <a:srgbClr val="FFFFFF"/>
                        </a:solidFill>
                        <a:latin typeface="Cambria Math" panose="02040503050406030204" pitchFamily="18" charset="0"/>
                        <a:cs typeface="Barlow Semi Condensed Light"/>
                        <a:sym typeface="Barlow Semi Condensed Light"/>
                      </a:rPr>
                      <m:t>+</m:t>
                    </m:r>
                    <m:r>
                      <a:rPr lang="en-US" i="1">
                        <a:solidFill>
                          <a:schemeClr val="accent4"/>
                        </a:solidFill>
                        <a:latin typeface="Cambria Math" panose="02040503050406030204" pitchFamily="18" charset="0"/>
                        <a:cs typeface="Barlow Semi Condensed Light"/>
                        <a:sym typeface="Barlow Semi Condensed Light"/>
                      </a:rPr>
                      <m:t>𝑐</m:t>
                    </m:r>
                    <m:r>
                      <a:rPr lang="en-US" i="1">
                        <a:solidFill>
                          <a:schemeClr val="bg1"/>
                        </a:solidFill>
                        <a:latin typeface="Cambria Math" panose="02040503050406030204" pitchFamily="18" charset="0"/>
                        <a:cs typeface="Barlow Semi Condensed Light"/>
                        <a:sym typeface="Barlow Semi Condensed Light"/>
                      </a:rPr>
                      <m:t>+</m:t>
                    </m:r>
                    <m:r>
                      <a:rPr lang="en-US" b="0" i="1" smtClean="0">
                        <a:solidFill>
                          <a:schemeClr val="accent5"/>
                        </a:solidFill>
                        <a:latin typeface="Cambria Math" panose="02040503050406030204" pitchFamily="18" charset="0"/>
                        <a:cs typeface="Barlow Semi Condensed Light"/>
                        <a:sym typeface="Barlow Semi Condensed Light"/>
                      </a:rPr>
                      <m:t>𝑥</m:t>
                    </m:r>
                    <m:r>
                      <a:rPr lang="en-US" i="1">
                        <a:solidFill>
                          <a:schemeClr val="bg1"/>
                        </a:solidFill>
                        <a:latin typeface="Cambria Math" panose="02040503050406030204" pitchFamily="18" charset="0"/>
                        <a:cs typeface="Barlow Semi Condensed Light"/>
                        <a:sym typeface="Barlow Semi Condensed Light"/>
                      </a:rPr>
                      <m:t>+</m:t>
                    </m:r>
                    <m:r>
                      <a:rPr lang="en-US" b="0" i="1" smtClean="0">
                        <a:solidFill>
                          <a:schemeClr val="accent5"/>
                        </a:solidFill>
                        <a:latin typeface="Cambria Math" panose="02040503050406030204" pitchFamily="18" charset="0"/>
                        <a:cs typeface="Barlow Semi Condensed Light"/>
                        <a:sym typeface="Barlow Semi Condensed Light"/>
                      </a:rPr>
                      <m:t>𝑦</m:t>
                    </m:r>
                  </m:oMath>
                </a14:m>
                <a:r>
                  <a:rPr lang="en-US" dirty="0">
                    <a:solidFill>
                      <a:srgbClr val="FFFFFF"/>
                    </a:solidFill>
                    <a:latin typeface="Barlow Semi Condensed Light"/>
                    <a:cs typeface="Barlow Semi Condensed Light"/>
                    <a:sym typeface="Barlow Semi Condensed Light"/>
                  </a:rPr>
                  <a:t>. We can rearrange this to: </a:t>
                </a:r>
                <a14:m>
                  <m:oMath xmlns:m="http://schemas.openxmlformats.org/officeDocument/2006/math">
                    <m:r>
                      <a:rPr lang="en-US" dirty="0">
                        <a:solidFill>
                          <a:schemeClr val="bg1"/>
                        </a:solidFill>
                        <a:latin typeface="Cambria Math" panose="02040503050406030204" pitchFamily="18" charset="0"/>
                        <a:cs typeface="Barlow Semi Condensed Light"/>
                        <a:sym typeface="Barlow Semi Condensed Light"/>
                      </a:rPr>
                      <m:t>(</m:t>
                    </m:r>
                    <m:r>
                      <a:rPr lang="en-US" i="1">
                        <a:solidFill>
                          <a:schemeClr val="accent4"/>
                        </a:solidFill>
                        <a:latin typeface="Cambria Math" panose="02040503050406030204" pitchFamily="18" charset="0"/>
                        <a:cs typeface="Barlow Semi Condensed Light"/>
                        <a:sym typeface="Barlow Semi Condensed Light"/>
                      </a:rPr>
                      <m:t>𝑎</m:t>
                    </m:r>
                    <m:r>
                      <a:rPr lang="en-US" i="1">
                        <a:solidFill>
                          <a:schemeClr val="bg1"/>
                        </a:solidFill>
                        <a:latin typeface="Cambria Math" panose="02040503050406030204" pitchFamily="18" charset="0"/>
                        <a:cs typeface="Barlow Semi Condensed Light"/>
                        <a:sym typeface="Barlow Semi Condensed Light"/>
                      </a:rPr>
                      <m:t>+</m:t>
                    </m:r>
                    <m:r>
                      <a:rPr lang="en-US" i="1">
                        <a:solidFill>
                          <a:schemeClr val="accent5"/>
                        </a:solidFill>
                        <a:latin typeface="Cambria Math" panose="02040503050406030204" pitchFamily="18" charset="0"/>
                        <a:cs typeface="Barlow Semi Condensed Light"/>
                        <a:sym typeface="Barlow Semi Condensed Light"/>
                      </a:rPr>
                      <m:t>𝑣</m:t>
                    </m:r>
                    <m:r>
                      <a:rPr lang="en-US" b="0" i="1" smtClean="0">
                        <a:solidFill>
                          <a:schemeClr val="bg1"/>
                        </a:solidFill>
                        <a:latin typeface="Cambria Math" panose="02040503050406030204" pitchFamily="18" charset="0"/>
                        <a:cs typeface="Barlow Semi Condensed Light"/>
                        <a:sym typeface="Barlow Semi Condensed Light"/>
                      </a:rPr>
                      <m:t>)</m:t>
                    </m:r>
                    <m:r>
                      <a:rPr lang="en-US" i="1">
                        <a:solidFill>
                          <a:srgbClr val="FFFFFF"/>
                        </a:solidFill>
                        <a:latin typeface="Cambria Math" panose="02040503050406030204" pitchFamily="18" charset="0"/>
                        <a:cs typeface="Barlow Semi Condensed Light"/>
                        <a:sym typeface="Barlow Semi Condensed Light"/>
                      </a:rPr>
                      <m:t>+</m:t>
                    </m:r>
                    <m:r>
                      <a:rPr lang="en-US" b="0" i="1" smtClean="0">
                        <a:solidFill>
                          <a:srgbClr val="FFFFFF"/>
                        </a:solidFill>
                        <a:latin typeface="Cambria Math" panose="02040503050406030204" pitchFamily="18" charset="0"/>
                        <a:cs typeface="Barlow Semi Condensed Light"/>
                        <a:sym typeface="Barlow Semi Condensed Light"/>
                      </a:rPr>
                      <m:t>(</m:t>
                    </m:r>
                    <m:r>
                      <a:rPr lang="en-US" i="1">
                        <a:solidFill>
                          <a:schemeClr val="accent4"/>
                        </a:solidFill>
                        <a:latin typeface="Cambria Math" panose="02040503050406030204" pitchFamily="18" charset="0"/>
                        <a:cs typeface="Barlow Semi Condensed Light"/>
                        <a:sym typeface="Barlow Semi Condensed Light"/>
                      </a:rPr>
                      <m:t>𝑑</m:t>
                    </m:r>
                    <m:r>
                      <a:rPr lang="en-US" i="1">
                        <a:solidFill>
                          <a:schemeClr val="bg1"/>
                        </a:solidFill>
                        <a:latin typeface="Cambria Math" panose="02040503050406030204" pitchFamily="18" charset="0"/>
                        <a:cs typeface="Barlow Semi Condensed Light"/>
                        <a:sym typeface="Barlow Semi Condensed Light"/>
                      </a:rPr>
                      <m:t>+</m:t>
                    </m:r>
                    <m:r>
                      <a:rPr lang="en-US" i="1">
                        <a:solidFill>
                          <a:schemeClr val="accent5"/>
                        </a:solidFill>
                        <a:latin typeface="Cambria Math" panose="02040503050406030204" pitchFamily="18" charset="0"/>
                        <a:cs typeface="Barlow Semi Condensed Light"/>
                        <a:sym typeface="Barlow Semi Condensed Light"/>
                      </a:rPr>
                      <m:t>𝑧</m:t>
                    </m:r>
                    <m:r>
                      <a:rPr lang="en-US" b="0" i="1" smtClean="0">
                        <a:solidFill>
                          <a:schemeClr val="bg1"/>
                        </a:solidFill>
                        <a:latin typeface="Cambria Math" panose="02040503050406030204" pitchFamily="18" charset="0"/>
                        <a:cs typeface="Barlow Semi Condensed Light"/>
                        <a:sym typeface="Barlow Semi Condensed Light"/>
                      </a:rPr>
                      <m:t>)</m:t>
                    </m:r>
                    <m:r>
                      <a:rPr lang="en-US" i="1">
                        <a:solidFill>
                          <a:srgbClr val="FFFFFF"/>
                        </a:solidFill>
                        <a:latin typeface="Cambria Math" panose="02040503050406030204" pitchFamily="18" charset="0"/>
                        <a:cs typeface="Barlow Semi Condensed Light"/>
                        <a:sym typeface="Barlow Semi Condensed Light"/>
                      </a:rPr>
                      <m:t>=</m:t>
                    </m:r>
                    <m:r>
                      <a:rPr lang="en-US" b="0" i="1" smtClean="0">
                        <a:solidFill>
                          <a:srgbClr val="FFFFFF"/>
                        </a:solidFill>
                        <a:latin typeface="Cambria Math" panose="02040503050406030204" pitchFamily="18" charset="0"/>
                        <a:cs typeface="Barlow Semi Condensed Light"/>
                        <a:sym typeface="Barlow Semi Condensed Light"/>
                      </a:rPr>
                      <m:t>(</m:t>
                    </m:r>
                    <m:r>
                      <a:rPr lang="en-US" i="1">
                        <a:solidFill>
                          <a:schemeClr val="accent4"/>
                        </a:solidFill>
                        <a:latin typeface="Cambria Math" panose="02040503050406030204" pitchFamily="18" charset="0"/>
                        <a:cs typeface="Barlow Semi Condensed Light"/>
                        <a:sym typeface="Barlow Semi Condensed Light"/>
                      </a:rPr>
                      <m:t>𝑏</m:t>
                    </m:r>
                    <m:r>
                      <a:rPr lang="en-US" i="1">
                        <a:solidFill>
                          <a:schemeClr val="bg1"/>
                        </a:solidFill>
                        <a:latin typeface="Cambria Math" panose="02040503050406030204" pitchFamily="18" charset="0"/>
                        <a:cs typeface="Barlow Semi Condensed Light"/>
                        <a:sym typeface="Barlow Semi Condensed Light"/>
                      </a:rPr>
                      <m:t>+</m:t>
                    </m:r>
                    <m:r>
                      <a:rPr lang="en-US" b="0" i="1" smtClean="0">
                        <a:solidFill>
                          <a:schemeClr val="accent5"/>
                        </a:solidFill>
                        <a:latin typeface="Cambria Math" panose="02040503050406030204" pitchFamily="18" charset="0"/>
                        <a:cs typeface="Barlow Semi Condensed Light"/>
                        <a:sym typeface="Barlow Semi Condensed Light"/>
                      </a:rPr>
                      <m:t>𝑥</m:t>
                    </m:r>
                    <m:r>
                      <a:rPr lang="en-US" b="0" i="1" smtClean="0">
                        <a:solidFill>
                          <a:schemeClr val="bg1"/>
                        </a:solidFill>
                        <a:latin typeface="Cambria Math" panose="02040503050406030204" pitchFamily="18" charset="0"/>
                        <a:cs typeface="Barlow Semi Condensed Light"/>
                        <a:sym typeface="Barlow Semi Condensed Light"/>
                      </a:rPr>
                      <m:t>)</m:t>
                    </m:r>
                    <m:r>
                      <a:rPr lang="en-US" i="1">
                        <a:solidFill>
                          <a:srgbClr val="FFFFFF"/>
                        </a:solidFill>
                        <a:latin typeface="Cambria Math" panose="02040503050406030204" pitchFamily="18" charset="0"/>
                        <a:cs typeface="Barlow Semi Condensed Light"/>
                        <a:sym typeface="Barlow Semi Condensed Light"/>
                      </a:rPr>
                      <m:t>+</m:t>
                    </m:r>
                    <m:r>
                      <a:rPr lang="en-US" b="0" i="1" smtClean="0">
                        <a:solidFill>
                          <a:srgbClr val="FFFFFF"/>
                        </a:solidFill>
                        <a:latin typeface="Cambria Math" panose="02040503050406030204" pitchFamily="18" charset="0"/>
                        <a:cs typeface="Barlow Semi Condensed Light"/>
                        <a:sym typeface="Barlow Semi Condensed Light"/>
                      </a:rPr>
                      <m:t>(</m:t>
                    </m:r>
                    <m:r>
                      <a:rPr lang="en-US" i="1">
                        <a:solidFill>
                          <a:schemeClr val="accent4"/>
                        </a:solidFill>
                        <a:latin typeface="Cambria Math" panose="02040503050406030204" pitchFamily="18" charset="0"/>
                        <a:cs typeface="Barlow Semi Condensed Light"/>
                        <a:sym typeface="Barlow Semi Condensed Light"/>
                      </a:rPr>
                      <m:t>𝑐</m:t>
                    </m:r>
                    <m:r>
                      <a:rPr lang="en-US" i="1">
                        <a:solidFill>
                          <a:schemeClr val="bg1"/>
                        </a:solidFill>
                        <a:latin typeface="Cambria Math" panose="02040503050406030204" pitchFamily="18" charset="0"/>
                        <a:cs typeface="Barlow Semi Condensed Light"/>
                        <a:sym typeface="Barlow Semi Condensed Light"/>
                      </a:rPr>
                      <m:t>+</m:t>
                    </m:r>
                    <m:r>
                      <a:rPr lang="en-US" b="0" i="1" smtClean="0">
                        <a:solidFill>
                          <a:schemeClr val="accent5"/>
                        </a:solidFill>
                        <a:latin typeface="Cambria Math" panose="02040503050406030204" pitchFamily="18" charset="0"/>
                        <a:cs typeface="Barlow Semi Condensed Light"/>
                        <a:sym typeface="Barlow Semi Condensed Light"/>
                      </a:rPr>
                      <m:t>𝑦</m:t>
                    </m:r>
                    <m:r>
                      <a:rPr lang="en-US" b="0" i="1" smtClean="0">
                        <a:solidFill>
                          <a:schemeClr val="bg1"/>
                        </a:solidFill>
                        <a:latin typeface="Cambria Math" panose="02040503050406030204" pitchFamily="18" charset="0"/>
                        <a:cs typeface="Barlow Semi Condensed Light"/>
                        <a:sym typeface="Barlow Semi Condensed Light"/>
                      </a:rPr>
                      <m:t>)</m:t>
                    </m:r>
                  </m:oMath>
                </a14:m>
                <a:endParaRPr lang="en-US" dirty="0">
                  <a:solidFill>
                    <a:srgbClr val="FFFFFF"/>
                  </a:solidFill>
                  <a:latin typeface="Barlow Semi Condensed Light"/>
                  <a:cs typeface="Barlow Semi Condensed Light"/>
                  <a:sym typeface="Barlow Semi Condensed Light"/>
                </a:endParaRPr>
              </a:p>
              <a:p>
                <a:pPr>
                  <a:lnSpc>
                    <a:spcPct val="115000"/>
                  </a:lnSpc>
                  <a:spcBef>
                    <a:spcPts val="1600"/>
                  </a:spcBef>
                </a:pPr>
                <a:r>
                  <a:rPr lang="en-US" dirty="0">
                    <a:solidFill>
                      <a:srgbClr val="FFFFFF"/>
                    </a:solidFill>
                    <a:latin typeface="Barlow Semi Condensed Light"/>
                    <a:cs typeface="Barlow Semi Condensed Light"/>
                    <a:sym typeface="Barlow Semi Condensed Light"/>
                  </a:rPr>
                  <a:t>Therefore: </a:t>
                </a:r>
                <a14:m>
                  <m:oMath xmlns:m="http://schemas.openxmlformats.org/officeDocument/2006/math">
                    <m:d>
                      <m:dPr>
                        <m:begChr m:val="⟨"/>
                        <m:endChr m:val="⟩"/>
                        <m:ctrlPr>
                          <a:rPr lang="en-US" i="1" smtClean="0">
                            <a:solidFill>
                              <a:schemeClr val="bg1"/>
                            </a:solidFill>
                            <a:latin typeface="Cambria Math" panose="02040503050406030204" pitchFamily="18" charset="0"/>
                            <a:cs typeface="Barlow Semi Condensed Light"/>
                            <a:sym typeface="Barlow Semi Condensed Light"/>
                          </a:rPr>
                        </m:ctrlPr>
                      </m:dPr>
                      <m:e>
                        <m:r>
                          <a:rPr lang="en-US" i="1">
                            <a:solidFill>
                              <a:schemeClr val="accent4"/>
                            </a:solidFill>
                            <a:latin typeface="Cambria Math" panose="02040503050406030204" pitchFamily="18" charset="0"/>
                            <a:cs typeface="Barlow Semi Condensed Light"/>
                            <a:sym typeface="Barlow Semi Condensed Light"/>
                          </a:rPr>
                          <m:t>𝑎</m:t>
                        </m:r>
                        <m:r>
                          <a:rPr lang="en-US" i="1">
                            <a:solidFill>
                              <a:schemeClr val="bg1"/>
                            </a:solidFill>
                            <a:latin typeface="Cambria Math" panose="02040503050406030204" pitchFamily="18" charset="0"/>
                            <a:cs typeface="Barlow Semi Condensed Light"/>
                            <a:sym typeface="Barlow Semi Condensed Light"/>
                          </a:rPr>
                          <m:t>+</m:t>
                        </m:r>
                        <m:r>
                          <a:rPr lang="en-US" i="1">
                            <a:solidFill>
                              <a:schemeClr val="accent5"/>
                            </a:solidFill>
                            <a:latin typeface="Cambria Math" panose="02040503050406030204" pitchFamily="18" charset="0"/>
                            <a:cs typeface="Barlow Semi Condensed Light"/>
                            <a:sym typeface="Barlow Semi Condensed Light"/>
                          </a:rPr>
                          <m:t>𝑣</m:t>
                        </m:r>
                        <m:r>
                          <a:rPr lang="en-US" i="1">
                            <a:solidFill>
                              <a:schemeClr val="bg1"/>
                            </a:solidFill>
                            <a:latin typeface="Cambria Math" panose="02040503050406030204" pitchFamily="18" charset="0"/>
                            <a:cs typeface="Barlow Semi Condensed Light"/>
                            <a:sym typeface="Barlow Semi Condensed Light"/>
                          </a:rPr>
                          <m:t>,</m:t>
                        </m:r>
                        <m:r>
                          <a:rPr lang="en-US" i="1">
                            <a:solidFill>
                              <a:schemeClr val="accent4"/>
                            </a:solidFill>
                            <a:latin typeface="Cambria Math" panose="02040503050406030204" pitchFamily="18" charset="0"/>
                            <a:cs typeface="Barlow Semi Condensed Light"/>
                            <a:sym typeface="Barlow Semi Condensed Light"/>
                          </a:rPr>
                          <m:t>𝑏</m:t>
                        </m:r>
                        <m:r>
                          <a:rPr lang="en-US" i="1">
                            <a:solidFill>
                              <a:schemeClr val="bg1"/>
                            </a:solidFill>
                            <a:latin typeface="Cambria Math" panose="02040503050406030204" pitchFamily="18" charset="0"/>
                            <a:cs typeface="Barlow Semi Condensed Light"/>
                            <a:sym typeface="Barlow Semi Condensed Light"/>
                          </a:rPr>
                          <m:t>+</m:t>
                        </m:r>
                        <m:r>
                          <a:rPr lang="en-US" i="1">
                            <a:solidFill>
                              <a:schemeClr val="accent5"/>
                            </a:solidFill>
                            <a:latin typeface="Cambria Math" panose="02040503050406030204" pitchFamily="18" charset="0"/>
                            <a:cs typeface="Barlow Semi Condensed Light"/>
                            <a:sym typeface="Barlow Semi Condensed Light"/>
                          </a:rPr>
                          <m:t>𝑥</m:t>
                        </m:r>
                      </m:e>
                    </m:d>
                    <m:r>
                      <a:rPr lang="en-US" b="0" i="1" smtClean="0">
                        <a:solidFill>
                          <a:schemeClr val="bg1"/>
                        </a:solidFill>
                        <a:latin typeface="Cambria Math" panose="02040503050406030204" pitchFamily="18" charset="0"/>
                        <a:cs typeface="Barlow Semi Condensed Light"/>
                        <a:sym typeface="Barlow Semi Condensed Light"/>
                      </a:rPr>
                      <m:t>~</m:t>
                    </m:r>
                    <m:d>
                      <m:dPr>
                        <m:begChr m:val="⟨"/>
                        <m:endChr m:val="⟩"/>
                        <m:ctrlPr>
                          <a:rPr lang="en-US" i="1">
                            <a:solidFill>
                              <a:schemeClr val="bg1"/>
                            </a:solidFill>
                            <a:latin typeface="Cambria Math" panose="02040503050406030204" pitchFamily="18" charset="0"/>
                            <a:cs typeface="Barlow Semi Condensed Light"/>
                            <a:sym typeface="Barlow Semi Condensed Light"/>
                          </a:rPr>
                        </m:ctrlPr>
                      </m:dPr>
                      <m:e>
                        <m:r>
                          <a:rPr lang="en-US" b="0" i="1" smtClean="0">
                            <a:solidFill>
                              <a:schemeClr val="accent4"/>
                            </a:solidFill>
                            <a:latin typeface="Cambria Math" panose="02040503050406030204" pitchFamily="18" charset="0"/>
                            <a:cs typeface="Barlow Semi Condensed Light"/>
                            <a:sym typeface="Barlow Semi Condensed Light"/>
                          </a:rPr>
                          <m:t>𝑐</m:t>
                        </m:r>
                        <m:r>
                          <a:rPr lang="en-US" i="1">
                            <a:solidFill>
                              <a:schemeClr val="bg1"/>
                            </a:solidFill>
                            <a:latin typeface="Cambria Math" panose="02040503050406030204" pitchFamily="18" charset="0"/>
                            <a:cs typeface="Barlow Semi Condensed Light"/>
                            <a:sym typeface="Barlow Semi Condensed Light"/>
                          </a:rPr>
                          <m:t>+</m:t>
                        </m:r>
                        <m:r>
                          <a:rPr lang="en-US" b="0" i="1" smtClean="0">
                            <a:solidFill>
                              <a:schemeClr val="accent5"/>
                            </a:solidFill>
                            <a:latin typeface="Cambria Math" panose="02040503050406030204" pitchFamily="18" charset="0"/>
                            <a:cs typeface="Barlow Semi Condensed Light"/>
                            <a:sym typeface="Barlow Semi Condensed Light"/>
                          </a:rPr>
                          <m:t>𝑦</m:t>
                        </m:r>
                        <m:r>
                          <a:rPr lang="en-US" i="1">
                            <a:solidFill>
                              <a:schemeClr val="bg1"/>
                            </a:solidFill>
                            <a:latin typeface="Cambria Math" panose="02040503050406030204" pitchFamily="18" charset="0"/>
                            <a:cs typeface="Barlow Semi Condensed Light"/>
                            <a:sym typeface="Barlow Semi Condensed Light"/>
                          </a:rPr>
                          <m:t>,</m:t>
                        </m:r>
                        <m:r>
                          <a:rPr lang="en-US" b="0" i="1" smtClean="0">
                            <a:solidFill>
                              <a:schemeClr val="accent4"/>
                            </a:solidFill>
                            <a:latin typeface="Cambria Math" panose="02040503050406030204" pitchFamily="18" charset="0"/>
                            <a:cs typeface="Barlow Semi Condensed Light"/>
                            <a:sym typeface="Barlow Semi Condensed Light"/>
                          </a:rPr>
                          <m:t>𝑑</m:t>
                        </m:r>
                        <m:r>
                          <a:rPr lang="en-US" i="1">
                            <a:solidFill>
                              <a:schemeClr val="bg1"/>
                            </a:solidFill>
                            <a:latin typeface="Cambria Math" panose="02040503050406030204" pitchFamily="18" charset="0"/>
                            <a:cs typeface="Barlow Semi Condensed Light"/>
                            <a:sym typeface="Barlow Semi Condensed Light"/>
                          </a:rPr>
                          <m:t>+</m:t>
                        </m:r>
                        <m:r>
                          <a:rPr lang="en-US" b="0" i="1" smtClean="0">
                            <a:solidFill>
                              <a:schemeClr val="accent5"/>
                            </a:solidFill>
                            <a:latin typeface="Cambria Math" panose="02040503050406030204" pitchFamily="18" charset="0"/>
                            <a:cs typeface="Barlow Semi Condensed Light"/>
                            <a:sym typeface="Barlow Semi Condensed Light"/>
                          </a:rPr>
                          <m:t>𝑧</m:t>
                        </m:r>
                      </m:e>
                    </m:d>
                  </m:oMath>
                </a14:m>
                <a:r>
                  <a:rPr lang="en-US" dirty="0">
                    <a:solidFill>
                      <a:srgbClr val="FFFFFF"/>
                    </a:solidFill>
                    <a:latin typeface="Barlow Semi Condensed Light"/>
                    <a:cs typeface="Barlow Semi Condensed Light"/>
                    <a:sym typeface="Barlow Semi Condensed Light"/>
                  </a:rPr>
                  <a:t>, and addition is well-defined under </a:t>
                </a:r>
                <a14:m>
                  <m:oMath xmlns:m="http://schemas.openxmlformats.org/officeDocument/2006/math">
                    <m:r>
                      <a:rPr lang="en-US" i="1">
                        <a:solidFill>
                          <a:srgbClr val="FFFFFF"/>
                        </a:solidFill>
                        <a:latin typeface="Cambria Math" panose="02040503050406030204" pitchFamily="18" charset="0"/>
                        <a:cs typeface="Barlow Semi Condensed Light"/>
                        <a:sym typeface="Barlow Semi Condensed Light"/>
                      </a:rPr>
                      <m:t>~</m:t>
                    </m:r>
                  </m:oMath>
                </a14:m>
                <a:r>
                  <a:rPr lang="en-US" dirty="0">
                    <a:solidFill>
                      <a:srgbClr val="FFFFFF"/>
                    </a:solidFill>
                    <a:latin typeface="Barlow Semi Condensed Light"/>
                    <a:cs typeface="Barlow Semi Condensed Light"/>
                    <a:sym typeface="Barlow Semi Condensed Light"/>
                  </a:rPr>
                  <a:t>.</a:t>
                </a:r>
              </a:p>
            </p:txBody>
          </p:sp>
        </mc:Choice>
        <mc:Fallback xmlns="">
          <p:sp>
            <p:nvSpPr>
              <p:cNvPr id="626" name="Google Shape;626;p28">
                <a:extLst>
                  <a:ext uri="{FF2B5EF4-FFF2-40B4-BE49-F238E27FC236}">
                    <a16:creationId xmlns:a16="http://schemas.microsoft.com/office/drawing/2014/main" id="{8B2D0DE6-AA3E-B20E-3B97-E6A8DE1BC45F}"/>
                  </a:ext>
                </a:extLst>
              </p:cNvPr>
              <p:cNvSpPr txBox="1">
                <a:spLocks noRot="1" noChangeAspect="1" noMove="1" noResize="1" noEditPoints="1" noAdjustHandles="1" noChangeArrowheads="1" noChangeShapeType="1" noTextEdit="1"/>
              </p:cNvSpPr>
              <p:nvPr/>
            </p:nvSpPr>
            <p:spPr>
              <a:xfrm>
                <a:off x="624300" y="1013025"/>
                <a:ext cx="7895400" cy="3179400"/>
              </a:xfrm>
              <a:prstGeom prst="rect">
                <a:avLst/>
              </a:prstGeom>
              <a:blipFill>
                <a:blip r:embed="rId6"/>
                <a:stretch>
                  <a:fillRect l="-321" r="-481" b="-2778"/>
                </a:stretch>
              </a:blipFill>
              <a:ln>
                <a:noFill/>
              </a:ln>
            </p:spPr>
            <p:txBody>
              <a:bodyPr/>
              <a:lstStyle/>
              <a:p>
                <a:r>
                  <a:rPr lang="en-US">
                    <a:noFill/>
                  </a:rPr>
                  <a:t> </a:t>
                </a:r>
              </a:p>
            </p:txBody>
          </p:sp>
        </mc:Fallback>
      </mc:AlternateContent>
      <p:pic>
        <p:nvPicPr>
          <p:cNvPr id="42" name="Audio 41">
            <a:extLst>
              <a:ext uri="{FF2B5EF4-FFF2-40B4-BE49-F238E27FC236}">
                <a16:creationId xmlns:a16="http://schemas.microsoft.com/office/drawing/2014/main" id="{EBE8B7DD-29D9-000A-1A7E-88F51B52883C}"/>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178800" y="4178300"/>
            <a:ext cx="812800" cy="812800"/>
          </a:xfrm>
          <a:prstGeom prst="rect">
            <a:avLst/>
          </a:prstGeom>
        </p:spPr>
      </p:pic>
    </p:spTree>
    <p:extLst>
      <p:ext uri="{BB962C8B-B14F-4D97-AF65-F5344CB8AC3E}">
        <p14:creationId xmlns:p14="http://schemas.microsoft.com/office/powerpoint/2010/main" val="2824607813"/>
      </p:ext>
    </p:extLst>
  </p:cSld>
  <p:clrMapOvr>
    <a:masterClrMapping/>
  </p:clrMapOvr>
  <mc:AlternateContent xmlns:mc="http://schemas.openxmlformats.org/markup-compatibility/2006" xmlns:p14="http://schemas.microsoft.com/office/powerpoint/2010/main">
    <mc:Choice Requires="p14">
      <p:transition spd="slow" p14:dur="2000" advTm="82978"/>
    </mc:Choice>
    <mc:Fallback xmlns="">
      <p:transition spd="slow" advTm="8297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2"/>
                </p:tgtEl>
              </p:cMediaNode>
            </p:audio>
          </p:childTnLst>
        </p:cTn>
      </p:par>
    </p:tnLst>
  </p:timing>
  <p:extLst>
    <p:ext uri="{3A86A75C-4F4B-4683-9AE1-C65F6400EC91}">
      <p14:laserTraceLst xmlns:p14="http://schemas.microsoft.com/office/powerpoint/2010/main">
        <p14:tracePtLst>
          <p14:tracePt t="26" x="3525838" y="2562225"/>
          <p14:tracePt t="385" x="3525838" y="2571750"/>
          <p14:tracePt t="426" x="3516313" y="2571750"/>
          <p14:tracePt t="431" x="3516313" y="2581275"/>
          <p14:tracePt t="447" x="3505200" y="2581275"/>
          <p14:tracePt t="1463" x="3179763" y="1898650"/>
          <p14:tracePt t="1489" x="3189288" y="1898650"/>
          <p14:tracePt t="1527" x="3198813" y="1908175"/>
          <p14:tracePt t="1569" x="3205163" y="1908175"/>
          <p14:tracePt t="1607" x="3214688" y="1908175"/>
          <p14:tracePt t="1670" x="3224213" y="1908175"/>
          <p14:tracePt t="1738" x="3235325" y="1908175"/>
          <p14:tracePt t="1792" x="3235325" y="1919288"/>
          <p14:tracePt t="1838" x="3235325" y="1928813"/>
          <p14:tracePt t="1880" x="3235325" y="1933575"/>
          <p14:tracePt t="1908" x="3235325" y="1944688"/>
          <p14:tracePt t="1928" x="3235325" y="1954213"/>
          <p14:tracePt t="1943" x="3235325" y="1965325"/>
          <p14:tracePt t="1959" x="3235325" y="1984375"/>
          <p14:tracePt t="1973" x="3235325" y="1995488"/>
          <p14:tracePt t="1989" x="3235325" y="2005013"/>
          <p14:tracePt t="2003" x="3224213" y="2016125"/>
          <p14:tracePt t="2019" x="3205163" y="2025650"/>
          <p14:tracePt t="2036" x="3189288" y="2046288"/>
          <p14:tracePt t="2054" x="3168650" y="2076450"/>
          <p14:tracePt t="2070" x="3138488" y="2108200"/>
          <p14:tracePt t="2087" x="3117850" y="2143125"/>
          <p14:tracePt t="2102" x="3108325" y="2163763"/>
          <p14:tracePt t="2121" x="3097213" y="2173288"/>
          <p14:tracePt t="2138" x="3076575" y="2184400"/>
          <p14:tracePt t="2152" x="3067050" y="2193925"/>
          <p14:tracePt t="2169" x="3055938" y="2205038"/>
          <p14:tracePt t="2188" x="3046413" y="2214563"/>
          <p14:tracePt t="2204" x="3036888" y="2214563"/>
          <p14:tracePt t="2221" x="3025775" y="2214563"/>
          <p14:tracePt t="2236" x="3016250" y="2224088"/>
          <p14:tracePt t="2252" x="3000375" y="2224088"/>
          <p14:tracePt t="2271" x="2990850" y="2235200"/>
          <p14:tracePt t="2286" x="2970213" y="2244725"/>
          <p14:tracePt t="2302" x="2949575" y="2255838"/>
          <p14:tracePt t="2319" x="2928938" y="2276475"/>
          <p14:tracePt t="2337" x="2919413" y="2286000"/>
          <p14:tracePt t="2352" x="2898775" y="2286000"/>
          <p14:tracePt t="2369" x="2898775" y="2295525"/>
          <p14:tracePt t="2385" x="2887663" y="2295525"/>
          <p14:tracePt t="2414" x="2878138" y="2301875"/>
          <p14:tracePt t="2548" x="2887663" y="2301875"/>
          <p14:tracePt t="2560" x="2887663" y="2295525"/>
          <p14:tracePt t="2591" x="2887663" y="2286000"/>
          <p14:tracePt t="2616" x="2898775" y="2286000"/>
          <p14:tracePt t="2625" x="2898775" y="2276475"/>
          <p14:tracePt t="2694" x="2898775" y="2265363"/>
          <p14:tracePt t="2741" x="2908300" y="2265363"/>
          <p14:tracePt t="2774" x="2908300" y="2255838"/>
          <p14:tracePt t="2945" x="2908300" y="2244725"/>
          <p14:tracePt t="3171" x="2919413" y="2244725"/>
          <p14:tracePt t="3540" x="2919413" y="2235200"/>
          <p14:tracePt t="4203" x="2919413" y="2224088"/>
          <p14:tracePt t="4255" x="2919413" y="2214563"/>
          <p14:tracePt t="4476" x="2908300" y="2214563"/>
          <p14:tracePt t="4593" x="2898775" y="2214563"/>
          <p14:tracePt t="4834" x="2898775" y="2205038"/>
          <p14:tracePt t="5079" x="2898775" y="2193925"/>
          <p14:tracePt t="5184" x="2898775" y="2184400"/>
          <p14:tracePt t="5222" x="2898775" y="2173288"/>
          <p14:tracePt t="5240" x="2898775" y="2163763"/>
          <p14:tracePt t="5258" x="2898775" y="2143125"/>
          <p14:tracePt t="5273" x="2898775" y="2133600"/>
          <p14:tracePt t="5285" x="2898775" y="2112963"/>
          <p14:tracePt t="5292" x="2898775" y="2108200"/>
          <p14:tracePt t="5303" x="2898775" y="2097088"/>
          <p14:tracePt t="5319" x="2898775" y="2087563"/>
          <p14:tracePt t="5337" x="2898775" y="2055813"/>
          <p14:tracePt t="5352" x="2887663" y="2016125"/>
          <p14:tracePt t="5369" x="2887663" y="1995488"/>
          <p14:tracePt t="5387" x="2887663" y="1974850"/>
          <p14:tracePt t="5429" x="2898775" y="1974850"/>
          <p14:tracePt t="5460" x="2908300" y="1974850"/>
          <p14:tracePt t="5575" x="2898775" y="1974850"/>
          <p14:tracePt t="5592" x="2887663" y="1974850"/>
          <p14:tracePt t="5598" x="2878138" y="1974850"/>
          <p14:tracePt t="5610" x="2867025" y="1984375"/>
          <p14:tracePt t="5619" x="2857500" y="1984375"/>
          <p14:tracePt t="5636" x="2847975" y="1995488"/>
          <p14:tracePt t="5653" x="2832100" y="2005013"/>
          <p14:tracePt t="5669" x="2811463" y="2016125"/>
          <p14:tracePt t="5685" x="2801938" y="2016125"/>
          <p14:tracePt t="5702" x="2790825" y="2016125"/>
          <p14:tracePt t="5775" x="2790825" y="2025650"/>
          <p14:tracePt t="5786" x="2790825" y="2036763"/>
          <p14:tracePt t="5808" x="2790825" y="2046288"/>
          <p14:tracePt t="5819" x="2801938" y="2046288"/>
          <p14:tracePt t="5836" x="2801938" y="2055813"/>
          <p14:tracePt t="5854" x="2811463" y="2066925"/>
          <p14:tracePt t="5869" x="2822575" y="2066925"/>
          <p14:tracePt t="5886" x="2832100" y="2066925"/>
          <p14:tracePt t="5946" x="2836863" y="2066925"/>
          <p14:tracePt t="6072" x="2847975" y="2066925"/>
          <p14:tracePt t="6124" x="2857500" y="2066925"/>
          <p14:tracePt t="6161" x="2867025" y="2066925"/>
          <p14:tracePt t="6177" x="2867025" y="2076450"/>
          <p14:tracePt t="6203" x="2878138" y="2076450"/>
          <p14:tracePt t="6219" x="2878138" y="2087563"/>
          <p14:tracePt t="6236" x="2887663" y="2087563"/>
          <p14:tracePt t="6255" x="2887663" y="2097088"/>
          <p14:tracePt t="6270" x="2887663" y="2108200"/>
          <p14:tracePt t="6286" x="2898775" y="2108200"/>
          <p14:tracePt t="6302" x="2898775" y="2112963"/>
          <p14:tracePt t="6322" x="2898775" y="2122488"/>
          <p14:tracePt t="6337" x="2908300" y="2133600"/>
          <p14:tracePt t="6353" x="2908300" y="2143125"/>
          <p14:tracePt t="6369" x="2919413" y="2143125"/>
          <p14:tracePt t="6386" x="2919413" y="2152650"/>
          <p14:tracePt t="6419" x="2928938" y="2163763"/>
          <p14:tracePt t="6449" x="2928938" y="2173288"/>
          <p14:tracePt t="6467" x="2938463" y="2173288"/>
          <p14:tracePt t="6526" x="2938463" y="2184400"/>
          <p14:tracePt t="6608" x="2938463" y="2193925"/>
          <p14:tracePt t="6650" x="2938463" y="2205038"/>
          <p14:tracePt t="6656" x="2928938" y="2205038"/>
          <p14:tracePt t="6676" x="2928938" y="2214563"/>
          <p14:tracePt t="6686" x="2919413" y="2214563"/>
          <p14:tracePt t="6702" x="2919413" y="2224088"/>
          <p14:tracePt t="6721" x="2908300" y="2224088"/>
          <p14:tracePt t="6737" x="2898775" y="2224088"/>
          <p14:tracePt t="6759" x="2887663" y="2224088"/>
          <p14:tracePt t="6775" x="2887663" y="2214563"/>
          <p14:tracePt t="6787" x="2887663" y="2205038"/>
          <p14:tracePt t="6804" x="2887663" y="2193925"/>
          <p14:tracePt t="6819" x="2887663" y="2184400"/>
          <p14:tracePt t="6835" x="2887663" y="2163763"/>
          <p14:tracePt t="6852" x="2887663" y="2152650"/>
          <p14:tracePt t="6869" x="2887663" y="2143125"/>
          <p14:tracePt t="6885" x="2887663" y="2133600"/>
          <p14:tracePt t="6902" x="2887663" y="2122488"/>
          <p14:tracePt t="6919" x="2887663" y="2112963"/>
          <p14:tracePt t="6943" x="2887663" y="2108200"/>
          <p14:tracePt t="6978" x="2887663" y="2097088"/>
          <p14:tracePt t="7007" x="2887663" y="2087563"/>
          <p14:tracePt t="7058" x="2898775" y="2087563"/>
          <p14:tracePt t="7092" x="2908300" y="2087563"/>
          <p14:tracePt t="7131" x="2919413" y="2087563"/>
          <p14:tracePt t="7188" x="2919413" y="2097088"/>
          <p14:tracePt t="7249" x="2919413" y="2108200"/>
          <p14:tracePt t="7304" x="2919413" y="2112963"/>
          <p14:tracePt t="7344" x="2919413" y="2122488"/>
          <p14:tracePt t="7366" x="2928938" y="2133600"/>
          <p14:tracePt t="7382" x="2928938" y="2143125"/>
          <p14:tracePt t="7400" x="2928938" y="2152650"/>
          <p14:tracePt t="7412" x="2928938" y="2163763"/>
          <p14:tracePt t="7427" x="2928938" y="2173288"/>
          <p14:tracePt t="7444" x="2928938" y="2184400"/>
          <p14:tracePt t="7464" x="2928938" y="2193925"/>
          <p14:tracePt t="7494" x="2928938" y="2205038"/>
          <p14:tracePt t="7582" x="2919413" y="2205038"/>
          <p14:tracePt t="7613" x="2908300" y="2205038"/>
          <p14:tracePt t="7634" x="2908300" y="2193925"/>
          <p14:tracePt t="7647" x="2898775" y="2193925"/>
          <p14:tracePt t="7681" x="2887663" y="2184400"/>
          <p14:tracePt t="7714" x="2878138" y="2173288"/>
          <p14:tracePt t="7744" x="2878138" y="2163763"/>
          <p14:tracePt t="7775" x="2878138" y="2152650"/>
          <p14:tracePt t="7802" x="2878138" y="2143125"/>
          <p14:tracePt t="7834" x="2878138" y="2133600"/>
          <p14:tracePt t="7875" x="2878138" y="2122488"/>
          <p14:tracePt t="7936" x="2878138" y="2112963"/>
          <p14:tracePt t="8068" x="2887663" y="2112963"/>
          <p14:tracePt t="8140" x="2898775" y="2112963"/>
          <p14:tracePt t="8219" x="2908300" y="2112963"/>
          <p14:tracePt t="8280" x="2919413" y="2112963"/>
          <p14:tracePt t="8443" x="2928938" y="2112963"/>
          <p14:tracePt t="8518" x="2938463" y="2112963"/>
          <p14:tracePt t="8525" x="2938463" y="2122488"/>
          <p14:tracePt t="8543" x="2949575" y="2122488"/>
          <p14:tracePt t="8559" x="2949575" y="2133600"/>
          <p14:tracePt t="8569" x="2959100" y="2133600"/>
          <p14:tracePt t="8588" x="2959100" y="2143125"/>
          <p14:tracePt t="8604" x="2959100" y="2152650"/>
          <p14:tracePt t="8619" x="2970213" y="2152650"/>
          <p14:tracePt t="8635" x="2970213" y="2163763"/>
          <p14:tracePt t="8652" x="2979738" y="2163763"/>
          <p14:tracePt t="8669" x="2979738" y="2173288"/>
          <p14:tracePt t="8687" x="2990850" y="2173288"/>
          <p14:tracePt t="8703" x="2990850" y="2184400"/>
          <p14:tracePt t="8721" x="3000375" y="2193925"/>
          <p14:tracePt t="8786" x="3000375" y="2205038"/>
          <p14:tracePt t="8844" x="3000375" y="2214563"/>
          <p14:tracePt t="8902" x="3000375" y="2224088"/>
          <p14:tracePt t="8972" x="2990850" y="2224088"/>
          <p14:tracePt t="8992" x="2979738" y="2224088"/>
          <p14:tracePt t="9012" x="2970213" y="2224088"/>
          <p14:tracePt t="9029" x="2959100" y="2224088"/>
          <p14:tracePt t="9066" x="2949575" y="2224088"/>
          <p14:tracePt t="9208" x="2959100" y="2224088"/>
          <p14:tracePt t="9234" x="2970213" y="2224088"/>
          <p14:tracePt t="9260" x="2979738" y="2224088"/>
          <p14:tracePt t="9302" x="2990850" y="2224088"/>
          <p14:tracePt t="9307" x="2990850" y="2214563"/>
          <p14:tracePt t="9344" x="3000375" y="2214563"/>
          <p14:tracePt t="9372" x="3009900" y="2214563"/>
          <p14:tracePt t="9403" x="3016250" y="2214563"/>
          <p14:tracePt t="9456" x="3025775" y="2214563"/>
          <p14:tracePt t="9491" x="3036888" y="2214563"/>
          <p14:tracePt t="9522" x="3046413" y="2214563"/>
          <p14:tracePt t="9550" x="3055938" y="2214563"/>
          <p14:tracePt t="9572" x="3067050" y="2214563"/>
          <p14:tracePt t="9589" x="3076575" y="2214563"/>
          <p14:tracePt t="9606" x="3087688" y="2214563"/>
          <p14:tracePt t="9621" x="3097213" y="2214563"/>
          <p14:tracePt t="9636" x="3117850" y="2214563"/>
          <p14:tracePt t="9654" x="3159125" y="2224088"/>
          <p14:tracePt t="9669" x="3214688" y="2244725"/>
          <p14:tracePt t="9685" x="3265488" y="2244725"/>
          <p14:tracePt t="9702" x="3316288" y="2244725"/>
          <p14:tracePt t="9721" x="3367088" y="2244725"/>
          <p14:tracePt t="9736" x="3403600" y="2244725"/>
          <p14:tracePt t="9752" x="3433763" y="2244725"/>
          <p14:tracePt t="9769" x="3475038" y="2244725"/>
          <p14:tracePt t="9787" x="3495675" y="2244725"/>
          <p14:tracePt t="9804" x="3536950" y="2244725"/>
          <p14:tracePt t="9821" x="3556000" y="2244725"/>
          <p14:tracePt t="9836" x="3581400" y="2244725"/>
          <p14:tracePt t="9853" x="3592513" y="2244725"/>
          <p14:tracePt t="9869" x="3602038" y="2244725"/>
          <p14:tracePt t="9887" x="3602038" y="2235200"/>
          <p14:tracePt t="9903" x="3602038" y="2224088"/>
          <p14:tracePt t="9921" x="3613150" y="2224088"/>
          <p14:tracePt t="9937" x="3613150" y="2214563"/>
          <p14:tracePt t="9956" x="3613150" y="2205038"/>
          <p14:tracePt t="9976" x="3613150" y="2193925"/>
          <p14:tracePt t="9992" x="3613150" y="2184400"/>
          <p14:tracePt t="10004" x="3613150" y="2173288"/>
          <p14:tracePt t="10021" x="3602038" y="2173288"/>
          <p14:tracePt t="10036" x="3602038" y="2163763"/>
          <p14:tracePt t="10053" x="3592513" y="2152650"/>
          <p14:tracePt t="10071" x="3592513" y="2143125"/>
          <p14:tracePt t="10087" x="3581400" y="2133600"/>
          <p14:tracePt t="10102" x="3571875" y="2133600"/>
          <p14:tracePt t="10121" x="3567113" y="2122488"/>
          <p14:tracePt t="10138" x="3556000" y="2112963"/>
          <p14:tracePt t="10152" x="3546475" y="2112963"/>
          <p14:tracePt t="10169" x="3546475" y="2108200"/>
          <p14:tracePt t="10188" x="3536950" y="2097088"/>
          <p14:tracePt t="10204" x="3525838" y="2097088"/>
          <p14:tracePt t="10221" x="3516313" y="2087563"/>
          <p14:tracePt t="10236" x="3505200" y="2087563"/>
          <p14:tracePt t="10291" x="3495675" y="2087563"/>
          <p14:tracePt t="10649" x="3505200" y="2087563"/>
          <p14:tracePt t="10665" x="3505200" y="2097088"/>
          <p14:tracePt t="10713" x="3516313" y="2097088"/>
          <p14:tracePt t="10749" x="3516313" y="2108200"/>
          <p14:tracePt t="10796" x="3516313" y="2112963"/>
          <p14:tracePt t="10808" x="3525838" y="2112963"/>
          <p14:tracePt t="10849" x="3525838" y="2122488"/>
          <p14:tracePt t="10869" x="3536950" y="2122488"/>
          <p14:tracePt t="10888" x="3536950" y="2133600"/>
          <p14:tracePt t="10905" x="3546475" y="2133600"/>
          <p14:tracePt t="10978" x="3556000" y="2133600"/>
          <p14:tracePt t="11000" x="3556000" y="2143125"/>
          <p14:tracePt t="11061" x="3567113" y="2143125"/>
          <p14:tracePt t="11069" x="3567113" y="2152650"/>
          <p14:tracePt t="11097" x="3571875" y="2152650"/>
          <p14:tracePt t="11121" x="3571875" y="2163763"/>
          <p14:tracePt t="11140" x="3581400" y="2163763"/>
          <p14:tracePt t="11159" x="3581400" y="2173288"/>
          <p14:tracePt t="11169" x="3592513" y="2173288"/>
          <p14:tracePt t="11194" x="3602038" y="2173288"/>
          <p14:tracePt t="11232" x="3613150" y="2173288"/>
          <p14:tracePt t="11265" x="3622675" y="2173288"/>
          <p14:tracePt t="11324" x="3633788" y="2173288"/>
          <p14:tracePt t="11383" x="3643313" y="2173288"/>
          <p14:tracePt t="11478" x="3643313" y="2163763"/>
          <p14:tracePt t="11502" x="3652838" y="2163763"/>
          <p14:tracePt t="11580" x="3652838" y="2152650"/>
          <p14:tracePt t="11601" x="3663950" y="2152650"/>
          <p14:tracePt t="11660" x="3673475" y="2152650"/>
          <p14:tracePt t="11681" x="3684588" y="2152650"/>
          <p14:tracePt t="11712" x="3694113" y="2152650"/>
          <p14:tracePt t="11730" x="3705225" y="2152650"/>
          <p14:tracePt t="11748" x="3714750" y="2152650"/>
          <p14:tracePt t="11758" x="3724275" y="2152650"/>
          <p14:tracePt t="11771" x="3724275" y="2163763"/>
          <p14:tracePt t="11786" x="3735388" y="2163763"/>
          <p14:tracePt t="11804" x="3751263" y="2173288"/>
          <p14:tracePt t="11821" x="3760788" y="2184400"/>
          <p14:tracePt t="11836" x="3781425" y="2184400"/>
          <p14:tracePt t="11855" x="3790950" y="2193925"/>
          <p14:tracePt t="11869" x="3811588" y="2193925"/>
          <p14:tracePt t="11886" x="3822700" y="2205038"/>
          <p14:tracePt t="11902" x="3841750" y="2205038"/>
          <p14:tracePt t="11921" x="3852863" y="2205038"/>
          <p14:tracePt t="11937" x="3862388" y="2205038"/>
          <p14:tracePt t="11954" x="3873500" y="2193925"/>
          <p14:tracePt t="11969" x="3883025" y="2184400"/>
          <p14:tracePt t="11987" x="3883025" y="2163763"/>
          <p14:tracePt t="12003" x="3894138" y="2143125"/>
          <p14:tracePt t="12019" x="3894138" y="2122488"/>
          <p14:tracePt t="12037" x="3903663" y="2108200"/>
          <p14:tracePt t="12054" x="3913188" y="2097088"/>
          <p14:tracePt t="12069" x="3924300" y="2097088"/>
          <p14:tracePt t="12087" x="3938588" y="2087563"/>
          <p14:tracePt t="12102" x="3949700" y="2087563"/>
          <p14:tracePt t="12121" x="3970338" y="2087563"/>
          <p14:tracePt t="12136" x="3990975" y="2087563"/>
          <p14:tracePt t="12153" x="4000500" y="2097088"/>
          <p14:tracePt t="12169" x="4021138" y="2097088"/>
          <p14:tracePt t="12187" x="4041775" y="2108200"/>
          <p14:tracePt t="12204" x="4051300" y="2112963"/>
          <p14:tracePt t="12219" x="4071938" y="2112963"/>
          <p14:tracePt t="12236" x="4081463" y="2122488"/>
          <p14:tracePt t="12254" x="4092575" y="2122488"/>
          <p14:tracePt t="12269" x="4102100" y="2122488"/>
          <p14:tracePt t="12287" x="4102100" y="2133600"/>
          <p14:tracePt t="12343" x="4102100" y="2143125"/>
          <p14:tracePt t="12360" x="4092575" y="2143125"/>
          <p14:tracePt t="12390" x="4081463" y="2143125"/>
          <p14:tracePt t="12514" x="4081463" y="2152650"/>
          <p14:tracePt t="12528" x="4071938" y="2152650"/>
          <p14:tracePt t="12553" x="4062413" y="2152650"/>
          <p14:tracePt t="12569" x="4051300" y="2152650"/>
          <p14:tracePt t="12592" x="4041775" y="2152650"/>
          <p14:tracePt t="12631" x="4030663" y="2152650"/>
          <p14:tracePt t="12680" x="4021138" y="2152650"/>
          <p14:tracePt t="12692" x="4021138" y="2143125"/>
          <p14:tracePt t="12819" x="4030663" y="2143125"/>
          <p14:tracePt t="12831" x="4030663" y="2152650"/>
          <p14:tracePt t="12846" x="4041775" y="2152650"/>
          <p14:tracePt t="12875" x="4051300" y="2152650"/>
          <p14:tracePt t="12880" x="4062413" y="2152650"/>
          <p14:tracePt t="12893" x="4062413" y="2163763"/>
          <p14:tracePt t="12903" x="4071938" y="2163763"/>
          <p14:tracePt t="12919" x="4081463" y="2163763"/>
          <p14:tracePt t="12939" x="4081463" y="2173288"/>
          <p14:tracePt t="12954" x="4092575" y="2173288"/>
          <p14:tracePt t="12969" x="4102100" y="2184400"/>
          <p14:tracePt t="12988" x="4113213" y="2184400"/>
          <p14:tracePt t="13004" x="4117975" y="2193925"/>
          <p14:tracePt t="13019" x="4127500" y="2205038"/>
          <p14:tracePt t="13036" x="4138613" y="2214563"/>
          <p14:tracePt t="13052" x="4148138" y="2224088"/>
          <p14:tracePt t="13069" x="4159250" y="2235200"/>
          <p14:tracePt t="13087" x="4168775" y="2244725"/>
          <p14:tracePt t="13103" x="4179888" y="2255838"/>
          <p14:tracePt t="13121" x="4189413" y="2265363"/>
          <p14:tracePt t="13138" x="4198938" y="2276475"/>
          <p14:tracePt t="13153" x="4198938" y="2286000"/>
          <p14:tracePt t="13196" x="4198938" y="2295525"/>
          <p14:tracePt t="13252" x="4198938" y="2301875"/>
          <p14:tracePt t="13276" x="4189413" y="2301875"/>
          <p14:tracePt t="13296" x="4189413" y="2311400"/>
          <p14:tracePt t="13306" x="4179888" y="2311400"/>
          <p14:tracePt t="13319" x="4168775" y="2311400"/>
          <p14:tracePt t="13346" x="4159250" y="2322513"/>
          <p14:tracePt t="13362" x="4148138" y="2322513"/>
          <p14:tracePt t="13387" x="4138613" y="2322513"/>
          <p14:tracePt t="13404" x="4127500" y="2332038"/>
          <p14:tracePt t="13419" x="4117975" y="2332038"/>
          <p14:tracePt t="13436" x="4113213" y="2332038"/>
          <p14:tracePt t="13456" x="4102100" y="2332038"/>
          <p14:tracePt t="13471" x="4092575" y="2332038"/>
          <p14:tracePt t="13487" x="4081463" y="2332038"/>
          <p14:tracePt t="13503" x="4071938" y="2332038"/>
          <p14:tracePt t="13552" x="4071938" y="2322513"/>
          <p14:tracePt t="13607" x="4071938" y="2311400"/>
          <p14:tracePt t="13724" x="4071938" y="2301875"/>
          <p14:tracePt t="13767" x="4081463" y="2301875"/>
          <p14:tracePt t="13912" x="4081463" y="2295525"/>
          <p14:tracePt t="13980" x="4071938" y="2295525"/>
          <p14:tracePt t="14010" x="4062413" y="2295525"/>
          <p14:tracePt t="14025" x="4062413" y="2286000"/>
          <p14:tracePt t="14043" x="4051300" y="2286000"/>
          <p14:tracePt t="14076" x="4041775" y="2286000"/>
          <p14:tracePt t="14114" x="4030663" y="2286000"/>
          <p14:tracePt t="14144" x="4021138" y="2286000"/>
          <p14:tracePt t="14161" x="4010025" y="2286000"/>
          <p14:tracePt t="14175" x="4010025" y="2276475"/>
          <p14:tracePt t="14193" x="4000500" y="2276475"/>
          <p14:tracePt t="14209" x="3990975" y="2276475"/>
          <p14:tracePt t="14223" x="3990975" y="2265363"/>
          <p14:tracePt t="14256" x="3979863" y="2265363"/>
          <p14:tracePt t="14312" x="3970338" y="2265363"/>
          <p14:tracePt t="14342" x="3970338" y="2255838"/>
          <p14:tracePt t="14429" x="3959225" y="2255838"/>
          <p14:tracePt t="14500" x="3949700" y="2255838"/>
          <p14:tracePt t="14529" x="3949700" y="2244725"/>
          <p14:tracePt t="14576" x="3938588" y="2244725"/>
          <p14:tracePt t="14656" x="3933825" y="2244725"/>
          <p14:tracePt t="14846" x="3938588" y="2244725"/>
          <p14:tracePt t="14870" x="3949700" y="2244725"/>
          <p14:tracePt t="14885" x="3959225" y="2244725"/>
          <p14:tracePt t="14899" x="3970338" y="2244725"/>
          <p14:tracePt t="14915" x="3979863" y="2244725"/>
          <p14:tracePt t="14941" x="3990975" y="2244725"/>
          <p14:tracePt t="14947" x="3990975" y="2255838"/>
          <p14:tracePt t="14952" x="4000500" y="2255838"/>
          <p14:tracePt t="14973" x="4010025" y="2255838"/>
          <p14:tracePt t="14988" x="4021138" y="2255838"/>
          <p14:tracePt t="15004" x="4030663" y="2265363"/>
          <p14:tracePt t="15020" x="4041775" y="2265363"/>
          <p14:tracePt t="15035" x="4051300" y="2265363"/>
          <p14:tracePt t="15054" x="4062413" y="2265363"/>
          <p14:tracePt t="15071" x="4081463" y="2265363"/>
          <p14:tracePt t="15087" x="4092575" y="2265363"/>
          <p14:tracePt t="15105" x="4102100" y="2265363"/>
          <p14:tracePt t="15139" x="4113213" y="2265363"/>
          <p14:tracePt t="15216" x="4113213" y="2255838"/>
          <p14:tracePt t="15507" x="4113213" y="2244725"/>
          <p14:tracePt t="15702" x="4113213" y="2235200"/>
          <p14:tracePt t="15847" x="4113213" y="2224088"/>
          <p14:tracePt t="15894" x="4102100" y="2224088"/>
          <p14:tracePt t="15909" x="4081463" y="2224088"/>
          <p14:tracePt t="15924" x="4071938" y="2224088"/>
          <p14:tracePt t="15929" x="4062413" y="2224088"/>
          <p14:tracePt t="15936" x="4051300" y="2224088"/>
          <p14:tracePt t="15954" x="4051300" y="2214563"/>
          <p14:tracePt t="15969" x="4030663" y="2214563"/>
          <p14:tracePt t="15986" x="4010025" y="2205038"/>
          <p14:tracePt t="16003" x="3990975" y="2205038"/>
          <p14:tracePt t="16019" x="3979863" y="2205038"/>
          <p14:tracePt t="16036" x="3970338" y="2205038"/>
          <p14:tracePt t="16054" x="3959225" y="2205038"/>
          <p14:tracePt t="16069" x="3938588" y="2205038"/>
          <p14:tracePt t="16089" x="3933825" y="2205038"/>
          <p14:tracePt t="16106" x="3924300" y="2205038"/>
          <p14:tracePt t="16119" x="3913188" y="2205038"/>
          <p14:tracePt t="16136" x="3903663" y="2205038"/>
          <p14:tracePt t="16156" x="3894138" y="2205038"/>
          <p14:tracePt t="16169" x="3894138" y="2193925"/>
          <p14:tracePt t="16187" x="3883025" y="2193925"/>
          <p14:tracePt t="16203" x="3873500" y="2193925"/>
          <p14:tracePt t="16220" x="3862388" y="2193925"/>
          <p14:tracePt t="16236" x="3852863" y="2184400"/>
          <p14:tracePt t="16255" x="3841750" y="2173288"/>
          <p14:tracePt t="16269" x="3811588" y="2163763"/>
          <p14:tracePt t="16287" x="3790950" y="2163763"/>
          <p14:tracePt t="16302" x="3770313" y="2152650"/>
          <p14:tracePt t="16319" x="3751263" y="2143125"/>
          <p14:tracePt t="16336" x="3735388" y="2143125"/>
          <p14:tracePt t="16353" x="3724275" y="2143125"/>
          <p14:tracePt t="16369" x="3724275" y="2133600"/>
          <p14:tracePt t="16388" x="3714750" y="2133600"/>
          <p14:tracePt t="16460" x="3724275" y="2133600"/>
          <p14:tracePt t="16482" x="3735388" y="2133600"/>
          <p14:tracePt t="16524" x="3744913" y="2133600"/>
          <p14:tracePt t="16633" x="3751263" y="2133600"/>
          <p14:tracePt t="16652" x="3760788" y="2133600"/>
          <p14:tracePt t="16677" x="3770313" y="2133600"/>
          <p14:tracePt t="16691" x="3781425" y="2133600"/>
          <p14:tracePt t="16708" x="3790950" y="2133600"/>
          <p14:tracePt t="16715" x="3802063" y="2133600"/>
          <p14:tracePt t="16730" x="3811588" y="2133600"/>
          <p14:tracePt t="16752" x="3822700" y="2133600"/>
          <p14:tracePt t="16773" x="3832225" y="2133600"/>
          <p14:tracePt t="16807" x="3841750" y="2133600"/>
          <p14:tracePt t="16813" x="3841750" y="2122488"/>
          <p14:tracePt t="16846" x="3852863" y="2122488"/>
          <p14:tracePt t="16873" x="3852863" y="2112963"/>
          <p14:tracePt t="16981" x="3841750" y="2112963"/>
          <p14:tracePt t="17017" x="3832225" y="2112963"/>
          <p14:tracePt t="17077" x="3822700" y="2122488"/>
          <p14:tracePt t="17106" x="3811588" y="2122488"/>
          <p14:tracePt t="17124" x="3802063" y="2122488"/>
          <p14:tracePt t="17151" x="3790950" y="2122488"/>
          <p14:tracePt t="17191" x="3781425" y="2122488"/>
          <p14:tracePt t="17243" x="3770313" y="2122488"/>
          <p14:tracePt t="17259" x="3770313" y="2112963"/>
          <p14:tracePt t="17429" x="3770313" y="2108200"/>
          <p14:tracePt t="17472" x="3770313" y="2097088"/>
          <p14:tracePt t="17478" x="3781425" y="2097088"/>
          <p14:tracePt t="17506" x="3790950" y="2097088"/>
          <p14:tracePt t="17525" x="3802063" y="2097088"/>
          <p14:tracePt t="17540" x="3811588" y="2097088"/>
          <p14:tracePt t="17546" x="3822700" y="2097088"/>
          <p14:tracePt t="17553" x="3832225" y="2097088"/>
          <p14:tracePt t="17569" x="3841750" y="2097088"/>
          <p14:tracePt t="17586" x="3883025" y="2108200"/>
          <p14:tracePt t="17604" x="3913188" y="2122488"/>
          <p14:tracePt t="17619" x="3970338" y="2152650"/>
          <p14:tracePt t="17638" x="4021138" y="2173288"/>
          <p14:tracePt t="17655" x="4081463" y="2193925"/>
          <p14:tracePt t="17671" x="4127500" y="2205038"/>
          <p14:tracePt t="17687" x="4189413" y="2214563"/>
          <p14:tracePt t="17702" x="4230688" y="2224088"/>
          <p14:tracePt t="17719" x="4251325" y="2224088"/>
          <p14:tracePt t="17737" x="4270375" y="2224088"/>
          <p14:tracePt t="17755" x="4291013" y="2224088"/>
          <p14:tracePt t="17769" x="4295775" y="2214563"/>
          <p14:tracePt t="17786" x="4295775" y="2205038"/>
          <p14:tracePt t="17804" x="4306888" y="2193925"/>
          <p14:tracePt t="17820" x="4306888" y="2173288"/>
          <p14:tracePt t="17835" x="4306888" y="2152650"/>
          <p14:tracePt t="17854" x="4316413" y="2133600"/>
          <p14:tracePt t="17869" x="4327525" y="2112963"/>
          <p14:tracePt t="17886" x="4337050" y="2112963"/>
          <p14:tracePt t="17902" x="4348163" y="2108200"/>
          <p14:tracePt t="17924" x="4357688" y="2108200"/>
          <p14:tracePt t="17936" x="4367213" y="2108200"/>
          <p14:tracePt t="17953" x="4378325" y="2108200"/>
          <p14:tracePt t="17969" x="4398963" y="2108200"/>
          <p14:tracePt t="17973" x="4408488" y="2108200"/>
          <p14:tracePt t="17990" x="4419600" y="2108200"/>
          <p14:tracePt t="18027" x="4429125" y="2108200"/>
          <p14:tracePt t="18043" x="4438650" y="2108200"/>
          <p14:tracePt t="18061" x="4449763" y="2108200"/>
          <p14:tracePt t="18075" x="4449763" y="2097088"/>
          <p14:tracePt t="18088" x="4459288" y="2097088"/>
          <p14:tracePt t="18110" x="4459288" y="2087563"/>
          <p14:tracePt t="18239" x="4459288" y="2097088"/>
          <p14:tracePt t="18290" x="4459288" y="2108200"/>
          <p14:tracePt t="18322" x="4470400" y="2108200"/>
          <p14:tracePt t="18328" x="4470400" y="2112963"/>
          <p14:tracePt t="18357" x="4479925" y="2112963"/>
          <p14:tracePt t="18369" x="4479925" y="2122488"/>
          <p14:tracePt t="18388" x="4484688" y="2122488"/>
          <p14:tracePt t="18404" x="4505325" y="2122488"/>
          <p14:tracePt t="18420" x="4525963" y="2122488"/>
          <p14:tracePt t="18436" x="4546600" y="2133600"/>
          <p14:tracePt t="18454" x="4567238" y="2143125"/>
          <p14:tracePt t="18469" x="4587875" y="2152650"/>
          <p14:tracePt t="18486" x="4618038" y="2163763"/>
          <p14:tracePt t="18502" x="4648200" y="2184400"/>
          <p14:tracePt t="18521" x="4664075" y="2205038"/>
          <p14:tracePt t="18537" x="4705350" y="2224088"/>
          <p14:tracePt t="18554" x="4756150" y="2224088"/>
          <p14:tracePt t="18569" x="4806950" y="2224088"/>
          <p14:tracePt t="18587" x="4903788" y="2224088"/>
          <p14:tracePt t="18603" x="5005388" y="2193925"/>
          <p14:tracePt t="18619" x="5153025" y="2152650"/>
          <p14:tracePt t="18635" x="5251450" y="2133600"/>
          <p14:tracePt t="18655" x="5373688" y="2108200"/>
          <p14:tracePt t="18671" x="5459413" y="2087563"/>
          <p14:tracePt t="18688" x="5510213" y="2076450"/>
          <p14:tracePt t="18704" x="5572125" y="2066925"/>
          <p14:tracePt t="18719" x="5597525" y="2055813"/>
          <p14:tracePt t="18736" x="5627688" y="2055813"/>
          <p14:tracePt t="18754" x="5648325" y="2055813"/>
          <p14:tracePt t="18769" x="5648325" y="2076450"/>
          <p14:tracePt t="18788" x="5648325" y="2087563"/>
          <p14:tracePt t="18805" x="5648325" y="2108200"/>
          <p14:tracePt t="18820" x="5659438" y="2112963"/>
          <p14:tracePt t="18837" x="5668963" y="2122488"/>
          <p14:tracePt t="18855" x="5680075" y="2122488"/>
          <p14:tracePt t="18871" x="5689600" y="2122488"/>
          <p14:tracePt t="18888" x="5699125" y="2122488"/>
          <p14:tracePt t="18902" x="5710238" y="2122488"/>
          <p14:tracePt t="18922" x="5719763" y="2122488"/>
          <p14:tracePt t="18936" x="5740400" y="2122488"/>
          <p14:tracePt t="18953" x="5761038" y="2133600"/>
          <p14:tracePt t="18969" x="5765800" y="2133600"/>
          <p14:tracePt t="18988" x="5776913" y="2143125"/>
          <p14:tracePt t="19004" x="5786438" y="2143125"/>
          <p14:tracePt t="19021" x="5795963" y="2152650"/>
          <p14:tracePt t="19036" x="5807075" y="2152650"/>
          <p14:tracePt t="19052" x="5807075" y="2163763"/>
          <p14:tracePt t="19069" x="5816600" y="2173288"/>
          <p14:tracePt t="19087" x="5837238" y="2173288"/>
          <p14:tracePt t="19104" x="5848350" y="2184400"/>
          <p14:tracePt t="19120" x="5857875" y="2193925"/>
          <p14:tracePt t="19137" x="5867400" y="2193925"/>
          <p14:tracePt t="19154" x="5878513" y="2205038"/>
          <p14:tracePt t="19169" x="5888038" y="2205038"/>
          <p14:tracePt t="19188" x="5899150" y="2205038"/>
          <p14:tracePt t="19203" x="5908675" y="2214563"/>
          <p14:tracePt t="19220" x="5919788" y="2214563"/>
          <p14:tracePt t="19236" x="5929313" y="2224088"/>
          <p14:tracePt t="19255" x="5938838" y="2224088"/>
          <p14:tracePt t="19271" x="5945188" y="2235200"/>
          <p14:tracePt t="19288" x="5954713" y="2244725"/>
          <p14:tracePt t="19303" x="5965825" y="2244725"/>
          <p14:tracePt t="19322" x="5965825" y="2255838"/>
          <p14:tracePt t="19336" x="5975350" y="2255838"/>
          <p14:tracePt t="19354" x="5984875" y="2255838"/>
          <p14:tracePt t="19369" x="5995988" y="2265363"/>
          <p14:tracePt t="19406" x="6016625" y="2276475"/>
          <p14:tracePt t="19417" x="6026150" y="2276475"/>
          <p14:tracePt t="19425" x="6037263" y="2276475"/>
          <p14:tracePt t="19436" x="6046788" y="2276475"/>
          <p14:tracePt t="19453" x="6056313" y="2276475"/>
          <p14:tracePt t="19469" x="6076950" y="2276475"/>
          <p14:tracePt t="19486" x="6088063" y="2276475"/>
          <p14:tracePt t="19503" x="6097588" y="2276475"/>
          <p14:tracePt t="19519" x="6108700" y="2276475"/>
          <p14:tracePt t="19609" x="6118225" y="2276475"/>
          <p14:tracePt t="19667" x="6108700" y="2276475"/>
          <p14:tracePt t="19674" x="6108700" y="2265363"/>
          <p14:tracePt t="19688" x="6097588" y="2265363"/>
          <p14:tracePt t="19706" x="6088063" y="2265363"/>
          <p14:tracePt t="19721" x="6076950" y="2265363"/>
          <p14:tracePt t="19737" x="6067425" y="2265363"/>
          <p14:tracePt t="19753" x="6067425" y="2255838"/>
          <p14:tracePt t="19769" x="6056313" y="2255838"/>
          <p14:tracePt t="19788" x="6037263" y="2255838"/>
          <p14:tracePt t="19803" x="6026150" y="2244725"/>
          <p14:tracePt t="19821" x="6005513" y="2244725"/>
          <p14:tracePt t="19836" x="5995988" y="2235200"/>
          <p14:tracePt t="19853" x="5984875" y="2235200"/>
          <p14:tracePt t="19856" x="5975350" y="2224088"/>
          <p14:tracePt t="19874" x="5965825" y="2224088"/>
          <p14:tracePt t="19890" x="5954713" y="2214563"/>
          <p14:tracePt t="19908" x="5954713" y="2205038"/>
          <p14:tracePt t="19936" x="5954713" y="2193925"/>
          <p14:tracePt t="19954" x="5945188" y="2193925"/>
          <p14:tracePt t="19972" x="5945188" y="2184400"/>
          <p14:tracePt t="19994" x="5945188" y="2173288"/>
          <p14:tracePt t="20008" x="5945188" y="2163763"/>
          <p14:tracePt t="20023" x="5938838" y="2163763"/>
          <p14:tracePt t="20036" x="5938838" y="2152650"/>
          <p14:tracePt t="20055" x="5929313" y="2143125"/>
          <p14:tracePt t="20069" x="5919788" y="2133600"/>
          <p14:tracePt t="20087" x="5908675" y="2133600"/>
          <p14:tracePt t="20103" x="5908675" y="2122488"/>
          <p14:tracePt t="20122" x="5899150" y="2112963"/>
          <p14:tracePt t="20137" x="5888038" y="2108200"/>
          <p14:tracePt t="20154" x="5878513" y="2097088"/>
          <p14:tracePt t="20169" x="5867400" y="2087563"/>
          <p14:tracePt t="20187" x="5857875" y="2076450"/>
          <p14:tracePt t="20203" x="5837238" y="2055813"/>
          <p14:tracePt t="20221" x="5827713" y="2046288"/>
          <p14:tracePt t="20236" x="5816600" y="2046288"/>
          <p14:tracePt t="20253" x="5807075" y="2036763"/>
          <p14:tracePt t="20269" x="5795963" y="2036763"/>
          <p14:tracePt t="20291" x="5786438" y="2036763"/>
          <p14:tracePt t="20303" x="5776913" y="2036763"/>
          <p14:tracePt t="20322" x="5765800" y="2036763"/>
          <p14:tracePt t="20345" x="5761038" y="2036763"/>
          <p14:tracePt t="20369" x="5751513" y="2036763"/>
          <p14:tracePt t="20386" x="5740400" y="2036763"/>
          <p14:tracePt t="20403" x="5730875" y="2036763"/>
          <p14:tracePt t="20420" x="5719763" y="2036763"/>
          <p14:tracePt t="20436" x="5710238" y="2036763"/>
          <p14:tracePt t="20454" x="5689600" y="2036763"/>
          <p14:tracePt t="20469" x="5680075" y="2036763"/>
          <p14:tracePt t="20487" x="5668963" y="2036763"/>
          <p14:tracePt t="20503" x="5659438" y="2036763"/>
          <p14:tracePt t="20521" x="5648325" y="2036763"/>
          <p14:tracePt t="20652" x="5638800" y="2046288"/>
          <p14:tracePt t="20676" x="5638800" y="2055813"/>
          <p14:tracePt t="20681" x="5627688" y="2055813"/>
          <p14:tracePt t="20691" x="5618163" y="2066925"/>
          <p14:tracePt t="20706" x="5618163" y="2076450"/>
          <p14:tracePt t="20719" x="5608638" y="2076450"/>
          <p14:tracePt t="20736" x="5597525" y="2087563"/>
          <p14:tracePt t="20753" x="5588000" y="2097088"/>
          <p14:tracePt t="20770" x="5576888" y="2108200"/>
          <p14:tracePt t="20786" x="5572125" y="2112963"/>
          <p14:tracePt t="20804" x="5562600" y="2122488"/>
          <p14:tracePt t="20821" x="5551488" y="2122488"/>
          <p14:tracePt t="20836" x="5530850" y="2133600"/>
          <p14:tracePt t="20853" x="5521325" y="2133600"/>
          <p14:tracePt t="20869" x="5510213" y="2133600"/>
          <p14:tracePt t="20886" x="5500688" y="2133600"/>
          <p14:tracePt t="20910" x="5491163" y="2133600"/>
          <p14:tracePt t="20965" x="5480050" y="2133600"/>
          <p14:tracePt t="21008" x="5480050" y="2122488"/>
          <p14:tracePt t="21073" x="5480050" y="2112963"/>
          <p14:tracePt t="21079" x="5470525" y="2112963"/>
          <p14:tracePt t="21131" x="5459413" y="2112963"/>
          <p14:tracePt t="21160" x="5449888" y="2112963"/>
          <p14:tracePt t="21189" x="5438775" y="2112963"/>
          <p14:tracePt t="21219" x="5429250" y="2112963"/>
          <p14:tracePt t="21239" x="5419725" y="2112963"/>
          <p14:tracePt t="21258" x="5408613" y="2112963"/>
          <p14:tracePt t="21274" x="5408613" y="2108200"/>
          <p14:tracePt t="21288" x="5399088" y="2108200"/>
          <p14:tracePt t="21302" x="5394325" y="2108200"/>
          <p14:tracePt t="21321" x="5383213" y="2097088"/>
          <p14:tracePt t="21337" x="5373688" y="2087563"/>
          <p14:tracePt t="21354" x="5362575" y="2087563"/>
          <p14:tracePt t="21371" x="5341938" y="2076450"/>
          <p14:tracePt t="21386" x="5332413" y="2066925"/>
          <p14:tracePt t="21403" x="5322888" y="2055813"/>
          <p14:tracePt t="21419" x="5302250" y="2036763"/>
          <p14:tracePt t="21435" x="5291138" y="2016125"/>
          <p14:tracePt t="21454" x="5281613" y="1984375"/>
          <p14:tracePt t="21469" x="5270500" y="1965325"/>
          <p14:tracePt t="21487" x="5270500" y="1954213"/>
          <p14:tracePt t="21503" x="5260975" y="1944688"/>
          <p14:tracePt t="21521" x="5260975" y="1933575"/>
          <p14:tracePt t="21537" x="5260975" y="1928813"/>
          <p14:tracePt t="21555" x="5260975" y="1919288"/>
          <p14:tracePt t="21569" x="5260975" y="1908175"/>
          <p14:tracePt t="21592" x="5260975" y="1887538"/>
          <p14:tracePt t="21610" x="5270500" y="1878013"/>
          <p14:tracePt t="21625" x="5270500" y="1866900"/>
          <p14:tracePt t="21642" x="5270500" y="1857375"/>
          <p14:tracePt t="21661" x="5281613" y="1847850"/>
          <p14:tracePt t="21685" x="5281613" y="1836738"/>
          <p14:tracePt t="21702" x="5291138" y="1836738"/>
          <p14:tracePt t="21714" x="5291138" y="1827213"/>
          <p14:tracePt t="21727" x="5302250" y="1827213"/>
          <p14:tracePt t="21739" x="5302250" y="1816100"/>
          <p14:tracePt t="21757" x="5311775" y="1816100"/>
          <p14:tracePt t="21777" x="5322888" y="1806575"/>
          <p14:tracePt t="21805" x="5332413" y="1806575"/>
          <p14:tracePt t="21823" x="5341938" y="1806575"/>
          <p14:tracePt t="21829" x="5341938" y="1795463"/>
          <p14:tracePt t="21841" x="5353050" y="1795463"/>
          <p14:tracePt t="21860" x="5362575" y="1795463"/>
          <p14:tracePt t="21875" x="5373688" y="1795463"/>
          <p14:tracePt t="21887" x="5383213" y="1795463"/>
          <p14:tracePt t="21903" x="5383213" y="1785938"/>
          <p14:tracePt t="21922" x="5394325" y="1785938"/>
          <p14:tracePt t="21936" x="5399088" y="1785938"/>
          <p14:tracePt t="21954" x="5408613" y="1785938"/>
          <p14:tracePt t="21969" x="5419725" y="1785938"/>
          <p14:tracePt t="21988" x="5438775" y="1776413"/>
          <p14:tracePt t="22004" x="5459413" y="1776413"/>
          <p14:tracePt t="22021" x="5480050" y="1776413"/>
          <p14:tracePt t="22036" x="5510213" y="1776413"/>
          <p14:tracePt t="22052" x="5521325" y="1776413"/>
          <p14:tracePt t="22070" x="5541963" y="1776413"/>
          <p14:tracePt t="22087" x="5551488" y="1776413"/>
          <p14:tracePt t="22102" x="5572125" y="1776413"/>
          <p14:tracePt t="22119" x="5588000" y="1776413"/>
          <p14:tracePt t="22137" x="5608638" y="1785938"/>
          <p14:tracePt t="22154" x="5627688" y="1795463"/>
          <p14:tracePt t="22169" x="5648325" y="1806575"/>
          <p14:tracePt t="22186" x="5659438" y="1816100"/>
          <p14:tracePt t="22204" x="5668963" y="1827213"/>
          <p14:tracePt t="22221" x="5689600" y="1836738"/>
          <p14:tracePt t="22235" x="5699125" y="1836738"/>
          <p14:tracePt t="22256" x="5699125" y="1847850"/>
          <p14:tracePt t="22269" x="5710238" y="1847850"/>
          <p14:tracePt t="22294" x="5719763" y="1847850"/>
          <p14:tracePt t="22359" x="5730875" y="1847850"/>
          <p14:tracePt t="22443" x="5740400" y="1847850"/>
          <p14:tracePt t="22539" x="5751513" y="1857375"/>
          <p14:tracePt t="22570" x="5751513" y="1866900"/>
          <p14:tracePt t="22592" x="5751513" y="1878013"/>
          <p14:tracePt t="22607" x="5761038" y="1887538"/>
          <p14:tracePt t="22626" x="5761038" y="1898650"/>
          <p14:tracePt t="22643" x="5761038" y="1908175"/>
          <p14:tracePt t="22662" x="5761038" y="1919288"/>
          <p14:tracePt t="22676" x="5761038" y="1928813"/>
          <p14:tracePt t="22687" x="5765800" y="1928813"/>
          <p14:tracePt t="22702" x="5765800" y="1933575"/>
          <p14:tracePt t="22721" x="5765800" y="1944688"/>
          <p14:tracePt t="22736" x="5765800" y="1954213"/>
          <p14:tracePt t="22754" x="5765800" y="1965325"/>
          <p14:tracePt t="22769" x="5765800" y="1984375"/>
          <p14:tracePt t="22788" x="5765800" y="2016125"/>
          <p14:tracePt t="22792" x="5765800" y="2036763"/>
          <p14:tracePt t="22803" x="5765800" y="2046288"/>
          <p14:tracePt t="22820" x="5765800" y="2055813"/>
          <p14:tracePt t="22836" x="5765800" y="2066925"/>
          <p14:tracePt t="22853" x="5765800" y="2076450"/>
          <p14:tracePt t="22869" x="5765800" y="2097088"/>
          <p14:tracePt t="22888" x="5761038" y="2108200"/>
          <p14:tracePt t="22903" x="5751513" y="2112963"/>
          <p14:tracePt t="22919" x="5740400" y="2133600"/>
          <p14:tracePt t="22937" x="5730875" y="2143125"/>
          <p14:tracePt t="22953" x="5719763" y="2152650"/>
          <p14:tracePt t="22971" x="5710238" y="2163763"/>
          <p14:tracePt t="22988" x="5699125" y="2173288"/>
          <p14:tracePt t="23004" x="5689600" y="2184400"/>
          <p14:tracePt t="23020" x="5689600" y="2193925"/>
          <p14:tracePt t="23035" x="5680075" y="2193925"/>
          <p14:tracePt t="23054" x="5668963" y="2205038"/>
          <p14:tracePt t="23069" x="5659438" y="2214563"/>
          <p14:tracePt t="23087" x="5648325" y="2214563"/>
          <p14:tracePt t="23103" x="5648325" y="2224088"/>
          <p14:tracePt t="23121" x="5638800" y="2224088"/>
          <p14:tracePt t="23136" x="5627688" y="2224088"/>
          <p14:tracePt t="23154" x="5618163" y="2224088"/>
          <p14:tracePt t="23173" x="5608638" y="2224088"/>
          <p14:tracePt t="23192" x="5608638" y="2235200"/>
          <p14:tracePt t="23207" x="5597525" y="2235200"/>
          <p14:tracePt t="23259" x="5588000" y="2235200"/>
          <p14:tracePt t="23275" x="5588000" y="2244725"/>
          <p14:tracePt t="23306" x="5576888" y="2244725"/>
          <p14:tracePt t="23364" x="5572125" y="2244725"/>
          <p14:tracePt t="23407" x="5562600" y="2244725"/>
          <p14:tracePt t="23432" x="5551488" y="2244725"/>
          <p14:tracePt t="23442" x="5541963" y="2244725"/>
          <p14:tracePt t="23459" x="5530850" y="2244725"/>
          <p14:tracePt t="23470" x="5521325" y="2244725"/>
          <p14:tracePt t="23487" x="5510213" y="2244725"/>
          <p14:tracePt t="23502" x="5491163" y="2235200"/>
          <p14:tracePt t="23519" x="5480050" y="2235200"/>
          <p14:tracePt t="23536" x="5459413" y="2224088"/>
          <p14:tracePt t="23554" x="5438775" y="2214563"/>
          <p14:tracePt t="23569" x="5419725" y="2205038"/>
          <p14:tracePt t="23588" x="5408613" y="2205038"/>
          <p14:tracePt t="23603" x="5399088" y="2205038"/>
          <p14:tracePt t="23620" x="5383213" y="2193925"/>
          <p14:tracePt t="23636" x="5373688" y="2193925"/>
          <p14:tracePt t="23654" x="5353050" y="2184400"/>
          <p14:tracePt t="23671" x="5332413" y="2173288"/>
          <p14:tracePt t="23688" x="5311775" y="2163763"/>
          <p14:tracePt t="23704" x="5302250" y="2152650"/>
          <p14:tracePt t="23721" x="5291138" y="2152650"/>
          <p14:tracePt t="23738" x="5270500" y="2143125"/>
          <p14:tracePt t="23755" x="5270500" y="2133600"/>
          <p14:tracePt t="23771" x="5251450" y="2112963"/>
          <p14:tracePt t="23786" x="5240338" y="2112963"/>
          <p14:tracePt t="23804" x="5230813" y="2108200"/>
          <p14:tracePt t="23819" x="5219700" y="2108200"/>
          <p14:tracePt t="23837" x="5219700" y="2097088"/>
          <p14:tracePt t="23854" x="5210175" y="2097088"/>
          <p14:tracePt t="23869" x="5210175" y="2087563"/>
          <p14:tracePt t="23900" x="5210175" y="2076450"/>
          <p14:tracePt t="23910" x="5205413" y="2076450"/>
          <p14:tracePt t="23960" x="5205413" y="2066925"/>
          <p14:tracePt t="24034" x="5205413" y="2055813"/>
          <p14:tracePt t="24114" x="5194300" y="2046288"/>
          <p14:tracePt t="24186" x="5194300" y="2036763"/>
          <p14:tracePt t="24246" x="5194300" y="2025650"/>
          <p14:tracePt t="24299" x="5194300" y="2016125"/>
          <p14:tracePt t="24330" x="5194300" y="2005013"/>
          <p14:tracePt t="24358" x="5205413" y="1995488"/>
          <p14:tracePt t="24372" x="5205413" y="1984375"/>
          <p14:tracePt t="24389" x="5210175" y="1984375"/>
          <p14:tracePt t="24406" x="5210175" y="1974850"/>
          <p14:tracePt t="24423" x="5219700" y="1974850"/>
          <p14:tracePt t="24436" x="5219700" y="1965325"/>
          <p14:tracePt t="24453" x="5230813" y="1965325"/>
          <p14:tracePt t="24469" x="5230813" y="1954213"/>
          <p14:tracePt t="24486" x="5240338" y="1954213"/>
          <p14:tracePt t="24502" x="5251450" y="1944688"/>
          <p14:tracePt t="24519" x="5251450" y="1933575"/>
          <p14:tracePt t="24536" x="5260975" y="1928813"/>
          <p14:tracePt t="24554" x="5260975" y="1919288"/>
          <p14:tracePt t="24572" x="5270500" y="1908175"/>
          <p14:tracePt t="24587" x="5281613" y="1898650"/>
          <p14:tracePt t="24603" x="5281613" y="1887538"/>
          <p14:tracePt t="24620" x="5291138" y="1887538"/>
          <p14:tracePt t="24636" x="5302250" y="1878013"/>
          <p14:tracePt t="24657" x="5311775" y="1866900"/>
          <p14:tracePt t="24674" x="5322888" y="1857375"/>
          <p14:tracePt t="24693" x="5332413" y="1857375"/>
          <p14:tracePt t="24707" x="5341938" y="1847850"/>
          <p14:tracePt t="24728" x="5353050" y="1847850"/>
          <p14:tracePt t="24749" x="5362575" y="1836738"/>
          <p14:tracePt t="24775" x="5362575" y="1827213"/>
          <p14:tracePt t="24789" x="5373688" y="1827213"/>
          <p14:tracePt t="24808" x="5383213" y="1827213"/>
          <p14:tracePt t="24835" x="5383213" y="1816100"/>
          <p14:tracePt t="24841" x="5394325" y="1816100"/>
          <p14:tracePt t="24875" x="5399088" y="1816100"/>
          <p14:tracePt t="24912" x="5408613" y="1816100"/>
          <p14:tracePt t="24944" x="5419725" y="1816100"/>
          <p14:tracePt t="24960" x="5429250" y="1816100"/>
          <p14:tracePt t="24977" x="5438775" y="1816100"/>
          <p14:tracePt t="24993" x="5449888" y="1816100"/>
          <p14:tracePt t="25007" x="5459413" y="1816100"/>
          <p14:tracePt t="25020" x="5470525" y="1816100"/>
          <p14:tracePt t="25042" x="5480050" y="1816100"/>
          <p14:tracePt t="25059" x="5491163" y="1816100"/>
          <p14:tracePt t="25075" x="5500688" y="1816100"/>
          <p14:tracePt t="25090" x="5510213" y="1816100"/>
          <p14:tracePt t="25108" x="5521325" y="1816100"/>
          <p14:tracePt t="25122" x="5530850" y="1816100"/>
          <p14:tracePt t="25136" x="5541963" y="1806575"/>
          <p14:tracePt t="25154" x="5562600" y="1806575"/>
          <p14:tracePt t="25169" x="5572125" y="1806575"/>
          <p14:tracePt t="25188" x="5576888" y="1806575"/>
          <p14:tracePt t="25202" x="5588000" y="1806575"/>
          <p14:tracePt t="25219" x="5597525" y="1806575"/>
          <p14:tracePt t="25235" x="5608638" y="1816100"/>
          <p14:tracePt t="25255" x="5618163" y="1816100"/>
          <p14:tracePt t="25269" x="5618163" y="1827213"/>
          <p14:tracePt t="25287" x="5627688" y="1827213"/>
          <p14:tracePt t="25302" x="5638800" y="1836738"/>
          <p14:tracePt t="25322" x="5648325" y="1847850"/>
          <p14:tracePt t="25336" x="5659438" y="1857375"/>
          <p14:tracePt t="25354" x="5668963" y="1857375"/>
          <p14:tracePt t="25369" x="5668963" y="1866900"/>
          <p14:tracePt t="25387" x="5680075" y="1866900"/>
          <p14:tracePt t="25403" x="5680075" y="1878013"/>
          <p14:tracePt t="25428" x="5689600" y="1878013"/>
          <p14:tracePt t="26015" x="5689600" y="1887538"/>
          <p14:tracePt t="26359" x="5689600" y="1878013"/>
          <p14:tracePt t="26406" x="5699125" y="1878013"/>
          <p14:tracePt t="26425" x="5699125" y="1866900"/>
          <p14:tracePt t="26467" x="5699125" y="1857375"/>
          <p14:tracePt t="26523" x="5699125" y="1847850"/>
          <p14:tracePt t="26541" x="5699125" y="1836738"/>
          <p14:tracePt t="26628" x="5699125" y="1827213"/>
          <p14:tracePt t="26835" x="5699125" y="1836738"/>
          <p14:tracePt t="26862" x="5699125" y="1847850"/>
          <p14:tracePt t="26876" x="5699125" y="1857375"/>
          <p14:tracePt t="26898" x="5699125" y="1866900"/>
          <p14:tracePt t="26911" x="5699125" y="1878013"/>
          <p14:tracePt t="26922" x="5699125" y="1887538"/>
          <p14:tracePt t="26938" x="5699125" y="1898650"/>
          <p14:tracePt t="26954" x="5699125" y="1908175"/>
          <p14:tracePt t="26969" x="5699125" y="1928813"/>
          <p14:tracePt t="26989" x="5699125" y="1944688"/>
          <p14:tracePt t="27003" x="5699125" y="1965325"/>
          <p14:tracePt t="27021" x="5699125" y="1995488"/>
          <p14:tracePt t="27036" x="5699125" y="2036763"/>
          <p14:tracePt t="27054" x="5699125" y="2076450"/>
          <p14:tracePt t="27071" x="5699125" y="2108200"/>
          <p14:tracePt t="27087" x="5699125" y="2122488"/>
          <p14:tracePt t="27103" x="5699125" y="2143125"/>
          <p14:tracePt t="27121" x="5699125" y="2152650"/>
          <p14:tracePt t="27136" x="5699125" y="2163763"/>
          <p14:tracePt t="27153" x="5699125" y="2173288"/>
          <p14:tracePt t="27169" x="5689600" y="2173288"/>
          <p14:tracePt t="27189" x="5689600" y="2184400"/>
          <p14:tracePt t="27206" x="5680075" y="2184400"/>
          <p14:tracePt t="27223" x="5668963" y="2184400"/>
          <p14:tracePt t="27255" x="5659438" y="2184400"/>
          <p14:tracePt t="27319" x="5648325" y="2184400"/>
          <p14:tracePt t="27336" x="5648325" y="2173288"/>
          <p14:tracePt t="27379" x="5648325" y="2163763"/>
          <p14:tracePt t="27411" x="5648325" y="2152650"/>
          <p14:tracePt t="27445" x="5638800" y="2152650"/>
          <p14:tracePt t="27458" x="5638800" y="2143125"/>
          <p14:tracePt t="27476" x="5627688" y="2133600"/>
          <p14:tracePt t="27525" x="5618163" y="2133600"/>
          <p14:tracePt t="27545" x="5618163" y="2122488"/>
          <p14:tracePt t="27576" x="5608638" y="2122488"/>
          <p14:tracePt t="27802" x="5618163" y="2122488"/>
          <p14:tracePt t="27839" x="5627688" y="2122488"/>
          <p14:tracePt t="27856" x="5638800" y="2122488"/>
          <p14:tracePt t="27875" x="5648325" y="2122488"/>
          <p14:tracePt t="27890" x="5659438" y="2122488"/>
          <p14:tracePt t="27910" x="5668963" y="2122488"/>
          <p14:tracePt t="27934" x="5680075" y="2122488"/>
          <p14:tracePt t="27979" x="5689600" y="2122488"/>
          <p14:tracePt t="28015" x="5699125" y="2122488"/>
          <p14:tracePt t="28045" x="5710238" y="2122488"/>
          <p14:tracePt t="28062" x="5719763" y="2122488"/>
          <p14:tracePt t="28131" x="5719763" y="2133600"/>
          <p14:tracePt t="28208" x="5719763" y="2143125"/>
          <p14:tracePt t="28225" x="5710238" y="2143125"/>
          <p14:tracePt t="28246" x="5710238" y="2152650"/>
          <p14:tracePt t="28253" x="5699125" y="2152650"/>
          <p14:tracePt t="28272" x="5689600" y="2152650"/>
          <p14:tracePt t="28288" x="5689600" y="2163763"/>
          <p14:tracePt t="28303" x="5680075" y="2163763"/>
          <p14:tracePt t="28321" x="5668963" y="2163763"/>
          <p14:tracePt t="28336" x="5659438" y="2163763"/>
          <p14:tracePt t="28353" x="5659438" y="2173288"/>
          <p14:tracePt t="28369" x="5648325" y="2173288"/>
          <p14:tracePt t="28387" x="5638800" y="2184400"/>
          <p14:tracePt t="28404" x="5627688" y="2184400"/>
          <p14:tracePt t="28421" x="5627688" y="2193925"/>
          <p14:tracePt t="28436" x="5618163" y="2193925"/>
          <p14:tracePt t="28454" x="5608638" y="2193925"/>
          <p14:tracePt t="28469" x="5597525" y="2193925"/>
          <p14:tracePt t="28486" x="5588000" y="2193925"/>
          <p14:tracePt t="28506" x="5576888" y="2193925"/>
          <p14:tracePt t="28521" x="5572125" y="2193925"/>
          <p14:tracePt t="28536" x="5562600" y="2193925"/>
          <p14:tracePt t="28553" x="5551488" y="2193925"/>
          <p14:tracePt t="28569" x="5530850" y="2193925"/>
          <p14:tracePt t="28588" x="5510213" y="2184400"/>
          <p14:tracePt t="28602" x="5500688" y="2173288"/>
          <p14:tracePt t="28620" x="5500688" y="2163763"/>
          <p14:tracePt t="28635" x="5500688" y="2152650"/>
          <p14:tracePt t="28654" x="5500688" y="2143125"/>
          <p14:tracePt t="28669" x="5500688" y="2133600"/>
          <p14:tracePt t="28686" x="5500688" y="2122488"/>
          <p14:tracePt t="28705" x="5500688" y="2112963"/>
          <p14:tracePt t="28736" x="5510213" y="2112963"/>
          <p14:tracePt t="28753" x="5521325" y="2112963"/>
          <p14:tracePt t="28776" x="5530850" y="2112963"/>
          <p14:tracePt t="28828" x="5530850" y="2122488"/>
          <p14:tracePt t="28859" x="5530850" y="2133600"/>
          <p14:tracePt t="29058" x="5541963" y="2133600"/>
          <p14:tracePt t="29181" x="5551488" y="2133600"/>
          <p14:tracePt t="29308" x="5551488" y="2143125"/>
          <p14:tracePt t="29335" x="5551488" y="2152650"/>
          <p14:tracePt t="29364" x="5551488" y="2163763"/>
          <p14:tracePt t="29386" x="5551488" y="2173288"/>
          <p14:tracePt t="29401" x="5551488" y="2184400"/>
          <p14:tracePt t="29408" x="5551488" y="2193925"/>
          <p14:tracePt t="29423" x="5562600" y="2205038"/>
          <p14:tracePt t="29436" x="5562600" y="2224088"/>
          <p14:tracePt t="29455" x="5562600" y="2235200"/>
          <p14:tracePt t="29469" x="5572125" y="2276475"/>
          <p14:tracePt t="29486" x="5572125" y="2295525"/>
          <p14:tracePt t="29502" x="5576888" y="2311400"/>
          <p14:tracePt t="29521" x="5576888" y="2332038"/>
          <p14:tracePt t="29536" x="5588000" y="2341563"/>
          <p14:tracePt t="29579" x="5588000" y="2332038"/>
          <p14:tracePt t="29594" x="5588000" y="2322513"/>
          <p14:tracePt t="29609" x="5588000" y="2311400"/>
          <p14:tracePt t="29621" x="5588000" y="2301875"/>
          <p14:tracePt t="29636" x="5588000" y="2295525"/>
          <p14:tracePt t="29654" x="5597525" y="2276475"/>
          <p14:tracePt t="29669" x="5608638" y="2244725"/>
          <p14:tracePt t="29686" x="5618163" y="2224088"/>
          <p14:tracePt t="29702" x="5627688" y="2193925"/>
          <p14:tracePt t="29719" x="5638800" y="2163763"/>
          <p14:tracePt t="29737" x="5648325" y="2143125"/>
          <p14:tracePt t="29753" x="5668963" y="2112963"/>
          <p14:tracePt t="29769" x="5668963" y="2097088"/>
          <p14:tracePt t="29786" x="5680075" y="2066925"/>
          <p14:tracePt t="29789" x="5689600" y="2055813"/>
          <p14:tracePt t="29802" x="5689600" y="2046288"/>
          <p14:tracePt t="29819" x="5699125" y="2036763"/>
          <p14:tracePt t="29835" x="5710238" y="2025650"/>
          <p14:tracePt t="29853" x="5719763" y="2025650"/>
          <p14:tracePt t="29873" x="5730875" y="2025650"/>
          <p14:tracePt t="29887" x="5740400" y="2025650"/>
          <p14:tracePt t="29905" x="5751513" y="2025650"/>
          <p14:tracePt t="29921" x="5761038" y="2025650"/>
          <p14:tracePt t="29939" x="5765800" y="2025650"/>
          <p14:tracePt t="29956" x="5776913" y="2025650"/>
          <p14:tracePt t="29969" x="5776913" y="2036763"/>
          <p14:tracePt t="29987" x="5786438" y="2036763"/>
          <p14:tracePt t="30006" x="5795963" y="2046288"/>
          <p14:tracePt t="30032" x="5795963" y="2055813"/>
          <p14:tracePt t="30046" x="5807075" y="2055813"/>
          <p14:tracePt t="30101" x="5807075" y="2066925"/>
          <p14:tracePt t="30125" x="5816600" y="2066925"/>
          <p14:tracePt t="30141" x="5816600" y="2076450"/>
          <p14:tracePt t="30162" x="5827713" y="2076450"/>
          <p14:tracePt t="30187" x="5837238" y="2076450"/>
          <p14:tracePt t="30213" x="5848350" y="2076450"/>
          <p14:tracePt t="30241" x="5857875" y="2076450"/>
          <p14:tracePt t="30260" x="5867400" y="2076450"/>
          <p14:tracePt t="30275" x="5878513" y="2076450"/>
          <p14:tracePt t="30291" x="5888038" y="2076450"/>
          <p14:tracePt t="30303" x="5908675" y="2076450"/>
          <p14:tracePt t="30321" x="5919788" y="2076450"/>
          <p14:tracePt t="30336" x="5938838" y="2076450"/>
          <p14:tracePt t="30354" x="5954713" y="2076450"/>
          <p14:tracePt t="30369" x="5965825" y="2076450"/>
          <p14:tracePt t="30388" x="5965825" y="2087563"/>
          <p14:tracePt t="30402" x="5984875" y="2087563"/>
          <p14:tracePt t="30421" x="5995988" y="2087563"/>
          <p14:tracePt t="30439" x="5995988" y="2097088"/>
          <p14:tracePt t="30455" x="5995988" y="2108200"/>
          <p14:tracePt t="30470" x="6005513" y="2143125"/>
          <p14:tracePt t="30487" x="6016625" y="2163763"/>
          <p14:tracePt t="30502" x="6067425" y="2173288"/>
          <p14:tracePt t="30520" x="6164263" y="2173288"/>
          <p14:tracePt t="30538" x="6224588" y="2163763"/>
          <p14:tracePt t="30555" x="6286500" y="2143125"/>
          <p14:tracePt t="30571" x="6323013" y="2133600"/>
          <p14:tracePt t="30588" x="6332538" y="2133600"/>
          <p14:tracePt t="30608" x="6311900" y="2133600"/>
          <p14:tracePt t="30621" x="6307138" y="2133600"/>
          <p14:tracePt t="30636" x="6286500" y="2133600"/>
          <p14:tracePt t="30654" x="6256338" y="2133600"/>
          <p14:tracePt t="30669" x="6235700" y="2143125"/>
          <p14:tracePt t="30686" x="6215063" y="2143125"/>
          <p14:tracePt t="30703" x="6205538" y="2143125"/>
          <p14:tracePt t="30721" x="6194425" y="2133600"/>
          <p14:tracePt t="30736" x="6184900" y="2112963"/>
          <p14:tracePt t="30753" x="6173788" y="2097088"/>
          <p14:tracePt t="30769" x="6164263" y="2087563"/>
          <p14:tracePt t="30786" x="6153150" y="2087563"/>
          <p14:tracePt t="30803" x="6143625" y="2076450"/>
          <p14:tracePt t="30819" x="6143625" y="2066925"/>
          <p14:tracePt t="30841" x="6143625" y="2055813"/>
          <p14:tracePt t="30858" x="6134100" y="2055813"/>
          <p14:tracePt t="30869" x="6134100" y="2046288"/>
          <p14:tracePt t="30887" x="6127750" y="2046288"/>
          <p14:tracePt t="30902" x="6118225" y="2046288"/>
          <p14:tracePt t="30919" x="6108700" y="2036763"/>
          <p14:tracePt t="30936" x="6097588" y="2036763"/>
          <p14:tracePt t="30954" x="6088063" y="2036763"/>
          <p14:tracePt t="30970" x="6067425" y="2036763"/>
          <p14:tracePt t="30987" x="6046788" y="2036763"/>
          <p14:tracePt t="31003" x="6026150" y="2025650"/>
          <p14:tracePt t="31021" x="6005513" y="2025650"/>
          <p14:tracePt t="31037" x="5995988" y="2025650"/>
          <p14:tracePt t="31055" x="5984875" y="2025650"/>
          <p14:tracePt t="31071" x="5975350" y="2025650"/>
          <p14:tracePt t="31102" x="5975350" y="2016125"/>
          <p14:tracePt t="31229" x="5975350" y="2025650"/>
          <p14:tracePt t="31289" x="5984875" y="2025650"/>
          <p14:tracePt t="31464" x="5984875" y="2016125"/>
          <p14:tracePt t="31489" x="5984875" y="2005013"/>
          <p14:tracePt t="31499" x="5984875" y="1995488"/>
          <p14:tracePt t="31518" x="5984875" y="1984375"/>
          <p14:tracePt t="31540" x="5984875" y="1974850"/>
          <p14:tracePt t="31546" x="5984875" y="1965325"/>
          <p14:tracePt t="31564" x="5984875" y="1954213"/>
          <p14:tracePt t="31592" x="5984875" y="1944688"/>
          <p14:tracePt t="31613" x="5984875" y="1933575"/>
          <p14:tracePt t="31641" x="5995988" y="1933575"/>
          <p14:tracePt t="31656" x="5995988" y="1928813"/>
          <p14:tracePt t="31677" x="6005513" y="1928813"/>
          <p14:tracePt t="31703" x="6016625" y="1928813"/>
          <p14:tracePt t="31728" x="6026150" y="1919288"/>
          <p14:tracePt t="31744" x="6037263" y="1919288"/>
          <p14:tracePt t="31759" x="6046788" y="1919288"/>
          <p14:tracePt t="31775" x="6046788" y="1908175"/>
          <p14:tracePt t="31779" x="6056313" y="1908175"/>
          <p14:tracePt t="31792" x="6067425" y="1908175"/>
          <p14:tracePt t="31810" x="6076950" y="1908175"/>
          <p14:tracePt t="31827" x="6088063" y="1908175"/>
          <p14:tracePt t="31836" x="6097588" y="1908175"/>
          <p14:tracePt t="31853" x="6108700" y="1898650"/>
          <p14:tracePt t="31872" x="6118225" y="1898650"/>
          <p14:tracePt t="31887" x="6127750" y="1898650"/>
          <p14:tracePt t="31903" x="6134100" y="1887538"/>
          <p14:tracePt t="31921" x="6153150" y="1878013"/>
          <p14:tracePt t="31936" x="6164263" y="1878013"/>
          <p14:tracePt t="31953" x="6173788" y="1866900"/>
          <p14:tracePt t="31969" x="6184900" y="1866900"/>
          <p14:tracePt t="31986" x="6194425" y="1866900"/>
          <p14:tracePt t="32016" x="6205538" y="1866900"/>
          <p14:tracePt t="32031" x="6215063" y="1866900"/>
          <p14:tracePt t="32060" x="6224588" y="1866900"/>
          <p14:tracePt t="32077" x="6235700" y="1866900"/>
          <p14:tracePt t="32107" x="6245225" y="1866900"/>
          <p14:tracePt t="32144" x="6256338" y="1866900"/>
          <p14:tracePt t="32186" x="6265863" y="1866900"/>
          <p14:tracePt t="32243" x="6276975" y="1866900"/>
          <p14:tracePt t="32277" x="6286500" y="1866900"/>
          <p14:tracePt t="32309" x="6296025" y="1866900"/>
          <p14:tracePt t="32348" x="6307138" y="1866900"/>
          <p14:tracePt t="32381" x="6311900" y="1866900"/>
          <p14:tracePt t="32410" x="6323013" y="1866900"/>
          <p14:tracePt t="32426" x="6323013" y="1878013"/>
          <p14:tracePt t="32451" x="6332538" y="1878013"/>
          <p14:tracePt t="32488" x="6342063" y="1887538"/>
          <p14:tracePt t="32535" x="6353175" y="1887538"/>
          <p14:tracePt t="32542" x="6353175" y="1898650"/>
          <p14:tracePt t="32576" x="6362700" y="1908175"/>
          <p14:tracePt t="32617" x="6362700" y="1919288"/>
          <p14:tracePt t="32626" x="6373813" y="1919288"/>
          <p14:tracePt t="32639" x="6373813" y="1928813"/>
          <p14:tracePt t="32657" x="6383338" y="1928813"/>
          <p14:tracePt t="32670" x="6383338" y="1933575"/>
          <p14:tracePt t="32687" x="6383338" y="1944688"/>
          <p14:tracePt t="32702" x="6394450" y="1965325"/>
          <p14:tracePt t="32719" x="6403975" y="1984375"/>
          <p14:tracePt t="32736" x="6403975" y="2005013"/>
          <p14:tracePt t="32753" x="6403975" y="2036763"/>
          <p14:tracePt t="32769" x="6403975" y="2055813"/>
          <p14:tracePt t="32787" x="6403975" y="2076450"/>
          <p14:tracePt t="32802" x="6403975" y="2097088"/>
          <p14:tracePt t="32820" x="6403975" y="2112963"/>
          <p14:tracePt t="32836" x="6403975" y="2122488"/>
          <p14:tracePt t="32855" x="6403975" y="2152650"/>
          <p14:tracePt t="32869" x="6403975" y="2184400"/>
          <p14:tracePt t="32888" x="6394450" y="2193925"/>
          <p14:tracePt t="32904" x="6383338" y="2214563"/>
          <p14:tracePt t="32921" x="6373813" y="2214563"/>
          <p14:tracePt t="32924" x="6362700" y="2224088"/>
          <p14:tracePt t="32943" x="6353175" y="2224088"/>
          <p14:tracePt t="32952" x="6353175" y="2235200"/>
          <p14:tracePt t="32969" x="6342063" y="2235200"/>
          <p14:tracePt t="32986" x="6332538" y="2244725"/>
          <p14:tracePt t="33002" x="6323013" y="2244725"/>
          <p14:tracePt t="33021" x="6311900" y="2244725"/>
          <p14:tracePt t="33036" x="6311900" y="2255838"/>
          <p14:tracePt t="33054" x="6307138" y="2255838"/>
          <p14:tracePt t="33071" x="6307138" y="2265363"/>
          <p14:tracePt t="33086" x="6296025" y="2265363"/>
          <p14:tracePt t="33103" x="6286500" y="2265363"/>
          <p14:tracePt t="33122" x="6276975" y="2265363"/>
          <p14:tracePt t="33158" x="6265863" y="2265363"/>
          <p14:tracePt t="33175" x="6256338" y="2265363"/>
          <p14:tracePt t="33189" x="6245225" y="2265363"/>
          <p14:tracePt t="33206" x="6235700" y="2265363"/>
          <p14:tracePt t="33221" x="6224588" y="2265363"/>
          <p14:tracePt t="33236" x="6205538" y="2255838"/>
          <p14:tracePt t="33254" x="6184900" y="2255838"/>
          <p14:tracePt t="33269" x="6164263" y="2255838"/>
          <p14:tracePt t="33286" x="6143625" y="2244725"/>
          <p14:tracePt t="33302" x="6134100" y="2244725"/>
          <p14:tracePt t="33321" x="6118225" y="2235200"/>
          <p14:tracePt t="33336" x="6097588" y="2235200"/>
          <p14:tracePt t="33354" x="6088063" y="2224088"/>
          <p14:tracePt t="33369" x="6076950" y="2224088"/>
          <p14:tracePt t="33386" x="6076950" y="2214563"/>
          <p14:tracePt t="33403" x="6067425" y="2205038"/>
          <p14:tracePt t="33419" x="6056313" y="2193925"/>
          <p14:tracePt t="33436" x="6046788" y="2193925"/>
          <p14:tracePt t="33452" x="6046788" y="2184400"/>
          <p14:tracePt t="33469" x="6037263" y="2173288"/>
          <p14:tracePt t="33487" x="6026150" y="2163763"/>
          <p14:tracePt t="33503" x="6016625" y="2152650"/>
          <p14:tracePt t="33520" x="5995988" y="2143125"/>
          <p14:tracePt t="33536" x="5984875" y="2133600"/>
          <p14:tracePt t="33556" x="5975350" y="2133600"/>
          <p14:tracePt t="33574" x="5975350" y="2122488"/>
          <p14:tracePt t="33601" x="5965825" y="2122488"/>
          <p14:tracePt t="33628" x="5965825" y="2112963"/>
          <p14:tracePt t="33675" x="5954713" y="2112963"/>
          <p14:tracePt t="33709" x="5954713" y="2108200"/>
          <p14:tracePt t="33762" x="5954713" y="2097088"/>
          <p14:tracePt t="33828" x="5954713" y="2087563"/>
          <p14:tracePt t="33866" x="5954713" y="2076450"/>
          <p14:tracePt t="33907" x="5954713" y="2066925"/>
          <p14:tracePt t="33934" x="5965825" y="2066925"/>
          <p14:tracePt t="33956" x="5965825" y="2055813"/>
          <p14:tracePt t="33981" x="5965825" y="2046288"/>
          <p14:tracePt t="34033" x="5965825" y="2036763"/>
          <p14:tracePt t="34064" x="5965825" y="2025650"/>
          <p14:tracePt t="34131" x="5965825" y="2016125"/>
          <p14:tracePt t="34146" x="5975350" y="2016125"/>
          <p14:tracePt t="34176" x="5975350" y="2005013"/>
          <p14:tracePt t="34203" x="5984875" y="1995488"/>
          <p14:tracePt t="34234" x="5984875" y="1984375"/>
          <p14:tracePt t="34266" x="5984875" y="1974850"/>
          <p14:tracePt t="34274" x="5995988" y="1974850"/>
          <p14:tracePt t="34306" x="5995988" y="1965325"/>
          <p14:tracePt t="34319" x="6005513" y="1965325"/>
          <p14:tracePt t="34336" x="6016625" y="1965325"/>
          <p14:tracePt t="34354" x="6016625" y="1954213"/>
          <p14:tracePt t="34369" x="6026150" y="1944688"/>
          <p14:tracePt t="34388" x="6037263" y="1933575"/>
          <p14:tracePt t="34403" x="6046788" y="1933575"/>
          <p14:tracePt t="34419" x="6056313" y="1928813"/>
          <p14:tracePt t="34436" x="6067425" y="1928813"/>
          <p14:tracePt t="34454" x="6076950" y="1919288"/>
          <p14:tracePt t="34471" x="6088063" y="1919288"/>
          <p14:tracePt t="34488" x="6097588" y="1919288"/>
          <p14:tracePt t="34503" x="6108700" y="1908175"/>
          <p14:tracePt t="34527" x="6118225" y="1908175"/>
          <p14:tracePt t="34576" x="6127750" y="1908175"/>
          <p14:tracePt t="34593" x="6134100" y="1908175"/>
          <p14:tracePt t="34611" x="6143625" y="1908175"/>
          <p14:tracePt t="34658" x="6153150" y="1908175"/>
          <p14:tracePt t="34691" x="6164263" y="1908175"/>
          <p14:tracePt t="34759" x="6173788" y="1908175"/>
          <p14:tracePt t="34816" x="6184900" y="1908175"/>
          <p14:tracePt t="34860" x="6194425" y="1908175"/>
          <p14:tracePt t="34902" x="6205538" y="1908175"/>
          <p14:tracePt t="34935" x="6215063" y="1908175"/>
          <p14:tracePt t="34966" x="6224588" y="1908175"/>
          <p14:tracePt t="34996" x="6235700" y="1908175"/>
          <p14:tracePt t="35003" x="6235700" y="1919288"/>
          <p14:tracePt t="35023" x="6245225" y="1919288"/>
          <p14:tracePt t="35045" x="6256338" y="1919288"/>
          <p14:tracePt t="35080" x="6265863" y="1919288"/>
          <p14:tracePt t="35115" x="6276975" y="1919288"/>
          <p14:tracePt t="35165" x="6286500" y="1919288"/>
          <p14:tracePt t="35217" x="6296025" y="1919288"/>
          <p14:tracePt t="35262" x="6307138" y="1928813"/>
          <p14:tracePt t="35328" x="6307138" y="1933575"/>
          <p14:tracePt t="35342" x="6311900" y="1933575"/>
          <p14:tracePt t="35393" x="6311900" y="1944688"/>
          <p14:tracePt t="35402" x="6323013" y="1944688"/>
          <p14:tracePt t="35442" x="6323013" y="1954213"/>
          <p14:tracePt t="35459" x="6332538" y="1954213"/>
          <p14:tracePt t="35478" x="6332538" y="1965325"/>
          <p14:tracePt t="35507" x="6332538" y="1974850"/>
          <p14:tracePt t="35513" x="6342063" y="1974850"/>
          <p14:tracePt t="35553" x="6342063" y="1984375"/>
          <p14:tracePt t="35569" x="6342063" y="1995488"/>
          <p14:tracePt t="35589" x="6342063" y="2005013"/>
          <p14:tracePt t="35607" x="6342063" y="2016125"/>
          <p14:tracePt t="35621" x="6353175" y="2016125"/>
          <p14:tracePt t="35636" x="6353175" y="2025650"/>
          <p14:tracePt t="35653" x="6353175" y="2036763"/>
          <p14:tracePt t="35686" x="6353175" y="2046288"/>
          <p14:tracePt t="35703" x="6353175" y="2055813"/>
          <p14:tracePt t="35719" x="6353175" y="2066925"/>
          <p14:tracePt t="35737" x="6353175" y="2076450"/>
          <p14:tracePt t="35754" x="6353175" y="2087563"/>
          <p14:tracePt t="35771" x="6362700" y="2108200"/>
          <p14:tracePt t="35787" x="6362700" y="2112963"/>
          <p14:tracePt t="35804" x="6362700" y="2122488"/>
          <p14:tracePt t="35821" x="6362700" y="2133600"/>
          <p14:tracePt t="35836" x="6362700" y="2143125"/>
          <p14:tracePt t="35854" x="6353175" y="2152650"/>
          <p14:tracePt t="35869" x="6342063" y="2163763"/>
          <p14:tracePt t="35886" x="6332538" y="2173288"/>
          <p14:tracePt t="35902" x="6323013" y="2173288"/>
          <p14:tracePt t="35920" x="6311900" y="2184400"/>
          <p14:tracePt t="35924" x="6296025" y="2193925"/>
          <p14:tracePt t="35936" x="6286500" y="2193925"/>
          <p14:tracePt t="35953" x="6276975" y="2193925"/>
          <p14:tracePt t="35969" x="6256338" y="2193925"/>
          <p14:tracePt t="35986" x="6245225" y="2193925"/>
          <p14:tracePt t="36003" x="6235700" y="2193925"/>
          <p14:tracePt t="36019" x="6215063" y="2193925"/>
          <p14:tracePt t="36036" x="6205538" y="2193925"/>
          <p14:tracePt t="36058" x="6194425" y="2193925"/>
          <p14:tracePt t="36113" x="6184900" y="2193925"/>
          <p14:tracePt t="36344" x="6173788" y="2193925"/>
          <p14:tracePt t="36365" x="6173788" y="2184400"/>
          <p14:tracePt t="36396" x="6164263" y="2184400"/>
          <p14:tracePt t="36413" x="6164263" y="2173288"/>
          <p14:tracePt t="36419" x="6153150" y="2173288"/>
          <p14:tracePt t="36440" x="6143625" y="2173288"/>
          <p14:tracePt t="36456" x="6143625" y="2163763"/>
          <p14:tracePt t="36471" x="6134100" y="2163763"/>
          <p14:tracePt t="36488" x="6127750" y="2152650"/>
          <p14:tracePt t="36506" x="6118225" y="2152650"/>
          <p14:tracePt t="36519" x="6118225" y="2143125"/>
          <p14:tracePt t="36537" x="6108700" y="2143125"/>
          <p14:tracePt t="36555" x="6097588" y="2133600"/>
          <p14:tracePt t="36571" x="6076950" y="2133600"/>
          <p14:tracePt t="36587" x="6067425" y="2122488"/>
          <p14:tracePt t="36603" x="6056313" y="2112963"/>
          <p14:tracePt t="36630" x="6056313" y="2108200"/>
          <p14:tracePt t="36642" x="6046788" y="2108200"/>
          <p14:tracePt t="36668" x="6046788" y="2097088"/>
          <p14:tracePt t="36703" x="6046788" y="2087563"/>
          <p14:tracePt t="36726" x="6046788" y="2076450"/>
          <p14:tracePt t="36749" x="6046788" y="2066925"/>
          <p14:tracePt t="36764" x="6046788" y="2055813"/>
          <p14:tracePt t="36793" x="6046788" y="2046288"/>
          <p14:tracePt t="36812" x="6046788" y="2036763"/>
          <p14:tracePt t="36843" x="6046788" y="2025650"/>
          <p14:tracePt t="36876" x="6046788" y="2016125"/>
          <p14:tracePt t="36925" x="6046788" y="2005013"/>
          <p14:tracePt t="36984" x="6056313" y="2005013"/>
          <p14:tracePt t="37010" x="6067425" y="2005013"/>
          <p14:tracePt t="37028" x="6076950" y="2005013"/>
          <p14:tracePt t="37044" x="6088063" y="2005013"/>
          <p14:tracePt t="37060" x="6097588" y="2005013"/>
          <p14:tracePt t="37077" x="6108700" y="2005013"/>
          <p14:tracePt t="37102" x="6118225" y="2005013"/>
          <p14:tracePt t="37143" x="6127750" y="2005013"/>
          <p14:tracePt t="37185" x="6134100" y="2005013"/>
          <p14:tracePt t="37239" x="6134100" y="1995488"/>
          <p14:tracePt t="37259" x="6143625" y="1995488"/>
          <p14:tracePt t="37425" x="6143625" y="1984375"/>
          <p14:tracePt t="37490" x="6153150" y="1984375"/>
          <p14:tracePt t="37505" x="6153150" y="1974850"/>
          <p14:tracePt t="37541" x="6164263" y="1974850"/>
          <p14:tracePt t="37589" x="6173788" y="1974850"/>
          <p14:tracePt t="37606" x="6173788" y="1984375"/>
          <p14:tracePt t="37620" x="6184900" y="1984375"/>
          <p14:tracePt t="37630" x="6184900" y="1995488"/>
          <p14:tracePt t="37640" x="6184900" y="2005013"/>
          <p14:tracePt t="37653" x="6194425" y="2005013"/>
          <p14:tracePt t="37670" x="6194425" y="2016125"/>
          <p14:tracePt t="37687" x="6205538" y="2016125"/>
          <p14:tracePt t="37703" x="6215063" y="2025650"/>
          <p14:tracePt t="37722" x="6224588" y="2036763"/>
          <p14:tracePt t="37745" x="6235700" y="2046288"/>
          <p14:tracePt t="37763" x="6235700" y="2055813"/>
          <p14:tracePt t="37786" x="6235700" y="2066925"/>
          <p14:tracePt t="37803" x="6235700" y="2076450"/>
          <p14:tracePt t="37821" x="6245225" y="2076450"/>
          <p14:tracePt t="37836" x="6245225" y="2097088"/>
          <p14:tracePt t="37853" x="6245225" y="2108200"/>
          <p14:tracePt t="37870" x="6245225" y="2112963"/>
          <p14:tracePt t="37886" x="6256338" y="2122488"/>
          <p14:tracePt t="37904" x="6256338" y="2133600"/>
          <p14:tracePt t="37921" x="6256338" y="2143125"/>
          <p14:tracePt t="37937" x="6256338" y="2163763"/>
          <p14:tracePt t="37954" x="6256338" y="2173288"/>
          <p14:tracePt t="37969" x="6256338" y="2184400"/>
          <p14:tracePt t="38002" x="6256338" y="2193925"/>
          <p14:tracePt t="38021" x="6245225" y="2193925"/>
          <p14:tracePt t="38036" x="6235700" y="2193925"/>
          <p14:tracePt t="38082" x="6224588" y="2193925"/>
          <p14:tracePt t="38156" x="6224588" y="2205038"/>
          <p14:tracePt t="38267" x="6215063" y="2205038"/>
          <p14:tracePt t="38662" x="6215063" y="2214563"/>
          <p14:tracePt t="38681" x="6205538" y="2214563"/>
          <p14:tracePt t="38695" x="6205538" y="2224088"/>
          <p14:tracePt t="38726" x="6205538" y="2235200"/>
          <p14:tracePt t="38748" x="6194425" y="2235200"/>
          <p14:tracePt t="38849" x="6184900" y="2235200"/>
          <p14:tracePt t="38878" x="6173788" y="2235200"/>
          <p14:tracePt t="38908" x="6164263" y="2235200"/>
          <p14:tracePt t="38992" x="6153150" y="2235200"/>
          <p14:tracePt t="39070" x="6153150" y="2224088"/>
          <p14:tracePt t="39112" x="6153150" y="2214563"/>
          <p14:tracePt t="39136" x="6153150" y="2205038"/>
          <p14:tracePt t="39156" x="6153150" y="2193925"/>
          <p14:tracePt t="39164" x="6153150" y="2184400"/>
          <p14:tracePt t="39176" x="6164263" y="2184400"/>
          <p14:tracePt t="39192" x="6164263" y="2173288"/>
          <p14:tracePt t="39207" x="6164263" y="2163763"/>
          <p14:tracePt t="39221" x="6173788" y="2163763"/>
          <p14:tracePt t="39236" x="6173788" y="2152650"/>
          <p14:tracePt t="39272" x="6184900" y="2152650"/>
          <p14:tracePt t="39312" x="6184900" y="2163763"/>
          <p14:tracePt t="39341" x="6184900" y="2173288"/>
          <p14:tracePt t="39358" x="6194425" y="2173288"/>
          <p14:tracePt t="39369" x="6194425" y="2184400"/>
          <p14:tracePt t="39388" x="6194425" y="2193925"/>
          <p14:tracePt t="39403" x="6205538" y="2193925"/>
          <p14:tracePt t="39466" x="6215063" y="2193925"/>
          <p14:tracePt t="39551" x="6224588" y="2193925"/>
          <p14:tracePt t="39715" x="6215063" y="2193925"/>
          <p14:tracePt t="39742" x="6215063" y="2205038"/>
          <p14:tracePt t="39808" x="6215063" y="2214563"/>
          <p14:tracePt t="39839" x="6215063" y="2224088"/>
          <p14:tracePt t="39856" x="6224588" y="2235200"/>
          <p14:tracePt t="39875" x="6224588" y="2244725"/>
          <p14:tracePt t="39890" x="6235700" y="2244725"/>
          <p14:tracePt t="39897" x="6235700" y="2255838"/>
          <p14:tracePt t="39911" x="6235700" y="2265363"/>
          <p14:tracePt t="39924" x="6245225" y="2265363"/>
          <p14:tracePt t="39936" x="6245225" y="2276475"/>
          <p14:tracePt t="39954" x="6245225" y="2286000"/>
          <p14:tracePt t="39969" x="6245225" y="2301875"/>
          <p14:tracePt t="39988" x="6245225" y="2311400"/>
          <p14:tracePt t="40003" x="6256338" y="2322513"/>
          <p14:tracePt t="40020" x="6256338" y="2332038"/>
          <p14:tracePt t="40038" x="6256338" y="2341563"/>
          <p14:tracePt t="40073" x="6256338" y="2352675"/>
          <p14:tracePt t="40098" x="6256338" y="2362200"/>
          <p14:tracePt t="40122" x="6256338" y="2373313"/>
          <p14:tracePt t="40135" x="6245225" y="2373313"/>
          <p14:tracePt t="40150" x="6235700" y="2373313"/>
          <p14:tracePt t="40173" x="6235700" y="2382838"/>
          <p14:tracePt t="40188" x="6224588" y="2382838"/>
          <p14:tracePt t="40203" x="6215063" y="2382838"/>
          <p14:tracePt t="40221" x="6205538" y="2382838"/>
          <p14:tracePt t="40236" x="6194425" y="2393950"/>
          <p14:tracePt t="40254" x="6173788" y="2403475"/>
          <p14:tracePt t="40269" x="6134100" y="2403475"/>
          <p14:tracePt t="40286" x="6118225" y="2403475"/>
          <p14:tracePt t="40302" x="6076950" y="2403475"/>
          <p14:tracePt t="40321" x="6026150" y="2413000"/>
          <p14:tracePt t="40336" x="5919788" y="2474913"/>
          <p14:tracePt t="40353" x="5848350" y="2520950"/>
          <p14:tracePt t="40369" x="5689600" y="2622550"/>
          <p14:tracePt t="40388" x="5521325" y="2698750"/>
          <p14:tracePt t="40403" x="5394325" y="2740025"/>
          <p14:tracePt t="40420" x="5270500" y="2760663"/>
          <p14:tracePt t="40436" x="5122863" y="2760663"/>
          <p14:tracePt t="40454" x="5051425" y="2760663"/>
          <p14:tracePt t="40469" x="5005388" y="2709863"/>
          <p14:tracePt t="40488" x="4965700" y="2679700"/>
          <p14:tracePt t="40503" x="4903788" y="2613025"/>
          <p14:tracePt t="40521" x="4852988" y="2581275"/>
          <p14:tracePt t="40536" x="4786313" y="2571750"/>
          <p14:tracePt t="40554" x="4724400" y="2562225"/>
          <p14:tracePt t="40571" x="4638675" y="2562225"/>
          <p14:tracePt t="40587" x="4556125" y="2562225"/>
          <p14:tracePt t="40603" x="4525963" y="2562225"/>
          <p14:tracePt t="40621" x="4495800" y="2562225"/>
          <p14:tracePt t="40636" x="4495800" y="2541588"/>
          <p14:tracePt t="40655" x="4484688" y="2530475"/>
          <p14:tracePt t="40671" x="4470400" y="2500313"/>
          <p14:tracePt t="40686" x="4459288" y="2490788"/>
          <p14:tracePt t="40702" x="4459288" y="2479675"/>
          <p14:tracePt t="40721" x="4449763" y="2474913"/>
          <p14:tracePt t="40736" x="4449763" y="2465388"/>
          <p14:tracePt t="40753" x="4449763" y="2454275"/>
          <p14:tracePt t="40770" x="4438650" y="2444750"/>
          <p14:tracePt t="40788" x="4438650" y="2424113"/>
          <p14:tracePt t="40805" x="4449763" y="2424113"/>
          <p14:tracePt t="40822" x="4459288" y="2413000"/>
          <p14:tracePt t="40837" x="4495800" y="2413000"/>
          <p14:tracePt t="40854" x="4525963" y="2413000"/>
          <p14:tracePt t="40869" x="4567238" y="2413000"/>
          <p14:tracePt t="40887" x="4608513" y="2424113"/>
          <p14:tracePt t="40904" x="4648200" y="2433638"/>
          <p14:tracePt t="40908" x="4673600" y="2444750"/>
          <p14:tracePt t="40920" x="4684713" y="2444750"/>
          <p14:tracePt t="40936" x="4705350" y="2454275"/>
          <p14:tracePt t="40954" x="4735513" y="2465388"/>
          <p14:tracePt t="40969" x="4756150" y="2474913"/>
          <p14:tracePt t="40988" x="4776788" y="2474913"/>
          <p14:tracePt t="41004" x="4795838" y="2479675"/>
          <p14:tracePt t="41021" x="4806950" y="2479675"/>
          <p14:tracePt t="41036" x="4816475" y="2479675"/>
          <p14:tracePt t="41055" x="4827588" y="2479675"/>
          <p14:tracePt t="41101" x="4827588" y="2465388"/>
          <p14:tracePt t="41112" x="4827588" y="2454275"/>
          <p14:tracePt t="41142" x="4816475" y="2444750"/>
          <p14:tracePt t="41185" x="4816475" y="2433638"/>
          <p14:tracePt t="41301" x="4827588" y="2433638"/>
          <p14:tracePt t="41323" x="4837113" y="2433638"/>
          <p14:tracePt t="41340" x="4848225" y="2433638"/>
          <p14:tracePt t="41354" x="4852988" y="2433638"/>
          <p14:tracePt t="41369" x="4862513" y="2433638"/>
          <p14:tracePt t="41387" x="4883150" y="2433638"/>
          <p14:tracePt t="41403" x="4903788" y="2433638"/>
          <p14:tracePt t="41420" x="4933950" y="2424113"/>
          <p14:tracePt t="41436" x="4965700" y="2413000"/>
          <p14:tracePt t="41454" x="4984750" y="2413000"/>
          <p14:tracePt t="41469" x="5016500" y="2403475"/>
          <p14:tracePt t="41488" x="5041900" y="2393950"/>
          <p14:tracePt t="41503" x="5081588" y="2382838"/>
          <p14:tracePt t="41521" x="5092700" y="2373313"/>
          <p14:tracePt t="41536" x="5122863" y="2373313"/>
          <p14:tracePt t="41553" x="5153025" y="2373313"/>
          <p14:tracePt t="41569" x="5173663" y="2373313"/>
          <p14:tracePt t="41588" x="5194300" y="2373313"/>
          <p14:tracePt t="41604" x="5210175" y="2373313"/>
          <p14:tracePt t="41620" x="5230813" y="2382838"/>
          <p14:tracePt t="41636" x="5240338" y="2393950"/>
          <p14:tracePt t="41654" x="5260975" y="2403475"/>
          <p14:tracePt t="41669" x="5281613" y="2424113"/>
          <p14:tracePt t="41688" x="5302250" y="2433638"/>
          <p14:tracePt t="41702" x="5353050" y="2433638"/>
          <p14:tracePt t="41722" x="5394325" y="2433638"/>
          <p14:tracePt t="41737" x="5429250" y="2413000"/>
          <p14:tracePt t="41754" x="5449888" y="2413000"/>
          <p14:tracePt t="41769" x="5470525" y="2413000"/>
          <p14:tracePt t="41787" x="5480050" y="2413000"/>
          <p14:tracePt t="41810" x="5491163" y="2413000"/>
          <p14:tracePt t="41842" x="5500688" y="2413000"/>
          <p14:tracePt t="41860" x="5510213" y="2413000"/>
          <p14:tracePt t="41884" x="5521325" y="2413000"/>
          <p14:tracePt t="41900" x="5530850" y="2413000"/>
          <p14:tracePt t="41914" x="5541963" y="2413000"/>
          <p14:tracePt t="41926" x="5551488" y="2413000"/>
          <p14:tracePt t="41936" x="5562600" y="2413000"/>
          <p14:tracePt t="41953" x="5572125" y="2413000"/>
          <p14:tracePt t="41973" x="5576888" y="2413000"/>
          <p14:tracePt t="41996" x="5576888" y="2424113"/>
          <p14:tracePt t="42009" x="5588000" y="2424113"/>
          <p14:tracePt t="42019" x="5588000" y="2433638"/>
          <p14:tracePt t="42047" x="5597525" y="2444750"/>
          <p14:tracePt t="42074" x="5608638" y="2444750"/>
          <p14:tracePt t="42096" x="5618163" y="2444750"/>
          <p14:tracePt t="42112" x="5627688" y="2444750"/>
          <p14:tracePt t="42140" x="5638800" y="2444750"/>
          <p14:tracePt t="42148" x="5648325" y="2444750"/>
          <p14:tracePt t="42177" x="5659438" y="2444750"/>
          <p14:tracePt t="42188" x="5668963" y="2444750"/>
          <p14:tracePt t="42206" x="5680075" y="2444750"/>
          <p14:tracePt t="42221" x="5680075" y="2433638"/>
          <p14:tracePt t="42236" x="5689600" y="2433638"/>
          <p14:tracePt t="42254" x="5699125" y="2413000"/>
          <p14:tracePt t="42269" x="5699125" y="2393950"/>
          <p14:tracePt t="42286" x="5710238" y="2373313"/>
          <p14:tracePt t="42302" x="5710238" y="2362200"/>
          <p14:tracePt t="42321" x="5719763" y="2332038"/>
          <p14:tracePt t="42336" x="5719763" y="2311400"/>
          <p14:tracePt t="42353" x="5730875" y="2295525"/>
          <p14:tracePt t="42369" x="5730875" y="2286000"/>
          <p14:tracePt t="42388" x="5730875" y="2265363"/>
          <p14:tracePt t="42404" x="5730875" y="2255838"/>
          <p14:tracePt t="42420" x="5730875" y="2244725"/>
          <p14:tracePt t="42436" x="5740400" y="2244725"/>
          <p14:tracePt t="42455" x="5740400" y="2224088"/>
          <p14:tracePt t="42470" x="5786438" y="2173288"/>
          <p14:tracePt t="42486" x="5827713" y="2112963"/>
          <p14:tracePt t="42502" x="5857875" y="2087563"/>
          <p14:tracePt t="42522" x="5888038" y="2036763"/>
          <p14:tracePt t="42536" x="5919788" y="2005013"/>
          <p14:tracePt t="42554" x="5938838" y="1984375"/>
          <p14:tracePt t="42571" x="5945188" y="1965325"/>
          <p14:tracePt t="42587" x="5954713" y="1965325"/>
          <p14:tracePt t="42602" x="5965825" y="1965325"/>
          <p14:tracePt t="42620" x="5984875" y="1984375"/>
          <p14:tracePt t="42636" x="6005513" y="1984375"/>
          <p14:tracePt t="42654" x="6026150" y="1984375"/>
          <p14:tracePt t="42669" x="6046788" y="1984375"/>
          <p14:tracePt t="42726" x="6056313" y="1974850"/>
          <p14:tracePt t="42752" x="6067425" y="1965325"/>
          <p14:tracePt t="42770" x="6067425" y="1954213"/>
          <p14:tracePt t="42788" x="6076950" y="1954213"/>
          <p14:tracePt t="42804" x="6076950" y="1944688"/>
          <p14:tracePt t="42820" x="6076950" y="1933575"/>
          <p14:tracePt t="42836" x="6088063" y="1933575"/>
          <p14:tracePt t="42854" x="6097588" y="1928813"/>
          <p14:tracePt t="42869" x="6108700" y="1919288"/>
          <p14:tracePt t="42888" x="6118225" y="1919288"/>
          <p14:tracePt t="42902" x="6134100" y="1898650"/>
          <p14:tracePt t="42921" x="6143625" y="1878013"/>
          <p14:tracePt t="42936" x="6143625" y="1866900"/>
          <p14:tracePt t="42954" x="6153150" y="1857375"/>
          <p14:tracePt t="43007" x="6153150" y="1866900"/>
          <p14:tracePt t="43021" x="6153150" y="1878013"/>
          <p14:tracePt t="43027" x="6153150" y="1887538"/>
          <p14:tracePt t="43044" x="6153150" y="1898650"/>
          <p14:tracePt t="43055" x="6153150" y="1908175"/>
          <p14:tracePt t="43070" x="6153150" y="1919288"/>
          <p14:tracePt t="43089" x="6153150" y="1928813"/>
          <p14:tracePt t="43106" x="6153150" y="1933575"/>
          <p14:tracePt t="43121" x="6153150" y="1944688"/>
          <p14:tracePt t="43136" x="6153150" y="1954213"/>
          <p14:tracePt t="43154" x="6153150" y="1974850"/>
          <p14:tracePt t="43169" x="6164263" y="1995488"/>
          <p14:tracePt t="43187" x="6164263" y="2005013"/>
          <p14:tracePt t="43202" x="6164263" y="2016125"/>
          <p14:tracePt t="43221" x="6164263" y="2025650"/>
          <p14:tracePt t="43236" x="6164263" y="2036763"/>
          <p14:tracePt t="43255" x="6173788" y="2046288"/>
          <p14:tracePt t="43274" x="6173788" y="2055813"/>
          <p14:tracePt t="43287" x="6173788" y="2066925"/>
          <p14:tracePt t="43303" x="6173788" y="2076450"/>
          <p14:tracePt t="43322" x="6173788" y="2087563"/>
          <p14:tracePt t="43344" x="6173788" y="2097088"/>
          <p14:tracePt t="43377" x="6173788" y="2108200"/>
          <p14:tracePt t="43411" x="6173788" y="2112963"/>
          <p14:tracePt t="43443" x="6173788" y="2122488"/>
          <p14:tracePt t="43461" x="6173788" y="2133600"/>
          <p14:tracePt t="43477" x="6173788" y="2143125"/>
          <p14:tracePt t="43495" x="6173788" y="2152650"/>
          <p14:tracePt t="43531" x="6173788" y="2163763"/>
          <p14:tracePt t="43544" x="6164263" y="2163763"/>
          <p14:tracePt t="43588" x="6153150" y="2163763"/>
          <p14:tracePt t="43594" x="6153150" y="2173288"/>
          <p14:tracePt t="43672" x="6143625" y="2173288"/>
          <p14:tracePt t="43728" x="6134100" y="2173288"/>
          <p14:tracePt t="43762" x="6134100" y="2184400"/>
          <p14:tracePt t="43785" x="6127750" y="2184400"/>
          <p14:tracePt t="43803" x="6127750" y="2193925"/>
          <p14:tracePt t="43822" x="6127750" y="2205038"/>
          <p14:tracePt t="43836" x="6118225" y="2205038"/>
          <p14:tracePt t="43855" x="6118225" y="2214563"/>
          <p14:tracePt t="43911" x="6118225" y="2224088"/>
          <p14:tracePt t="44283" x="6108700" y="2224088"/>
          <p14:tracePt t="44316" x="6097588" y="2224088"/>
          <p14:tracePt t="44342" x="6097588" y="2214563"/>
          <p14:tracePt t="44350" x="6088063" y="2214563"/>
          <p14:tracePt t="44379" x="6076950" y="2214563"/>
          <p14:tracePt t="44431" x="6076950" y="2205038"/>
          <p14:tracePt t="44496" x="6076950" y="2193925"/>
          <p14:tracePt t="44541" x="6088063" y="2193925"/>
          <p14:tracePt t="44608" x="6088063" y="2184400"/>
          <p14:tracePt t="44784" x="6088063" y="2193925"/>
          <p14:tracePt t="44810" x="6088063" y="2205038"/>
          <p14:tracePt t="44829" x="6088063" y="2214563"/>
          <p14:tracePt t="44843" x="6076950" y="2224088"/>
          <p14:tracePt t="44860" x="6067425" y="2235200"/>
          <p14:tracePt t="44875" x="6056313" y="2244725"/>
          <p14:tracePt t="44888" x="6056313" y="2255838"/>
          <p14:tracePt t="44903" x="6037263" y="2265363"/>
          <p14:tracePt t="44921" x="6005513" y="2276475"/>
          <p14:tracePt t="44937" x="5954713" y="2295525"/>
          <p14:tracePt t="44953" x="5919788" y="2301875"/>
          <p14:tracePt t="44971" x="5878513" y="2301875"/>
          <p14:tracePt t="44987" x="5827713" y="2301875"/>
          <p14:tracePt t="45003" x="5776913" y="2301875"/>
          <p14:tracePt t="45019" x="5751513" y="2295525"/>
          <p14:tracePt t="45036" x="5710238" y="2286000"/>
          <p14:tracePt t="45054" x="5689600" y="2276475"/>
          <p14:tracePt t="45069" x="5638800" y="2244725"/>
          <p14:tracePt t="45086" x="5588000" y="2244725"/>
          <p14:tracePt t="45102" x="5521325" y="2244725"/>
          <p14:tracePt t="45121" x="5419725" y="2265363"/>
          <p14:tracePt t="45136" x="5240338" y="2332038"/>
          <p14:tracePt t="45153" x="5133975" y="2373313"/>
          <p14:tracePt t="45169" x="5030788" y="2413000"/>
          <p14:tracePt t="45187" x="4933950" y="2454275"/>
          <p14:tracePt t="45203" x="4795838" y="2465388"/>
          <p14:tracePt t="45221" x="4694238" y="2465388"/>
          <p14:tracePt t="45237" x="4576763" y="2433638"/>
          <p14:tracePt t="45255" x="4449763" y="2382838"/>
          <p14:tracePt t="45269" x="4357688" y="2352675"/>
          <p14:tracePt t="45286" x="4270375" y="2332038"/>
          <p14:tracePt t="45303" x="4179888" y="2322513"/>
          <p14:tracePt t="45321" x="4051300" y="2322513"/>
          <p14:tracePt t="45336" x="3924300" y="2311400"/>
          <p14:tracePt t="45353" x="3862388" y="2301875"/>
          <p14:tracePt t="45369" x="3714750" y="2244725"/>
          <p14:tracePt t="45387" x="3622675" y="2193925"/>
          <p14:tracePt t="45404" x="3536950" y="2143125"/>
          <p14:tracePt t="45406" x="3495675" y="2122488"/>
          <p14:tracePt t="45420" x="3484563" y="2112963"/>
          <p14:tracePt t="45436" x="3465513" y="2112963"/>
          <p14:tracePt t="45454" x="3413125" y="2112963"/>
          <p14:tracePt t="45470" x="3378200" y="2133600"/>
          <p14:tracePt t="45487" x="3336925" y="2143125"/>
          <p14:tracePt t="45502" x="3276600" y="2143125"/>
          <p14:tracePt t="45521" x="3224213" y="2163763"/>
          <p14:tracePt t="45536" x="3168650" y="2173288"/>
          <p14:tracePt t="45553" x="3138488" y="2184400"/>
          <p14:tracePt t="45569" x="3108325" y="2193925"/>
          <p14:tracePt t="45588" x="3097213" y="2205038"/>
          <p14:tracePt t="45603" x="3097213" y="2214563"/>
          <p14:tracePt t="45648" x="3067050" y="2224088"/>
          <p14:tracePt t="45656" x="3055938" y="2224088"/>
          <p14:tracePt t="45669" x="3046413" y="2224088"/>
          <p14:tracePt t="45686" x="3009900" y="2224088"/>
          <p14:tracePt t="45703" x="2949575" y="2214563"/>
          <p14:tracePt t="45721" x="2878138" y="2205038"/>
          <p14:tracePt t="45736" x="2822575" y="2193925"/>
          <p14:tracePt t="45753" x="2751138" y="2193925"/>
          <p14:tracePt t="45769" x="2652713" y="2205038"/>
          <p14:tracePt t="45787" x="2571750" y="2205038"/>
          <p14:tracePt t="45803" x="2500313" y="2205038"/>
          <p14:tracePt t="45819" x="2470150" y="2193925"/>
          <p14:tracePt t="45836" x="2444750" y="2184400"/>
          <p14:tracePt t="45854" x="2424113" y="2173288"/>
          <p14:tracePt t="45870" x="2413000" y="2173288"/>
          <p14:tracePt t="45886" x="2403475" y="2173288"/>
          <p14:tracePt t="45902" x="2393950" y="2184400"/>
          <p14:tracePt t="45922" x="2373313" y="2205038"/>
          <p14:tracePt t="45936" x="2373313" y="2235200"/>
          <p14:tracePt t="45953" x="2373313" y="2255838"/>
          <p14:tracePt t="45969" x="2373313" y="2276475"/>
          <p14:tracePt t="45987" x="2373313" y="2295525"/>
          <p14:tracePt t="46003" x="2373313" y="2301875"/>
          <p14:tracePt t="46021" x="2373313" y="2311400"/>
          <p14:tracePt t="46086" x="2373313" y="2322513"/>
          <p14:tracePt t="46118" x="2373313" y="2332038"/>
          <p14:tracePt t="46158" x="2373313" y="2341563"/>
          <p14:tracePt t="46175" x="2373313" y="2352675"/>
          <p14:tracePt t="46190" x="2382838" y="2352675"/>
          <p14:tracePt t="46196" x="2382838" y="2362200"/>
          <p14:tracePt t="46208" x="2393950" y="2362200"/>
          <p14:tracePt t="46224" x="2403475" y="2362200"/>
          <p14:tracePt t="46236" x="2403475" y="2373313"/>
          <p14:tracePt t="46255" x="2413000" y="2373313"/>
          <p14:tracePt t="46312" x="2413000" y="2382838"/>
          <p14:tracePt t="46378" x="2413000" y="2393950"/>
          <p14:tracePt t="46401" x="2403475" y="2393950"/>
          <p14:tracePt t="46407" x="2403475" y="2403475"/>
          <p14:tracePt t="46421" x="2393950" y="2403475"/>
          <p14:tracePt t="46436" x="2382838" y="2413000"/>
          <p14:tracePt t="46455" x="2382838" y="2424113"/>
          <p14:tracePt t="46469" x="2362200" y="2433638"/>
          <p14:tracePt t="46487" x="2352675" y="2454275"/>
          <p14:tracePt t="46504" x="2341563" y="2479675"/>
          <p14:tracePt t="46521" x="2322513" y="2500313"/>
          <p14:tracePt t="46536" x="2311400" y="2509838"/>
          <p14:tracePt t="46554" x="2290763" y="2509838"/>
          <p14:tracePt t="46570" x="2276475" y="2520950"/>
          <p14:tracePt t="46587" x="2255838" y="2520950"/>
          <p14:tracePt t="46603" x="2244725" y="2520950"/>
          <p14:tracePt t="46620" x="2235200" y="2520950"/>
          <p14:tracePt t="46636" x="2224088" y="2520950"/>
          <p14:tracePt t="46654" x="2214563" y="2520950"/>
          <p14:tracePt t="46677" x="2205038" y="2520950"/>
          <p14:tracePt t="46750" x="2193925" y="2520950"/>
          <p14:tracePt t="47059" x="2193925" y="2509838"/>
          <p14:tracePt t="47095" x="2193925" y="2500313"/>
          <p14:tracePt t="47124" x="2193925" y="2490788"/>
          <p14:tracePt t="47148" x="2193925" y="2479675"/>
          <p14:tracePt t="47164" x="2193925" y="2474913"/>
          <p14:tracePt t="47190" x="2205038" y="2474913"/>
          <p14:tracePt t="47203" x="2205038" y="2465388"/>
          <p14:tracePt t="47221" x="2205038" y="2454275"/>
          <p14:tracePt t="47237" x="2205038" y="2444750"/>
          <p14:tracePt t="47262" x="2205038" y="2433638"/>
          <p14:tracePt t="47310" x="2205038" y="2424113"/>
          <p14:tracePt t="47458" x="2205038" y="2413000"/>
          <p14:tracePt t="47494" x="2205038" y="2403475"/>
          <p14:tracePt t="47526" x="2205038" y="2393950"/>
          <p14:tracePt t="47561" x="2205038" y="2382838"/>
          <p14:tracePt t="47584" x="2214563" y="2382838"/>
          <p14:tracePt t="47597" x="2214563" y="2373313"/>
          <p14:tracePt t="47736" x="2224088" y="2373313"/>
          <p14:tracePt t="47792" x="2224088" y="2362200"/>
          <p14:tracePt t="47848" x="2224088" y="2352675"/>
          <p14:tracePt t="47935" x="2224088" y="2341563"/>
          <p14:tracePt t="47978" x="2224088" y="2332038"/>
          <p14:tracePt t="48038" x="2224088" y="2322513"/>
          <p14:tracePt t="48058" x="2235200" y="2322513"/>
          <p14:tracePt t="48064" x="2235200" y="2311400"/>
          <p14:tracePt t="48079" x="2235200" y="2301875"/>
          <p14:tracePt t="48086" x="2244725" y="2301875"/>
          <p14:tracePt t="48103" x="2244725" y="2295525"/>
          <p14:tracePt t="48121" x="2255838" y="2276475"/>
          <p14:tracePt t="48136" x="2286000" y="2224088"/>
          <p14:tracePt t="48154" x="2311400" y="2173288"/>
          <p14:tracePt t="48169" x="2362200" y="2112963"/>
          <p14:tracePt t="48187" x="2403475" y="2066925"/>
          <p14:tracePt t="48203" x="2454275" y="2036763"/>
          <p14:tracePt t="48219" x="2479675" y="2016125"/>
          <p14:tracePt t="48236" x="2520950" y="2005013"/>
          <p14:tracePt t="48254" x="2541588" y="2005013"/>
          <p14:tracePt t="48269" x="2571750" y="2016125"/>
          <p14:tracePt t="48286" x="2592388" y="2025650"/>
          <p14:tracePt t="48302" x="2613025" y="2025650"/>
          <p14:tracePt t="48321" x="2633663" y="2036763"/>
          <p14:tracePt t="48336" x="2652713" y="2036763"/>
          <p14:tracePt t="48360" x="2659063" y="2036763"/>
          <p14:tracePt t="48377" x="2668588" y="2036763"/>
          <p14:tracePt t="48395" x="2679700" y="2036763"/>
          <p14:tracePt t="48419" x="2689225" y="2036763"/>
          <p14:tracePt t="48442" x="2689225" y="2046288"/>
          <p14:tracePt t="48455" x="2698750" y="2046288"/>
          <p14:tracePt t="48473" x="2709863" y="2046288"/>
          <p14:tracePt t="48490" x="2719388" y="2046288"/>
          <p14:tracePt t="48509" x="2730500" y="2046288"/>
          <p14:tracePt t="48523" x="2730500" y="2055813"/>
          <p14:tracePt t="48536" x="2740025" y="2055813"/>
          <p14:tracePt t="48554" x="2751138" y="2055813"/>
          <p14:tracePt t="48569" x="2760663" y="2055813"/>
          <p14:tracePt t="48593" x="2770188" y="2055813"/>
          <p14:tracePt t="48626" x="2781300" y="2055813"/>
          <p14:tracePt t="48666" x="2790825" y="2055813"/>
          <p14:tracePt t="48676" x="2790825" y="2066925"/>
          <p14:tracePt t="48744" x="2790825" y="2076450"/>
          <p14:tracePt t="48756" x="2801938" y="2076450"/>
          <p14:tracePt t="48810" x="2801938" y="2087563"/>
          <p14:tracePt t="48816" x="2811463" y="2087563"/>
          <p14:tracePt t="48829" x="2822575" y="2097088"/>
          <p14:tracePt t="48844" x="2822575" y="2108200"/>
          <p14:tracePt t="48853" x="2832100" y="2108200"/>
          <p14:tracePt t="48870" x="2836863" y="2112963"/>
          <p14:tracePt t="48886" x="2847975" y="2122488"/>
          <p14:tracePt t="48903" x="2857500" y="2133600"/>
          <p14:tracePt t="48921" x="2878138" y="2152650"/>
          <p14:tracePt t="48936" x="2887663" y="2163763"/>
          <p14:tracePt t="48953" x="2898775" y="2173288"/>
          <p14:tracePt t="48969" x="2908300" y="2184400"/>
          <p14:tracePt t="48987" x="2919413" y="2205038"/>
          <p14:tracePt t="49004" x="2928938" y="2214563"/>
          <p14:tracePt t="49021" x="2938463" y="2224088"/>
          <p14:tracePt t="49036" x="2949575" y="2235200"/>
          <p14:tracePt t="49055" x="2959100" y="2244725"/>
          <p14:tracePt t="49069" x="2959100" y="2255838"/>
          <p14:tracePt t="49086" x="2959100" y="2265363"/>
          <p14:tracePt t="49103" x="2970213" y="2265363"/>
          <p14:tracePt t="49121" x="2970213" y="2276475"/>
          <p14:tracePt t="49147" x="2970213" y="2286000"/>
          <p14:tracePt t="49163" x="2979738" y="2295525"/>
          <p14:tracePt t="49178" x="2979738" y="2301875"/>
          <p14:tracePt t="49194" x="2979738" y="2311400"/>
          <p14:tracePt t="49203" x="2990850" y="2311400"/>
          <p14:tracePt t="49220" x="2990850" y="2322513"/>
          <p14:tracePt t="49236" x="2990850" y="2332038"/>
          <p14:tracePt t="49255" x="2990850" y="2341563"/>
          <p14:tracePt t="49269" x="3000375" y="2352675"/>
          <p14:tracePt t="49288" x="3000375" y="2362200"/>
          <p14:tracePt t="49303" x="3000375" y="2373313"/>
          <p14:tracePt t="49322" x="3009900" y="2382838"/>
          <p14:tracePt t="49336" x="3009900" y="2403475"/>
          <p14:tracePt t="49354" x="3009900" y="2413000"/>
          <p14:tracePt t="49369" x="3009900" y="2424113"/>
          <p14:tracePt t="49389" x="3009900" y="2433638"/>
          <p14:tracePt t="49482" x="3000375" y="2433638"/>
          <p14:tracePt t="49500" x="3000375" y="2424113"/>
          <p14:tracePt t="49508" x="2990850" y="2424113"/>
          <p14:tracePt t="49579" x="2979738" y="2424113"/>
          <p14:tracePt t="49600" x="2970213" y="2424113"/>
          <p14:tracePt t="49620" x="2959100" y="2424113"/>
          <p14:tracePt t="49640" x="2949575" y="2424113"/>
          <p14:tracePt t="49653" x="2938463" y="2424113"/>
          <p14:tracePt t="49670" x="2928938" y="2424113"/>
          <p14:tracePt t="49686" x="2919413" y="2424113"/>
          <p14:tracePt t="49703" x="2898775" y="2424113"/>
          <p14:tracePt t="49721" x="2887663" y="2424113"/>
          <p14:tracePt t="49736" x="2878138" y="2413000"/>
          <p14:tracePt t="49754" x="2857500" y="2413000"/>
          <p14:tracePt t="49769" x="2836863" y="2413000"/>
          <p14:tracePt t="49787" x="2822575" y="2413000"/>
          <p14:tracePt t="49791" x="2801938" y="2403475"/>
          <p14:tracePt t="49803" x="2790825" y="2403475"/>
          <p14:tracePt t="49820" x="2781300" y="2403475"/>
          <p14:tracePt t="49836" x="2760663" y="2403475"/>
          <p14:tracePt t="49854" x="2740025" y="2403475"/>
          <p14:tracePt t="49869" x="2730500" y="2403475"/>
          <p14:tracePt t="49886" x="2719388" y="2393950"/>
          <p14:tracePt t="49904" x="2709863" y="2393950"/>
          <p14:tracePt t="49922" x="2689225" y="2382838"/>
          <p14:tracePt t="49936" x="2668588" y="2382838"/>
          <p14:tracePt t="49953" x="2659063" y="2382838"/>
          <p14:tracePt t="49969" x="2643188" y="2382838"/>
          <p14:tracePt t="49987" x="2633663" y="2382838"/>
          <p14:tracePt t="50003" x="2622550" y="2382838"/>
          <p14:tracePt t="50021" x="2592388" y="2382838"/>
          <p14:tracePt t="50037" x="2571750" y="2382838"/>
          <p14:tracePt t="50055" x="2551113" y="2382838"/>
          <p14:tracePt t="50071" x="2520950" y="2382838"/>
          <p14:tracePt t="50086" x="2490788" y="2382838"/>
          <p14:tracePt t="50102" x="2470150" y="2382838"/>
          <p14:tracePt t="50121" x="2444750" y="2393950"/>
          <p14:tracePt t="50136" x="2424113" y="2393950"/>
          <p14:tracePt t="50153" x="2393950" y="2393950"/>
          <p14:tracePt t="50169" x="2373313" y="2393950"/>
          <p14:tracePt t="50188" x="2352675" y="2403475"/>
          <p14:tracePt t="50203" x="2341563" y="2403475"/>
          <p14:tracePt t="50223" x="2332038" y="2403475"/>
          <p14:tracePt t="50257" x="2322513" y="2403475"/>
          <p14:tracePt t="50351" x="2311400" y="2403475"/>
          <p14:tracePt t="50400" x="2301875" y="2403475"/>
          <p14:tracePt t="50480" x="2290763" y="2403475"/>
          <p14:tracePt t="50536" x="2286000" y="2403475"/>
          <p14:tracePt t="50550" x="2276475" y="2403475"/>
          <p14:tracePt t="50577" x="2265363" y="2403475"/>
          <p14:tracePt t="50593" x="2255838" y="2403475"/>
          <p14:tracePt t="50609" x="2244725" y="2403475"/>
          <p14:tracePt t="50625" x="2235200" y="2403475"/>
          <p14:tracePt t="50636" x="2224088" y="2413000"/>
          <p14:tracePt t="50654" x="2214563" y="2413000"/>
          <p14:tracePt t="50669" x="2184400" y="2424113"/>
          <p14:tracePt t="50686" x="2152650" y="2433638"/>
          <p14:tracePt t="50703" x="2122488" y="2433638"/>
          <p14:tracePt t="50721" x="2101850" y="2444750"/>
          <p14:tracePt t="50736" x="2076450" y="2465388"/>
          <p14:tracePt t="50754" x="2055813" y="2474913"/>
          <p14:tracePt t="50769" x="2025650" y="2490788"/>
          <p14:tracePt t="50787" x="2016125" y="2490788"/>
          <p14:tracePt t="50803" x="2005013" y="2500313"/>
          <p14:tracePt t="50821" x="1995488" y="2500313"/>
          <p14:tracePt t="50836" x="1984375" y="2500313"/>
          <p14:tracePt t="50854" x="1974850" y="2500313"/>
          <p14:tracePt t="50881" x="1965325" y="2509838"/>
          <p14:tracePt t="50902" x="1954213" y="2509838"/>
          <p14:tracePt t="50924" x="1944688" y="2509838"/>
          <p14:tracePt t="50936" x="1933575" y="2509838"/>
          <p14:tracePt t="50956" x="1924050" y="2509838"/>
          <p14:tracePt t="50990" x="1919288" y="2509838"/>
          <p14:tracePt t="51042" x="1919288" y="2500313"/>
          <p14:tracePt t="51060" x="1908175" y="2500313"/>
          <p14:tracePt t="51276" x="1898650" y="2500313"/>
          <p14:tracePt t="51408" x="1887538" y="2500313"/>
          <p14:tracePt t="51431" x="1887538" y="2509838"/>
          <p14:tracePt t="51442" x="1878013" y="2509838"/>
          <p14:tracePt t="51463" x="1866900" y="2509838"/>
          <p14:tracePt t="51473" x="1866900" y="2520950"/>
          <p14:tracePt t="51488" x="1857375" y="2520950"/>
          <p14:tracePt t="51503" x="1847850" y="2530475"/>
          <p14:tracePt t="51521" x="1836738" y="2530475"/>
          <p14:tracePt t="51536" x="1816100" y="2530475"/>
          <p14:tracePt t="51554" x="1806575" y="2530475"/>
          <p14:tracePt t="51569" x="1795463" y="2541588"/>
          <p14:tracePt t="51588" x="1785938" y="2541588"/>
          <p14:tracePt t="51607" x="1776413" y="2541588"/>
          <p14:tracePt t="51620" x="1776413" y="2551113"/>
          <p14:tracePt t="51663" x="1765300" y="2551113"/>
          <p14:tracePt t="52193" x="1765300" y="2562225"/>
          <p14:tracePt t="52345" x="1765300" y="2551113"/>
          <p14:tracePt t="52383" x="1755775" y="2541588"/>
          <p14:tracePt t="52399" x="1755775" y="2530475"/>
          <p14:tracePt t="52435" x="1755775" y="2520950"/>
          <p14:tracePt t="52469" x="1755775" y="2509838"/>
          <p14:tracePt t="52727" x="1755775" y="2500313"/>
          <p14:tracePt t="52765" x="1765300" y="2490788"/>
          <p14:tracePt t="52792" x="1765300" y="2479675"/>
          <p14:tracePt t="52820" x="1765300" y="2474913"/>
          <p14:tracePt t="52836" x="1765300" y="2465388"/>
          <p14:tracePt t="52860" x="1776413" y="2465388"/>
          <p14:tracePt t="52889" x="1776413" y="2454275"/>
          <p14:tracePt t="52964" x="1785938" y="2454275"/>
          <p14:tracePt t="53102" x="1785938" y="2444750"/>
          <p14:tracePt t="53292" x="1776413" y="2444750"/>
          <p14:tracePt t="53406" x="1765300" y="2444750"/>
          <p14:tracePt t="53459" x="1755775" y="2444750"/>
          <p14:tracePt t="53506" x="1744663" y="2444750"/>
          <p14:tracePt t="53527" x="1735138" y="2465388"/>
          <p14:tracePt t="53536" x="1735138" y="2474913"/>
          <p14:tracePt t="53554" x="1730375" y="2500313"/>
          <p14:tracePt t="53569" x="1698625" y="2571750"/>
          <p14:tracePt t="53588" x="1679575" y="2613025"/>
          <p14:tracePt t="53603" x="1647825" y="2668588"/>
          <p14:tracePt t="53620" x="1638300" y="2689225"/>
          <p14:tracePt t="53636" x="1627188" y="2698750"/>
          <p14:tracePt t="53654" x="1627188" y="2709863"/>
          <p14:tracePt t="53725" x="1638300" y="2698750"/>
          <p14:tracePt t="53748" x="1647825" y="2689225"/>
          <p14:tracePt t="53774" x="1647825" y="2679700"/>
          <p14:tracePt t="53790" x="1658938" y="2668588"/>
          <p14:tracePt t="53814" x="1668463" y="2663825"/>
          <p14:tracePt t="53840" x="1679575" y="2663825"/>
          <p14:tracePt t="53859" x="1689100" y="2663825"/>
          <p14:tracePt t="53886" x="1698625" y="2663825"/>
          <p14:tracePt t="53932" x="1698625" y="2652713"/>
          <p14:tracePt t="53943" x="1709738" y="2652713"/>
          <p14:tracePt t="53991" x="1709738" y="2643188"/>
          <p14:tracePt t="54009" x="1719263" y="2643188"/>
          <p14:tracePt t="54030" x="1719263" y="2633663"/>
          <p14:tracePt t="54057" x="1730375" y="2633663"/>
          <p14:tracePt t="54111" x="1735138" y="2622550"/>
          <p14:tracePt t="54136" x="1744663" y="2622550"/>
          <p14:tracePt t="54151" x="1744663" y="2613025"/>
          <p14:tracePt t="54180" x="1755775" y="2613025"/>
          <p14:tracePt t="54218" x="1765300" y="2613025"/>
          <p14:tracePt t="54244" x="1765300" y="2601913"/>
          <p14:tracePt t="54263" x="1776413" y="2601913"/>
          <p14:tracePt t="54303" x="1785938" y="2601913"/>
          <p14:tracePt t="54335" x="1785938" y="2592388"/>
          <p14:tracePt t="54410" x="1795463" y="2592388"/>
          <p14:tracePt t="54444" x="1795463" y="2581275"/>
          <p14:tracePt t="54572" x="1806575" y="2581275"/>
          <p14:tracePt t="54586" x="1806575" y="2571750"/>
          <p14:tracePt t="54627" x="1816100" y="2571750"/>
          <p14:tracePt t="54645" x="1827213" y="2571750"/>
          <p14:tracePt t="54661" x="1827213" y="2562225"/>
          <p14:tracePt t="54670" x="1836738" y="2562225"/>
          <p14:tracePt t="54703" x="1847850" y="2562225"/>
          <p14:tracePt t="54721" x="1857375" y="2562225"/>
          <p14:tracePt t="54737" x="1866900" y="2562225"/>
          <p14:tracePt t="54759" x="1878013" y="2562225"/>
          <p14:tracePt t="54789" x="1887538" y="2562225"/>
          <p14:tracePt t="54812" x="1898650" y="2562225"/>
          <p14:tracePt t="54828" x="1908175" y="2551113"/>
          <p14:tracePt t="54858" x="1919288" y="2551113"/>
          <p14:tracePt t="54893" x="1924050" y="2551113"/>
          <p14:tracePt t="54926" x="1933575" y="2551113"/>
          <p14:tracePt t="54948" x="1944688" y="2551113"/>
          <p14:tracePt t="54979" x="1954213" y="2551113"/>
          <p14:tracePt t="55010" x="1965325" y="2551113"/>
          <p14:tracePt t="55036" x="1974850" y="2551113"/>
          <p14:tracePt t="55056" x="1974850" y="2541588"/>
          <p14:tracePt t="55061" x="1984375" y="2541588"/>
          <p14:tracePt t="55088" x="1995488" y="2541588"/>
          <p14:tracePt t="55111" x="2005013" y="2541588"/>
          <p14:tracePt t="55126" x="2016125" y="2541588"/>
          <p14:tracePt t="55143" x="2025650" y="2541588"/>
          <p14:tracePt t="55154" x="2036763" y="2541588"/>
          <p14:tracePt t="55169" x="2046288" y="2541588"/>
          <p14:tracePt t="55302" x="2036763" y="2541588"/>
          <p14:tracePt t="55313" x="2036763" y="2530475"/>
          <p14:tracePt t="55319" x="2025650" y="2530475"/>
          <p14:tracePt t="55337" x="2016125" y="2530475"/>
          <p14:tracePt t="55354" x="2005013" y="2530475"/>
          <p14:tracePt t="55369" x="1984375" y="2520950"/>
          <p14:tracePt t="55388" x="1965325" y="2520950"/>
          <p14:tracePt t="55403" x="1944688" y="2509838"/>
          <p14:tracePt t="55421" x="1933575" y="2509838"/>
          <p14:tracePt t="55436" x="1919288" y="2509838"/>
          <p14:tracePt t="55454" x="1898650" y="2500313"/>
          <p14:tracePt t="55469" x="1887538" y="2500313"/>
          <p14:tracePt t="55486" x="1878013" y="2500313"/>
          <p14:tracePt t="55503" x="1866900" y="2500313"/>
          <p14:tracePt t="55522" x="1857375" y="2500313"/>
          <p14:tracePt t="55545" x="1847850" y="2500313"/>
          <p14:tracePt t="55660" x="1836738" y="2500313"/>
          <p14:tracePt t="55707" x="1827213" y="2500313"/>
          <p14:tracePt t="55843" x="1836738" y="2500313"/>
          <p14:tracePt t="55874" x="1847850" y="2500313"/>
          <p14:tracePt t="55891" x="1857375" y="2500313"/>
          <p14:tracePt t="55900" x="1866900" y="2500313"/>
          <p14:tracePt t="55927" x="1878013" y="2500313"/>
          <p14:tracePt t="55962" x="1887538" y="2500313"/>
          <p14:tracePt t="55995" x="1898650" y="2500313"/>
          <p14:tracePt t="56058" x="1908175" y="2500313"/>
          <p14:tracePt t="56757" x="1898650" y="2500313"/>
          <p14:tracePt t="56970" x="1908175" y="2500313"/>
          <p14:tracePt t="56992" x="1919288" y="2500313"/>
          <p14:tracePt t="57007" x="1924050" y="2500313"/>
          <p14:tracePt t="57026" x="1933575" y="2490788"/>
          <p14:tracePt t="57031" x="1944688" y="2490788"/>
          <p14:tracePt t="57036" x="1954213" y="2490788"/>
          <p14:tracePt t="57056" x="1965325" y="2479675"/>
          <p14:tracePt t="57069" x="1974850" y="2479675"/>
          <p14:tracePt t="57086" x="1995488" y="2474913"/>
          <p14:tracePt t="57103" x="2016125" y="2454275"/>
          <p14:tracePt t="57121" x="2036763" y="2454275"/>
          <p14:tracePt t="57136" x="2076450" y="2444750"/>
          <p14:tracePt t="57153" x="2101850" y="2433638"/>
          <p14:tracePt t="57169" x="2152650" y="2413000"/>
          <p14:tracePt t="57186" x="2205038" y="2403475"/>
          <p14:tracePt t="57203" x="2286000" y="2373313"/>
          <p14:tracePt t="57220" x="2341563" y="2352675"/>
          <p14:tracePt t="57236" x="2382838" y="2332038"/>
          <p14:tracePt t="57255" x="2424113" y="2322513"/>
          <p14:tracePt t="57269" x="2490788" y="2322513"/>
          <p14:tracePt t="57286" x="2509838" y="2322513"/>
          <p14:tracePt t="57303" x="2551113" y="2322513"/>
          <p14:tracePt t="57321" x="2592388" y="2322513"/>
          <p14:tracePt t="57336" x="2622550" y="2322513"/>
          <p14:tracePt t="57353" x="2659063" y="2322513"/>
          <p14:tracePt t="57370" x="2679700" y="2322513"/>
          <p14:tracePt t="57388" x="2709863" y="2322513"/>
          <p14:tracePt t="57403" x="2740025" y="2332038"/>
          <p14:tracePt t="57420" x="2770188" y="2341563"/>
          <p14:tracePt t="57436" x="2801938" y="2352675"/>
          <p14:tracePt t="57454" x="2832100" y="2352675"/>
          <p14:tracePt t="57469" x="2857500" y="2362200"/>
          <p14:tracePt t="57486" x="2867025" y="2373313"/>
          <p14:tracePt t="57502" x="2878138" y="2373313"/>
          <p14:tracePt t="57521" x="2898775" y="2382838"/>
          <p14:tracePt t="57536" x="2908300" y="2382838"/>
          <p14:tracePt t="57553" x="2928938" y="2393950"/>
          <p14:tracePt t="57569" x="2938463" y="2403475"/>
          <p14:tracePt t="57587" x="2949575" y="2403475"/>
          <p14:tracePt t="57603" x="2959100" y="2403475"/>
          <p14:tracePt t="57631" x="2970213" y="2413000"/>
          <p14:tracePt t="57657" x="2979738" y="2413000"/>
          <p14:tracePt t="57671" x="2979738" y="2424113"/>
          <p14:tracePt t="57686" x="2990850" y="2424113"/>
          <p14:tracePt t="57703" x="3000375" y="2424113"/>
          <p14:tracePt t="57721" x="3000375" y="2433638"/>
          <p14:tracePt t="57736" x="3009900" y="2433638"/>
          <p14:tracePt t="57754" x="3016250" y="2433638"/>
          <p14:tracePt t="57770" x="3025775" y="2444750"/>
          <p14:tracePt t="57788" x="3036888" y="2444750"/>
          <p14:tracePt t="57803" x="3046413" y="2444750"/>
          <p14:tracePt t="57823" x="3055938" y="2444750"/>
          <p14:tracePt t="57836" x="3067050" y="2444750"/>
          <p14:tracePt t="57854" x="3076575" y="2444750"/>
          <p14:tracePt t="57873" x="3087688" y="2444750"/>
          <p14:tracePt t="57886" x="3097213" y="2444750"/>
          <p14:tracePt t="57906" x="3108325" y="2444750"/>
          <p14:tracePt t="57924" x="3117850" y="2444750"/>
          <p14:tracePt t="57949" x="3127375" y="2444750"/>
          <p14:tracePt t="57969" x="3138488" y="2444750"/>
          <p14:tracePt t="57988" x="3148013" y="2444750"/>
          <p14:tracePt t="58003" x="3159125" y="2444750"/>
          <p14:tracePt t="58020" x="3159125" y="2454275"/>
          <p14:tracePt t="58036" x="3168650" y="2465388"/>
          <p14:tracePt t="58054" x="3179763" y="2479675"/>
          <p14:tracePt t="58069" x="3189288" y="2490788"/>
          <p14:tracePt t="58086" x="3198813" y="2500313"/>
          <p14:tracePt t="58103" x="3198813" y="2509838"/>
          <p14:tracePt t="58124" x="3189288" y="2509838"/>
          <p14:tracePt t="58138" x="3179763" y="2509838"/>
          <p14:tracePt t="58153" x="3168650" y="2509838"/>
          <p14:tracePt t="58169" x="3159125" y="2520950"/>
          <p14:tracePt t="58188" x="3138488" y="2541588"/>
          <p14:tracePt t="58203" x="3117850" y="2551113"/>
          <p14:tracePt t="58219" x="3108325" y="2551113"/>
          <p14:tracePt t="58236" x="3097213" y="2562225"/>
          <p14:tracePt t="58254" x="3076575" y="2571750"/>
          <p14:tracePt t="58269" x="3067050" y="2581275"/>
          <p14:tracePt t="58331" x="3055938" y="2581275"/>
          <p14:tracePt t="58369" x="3046413" y="2581275"/>
          <p14:tracePt t="58400" x="3036888" y="2581275"/>
          <p14:tracePt t="58425" x="3025775" y="2581275"/>
          <p14:tracePt t="58476" x="3016250" y="2581275"/>
          <p14:tracePt t="58563" x="3016250" y="2571750"/>
          <p14:tracePt t="58608" x="3016250" y="2562225"/>
          <p14:tracePt t="58642" x="3025775" y="2562225"/>
          <p14:tracePt t="58661" x="3036888" y="2562225"/>
          <p14:tracePt t="58686" x="3046413" y="2562225"/>
          <p14:tracePt t="58706" x="3055938" y="2562225"/>
          <p14:tracePt t="58723" x="3067050" y="2562225"/>
          <p14:tracePt t="58746" x="3076575" y="2562225"/>
          <p14:tracePt t="58760" x="3087688" y="2562225"/>
          <p14:tracePt t="58776" x="3097213" y="2562225"/>
          <p14:tracePt t="58808" x="3108325" y="2562225"/>
          <p14:tracePt t="58838" x="3117850" y="2562225"/>
          <p14:tracePt t="58859" x="3127375" y="2562225"/>
          <p14:tracePt t="58874" x="3138488" y="2562225"/>
          <p14:tracePt t="58906" x="3148013" y="2562225"/>
          <p14:tracePt t="58924" x="3159125" y="2562225"/>
          <p14:tracePt t="58943" x="3168650" y="2562225"/>
          <p14:tracePt t="58960" x="3179763" y="2562225"/>
          <p14:tracePt t="58976" x="3179763" y="2551113"/>
          <p14:tracePt t="58986" x="3189288" y="2551113"/>
          <p14:tracePt t="59007" x="3198813" y="2551113"/>
          <p14:tracePt t="59036" x="3205163" y="2551113"/>
          <p14:tracePt t="59060" x="3214688" y="2551113"/>
          <p14:tracePt t="59098" x="3224213" y="2551113"/>
          <p14:tracePt t="59125" x="3235325" y="2551113"/>
          <p14:tracePt t="59177" x="3244850" y="2551113"/>
          <p14:tracePt t="59365" x="3235325" y="2551113"/>
          <p14:tracePt t="59394" x="3224213" y="2551113"/>
          <p14:tracePt t="59435" x="3214688" y="2551113"/>
          <p14:tracePt t="59458" x="3205163" y="2551113"/>
          <p14:tracePt t="59475" x="3198813" y="2551113"/>
          <p14:tracePt t="59494" x="3189288" y="2551113"/>
          <p14:tracePt t="59522" x="3179763" y="2551113"/>
          <p14:tracePt t="59692" x="3189288" y="2551113"/>
          <p14:tracePt t="59720" x="3198813" y="2551113"/>
          <p14:tracePt t="59750" x="3205163" y="2551113"/>
          <p14:tracePt t="59779" x="3214688" y="2551113"/>
          <p14:tracePt t="59846" x="3205163" y="2551113"/>
          <p14:tracePt t="59860" x="3198813" y="2551113"/>
          <p14:tracePt t="59880" x="3189288" y="2551113"/>
          <p14:tracePt t="59886" x="3179763" y="2551113"/>
          <p14:tracePt t="59903" x="3168650" y="2551113"/>
          <p14:tracePt t="59922" x="3159125" y="2551113"/>
          <p14:tracePt t="59936" x="3148013" y="2551113"/>
          <p14:tracePt t="60007" x="3148013" y="2541588"/>
          <p14:tracePt t="60042" x="3159125" y="2541588"/>
          <p14:tracePt t="60064" x="3168650" y="2541588"/>
          <p14:tracePt t="60083" x="3179763" y="2541588"/>
          <p14:tracePt t="60094" x="3189288" y="2541588"/>
          <p14:tracePt t="60111" x="3198813" y="2541588"/>
          <p14:tracePt t="60195" x="3198813" y="2551113"/>
          <p14:tracePt t="60214" x="3189288" y="2551113"/>
          <p14:tracePt t="60228" x="3189288" y="2562225"/>
          <p14:tracePt t="60236" x="3179763" y="2562225"/>
          <p14:tracePt t="60257" x="3168650" y="2562225"/>
          <p14:tracePt t="60370" x="3179763" y="2562225"/>
          <p14:tracePt t="60396" x="3189288" y="2562225"/>
          <p14:tracePt t="60410" x="3198813" y="2562225"/>
          <p14:tracePt t="60516" x="3189288" y="2562225"/>
          <p14:tracePt t="60527" x="3179763" y="2562225"/>
          <p14:tracePt t="60542" x="3168650" y="2562225"/>
          <p14:tracePt t="60557" x="3159125" y="2562225"/>
          <p14:tracePt t="60570" x="3148013" y="2562225"/>
          <p14:tracePt t="60589" x="3138488" y="2562225"/>
          <p14:tracePt t="60603" x="3138488" y="2551113"/>
          <p14:tracePt t="60645" x="3148013" y="2551113"/>
          <p14:tracePt t="60658" x="3159125" y="2551113"/>
          <p14:tracePt t="60677" x="3168650" y="2551113"/>
          <p14:tracePt t="60686" x="3179763" y="2551113"/>
          <p14:tracePt t="60705" x="3189288" y="2551113"/>
          <p14:tracePt t="60722" x="3198813" y="2551113"/>
          <p14:tracePt t="60747" x="3198813" y="2562225"/>
          <p14:tracePt t="60810" x="3189288" y="2562225"/>
          <p14:tracePt t="60907" x="3198813" y="2562225"/>
          <p14:tracePt t="60913" x="3198813" y="2571750"/>
          <p14:tracePt t="60961" x="3198813" y="2581275"/>
          <p14:tracePt t="61015" x="3189288" y="2581275"/>
          <p14:tracePt t="61066" x="3189288" y="2592388"/>
          <p14:tracePt t="61084" x="3189288" y="2601913"/>
          <p14:tracePt t="61100" x="3189288" y="2613025"/>
          <p14:tracePt t="61112" x="3189288" y="2622550"/>
          <p14:tracePt t="61123" x="3189288" y="2633663"/>
          <p14:tracePt t="61136" x="3189288" y="2643188"/>
          <p14:tracePt t="61154" x="3198813" y="2652713"/>
          <p14:tracePt t="61169" x="3198813" y="2668588"/>
          <p14:tracePt t="61188" x="3198813" y="2689225"/>
          <p14:tracePt t="61203" x="3198813" y="2709863"/>
          <p14:tracePt t="61220" x="3198813" y="2730500"/>
          <p14:tracePt t="61236" x="3189288" y="2760663"/>
          <p14:tracePt t="61254" x="3168650" y="2790825"/>
          <p14:tracePt t="61270" x="3159125" y="2811463"/>
          <p14:tracePt t="61286" x="3159125" y="2832100"/>
          <p14:tracePt t="61303" x="3148013" y="2847975"/>
          <p14:tracePt t="61322" x="3148013" y="2867025"/>
          <p14:tracePt t="61336" x="3148013" y="2878138"/>
          <p14:tracePt t="61354" x="3148013" y="2898775"/>
          <p14:tracePt t="61369" x="3148013" y="2919413"/>
          <p14:tracePt t="61387" x="3148013" y="2938463"/>
          <p14:tracePt t="61404" x="3148013" y="2970213"/>
          <p14:tracePt t="61420" x="3148013" y="2990850"/>
          <p14:tracePt t="61436" x="3159125" y="3009900"/>
          <p14:tracePt t="61454" x="3159125" y="3036888"/>
          <p14:tracePt t="61469" x="3159125" y="3055938"/>
          <p14:tracePt t="61486" x="3159125" y="3076575"/>
          <p14:tracePt t="61503" x="3159125" y="3097213"/>
          <p14:tracePt t="61521" x="3159125" y="3117850"/>
          <p14:tracePt t="61536" x="3159125" y="3127375"/>
          <p14:tracePt t="61553" x="3159125" y="3138488"/>
          <p14:tracePt t="61569" x="3159125" y="3148013"/>
          <p14:tracePt t="61608" x="3159125" y="3159125"/>
          <p14:tracePt t="61620" x="3148013" y="3159125"/>
          <p14:tracePt t="61646" x="3138488" y="3159125"/>
          <p14:tracePt t="61676" x="3127375" y="3159125"/>
          <p14:tracePt t="61695" x="3117850" y="3159125"/>
          <p14:tracePt t="61712" x="3117850" y="3148013"/>
          <p14:tracePt t="61729" x="3108325" y="3148013"/>
          <p14:tracePt t="61750" x="3108325" y="3138488"/>
          <p14:tracePt t="61790" x="3108325" y="3127375"/>
          <p14:tracePt t="61802" x="3097213" y="3127375"/>
          <p14:tracePt t="61820" x="3097213" y="3117850"/>
          <p14:tracePt t="61836" x="3087688" y="3108325"/>
          <p14:tracePt t="61854" x="3087688" y="3097213"/>
          <p14:tracePt t="61869" x="3076575" y="3087688"/>
          <p14:tracePt t="61886" x="3067050" y="3067050"/>
          <p14:tracePt t="61903" x="3046413" y="3046413"/>
          <p14:tracePt t="61921" x="3025775" y="3021013"/>
          <p14:tracePt t="61936" x="3009900" y="3000375"/>
          <p14:tracePt t="61953" x="2979738" y="2959100"/>
          <p14:tracePt t="61969" x="2959100" y="2928938"/>
          <p14:tracePt t="61987" x="2949575" y="2898775"/>
          <p14:tracePt t="62003" x="2938463" y="2878138"/>
          <p14:tracePt t="62019" x="2928938" y="2857500"/>
          <p14:tracePt t="62036" x="2919413" y="2847975"/>
          <p14:tracePt t="62055" x="2908300" y="2832100"/>
          <p14:tracePt t="62071" x="2898775" y="2811463"/>
          <p14:tracePt t="62088" x="2887663" y="2790825"/>
          <p14:tracePt t="62103" x="2857500" y="2760663"/>
          <p14:tracePt t="62122" x="2847975" y="2740025"/>
          <p14:tracePt t="62138" x="2822575" y="2709863"/>
          <p14:tracePt t="62154" x="2801938" y="2698750"/>
          <p14:tracePt t="62169" x="2770188" y="2663825"/>
          <p14:tracePt t="62186" x="2740025" y="2643188"/>
          <p14:tracePt t="62203" x="2709863" y="2613025"/>
          <p14:tracePt t="62219" x="2689225" y="2581275"/>
          <p14:tracePt t="62236" x="2668588" y="2562225"/>
          <p14:tracePt t="62254" x="2659063" y="2551113"/>
          <p14:tracePt t="62269" x="2652713" y="2530475"/>
          <p14:tracePt t="62286" x="2643188" y="2520950"/>
          <p14:tracePt t="62303" x="2633663" y="2509838"/>
          <p14:tracePt t="62321" x="2633663" y="2500313"/>
          <p14:tracePt t="62336" x="2622550" y="2490788"/>
          <p14:tracePt t="62353" x="2622550" y="2479675"/>
          <p14:tracePt t="62369" x="2613025" y="2474913"/>
          <p14:tracePt t="62477" x="2601913" y="2474913"/>
          <p14:tracePt t="62490" x="2601913" y="2465388"/>
          <p14:tracePt t="62508" x="2592388" y="2465388"/>
          <p14:tracePt t="62521" x="2592388" y="2454275"/>
          <p14:tracePt t="62536" x="2581275" y="2454275"/>
          <p14:tracePt t="62553" x="2571750" y="2444750"/>
          <p14:tracePt t="62570" x="2562225" y="2444750"/>
          <p14:tracePt t="62588" x="2551113" y="2433638"/>
          <p14:tracePt t="62602" x="2541588" y="2433638"/>
          <p14:tracePt t="62620" x="2541588" y="2424113"/>
          <p14:tracePt t="62641" x="2530475" y="2424113"/>
          <p14:tracePt t="62665" x="2520950" y="2424113"/>
          <p14:tracePt t="62686" x="2509838" y="2424113"/>
          <p14:tracePt t="62707" x="2500313" y="2424113"/>
          <p14:tracePt t="62722" x="2490788" y="2424113"/>
          <p14:tracePt t="62736" x="2479675" y="2424113"/>
          <p14:tracePt t="62753" x="2465388" y="2413000"/>
          <p14:tracePt t="62769" x="2433638" y="2393950"/>
          <p14:tracePt t="62773" x="2382838" y="2373313"/>
          <p14:tracePt t="62786" x="2373313" y="2362200"/>
          <p14:tracePt t="62803" x="2352675" y="2352675"/>
          <p14:tracePt t="62820" x="2322513" y="2352675"/>
          <p14:tracePt t="62836" x="2290763" y="2341563"/>
          <p14:tracePt t="62855" x="2276475" y="2341563"/>
          <p14:tracePt t="62869" x="2255838" y="2341563"/>
          <p14:tracePt t="62888" x="2244725" y="2332038"/>
          <p14:tracePt t="62904" x="2224088" y="2322513"/>
          <p14:tracePt t="62922" x="2205038" y="2322513"/>
          <p14:tracePt t="62938" x="2193925" y="2322513"/>
          <p14:tracePt t="62953" x="2184400" y="2311400"/>
          <p14:tracePt t="62969" x="2173288" y="2311400"/>
          <p14:tracePt t="62987" x="2163763" y="2301875"/>
          <p14:tracePt t="63003" x="2143125" y="2295525"/>
          <p14:tracePt t="63020" x="2112963" y="2295525"/>
          <p14:tracePt t="63036" x="2055813" y="2295525"/>
          <p14:tracePt t="63054" x="2016125" y="2295525"/>
          <p14:tracePt t="63069" x="1887538" y="2332038"/>
          <p14:tracePt t="63086" x="1827213" y="2373313"/>
          <p14:tracePt t="63103" x="1744663" y="2433638"/>
          <p14:tracePt t="63121" x="1698625" y="2474913"/>
          <p14:tracePt t="63136" x="1627188" y="2500313"/>
          <p14:tracePt t="63154" x="1576388" y="2509838"/>
          <p14:tracePt t="63169" x="1555750" y="2509838"/>
          <p14:tracePt t="63188" x="1550988" y="2509838"/>
          <p14:tracePt t="63202" x="1541463" y="2509838"/>
          <p14:tracePt t="63220" x="1530350" y="2500313"/>
          <p14:tracePt t="63236" x="1520825" y="2500313"/>
          <p14:tracePt t="63254" x="1500188" y="2500313"/>
          <p14:tracePt t="63269" x="1490663" y="2490788"/>
          <p14:tracePt t="63286" x="1479550" y="2490788"/>
          <p14:tracePt t="63303" x="1458913" y="2490788"/>
          <p14:tracePt t="63321" x="1449388" y="2490788"/>
          <p14:tracePt t="63336" x="1428750" y="2500313"/>
          <p14:tracePt t="63354" x="1408113" y="2530475"/>
          <p14:tracePt t="63370" x="1387475" y="2562225"/>
          <p14:tracePt t="63388" x="1377950" y="2581275"/>
          <p14:tracePt t="63403" x="1373188" y="2592388"/>
          <p14:tracePt t="63419" x="1362075" y="2601913"/>
          <p14:tracePt t="63456" x="1341438" y="2601913"/>
          <p14:tracePt t="63473" x="1331913" y="2601913"/>
          <p14:tracePt t="63486" x="1322388" y="2601913"/>
          <p14:tracePt t="63503" x="1301750" y="2601913"/>
          <p14:tracePt t="63521" x="1270000" y="2613025"/>
          <p14:tracePt t="63536" x="1250950" y="2633663"/>
          <p14:tracePt t="63553" x="1230313" y="2652713"/>
          <p14:tracePt t="63569" x="1198563" y="2663825"/>
          <p14:tracePt t="63588" x="1184275" y="2663825"/>
          <p14:tracePt t="63603" x="1163638" y="2663825"/>
          <p14:tracePt t="63620" x="1152525" y="2663825"/>
          <p14:tracePt t="63636" x="1143000" y="2652713"/>
          <p14:tracePt t="63654" x="1143000" y="2633663"/>
          <p14:tracePt t="63669" x="1143000" y="2622550"/>
          <p14:tracePt t="63730" x="1152525" y="2622550"/>
          <p14:tracePt t="63744" x="1163638" y="2622550"/>
          <p14:tracePt t="63756" x="1173163" y="2622550"/>
          <p14:tracePt t="63771" x="1184275" y="2622550"/>
          <p14:tracePt t="63788" x="1209675" y="2622550"/>
          <p14:tracePt t="63803" x="1219200" y="2622550"/>
          <p14:tracePt t="63820" x="1250950" y="2622550"/>
          <p14:tracePt t="63836" x="1260475" y="2613025"/>
          <p14:tracePt t="63854" x="1281113" y="2613025"/>
          <p14:tracePt t="63869" x="1301750" y="2601913"/>
          <p14:tracePt t="63886" x="1311275" y="2601913"/>
          <p14:tracePt t="63903" x="1322388" y="2592388"/>
          <p14:tracePt t="63921" x="1322388" y="2581275"/>
          <p14:tracePt t="63941" x="1322388" y="2571750"/>
          <p14:tracePt t="63970" x="1331913" y="2571750"/>
          <p14:tracePt t="63996" x="1331913" y="2562225"/>
          <p14:tracePt t="64008" x="1341438" y="2562225"/>
          <p14:tracePt t="64036" x="1352550" y="2562225"/>
          <p14:tracePt t="64055" x="1352550" y="2551113"/>
          <p14:tracePt t="64069" x="1362075" y="2551113"/>
          <p14:tracePt t="64086" x="1373188" y="2551113"/>
          <p14:tracePt t="64103" x="1377950" y="2541588"/>
          <p14:tracePt t="64121" x="1387475" y="2541588"/>
          <p14:tracePt t="64136" x="1408113" y="2530475"/>
          <p14:tracePt t="64155" x="1419225" y="2530475"/>
          <p14:tracePt t="64169" x="1428750" y="2520950"/>
          <p14:tracePt t="64187" x="1438275" y="2520950"/>
          <p14:tracePt t="64204" x="1438275" y="2509838"/>
          <p14:tracePt t="64223" x="1449388" y="2509838"/>
          <p14:tracePt t="64266" x="1458913" y="2509838"/>
          <p14:tracePt t="64344" x="1470025" y="2509838"/>
          <p14:tracePt t="64379" x="1479550" y="2509838"/>
          <p14:tracePt t="64400" x="1490663" y="2509838"/>
          <p14:tracePt t="64425" x="1500188" y="2509838"/>
          <p14:tracePt t="64453" x="1509713" y="2500313"/>
          <p14:tracePt t="64474" x="1520825" y="2500313"/>
          <p14:tracePt t="64487" x="1520825" y="2490788"/>
          <p14:tracePt t="64512" x="1530350" y="2490788"/>
          <p14:tracePt t="64593" x="1530350" y="2479675"/>
          <p14:tracePt t="64636" x="1541463" y="2479675"/>
          <p14:tracePt t="64710" x="1541463" y="2474913"/>
          <p14:tracePt t="64856" x="1550988" y="2474913"/>
          <p14:tracePt t="64916" x="1555750" y="2474913"/>
          <p14:tracePt t="64983" x="1566863" y="2474913"/>
          <p14:tracePt t="65030" x="1566863" y="2465388"/>
          <p14:tracePt t="65046" x="1576388" y="2465388"/>
          <p14:tracePt t="65085" x="1576388" y="2454275"/>
          <p14:tracePt t="65103" x="1587500" y="2454275"/>
          <p14:tracePt t="65131" x="1597025" y="2454275"/>
          <p14:tracePt t="65139" x="1597025" y="2444750"/>
          <p14:tracePt t="65158" x="1608138" y="2444750"/>
          <p14:tracePt t="65178" x="1617663" y="2444750"/>
          <p14:tracePt t="65212" x="1627188" y="2444750"/>
          <p14:tracePt t="65223" x="1627188" y="2433638"/>
          <p14:tracePt t="65240" x="1638300" y="2424113"/>
          <p14:tracePt t="65257" x="1647825" y="2413000"/>
          <p14:tracePt t="65275" x="1658938" y="2403475"/>
          <p14:tracePt t="65287" x="1668463" y="2393950"/>
          <p14:tracePt t="65303" x="1679575" y="2393950"/>
          <p14:tracePt t="65321" x="1689100" y="2382838"/>
          <p14:tracePt t="65336" x="1698625" y="2382838"/>
          <p14:tracePt t="65354" x="1709738" y="2373313"/>
          <p14:tracePt t="65370" x="1730375" y="2373313"/>
          <p14:tracePt t="65388" x="1744663" y="2362200"/>
          <p14:tracePt t="65403" x="1765300" y="2362200"/>
          <p14:tracePt t="65421" x="1785938" y="2352675"/>
          <p14:tracePt t="65436" x="1806575" y="2341563"/>
          <p14:tracePt t="65453" x="1816100" y="2341563"/>
          <p14:tracePt t="65469" x="1836738" y="2332038"/>
          <p14:tracePt t="65493" x="1847850" y="2322513"/>
          <p14:tracePt t="65524" x="1847850" y="2311400"/>
          <p14:tracePt t="65589" x="1847850" y="2322513"/>
          <p14:tracePt t="65606" x="1847850" y="2332038"/>
          <p14:tracePt t="65612" x="1836738" y="2332038"/>
          <p14:tracePt t="65619" x="1836738" y="2341563"/>
          <p14:tracePt t="65638" x="1836738" y="2352675"/>
          <p14:tracePt t="65655" x="1827213" y="2352675"/>
          <p14:tracePt t="65670" x="1827213" y="2362200"/>
          <p14:tracePt t="65686" x="1816100" y="2362200"/>
          <p14:tracePt t="65703" x="1816100" y="2373313"/>
          <p14:tracePt t="65733" x="1816100" y="2382838"/>
          <p14:tracePt t="65800" x="1806575" y="2382838"/>
          <p14:tracePt t="65827" x="1795463" y="2393950"/>
          <p14:tracePt t="65842" x="1785938" y="2393950"/>
          <p14:tracePt t="65861" x="1776413" y="2393950"/>
          <p14:tracePt t="65878" x="1765300" y="2393950"/>
          <p14:tracePt t="65908" x="1765300" y="2403475"/>
          <p14:tracePt t="65919" x="1755775" y="2403475"/>
          <p14:tracePt t="65943" x="1744663" y="2403475"/>
          <p14:tracePt t="65958" x="1744663" y="2413000"/>
          <p14:tracePt t="65986" x="1735138" y="2413000"/>
          <p14:tracePt t="66038" x="1730375" y="2424113"/>
          <p14:tracePt t="66061" x="1719263" y="2433638"/>
          <p14:tracePt t="66085" x="1719263" y="2444750"/>
          <p14:tracePt t="66120" x="1719263" y="2454275"/>
          <p14:tracePt t="66166" x="1719263" y="2465388"/>
          <p14:tracePt t="66183" x="1719263" y="2474913"/>
          <p14:tracePt t="66201" x="1719263" y="2479675"/>
          <p14:tracePt t="66228" x="1730375" y="2490788"/>
          <p14:tracePt t="66260" x="1735138" y="2490788"/>
          <p14:tracePt t="66266" x="1735138" y="2500313"/>
          <p14:tracePt t="66295" x="1735138" y="2509838"/>
          <p14:tracePt t="66425" x="1735138" y="2500313"/>
          <p14:tracePt t="66444" x="1735138" y="2490788"/>
          <p14:tracePt t="66458" x="1744663" y="2490788"/>
          <p14:tracePt t="66473" x="1744663" y="2479675"/>
          <p14:tracePt t="66529" x="1744663" y="2474913"/>
          <p14:tracePt t="66576" x="1744663" y="2465388"/>
          <p14:tracePt t="66645" x="1744663" y="2454275"/>
          <p14:tracePt t="66665" x="1755775" y="2454275"/>
          <p14:tracePt t="66714" x="1765300" y="2454275"/>
          <p14:tracePt t="66739" x="1765300" y="2444750"/>
          <p14:tracePt t="66748" x="1776413" y="2444750"/>
          <p14:tracePt t="66759" x="1776413" y="2433638"/>
          <p14:tracePt t="66770" x="1785938" y="2433638"/>
          <p14:tracePt t="66788" x="1795463" y="2433638"/>
          <p14:tracePt t="66803" x="1806575" y="2424113"/>
          <p14:tracePt t="66820" x="1816100" y="2424113"/>
          <p14:tracePt t="66836" x="1816100" y="2413000"/>
          <p14:tracePt t="66854" x="1827213" y="2413000"/>
          <p14:tracePt t="66870" x="1847850" y="2403475"/>
          <p14:tracePt t="66886" x="1857375" y="2403475"/>
          <p14:tracePt t="66903" x="1866900" y="2393950"/>
          <p14:tracePt t="66921" x="1878013" y="2382838"/>
          <p14:tracePt t="66936" x="1887538" y="2382838"/>
          <p14:tracePt t="66953" x="1898650" y="2382838"/>
          <p14:tracePt t="66971" x="1908175" y="2382838"/>
          <p14:tracePt t="66987" x="1919288" y="2382838"/>
          <p14:tracePt t="67003" x="1924050" y="2382838"/>
          <p14:tracePt t="67024" x="1933575" y="2382838"/>
          <p14:tracePt t="67036" x="1944688" y="2382838"/>
          <p14:tracePt t="67056" x="1954213" y="2382838"/>
          <p14:tracePt t="67069" x="1965325" y="2382838"/>
          <p14:tracePt t="67086" x="1974850" y="2382838"/>
          <p14:tracePt t="67103" x="1984375" y="2382838"/>
          <p14:tracePt t="67121" x="1995488" y="2382838"/>
          <p14:tracePt t="67136" x="2005013" y="2382838"/>
          <p14:tracePt t="67153" x="2025650" y="2382838"/>
          <p14:tracePt t="67169" x="2046288" y="2382838"/>
          <p14:tracePt t="67188" x="2055813" y="2382838"/>
          <p14:tracePt t="67203" x="2076450" y="2382838"/>
          <p14:tracePt t="67220" x="2097088" y="2373313"/>
          <p14:tracePt t="67236" x="2101850" y="2362200"/>
          <p14:tracePt t="67253" x="2122488" y="2362200"/>
          <p14:tracePt t="67269" x="2143125" y="2352675"/>
          <p14:tracePt t="67286" x="2163763" y="2352675"/>
          <p14:tracePt t="67304" x="2184400" y="2341563"/>
          <p14:tracePt t="67321" x="2205038" y="2341563"/>
          <p14:tracePt t="67336" x="2224088" y="2341563"/>
          <p14:tracePt t="67353" x="2244725" y="2341563"/>
          <p14:tracePt t="67369" x="2255838" y="2341563"/>
          <p14:tracePt t="67387" x="2276475" y="2341563"/>
          <p14:tracePt t="67403" x="2286000" y="2341563"/>
          <p14:tracePt t="67419" x="2301875" y="2341563"/>
          <p14:tracePt t="67436" x="2311400" y="2341563"/>
          <p14:tracePt t="67454" x="2332038" y="2341563"/>
          <p14:tracePt t="67469" x="2341563" y="2332038"/>
          <p14:tracePt t="67486" x="2352675" y="2332038"/>
          <p14:tracePt t="67503" x="2373313" y="2332038"/>
          <p14:tracePt t="67521" x="2382838" y="2322513"/>
          <p14:tracePt t="67536" x="2393950" y="2311400"/>
          <p14:tracePt t="67553" x="2403475" y="2301875"/>
          <p14:tracePt t="67569" x="2413000" y="2295525"/>
          <p14:tracePt t="67587" x="2424113" y="2295525"/>
          <p14:tracePt t="67603" x="2444750" y="2295525"/>
          <p14:tracePt t="67620" x="2454275" y="2286000"/>
          <p14:tracePt t="67636" x="2465388" y="2286000"/>
          <p14:tracePt t="67655" x="2470150" y="2286000"/>
          <p14:tracePt t="67669" x="2490788" y="2286000"/>
          <p14:tracePt t="67686" x="2500313" y="2286000"/>
          <p14:tracePt t="67703" x="2509838" y="2286000"/>
          <p14:tracePt t="67721" x="2520950" y="2286000"/>
          <p14:tracePt t="67736" x="2530475" y="2286000"/>
          <p14:tracePt t="67758" x="2541588" y="2276475"/>
          <p14:tracePt t="67770" x="2551113" y="2276475"/>
          <p14:tracePt t="67791" x="2562225" y="2276475"/>
          <p14:tracePt t="67803" x="2571750" y="2276475"/>
          <p14:tracePt t="67820" x="2581275" y="2276475"/>
          <p14:tracePt t="67836" x="2592388" y="2276475"/>
          <p14:tracePt t="67854" x="2601913" y="2276475"/>
          <p14:tracePt t="67872" x="2613025" y="2276475"/>
          <p14:tracePt t="67887" x="2622550" y="2276475"/>
          <p14:tracePt t="67903" x="2622550" y="2286000"/>
          <p14:tracePt t="67921" x="2633663" y="2286000"/>
          <p14:tracePt t="67936" x="2643188" y="2286000"/>
          <p14:tracePt t="67953" x="2652713" y="2295525"/>
          <p14:tracePt t="67973" x="2659063" y="2295525"/>
          <p14:tracePt t="67995" x="2668588" y="2295525"/>
          <p14:tracePt t="68008" x="2668588" y="2301875"/>
          <p14:tracePt t="68025" x="2679700" y="2301875"/>
          <p14:tracePt t="68040" x="2679700" y="2311400"/>
          <p14:tracePt t="68056" x="2689225" y="2311400"/>
          <p14:tracePt t="68070" x="2689225" y="2322513"/>
          <p14:tracePt t="68086" x="2698750" y="2322513"/>
          <p14:tracePt t="68103" x="2709863" y="2341563"/>
          <p14:tracePt t="68121" x="2719388" y="2352675"/>
          <p14:tracePt t="68136" x="2730500" y="2373313"/>
          <p14:tracePt t="68153" x="2740025" y="2393950"/>
          <p14:tracePt t="68169" x="2751138" y="2403475"/>
          <p14:tracePt t="68187" x="2760663" y="2424113"/>
          <p14:tracePt t="68203" x="2770188" y="2444750"/>
          <p14:tracePt t="68221" x="2781300" y="2454275"/>
          <p14:tracePt t="68236" x="2781300" y="2479675"/>
          <p14:tracePt t="68254" x="2790825" y="2490788"/>
          <p14:tracePt t="68269" x="2790825" y="2500313"/>
          <p14:tracePt t="68286" x="2801938" y="2509838"/>
          <p14:tracePt t="68303" x="2801938" y="2520950"/>
          <p14:tracePt t="68321" x="2801938" y="2530475"/>
          <p14:tracePt t="68336" x="2811463" y="2541588"/>
          <p14:tracePt t="68353" x="2822575" y="2551113"/>
          <p14:tracePt t="68369" x="2822575" y="2562225"/>
          <p14:tracePt t="68394" x="2832100" y="2562225"/>
          <p14:tracePt t="68407" x="2832100" y="2571750"/>
          <p14:tracePt t="68510" x="2836863" y="2571750"/>
          <p14:tracePt t="68547" x="2836863" y="2581275"/>
          <p14:tracePt t="68640" x="2847975" y="2581275"/>
          <p14:tracePt t="68872" x="2847975" y="2571750"/>
          <p14:tracePt t="69024" x="2847975" y="2562225"/>
          <p14:tracePt t="69042" x="2836863" y="2562225"/>
          <p14:tracePt t="69064" x="2836863" y="2551113"/>
          <p14:tracePt t="69257" x="2836863" y="2541588"/>
          <p14:tracePt t="69762" x="2832100" y="2541588"/>
          <p14:tracePt t="69809" x="2832100" y="2530475"/>
          <p14:tracePt t="70125" x="2822575" y="2530475"/>
          <p14:tracePt t="70156" x="2811463" y="2530475"/>
          <p14:tracePt t="70172" x="2801938" y="2530475"/>
          <p14:tracePt t="70190" x="2790825" y="2530475"/>
          <p14:tracePt t="70206" x="2781300" y="2530475"/>
          <p14:tracePt t="70211" x="2770188" y="2530475"/>
          <p14:tracePt t="70220" x="2760663" y="2530475"/>
          <p14:tracePt t="70236" x="2751138" y="2530475"/>
          <p14:tracePt t="70254" x="2730500" y="2530475"/>
          <p14:tracePt t="70270" x="2689225" y="2520950"/>
          <p14:tracePt t="70286" x="2668588" y="2520950"/>
          <p14:tracePt t="70303" x="2643188" y="2509838"/>
          <p14:tracePt t="70320" x="2613025" y="2500313"/>
          <p14:tracePt t="70336" x="2601913" y="2500313"/>
          <p14:tracePt t="70353" x="2581275" y="2490788"/>
          <p14:tracePt t="70369" x="2571750" y="2490788"/>
          <p14:tracePt t="70388" x="2562225" y="2490788"/>
          <p14:tracePt t="70406" x="2551113" y="2490788"/>
          <p14:tracePt t="70527" x="2541588" y="2490788"/>
          <p14:tracePt t="70543" x="2530475" y="2500313"/>
          <p14:tracePt t="70560" x="2520950" y="2500313"/>
          <p14:tracePt t="70566" x="2509838" y="2500313"/>
          <p14:tracePt t="70572" x="2500313" y="2500313"/>
          <p14:tracePt t="70588" x="2490788" y="2500313"/>
          <p14:tracePt t="70603" x="2470150" y="2500313"/>
          <p14:tracePt t="70620" x="2444750" y="2500313"/>
          <p14:tracePt t="70636" x="2413000" y="2490788"/>
          <p14:tracePt t="70654" x="2393950" y="2490788"/>
          <p14:tracePt t="70670" x="2362200" y="2490788"/>
          <p14:tracePt t="70686" x="2352675" y="2490788"/>
          <p14:tracePt t="70703" x="2341563" y="2490788"/>
          <p14:tracePt t="70721" x="2332038" y="2490788"/>
          <p14:tracePt t="70736" x="2322513" y="2490788"/>
          <p14:tracePt t="70753" x="2311400" y="2490788"/>
          <p14:tracePt t="70784" x="2301875" y="2490788"/>
          <p14:tracePt t="70802" x="2301875" y="2500313"/>
          <p14:tracePt t="70818" x="2290763" y="2500313"/>
          <p14:tracePt t="70830" x="2290763" y="2509838"/>
          <p14:tracePt t="70842" x="2286000" y="2509838"/>
          <p14:tracePt t="70869" x="2276475" y="2520950"/>
          <p14:tracePt t="70887" x="2265363" y="2520950"/>
          <p14:tracePt t="70903" x="2265363" y="2530475"/>
          <p14:tracePt t="70921" x="2255838" y="2541588"/>
          <p14:tracePt t="70936" x="2244725" y="2551113"/>
          <p14:tracePt t="70953" x="2235200" y="2562225"/>
          <p14:tracePt t="70969" x="2235200" y="2571750"/>
          <p14:tracePt t="70987" x="2235200" y="2581275"/>
          <p14:tracePt t="71011" x="2235200" y="2592388"/>
          <p14:tracePt t="71160" x="2235200" y="2601913"/>
          <p14:tracePt t="71203" x="2235200" y="2613025"/>
          <p14:tracePt t="71246" x="2235200" y="2622550"/>
          <p14:tracePt t="71368" x="2235200" y="2613025"/>
          <p14:tracePt t="71407" x="2235200" y="2601913"/>
          <p14:tracePt t="71443" x="2235200" y="2592388"/>
          <p14:tracePt t="71497" x="2235200" y="2581275"/>
          <p14:tracePt t="71545" x="2235200" y="2571750"/>
          <p14:tracePt t="71594" x="2235200" y="2562225"/>
          <p14:tracePt t="71894" x="2235200" y="2551113"/>
          <p14:tracePt t="72039" x="2235200" y="2541588"/>
          <p14:tracePt t="72089" x="2244725" y="2541588"/>
          <p14:tracePt t="72369" x="2244725" y="2530475"/>
          <p14:tracePt t="72661" x="2244725" y="2520950"/>
          <p14:tracePt t="72711" x="2255838" y="2520950"/>
          <p14:tracePt t="73500" x="2255838" y="2509838"/>
          <p14:tracePt t="73508" x="2265363" y="2509838"/>
          <p14:tracePt t="73642" x="2276475" y="2509838"/>
          <p14:tracePt t="73667" x="2276475" y="2500313"/>
          <p14:tracePt t="73695" x="2286000" y="2500313"/>
          <p14:tracePt t="73761" x="2290763" y="2500313"/>
          <p14:tracePt t="73770" x="2290763" y="2490788"/>
          <p14:tracePt t="73790" x="2301875" y="2490788"/>
          <p14:tracePt t="73812" x="2301875" y="2479675"/>
          <p14:tracePt t="73834" x="2311400" y="2479675"/>
          <p14:tracePt t="73843" x="2311400" y="2474913"/>
          <p14:tracePt t="73864" x="2322513" y="2465388"/>
          <p14:tracePt t="73890" x="2322513" y="2454275"/>
          <p14:tracePt t="73908" x="2332038" y="2454275"/>
          <p14:tracePt t="73935" x="2332038" y="2444750"/>
          <p14:tracePt t="73944" x="2341563" y="2444750"/>
          <p14:tracePt t="73964" x="2341563" y="2433638"/>
          <p14:tracePt t="73986" x="2352675" y="2433638"/>
          <p14:tracePt t="74003" x="2352675" y="2424113"/>
          <p14:tracePt t="74020" x="2373313" y="2413000"/>
          <p14:tracePt t="74036" x="2382838" y="2413000"/>
          <p14:tracePt t="74053" x="2393950" y="2403475"/>
          <p14:tracePt t="74070" x="2403475" y="2393950"/>
          <p14:tracePt t="74086" x="2424113" y="2393950"/>
          <p14:tracePt t="74103" x="2433638" y="2382838"/>
          <p14:tracePt t="74121" x="2465388" y="2382838"/>
          <p14:tracePt t="74136" x="2479675" y="2373313"/>
          <p14:tracePt t="74153" x="2500313" y="2362200"/>
          <p14:tracePt t="74169" x="2520950" y="2352675"/>
          <p14:tracePt t="74188" x="2551113" y="2341563"/>
          <p14:tracePt t="74203" x="2562225" y="2332038"/>
          <p14:tracePt t="74220" x="2571750" y="2322513"/>
          <p14:tracePt t="74236" x="2581275" y="2301875"/>
          <p14:tracePt t="74254" x="2592388" y="2286000"/>
          <p14:tracePt t="74269" x="2613025" y="2265363"/>
          <p14:tracePt t="74286" x="2622550" y="2265363"/>
          <p14:tracePt t="74303" x="2633663" y="2255838"/>
          <p14:tracePt t="74321" x="2643188" y="2255838"/>
          <p14:tracePt t="74346" x="2652713" y="2255838"/>
          <p14:tracePt t="74361" x="2659063" y="2255838"/>
          <p14:tracePt t="74390" x="2668588" y="2255838"/>
          <p14:tracePt t="74424" x="2679700" y="2255838"/>
          <p14:tracePt t="74453" x="2689225" y="2255838"/>
          <p14:tracePt t="74472" x="2698750" y="2255838"/>
          <p14:tracePt t="74480" x="2709863" y="2255838"/>
          <p14:tracePt t="74493" x="2709863" y="2265363"/>
          <p14:tracePt t="74507" x="2719388" y="2265363"/>
          <p14:tracePt t="74522" x="2730500" y="2265363"/>
          <p14:tracePt t="74536" x="2740025" y="2265363"/>
          <p14:tracePt t="74553" x="2751138" y="2265363"/>
          <p14:tracePt t="74570" x="2760663" y="2265363"/>
          <p14:tracePt t="74587" x="2770188" y="2276475"/>
          <p14:tracePt t="74603" x="2790825" y="2276475"/>
          <p14:tracePt t="74619" x="2811463" y="2286000"/>
          <p14:tracePt t="74636" x="2836863" y="2286000"/>
          <p14:tracePt t="74654" x="2857500" y="2286000"/>
          <p14:tracePt t="74669" x="2878138" y="2286000"/>
          <p14:tracePt t="74686" x="2887663" y="2286000"/>
          <p14:tracePt t="74703" x="2908300" y="2286000"/>
          <p14:tracePt t="74721" x="2919413" y="2286000"/>
          <p14:tracePt t="74736" x="2928938" y="2286000"/>
          <p14:tracePt t="74753" x="2938463" y="2286000"/>
          <p14:tracePt t="74769" x="2959100" y="2286000"/>
          <p14:tracePt t="74787" x="2979738" y="2286000"/>
          <p14:tracePt t="74804" x="3000375" y="2286000"/>
          <p14:tracePt t="74820" x="3016250" y="2286000"/>
          <p14:tracePt t="74836" x="3036888" y="2286000"/>
          <p14:tracePt t="74854" x="3046413" y="2286000"/>
          <p14:tracePt t="74869" x="3067050" y="2295525"/>
          <p14:tracePt t="74886" x="3076575" y="2295525"/>
          <p14:tracePt t="74890" x="3076575" y="2301875"/>
          <p14:tracePt t="74903" x="3087688" y="2301875"/>
          <p14:tracePt t="74921" x="3087688" y="2311400"/>
          <p14:tracePt t="74936" x="3108325" y="2322513"/>
          <p14:tracePt t="74953" x="3117850" y="2322513"/>
          <p14:tracePt t="74970" x="3148013" y="2332038"/>
          <p14:tracePt t="74987" x="3168650" y="2341563"/>
          <p14:tracePt t="75003" x="3189288" y="2352675"/>
          <p14:tracePt t="75020" x="3205163" y="2352675"/>
          <p14:tracePt t="75036" x="3224213" y="2352675"/>
          <p14:tracePt t="75053" x="3235325" y="2362200"/>
          <p14:tracePt t="75069" x="3244850" y="2362200"/>
          <p14:tracePt t="75086" x="3255963" y="2373313"/>
          <p14:tracePt t="75103" x="3265488" y="2373313"/>
          <p14:tracePt t="75121" x="3276600" y="2373313"/>
          <p14:tracePt t="75142" x="3286125" y="2382838"/>
          <p14:tracePt t="75159" x="3295650" y="2393950"/>
          <p14:tracePt t="75178" x="3295650" y="2403475"/>
          <p14:tracePt t="75203" x="3306763" y="2403475"/>
          <p14:tracePt t="75220" x="3316288" y="2403475"/>
          <p14:tracePt t="75240" x="3316288" y="2413000"/>
          <p14:tracePt t="75255" x="3327400" y="2413000"/>
          <p14:tracePt t="75270" x="3336925" y="2424113"/>
          <p14:tracePt t="75286" x="3348038" y="2433638"/>
          <p14:tracePt t="75303" x="3357563" y="2433638"/>
          <p14:tracePt t="75322" x="3367088" y="2433638"/>
          <p14:tracePt t="75338" x="3378200" y="2444750"/>
          <p14:tracePt t="75353" x="3382963" y="2444750"/>
          <p14:tracePt t="75369" x="3382963" y="2454275"/>
          <p14:tracePt t="75387" x="3394075" y="2465388"/>
          <p14:tracePt t="75403" x="3403600" y="2479675"/>
          <p14:tracePt t="75420" x="3403600" y="2490788"/>
          <p14:tracePt t="75436" x="3413125" y="2500313"/>
          <p14:tracePt t="75454" x="3413125" y="2509838"/>
          <p14:tracePt t="75469" x="3413125" y="2520950"/>
          <p14:tracePt t="75486" x="3413125" y="2530475"/>
          <p14:tracePt t="75503" x="3424238" y="2530475"/>
          <p14:tracePt t="75521" x="3424238" y="2551113"/>
          <p14:tracePt t="75536" x="3424238" y="2562225"/>
          <p14:tracePt t="75553" x="3433763" y="2571750"/>
          <p14:tracePt t="75569" x="3433763" y="2581275"/>
          <p14:tracePt t="75590" x="3433763" y="2592388"/>
          <p14:tracePt t="75609" x="3433763" y="2601913"/>
          <p14:tracePt t="75686" x="3444875" y="2601913"/>
          <p14:tracePt t="75706" x="3444875" y="2613025"/>
          <p14:tracePt t="75861" x="3433763" y="2613025"/>
          <p14:tracePt t="75900" x="3424238" y="2613025"/>
          <p14:tracePt t="75968" x="3424238" y="2601913"/>
          <p14:tracePt t="75986" x="3413125" y="2601913"/>
          <p14:tracePt t="76003" x="3413125" y="2592388"/>
          <p14:tracePt t="76020" x="3413125" y="2581275"/>
          <p14:tracePt t="76037" x="3403600" y="2581275"/>
          <p14:tracePt t="76074" x="3403600" y="2571750"/>
          <p14:tracePt t="76106" x="3394075" y="2562225"/>
          <p14:tracePt t="76168" x="3394075" y="2551113"/>
          <p14:tracePt t="76178" x="3382963" y="2551113"/>
          <p14:tracePt t="76218" x="3378200" y="2551113"/>
          <p14:tracePt t="76224" x="3378200" y="2541588"/>
          <p14:tracePt t="76242" x="3367088" y="2541588"/>
          <p14:tracePt t="76283" x="3357563" y="2530475"/>
          <p14:tracePt t="76498" x="3357563" y="2541588"/>
          <p14:tracePt t="76668" x="3357563" y="2530475"/>
          <p14:tracePt t="77143" x="3348038" y="2530475"/>
          <p14:tracePt t="77460" x="3336925" y="2530475"/>
          <p14:tracePt t="77954" x="3336925" y="2541588"/>
          <p14:tracePt t="77977" x="3348038" y="2541588"/>
          <p14:tracePt t="77992" x="3348038" y="2551113"/>
          <p14:tracePt t="78006" x="3348038" y="2562225"/>
          <p14:tracePt t="78015" x="3357563" y="2562225"/>
          <p14:tracePt t="78044" x="3367088" y="2571750"/>
          <p14:tracePt t="78070" x="3378200" y="2571750"/>
          <p14:tracePt t="78089" x="3378200" y="2581275"/>
          <p14:tracePt t="78103" x="3403600" y="2592388"/>
          <p14:tracePt t="78121" x="3403600" y="2601913"/>
          <p14:tracePt t="78136" x="3433763" y="2643188"/>
          <p14:tracePt t="78154" x="3454400" y="2668588"/>
          <p14:tracePt t="78171" x="3475038" y="2689225"/>
          <p14:tracePt t="78189" x="3495675" y="2698750"/>
          <p14:tracePt t="78204" x="3505200" y="2698750"/>
          <p14:tracePt t="78220" x="3525838" y="2698750"/>
          <p14:tracePt t="78236" x="3571875" y="2698750"/>
          <p14:tracePt t="78255" x="3684588" y="2698750"/>
          <p14:tracePt t="78269" x="3760788" y="2663825"/>
          <p14:tracePt t="78286" x="3841750" y="2581275"/>
          <p14:tracePt t="78303" x="3949700" y="2509838"/>
          <p14:tracePt t="78320" x="4041775" y="2490788"/>
          <p14:tracePt t="78336" x="4138613" y="2479675"/>
          <p14:tracePt t="78353" x="4240213" y="2454275"/>
          <p14:tracePt t="78370" x="4306888" y="2433638"/>
          <p14:tracePt t="78388" x="4378325" y="2413000"/>
          <p14:tracePt t="78404" x="4484688" y="2393950"/>
          <p14:tracePt t="78421" x="4567238" y="2373313"/>
          <p14:tracePt t="78436" x="4627563" y="2362200"/>
          <p14:tracePt t="78454" x="4673600" y="2362200"/>
          <p14:tracePt t="78469" x="4705350" y="2362200"/>
          <p14:tracePt t="78486" x="4714875" y="2362200"/>
          <p14:tracePt t="78503" x="4735513" y="2362200"/>
          <p14:tracePt t="78521" x="4756150" y="2362200"/>
          <p14:tracePt t="78537" x="4795838" y="2352675"/>
          <p14:tracePt t="78554" x="4837113" y="2332038"/>
          <p14:tracePt t="78571" x="4873625" y="2311400"/>
          <p14:tracePt t="78588" x="4894263" y="2311400"/>
          <p14:tracePt t="78603" x="4913313" y="2311400"/>
          <p14:tracePt t="78619" x="4933950" y="2311400"/>
          <p14:tracePt t="78636" x="4945063" y="2311400"/>
          <p14:tracePt t="78665" x="4965700" y="2322513"/>
          <p14:tracePt t="78672" x="4965700" y="2332038"/>
          <p14:tracePt t="78686" x="4965700" y="2341563"/>
          <p14:tracePt t="78703" x="4975225" y="2341563"/>
          <p14:tracePt t="78720" x="4995863" y="2352675"/>
          <p14:tracePt t="78736" x="5026025" y="2362200"/>
          <p14:tracePt t="78753" x="5051425" y="2362200"/>
          <p14:tracePt t="78770" x="5081588" y="2362200"/>
          <p14:tracePt t="78791" x="5072063" y="2373313"/>
          <p14:tracePt t="78803" x="5051425" y="2382838"/>
          <p14:tracePt t="78820" x="5026025" y="2393950"/>
          <p14:tracePt t="78836" x="4984750" y="2413000"/>
          <p14:tracePt t="78854" x="4954588" y="2433638"/>
          <p14:tracePt t="78870" x="4933950" y="2433638"/>
          <p14:tracePt t="78890" x="4933950" y="2424113"/>
          <p14:tracePt t="78903" x="4945063" y="2424113"/>
          <p14:tracePt t="78921" x="4954588" y="2424113"/>
          <p14:tracePt t="78936" x="4975225" y="2424113"/>
          <p14:tracePt t="78954" x="4984750" y="2433638"/>
          <p14:tracePt t="78969" x="4995863" y="2444750"/>
          <p14:tracePt t="78986" x="5016500" y="2465388"/>
          <p14:tracePt t="79003" x="5026025" y="2474913"/>
          <p14:tracePt t="79020" x="5030788" y="2500313"/>
          <p14:tracePt t="79036" x="5041900" y="2520950"/>
          <p14:tracePt t="79054" x="5051425" y="2551113"/>
          <p14:tracePt t="79069" x="5062538" y="2592388"/>
          <p14:tracePt t="79086" x="5062538" y="2633663"/>
          <p14:tracePt t="79103" x="5072063" y="2668588"/>
          <p14:tracePt t="79121" x="5072063" y="2730500"/>
          <p14:tracePt t="79136" x="5081588" y="2790825"/>
          <p14:tracePt t="79153" x="5102225" y="2847975"/>
          <p14:tracePt t="79169" x="5113338" y="2908300"/>
          <p14:tracePt t="79187" x="5133975" y="2979738"/>
          <p14:tracePt t="79203" x="5133975" y="3021013"/>
          <p14:tracePt t="79223" x="5133975" y="3030538"/>
          <p14:tracePt t="79247" x="5133975" y="3036888"/>
          <p14:tracePt t="79277" x="5133975" y="3046413"/>
          <p14:tracePt t="79284" x="5143500" y="3046413"/>
          <p14:tracePt t="79303" x="5143500" y="3055938"/>
          <p14:tracePt t="79322" x="5143500" y="3067050"/>
          <p14:tracePt t="79336" x="5143500" y="3076575"/>
          <p14:tracePt t="79354" x="5143500" y="3087688"/>
          <p14:tracePt t="79369" x="5153025" y="3097213"/>
          <p14:tracePt t="79388" x="5153025" y="3108325"/>
          <p14:tracePt t="79403" x="5153025" y="3117850"/>
          <p14:tracePt t="79422" x="5153025" y="3127375"/>
          <p14:tracePt t="79436" x="5153025" y="3138488"/>
          <p14:tracePt t="79454" x="5153025" y="3148013"/>
          <p14:tracePt t="79469" x="5153025" y="3159125"/>
          <p14:tracePt t="79543" x="5153025" y="3148013"/>
          <p14:tracePt t="79583" x="5153025" y="3138488"/>
          <p14:tracePt t="79596" x="5164138" y="3138488"/>
          <p14:tracePt t="79604" x="5164138" y="3127375"/>
          <p14:tracePt t="79622" x="5164138" y="3117850"/>
          <p14:tracePt t="79636" x="5164138" y="3108325"/>
          <p14:tracePt t="79654" x="5173663" y="3097213"/>
          <p14:tracePt t="79674" x="5173663" y="3087688"/>
          <p14:tracePt t="79692" x="5173663" y="3076575"/>
          <p14:tracePt t="79731" x="5173663" y="3067050"/>
          <p14:tracePt t="79739" x="5164138" y="3067050"/>
          <p14:tracePt t="79753" x="5153025" y="3067050"/>
          <p14:tracePt t="79773" x="5143500" y="3067050"/>
          <p14:tracePt t="79788" x="5133975" y="3067050"/>
          <p14:tracePt t="79803" x="5122863" y="3055938"/>
          <p14:tracePt t="79820" x="5102225" y="3055938"/>
          <p14:tracePt t="79836" x="5081588" y="3055938"/>
          <p14:tracePt t="79854" x="5051425" y="3055938"/>
          <p14:tracePt t="79870" x="5030788" y="3055938"/>
          <p14:tracePt t="79888" x="5016500" y="3055938"/>
          <p14:tracePt t="79903" x="4995863" y="3055938"/>
          <p14:tracePt t="79921" x="4984750" y="3055938"/>
          <p14:tracePt t="79936" x="4975225" y="3055938"/>
          <p14:tracePt t="79956" x="4965700" y="3055938"/>
          <p14:tracePt t="79991" x="4954588" y="3055938"/>
          <p14:tracePt t="80043" x="4945063" y="3055938"/>
          <p14:tracePt t="80157" x="4945063" y="3046413"/>
          <p14:tracePt t="80164" x="4954588" y="3046413"/>
          <p14:tracePt t="80178" x="4965700" y="3046413"/>
          <p14:tracePt t="80186" x="4975225" y="3036888"/>
          <p14:tracePt t="80203" x="4984750" y="3036888"/>
          <p14:tracePt t="80220" x="5005388" y="3030538"/>
          <p14:tracePt t="80236" x="5030788" y="3021013"/>
          <p14:tracePt t="80254" x="5062538" y="3000375"/>
          <p14:tracePt t="80269" x="5081588" y="2990850"/>
          <p14:tracePt t="80286" x="5102225" y="2990850"/>
          <p14:tracePt t="80303" x="5122863" y="2979738"/>
          <p14:tracePt t="80321" x="5153025" y="2979738"/>
          <p14:tracePt t="80337" x="5173663" y="2979738"/>
          <p14:tracePt t="80353" x="5210175" y="2979738"/>
          <p14:tracePt t="80371" x="5230813" y="2979738"/>
          <p14:tracePt t="80388" x="5270500" y="2979738"/>
          <p14:tracePt t="80404" x="5311775" y="2970213"/>
          <p14:tracePt t="80421" x="5341938" y="2970213"/>
          <p14:tracePt t="80437" x="5362575" y="2970213"/>
          <p14:tracePt t="80454" x="5383213" y="2970213"/>
          <p14:tracePt t="80470" x="5399088" y="2979738"/>
          <p14:tracePt t="80488" x="5419725" y="2990850"/>
          <p14:tracePt t="80503" x="5429250" y="3009900"/>
          <p14:tracePt t="80521" x="5438775" y="3021013"/>
          <p14:tracePt t="80536" x="5449888" y="3030538"/>
          <p14:tracePt t="80553" x="5459413" y="3036888"/>
          <p14:tracePt t="80569" x="5459413" y="3046413"/>
          <p14:tracePt t="80587" x="5459413" y="3055938"/>
          <p14:tracePt t="80603" x="5470525" y="3067050"/>
          <p14:tracePt t="80621" x="5470525" y="3076575"/>
          <p14:tracePt t="80636" x="5470525" y="3097213"/>
          <p14:tracePt t="80655" x="5470525" y="3108325"/>
          <p14:tracePt t="80670" x="5470525" y="3117850"/>
          <p14:tracePt t="80688" x="5470525" y="3127375"/>
          <p14:tracePt t="80757" x="5470525" y="3117850"/>
          <p14:tracePt t="80776" x="5470525" y="3108325"/>
          <p14:tracePt t="80784" x="5459413" y="3108325"/>
          <p14:tracePt t="80790" x="5459413" y="3097213"/>
          <p14:tracePt t="80804" x="5449888" y="3087688"/>
          <p14:tracePt t="80820" x="5438775" y="3067050"/>
          <p14:tracePt t="80836" x="5429250" y="3046413"/>
          <p14:tracePt t="80854" x="5408613" y="2990850"/>
          <p14:tracePt t="80870" x="5394325" y="2919413"/>
          <p14:tracePt t="80886" x="5362575" y="2847975"/>
          <p14:tracePt t="80903" x="5311775" y="2740025"/>
          <p14:tracePt t="80922" x="5260975" y="2643188"/>
          <p14:tracePt t="80937" x="5205413" y="2465388"/>
          <p14:tracePt t="80954" x="5153025" y="2311400"/>
          <p14:tracePt t="80971" x="5092700" y="2087563"/>
          <p14:tracePt t="80988" x="5051425" y="1878013"/>
          <p14:tracePt t="81003" x="5016500" y="1566863"/>
          <p14:tracePt t="81020" x="4984750" y="1331913"/>
          <p14:tracePt t="81036" x="4954588" y="1030288"/>
          <p14:tracePt t="81054" x="4924425" y="831850"/>
          <p14:tracePt t="81069" x="4883150" y="587375"/>
          <p14:tracePt t="81086" x="4852988" y="407988"/>
          <p14:tracePt t="81103" x="4806950" y="168275"/>
        </p14:tracePtLst>
      </p14:laserTraceLst>
    </p:ext>
  </p:extLst>
</p:sld>
</file>

<file path=ppt/theme/theme1.xml><?xml version="1.0" encoding="utf-8"?>
<a:theme xmlns:a="http://schemas.openxmlformats.org/drawingml/2006/main" name="Chalboard Background Infographics by Slidesgo">
  <a:themeElements>
    <a:clrScheme name="Simple Light">
      <a:dk1>
        <a:srgbClr val="FFFFFF"/>
      </a:dk1>
      <a:lt1>
        <a:srgbClr val="FFFFFF"/>
      </a:lt1>
      <a:dk2>
        <a:srgbClr val="FFFFFF"/>
      </a:dk2>
      <a:lt2>
        <a:srgbClr val="D5A6BD"/>
      </a:lt2>
      <a:accent1>
        <a:srgbClr val="DD7E6B"/>
      </a:accent1>
      <a:accent2>
        <a:srgbClr val="EA9999"/>
      </a:accent2>
      <a:accent3>
        <a:srgbClr val="FFE599"/>
      </a:accent3>
      <a:accent4>
        <a:srgbClr val="B6D7A8"/>
      </a:accent4>
      <a:accent5>
        <a:srgbClr val="9FC5E8"/>
      </a:accent5>
      <a:accent6>
        <a:srgbClr val="B4A7D6"/>
      </a:accent6>
      <a:hlink>
        <a:srgbClr val="F9CB9C"/>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2110</TotalTime>
  <Words>5331</Words>
  <Application>Microsoft Macintosh PowerPoint</Application>
  <PresentationFormat>On-screen Show (16:9)</PresentationFormat>
  <Paragraphs>418</Paragraphs>
  <Slides>29</Slides>
  <Notes>29</Notes>
  <HiddenSlides>3</HiddenSlides>
  <MMClips>26</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29</vt:i4>
      </vt:variant>
    </vt:vector>
  </HeadingPairs>
  <TitlesOfParts>
    <vt:vector size="36" baseType="lpstr">
      <vt:lpstr>Barlow Semi Condensed Medium</vt:lpstr>
      <vt:lpstr>Arial</vt:lpstr>
      <vt:lpstr>Barlow Semi Condensed</vt:lpstr>
      <vt:lpstr>Barlow Semi Condensed Light</vt:lpstr>
      <vt:lpstr>Cambria Math</vt:lpstr>
      <vt:lpstr>Sue Ellen Francisco</vt:lpstr>
      <vt:lpstr>Chalboard Background Infographics by Slidesgo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Spencer, Samuel</cp:lastModifiedBy>
  <cp:revision>37</cp:revision>
  <dcterms:modified xsi:type="dcterms:W3CDTF">2025-08-09T16:51:52Z</dcterms:modified>
</cp:coreProperties>
</file>